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74" r:id="rId7"/>
    <p:sldId id="278" r:id="rId8"/>
    <p:sldId id="259" r:id="rId9"/>
    <p:sldId id="277" r:id="rId10"/>
    <p:sldId id="271" r:id="rId11"/>
    <p:sldId id="279" r:id="rId12"/>
    <p:sldId id="260" r:id="rId13"/>
    <p:sldId id="280" r:id="rId14"/>
    <p:sldId id="275" r:id="rId15"/>
    <p:sldId id="270" r:id="rId16"/>
    <p:sldId id="276" r:id="rId17"/>
    <p:sldId id="261" r:id="rId18"/>
    <p:sldId id="272" r:id="rId19"/>
    <p:sldId id="281" r:id="rId20"/>
    <p:sldId id="273" r:id="rId21"/>
    <p:sldId id="282" r:id="rId22"/>
    <p:sldId id="283" r:id="rId23"/>
    <p:sldId id="262" r:id="rId24"/>
    <p:sldId id="263" r:id="rId25"/>
    <p:sldId id="264" r:id="rId26"/>
    <p:sldId id="265" r:id="rId27"/>
    <p:sldId id="266" r:id="rId28"/>
    <p:sldId id="267" r:id="rId29"/>
    <p:sldId id="269" r:id="rId30"/>
    <p:sldId id="284" r:id="rId31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7" autoAdjust="0"/>
    <p:restoredTop sz="93923" autoAdjust="0"/>
  </p:normalViewPr>
  <p:slideViewPr>
    <p:cSldViewPr>
      <p:cViewPr varScale="1">
        <p:scale>
          <a:sx n="110" d="100"/>
          <a:sy n="110" d="100"/>
        </p:scale>
        <p:origin x="414" y="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tags/tag1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文字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标题 1</c:v>
                </c:pt>
                <c:pt idx="1">
                  <c:v>标题 2</c:v>
                </c:pt>
                <c:pt idx="2">
                  <c:v>标题 3</c:v>
                </c:pt>
                <c:pt idx="3">
                  <c:v>标题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文字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标题 1</c:v>
                </c:pt>
                <c:pt idx="1">
                  <c:v>标题 2</c:v>
                </c:pt>
                <c:pt idx="2">
                  <c:v>标题 3</c:v>
                </c:pt>
                <c:pt idx="3">
                  <c:v>标题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文字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标题 1</c:v>
                </c:pt>
                <c:pt idx="1">
                  <c:v>标题 2</c:v>
                </c:pt>
                <c:pt idx="2">
                  <c:v>标题 3</c:v>
                </c:pt>
                <c:pt idx="3">
                  <c:v>标题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98781520"/>
        <c:axId val="698782080"/>
      </c:lineChart>
      <c:catAx>
        <c:axId val="698781520"/>
        <c:scaling>
          <c:orientation/>
        </c:scaling>
        <c:delete val="0"/>
        <c:axPos val="b"/>
        <c:numFmt formatCode="General" sourceLinked="0"/>
        <c:majorTickMark val="out"/>
        <c:minorTickMark val="none"/>
        <c:crossAx val="698782080"/>
        <c:crosses val="autoZero"/>
        <c:auto val="0"/>
        <c:lblAlgn val="ctr"/>
        <c:lblOffset/>
        <c:noMultiLvlLbl val="0"/>
      </c:catAx>
      <c:valAx>
        <c:axId val="698782080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crossAx val="698781520"/>
        <c:crosses val="autoZero"/>
        <c:crossBetween val="between"/>
      </c:valAx>
    </c:plotArea>
    <c:legend>
      <c:legendPos/>
      <c:overlay val="0"/>
    </c:legend>
    <c:plotVisOnly val="1"/>
    <c:dispBlanksAs val="gap"/>
    <c:showDLblsOverMax val="0"/>
  </c:chart>
  <c:txPr>
    <a:bodyPr/>
    <a:p>
      <a:pPr>
        <a:defRPr sz="1800" baseline="0" smtId="4294967295">
          <a:solidFill>
            <a:schemeClr val="bg1"/>
          </a:solidFill>
          <a:ea typeface="微软雅黑" panose="020b0503020204020204" pitchFamily="34" charset="-122"/>
        </a:defRPr>
      </a:pPr>
      <a:endParaRPr sz="1800" baseline="0" smtId="4294967295">
        <a:solidFill>
          <a:schemeClr val="bg1"/>
        </a:solidFill>
        <a:ea typeface="微软雅黑" panose="020b0503020204020204" pitchFamily="34" charset="-122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/>
        <a:p>
          <a:pPr>
            <a:defRPr baseline="0" smtId="4294967295">
              <a:solidFill>
                <a:schemeClr val="bg1"/>
              </a:solidFill>
              <a:ea typeface="微软雅黑" panose="020b0503020204020204" pitchFamily="34" charset="-122"/>
            </a:defRPr>
          </a:pPr>
          <a:endParaRPr baseline="0" smtId="4294967295">
            <a:solidFill>
              <a:schemeClr val="bg1"/>
            </a:solidFill>
            <a:ea typeface="微软雅黑" panose="020b0503020204020204" pitchFamily="34" charset="-122"/>
          </a:endParaRPr>
        </a:p>
      </c:txPr>
    </c:title>
    <c:autoTitleDeleted val="0"/>
    <c:view3D>
      <c:rotX val="30"/>
      <c:rotY/>
      <c:rAngAx val="0"/>
    </c:view3D>
    <c:plotArea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文字</c:v>
                </c:pt>
              </c:strCache>
            </c:strRef>
          </c:tx>
          <c:explosion val="25"/>
          <c:dPt>
            <c:idx val="0"/>
            <c:invertIfNegative val="1"/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1"/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1"/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1"/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Sheet1!$A$2:$A$5</c:f>
              <c:strCache>
                <c:ptCount val="4"/>
                <c:pt idx="0">
                  <c:v>标题1</c:v>
                </c:pt>
                <c:pt idx="1">
                  <c:v>标题2</c:v>
                </c:pt>
                <c:pt idx="2">
                  <c:v>标题3</c:v>
                </c:pt>
                <c:pt idx="3">
                  <c:v>标题4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/>
      <c:overlay val="0"/>
      <c:txPr>
        <a:bodyPr/>
        <a:p>
          <a:pPr>
            <a:defRPr strike="noStrike" baseline="0" smtId="4294967295">
              <a:solidFill>
                <a:schemeClr val="bg1"/>
              </a:solidFill>
              <a:ea typeface="微软雅黑" panose="020b0503020204020204" pitchFamily="34" charset="-122"/>
            </a:defRPr>
          </a:pPr>
          <a:endParaRPr strike="noStrike" baseline="0" smtId="4294967295">
            <a:solidFill>
              <a:schemeClr val="bg1"/>
            </a:solidFill>
            <a:ea typeface="微软雅黑" panose="020b0503020204020204" pitchFamily="34" charset="-122"/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D915C-A8D8-415A-89E9-B1BCCA45BCC4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F40D5-DBC1-4287-8118-96F38FCF3D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3032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393732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7606638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6394284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2530546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0574332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7617921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0004773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6568042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3870583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5445318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4992290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3073" y="4857563"/>
            <a:ext cx="1693092" cy="276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12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皮皮淘</a:t>
            </a:r>
            <a:r>
              <a:rPr lang="en-US" altLang="zh-CN" sz="12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工作室出品</a:t>
            </a:r>
            <a:endParaRPr lang="zh-CN" altLang="en-US" sz="1200" b="1">
              <a:solidFill>
                <a:schemeClr val="bg1"/>
              </a:solidFill>
              <a:latin typeface="微软雅黑" panose="020b0503020204020204" pitchFamily="34" charset="-122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0602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9.png" Type="http://schemas.openxmlformats.org/officeDocument/2006/relationships/image"/><Relationship Id="rId3" Target="../media/image30.pn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Relationship Id="rId6" Target="../media/image33.png" Type="http://schemas.openxmlformats.org/officeDocument/2006/relationships/image"/><Relationship Id="rId7" Target="../media/image34.png" Type="http://schemas.openxmlformats.org/officeDocument/2006/relationships/image"/><Relationship Id="rId8" Target="../media/image35.pn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8.png" Type="http://schemas.openxmlformats.org/officeDocument/2006/relationships/image"/><Relationship Id="rId3" Target="../media/image39.png" Type="http://schemas.openxmlformats.org/officeDocument/2006/relationships/image"/><Relationship Id="rId4" Target="../media/image4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1.xml" Type="http://schemas.openxmlformats.org/officeDocument/2006/relationships/chart"/><Relationship Id="rId3" Target="../media/image4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2.xml" Type="http://schemas.openxmlformats.org/officeDocument/2006/relationships/chart"/><Relationship Id="rId3" Target="../media/image4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4.png" Type="http://schemas.openxmlformats.org/officeDocument/2006/relationships/image"/><Relationship Id="rId3" Target="../media/image4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6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7.png" Type="http://schemas.openxmlformats.org/officeDocument/2006/relationships/image"/><Relationship Id="rId3" Target="../media/image48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9.png" Type="http://schemas.openxmlformats.org/officeDocument/2006/relationships/image"/><Relationship Id="rId3" Target="../media/image5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png" Type="http://schemas.openxmlformats.org/officeDocument/2006/relationships/image"/><Relationship Id="rId12" Target="../media/image19.png" Type="http://schemas.openxmlformats.org/officeDocument/2006/relationships/image"/><Relationship Id="rId13" Target="../media/image20.png" Type="http://schemas.openxmlformats.org/officeDocument/2006/relationships/image"/><Relationship Id="rId14" Target="../media/image21.png" Type="http://schemas.openxmlformats.org/officeDocument/2006/relationships/image"/><Relationship Id="rId15" Target="../media/image22.png" Type="http://schemas.openxmlformats.org/officeDocument/2006/relationships/image"/><Relationship Id="rId16" Target="../media/image23.png" Type="http://schemas.openxmlformats.org/officeDocument/2006/relationships/image"/><Relationship Id="rId17" Target="../media/image24.png" Type="http://schemas.openxmlformats.org/officeDocument/2006/relationships/image"/><Relationship Id="rId18" Target="../media/image25.png" Type="http://schemas.openxmlformats.org/officeDocument/2006/relationships/image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标题 1"/>
          <p:cNvSpPr txBox="1">
            <a:spLocks noChangeArrowheads="1"/>
          </p:cNvSpPr>
          <p:nvPr/>
        </p:nvSpPr>
        <p:spPr bwMode="auto">
          <a:xfrm>
            <a:off x="1403648" y="1785610"/>
            <a:ext cx="6552728" cy="1008062"/>
          </a:xfrm>
          <a:prstGeom prst="rect">
            <a:avLst/>
          </a:prstGeom>
          <a:noFill/>
          <a:ln>
            <a:noFill/>
          </a:ln>
          <a:effectLst>
            <a:outerShdw algn="ctr" dir="2700000" dist="35921" rotWithShape="0">
              <a:schemeClr val="tx1"/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9525">
                <a:solidFill>
                  <a:schemeClr val="bg1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charset="0" pitchFamily="34" typeface="Arial"/>
                <a:ea charset="-122" panose="020b0503020204020204" pitchFamily="34" typeface="微软雅黑"/>
              </a:defRPr>
            </a:lvl1pPr>
            <a:lvl2pPr eaLnBrk="0" hangingPunct="0" indent="-285750" marL="742950">
              <a:defRPr b="1">
                <a:solidFill>
                  <a:schemeClr val="tx1"/>
                </a:solidFill>
                <a:latin charset="0" pitchFamily="34" typeface="Arial"/>
                <a:ea charset="-122" panose="020b0503020204020204" pitchFamily="34" typeface="微软雅黑"/>
              </a:defRPr>
            </a:lvl2pPr>
            <a:lvl3pPr eaLnBrk="0" hangingPunct="0" indent="-228600" marL="1143000">
              <a:defRPr b="1">
                <a:solidFill>
                  <a:schemeClr val="tx1"/>
                </a:solidFill>
                <a:latin charset="0" pitchFamily="34" typeface="Arial"/>
                <a:ea charset="-122" panose="020b0503020204020204" pitchFamily="34" typeface="微软雅黑"/>
              </a:defRPr>
            </a:lvl3pPr>
            <a:lvl4pPr eaLnBrk="0" hangingPunct="0" indent="-228600" marL="1600200">
              <a:defRPr b="1">
                <a:solidFill>
                  <a:schemeClr val="tx1"/>
                </a:solidFill>
                <a:latin charset="0" pitchFamily="34" typeface="Arial"/>
                <a:ea charset="-122" panose="020b0503020204020204" pitchFamily="34" typeface="微软雅黑"/>
              </a:defRPr>
            </a:lvl4pPr>
            <a:lvl5pPr eaLnBrk="0" hangingPunct="0" indent="-228600" marL="2057400">
              <a:defRPr b="1">
                <a:solidFill>
                  <a:schemeClr val="tx1"/>
                </a:solidFill>
                <a:latin charset="0" pitchFamily="34" typeface="Arial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 b="1">
                <a:solidFill>
                  <a:schemeClr val="tx1"/>
                </a:solidFill>
                <a:latin charset="0" pitchFamily="34" typeface="Arial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 b="1">
                <a:solidFill>
                  <a:schemeClr val="tx1"/>
                </a:solidFill>
                <a:latin charset="0" pitchFamily="34" typeface="Arial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 b="1">
                <a:solidFill>
                  <a:schemeClr val="tx1"/>
                </a:solidFill>
                <a:latin charset="0" pitchFamily="34" typeface="Arial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 b="1">
                <a:solidFill>
                  <a:schemeClr val="tx1"/>
                </a:solidFill>
                <a:latin charset="0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b="0" lang="zh-CN" smtClean="0" sz="4800">
                <a:solidFill>
                  <a:srgbClr val="FFFFFF"/>
                </a:solidFill>
                <a:latin charset="-122" pitchFamily="2" typeface="方正兰亭粗黑简体"/>
                <a:ea charset="-122" pitchFamily="2" typeface="方正兰亭粗黑简体"/>
                <a:sym charset="-122" pitchFamily="2" typeface="方正大黑简体"/>
              </a:rPr>
              <a:t>单击此处填加主标题</a:t>
            </a:r>
          </a:p>
        </p:txBody>
      </p:sp>
      <p:sp>
        <p:nvSpPr>
          <p:cNvPr id="12" name="文本框 1594"/>
          <p:cNvSpPr txBox="1"/>
          <p:nvPr/>
        </p:nvSpPr>
        <p:spPr>
          <a:xfrm>
            <a:off x="1979712" y="2571753"/>
            <a:ext cx="4884306" cy="350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7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适用于工作汇报/工作总结/企业管理/商业演示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2771800" y="3698594"/>
            <a:ext cx="1371666" cy="256881"/>
          </a:xfrm>
          <a:prstGeom prst="roundRect">
            <a:avLst>
              <a:gd fmla="val 16667" name="adj"/>
            </a:avLst>
          </a:prstGeom>
          <a:solidFill>
            <a:schemeClr val="tx2">
              <a:lumMod val="50000"/>
            </a:schemeClr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defRPr/>
            </a:pPr>
            <a:r>
              <a:rPr altLang="en-US" b="1" kern="0" lang="zh-CN" smtClean="0" sz="1400">
                <a:solidFill>
                  <a:prstClr val="white"/>
                </a:solidFill>
              </a:rPr>
              <a:t>汇报人：XXX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680012" y="3691961"/>
            <a:ext cx="1371666" cy="256881"/>
          </a:xfrm>
          <a:prstGeom prst="roundRect">
            <a:avLst>
              <a:gd fmla="val 16667" name="adj"/>
            </a:avLst>
          </a:prstGeom>
          <a:solidFill>
            <a:schemeClr val="tx2">
              <a:lumMod val="50000"/>
            </a:schemeClr>
          </a:solidFill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defRPr/>
            </a:pPr>
            <a:r>
              <a:rPr altLang="en-US" b="1" kern="0" lang="zh-CN" smtClean="0" sz="1400">
                <a:solidFill>
                  <a:prstClr val="white"/>
                </a:solidFill>
              </a:rPr>
              <a:t>日期：XXX</a:t>
            </a:r>
          </a:p>
        </p:txBody>
      </p:sp>
      <p:sp>
        <p:nvSpPr>
          <p:cNvPr id="5" name="矩形 4"/>
          <p:cNvSpPr/>
          <p:nvPr/>
        </p:nvSpPr>
        <p:spPr>
          <a:xfrm>
            <a:off x="-6897" y="4803999"/>
            <a:ext cx="9195347" cy="33950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 rot="20005140">
            <a:off x="-548891" y="312624"/>
            <a:ext cx="3653262" cy="1518635"/>
          </a:xfrm>
          <a:custGeom>
            <a:gdLst>
              <a:gd fmla="*/ 430587 w 3653262" name="connsiteX0"/>
              <a:gd fmla="*/ 670859 h 1518635" name="connsiteY0"/>
              <a:gd fmla="*/ 2729934 w 3653262" name="connsiteX1"/>
              <a:gd fmla="*/ 0 h 1518635" name="connsiteY1"/>
              <a:gd fmla="*/ 3653262 w 3653262" name="connsiteX2"/>
              <a:gd fmla="*/ 461730 h 1518635" name="connsiteY2"/>
              <a:gd fmla="*/ 0 w 3653262" name="connsiteX3"/>
              <a:gd fmla="*/ 1518635 h 1518635" name="connsiteY3"/>
              <a:gd fmla="*/ 430587 w 3653262" name="connsiteX4"/>
              <a:gd fmla="*/ 670859 h 151863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8635" w="3653261">
                <a:moveTo>
                  <a:pt x="430587" y="670859"/>
                </a:moveTo>
                <a:lnTo>
                  <a:pt x="2729934" y="0"/>
                </a:lnTo>
                <a:lnTo>
                  <a:pt x="3653262" y="461730"/>
                </a:lnTo>
                <a:lnTo>
                  <a:pt x="0" y="1518635"/>
                </a:lnTo>
                <a:lnTo>
                  <a:pt x="430587" y="670859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19062008">
            <a:off x="489279" y="515240"/>
            <a:ext cx="1816224" cy="57912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altLang="zh-CN" lang="en-US" smtClean="0" sz="3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LOGO</a:t>
            </a:r>
          </a:p>
        </p:txBody>
      </p:sp>
      <p:pic>
        <p:nvPicPr>
          <p:cNvPr descr="C:\Users\Administrator\Desktop\psds25388.png" id="18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676201" y="3363837"/>
            <a:ext cx="2463656" cy="1817473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295435768"/>
      </p:ext>
    </p:extLst>
  </p:cSld>
  <p:clrMapOvr>
    <a:masterClrMapping/>
  </p:clrMapOvr>
  <mc:AlternateContent>
    <mc:Choice Requires="p14">
      <p:transition advTm="1000" p14:dur="700" spd="med">
        <p:fade/>
      </p:transition>
    </mc:Choice>
    <mc:Fallback>
      <p:transition advTm="1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2"/>
      <p:bldP grpId="0" spid="14"/>
      <p:bldP grpId="0" spid="15"/>
      <p:bldP grpId="0" spid="1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Oval 1"/>
          <p:cNvSpPr>
            <a:spLocks noChangeArrowheads="1"/>
          </p:cNvSpPr>
          <p:nvPr/>
        </p:nvSpPr>
        <p:spPr bwMode="auto">
          <a:xfrm>
            <a:off x="1475656" y="2155286"/>
            <a:ext cx="1328586" cy="1328586"/>
          </a:xfrm>
          <a:prstGeom prst="ellipse">
            <a:avLst/>
          </a:prstGeom>
          <a:solidFill>
            <a:srgbClr val="598D3E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45000" lIns="90000" rIns="90000" tIns="67932"/>
          <a:lstStyle>
            <a:lvl1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defTabSz="449263" eaLnBrk="0" fontAlgn="base" hangingPunct="0" indent="-228600" marL="25146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defTabSz="449263" eaLnBrk="0" fontAlgn="base" hangingPunct="0" indent="-228600" marL="29718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defTabSz="449263" eaLnBrk="0" fontAlgn="base" hangingPunct="0" indent="-228600" marL="34290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defTabSz="449263" eaLnBrk="0" fontAlgn="base" hangingPunct="0" indent="-228600" marL="38862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ctr" defTabSz="44926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buNone/>
              <a:defRPr/>
            </a:pPr>
            <a:r>
              <a:rPr altLang="en-US" b="1" kern="0" lang="zh-CN" smtClean="0" sz="2600">
                <a:solidFill>
                  <a:srgbClr val="FFFFFF"/>
                </a:solidFill>
              </a:rPr>
              <a:t>添加文字</a:t>
            </a:r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auto">
          <a:xfrm>
            <a:off x="3562361" y="2364210"/>
            <a:ext cx="920752" cy="920753"/>
          </a:xfrm>
          <a:prstGeom prst="ellipse">
            <a:avLst/>
          </a:prstGeom>
          <a:solidFill>
            <a:srgbClr val="3C8CB4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45000" lIns="90000" rIns="90000" tIns="64404"/>
          <a:lstStyle>
            <a:lvl1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defTabSz="449263" eaLnBrk="0" fontAlgn="base" hangingPunct="0" indent="-228600" marL="25146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defTabSz="449263" eaLnBrk="0" fontAlgn="base" hangingPunct="0" indent="-228600" marL="29718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defTabSz="449263" eaLnBrk="0" fontAlgn="base" hangingPunct="0" indent="-228600" marL="34290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defTabSz="449263" eaLnBrk="0" fontAlgn="base" hangingPunct="0" indent="-228600" marL="38862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ctr" defTabSz="44926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</a:pPr>
            <a:r>
              <a:rPr altLang="en-US" b="1" kern="0" lang="zh-CN">
                <a:solidFill>
                  <a:srgbClr val="FFFFFF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</a:rPr>
              <a:t>添加文字</a:t>
            </a:r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3363448" y="3595216"/>
            <a:ext cx="920752" cy="920753"/>
          </a:xfrm>
          <a:prstGeom prst="ellipse">
            <a:avLst/>
          </a:prstGeom>
          <a:solidFill>
            <a:srgbClr val="3C8CB4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45000" lIns="90000" rIns="90000" tIns="64404"/>
          <a:lstStyle>
            <a:lvl1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defTabSz="449263" eaLnBrk="0" fontAlgn="base" hangingPunct="0" indent="-228600" marL="25146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defTabSz="449263" eaLnBrk="0" fontAlgn="base" hangingPunct="0" indent="-228600" marL="29718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defTabSz="449263" eaLnBrk="0" fontAlgn="base" hangingPunct="0" indent="-228600" marL="34290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defTabSz="449263" eaLnBrk="0" fontAlgn="base" hangingPunct="0" indent="-228600" marL="38862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ctr" defTabSz="44926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</a:pPr>
            <a:r>
              <a:rPr altLang="en-US" b="1" kern="0" lang="zh-CN">
                <a:solidFill>
                  <a:srgbClr val="FFFFFF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</a:rPr>
              <a:t>添加文字</a:t>
            </a: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3363448" y="1130700"/>
            <a:ext cx="920752" cy="920753"/>
          </a:xfrm>
          <a:prstGeom prst="ellipse">
            <a:avLst/>
          </a:prstGeom>
          <a:solidFill>
            <a:srgbClr val="3C8CB4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45000" lIns="90000" rIns="90000" tIns="64404"/>
          <a:lstStyle>
            <a:lvl1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defTabSz="449263" eaLnBrk="0" fontAlgn="base" hangingPunct="0" indent="-228600" marL="25146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defTabSz="449263" eaLnBrk="0" fontAlgn="base" hangingPunct="0" indent="-228600" marL="29718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defTabSz="449263" eaLnBrk="0" fontAlgn="base" hangingPunct="0" indent="-228600" marL="34290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defTabSz="449263" eaLnBrk="0" fontAlgn="base" hangingPunct="0" indent="-228600" marL="38862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ctr" defTabSz="44926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buNone/>
              <a:defRPr/>
            </a:pPr>
            <a:r>
              <a:rPr altLang="en-US" b="1" kern="0" lang="zh-CN" smtClean="0">
                <a:solidFill>
                  <a:srgbClr val="FFFFFF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</a:rPr>
              <a:t>添加文字</a:t>
            </a: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4628238" y="1130700"/>
            <a:ext cx="2786027" cy="880720"/>
          </a:xfrm>
          <a:prstGeom prst="roundRect">
            <a:avLst>
              <a:gd fmla="val 8153" name="adj"/>
            </a:avLst>
          </a:prstGeom>
          <a:solidFill>
            <a:srgbClr val="DACFCF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-18000" lIns="360000" rIns="90000" tIns="-18000"/>
          <a:lstStyle>
            <a:lvl1pPr eaLnBrk="0"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defTabSz="449263" eaLnBrk="0" fontAlgn="base" hangingPunct="0" indent="-228600" marL="25146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defTabSz="449263" eaLnBrk="0" fontAlgn="base" hangingPunct="0" indent="-228600" marL="29718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defTabSz="449263" eaLnBrk="0" fontAlgn="base" hangingPunct="0" indent="-228600" marL="34290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defTabSz="449263" eaLnBrk="0" fontAlgn="base" hangingPunct="0" indent="-228600" marL="38862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defTabSz="44926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buNone/>
            </a:pPr>
            <a:r>
              <a:rPr altLang="en-US" b="1" lang="zh-CN" smtClean="0" sz="2000">
                <a:solidFill>
                  <a:srgbClr val="000000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cs charset="0" pitchFamily="34" typeface="Arial"/>
              </a:rPr>
              <a:t>添加文字内容</a:t>
            </a:r>
          </a:p>
        </p:txBody>
      </p:sp>
      <p:cxnSp>
        <p:nvCxnSpPr>
          <p:cNvPr id="25" name="AutoShape 6"/>
          <p:cNvCxnSpPr>
            <a:cxnSpLocks noChangeShapeType="1"/>
            <a:stCxn id="20" idx="7"/>
            <a:endCxn id="23" idx="2"/>
          </p:cNvCxnSpPr>
          <p:nvPr/>
        </p:nvCxnSpPr>
        <p:spPr bwMode="auto">
          <a:xfrm flipV="1">
            <a:off x="2607831" y="1589827"/>
            <a:ext cx="755618" cy="75937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6" name="AutoShape 7"/>
          <p:cNvCxnSpPr>
            <a:cxnSpLocks noChangeShapeType="1"/>
            <a:stCxn id="20" idx="5"/>
            <a:endCxn id="22" idx="2"/>
          </p:cNvCxnSpPr>
          <p:nvPr/>
        </p:nvCxnSpPr>
        <p:spPr bwMode="auto">
          <a:xfrm>
            <a:off x="2607831" y="3288715"/>
            <a:ext cx="755618" cy="76687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7" name="AutoShape 8"/>
          <p:cNvCxnSpPr>
            <a:cxnSpLocks noChangeShapeType="1"/>
            <a:stCxn id="20" idx="6"/>
            <a:endCxn id="21" idx="2"/>
          </p:cNvCxnSpPr>
          <p:nvPr/>
        </p:nvCxnSpPr>
        <p:spPr bwMode="auto">
          <a:xfrm>
            <a:off x="2802996" y="2819579"/>
            <a:ext cx="759371" cy="50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4628238" y="2364207"/>
            <a:ext cx="2786027" cy="880720"/>
          </a:xfrm>
          <a:prstGeom prst="roundRect">
            <a:avLst>
              <a:gd fmla="val 8153" name="adj"/>
            </a:avLst>
          </a:prstGeom>
          <a:solidFill>
            <a:srgbClr val="DACFCF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-18000" lIns="360000" rIns="90000" tIns="-18000"/>
          <a:lstStyle>
            <a:lvl1pPr eaLnBrk="0"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defTabSz="449263" eaLnBrk="0" fontAlgn="base" hangingPunct="0" indent="-228600" marL="25146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defTabSz="449263" eaLnBrk="0" fontAlgn="base" hangingPunct="0" indent="-228600" marL="29718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defTabSz="449263" eaLnBrk="0" fontAlgn="base" hangingPunct="0" indent="-228600" marL="34290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defTabSz="449263" eaLnBrk="0" fontAlgn="base" hangingPunct="0" indent="-228600" marL="38862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defTabSz="44926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</a:pPr>
            <a:r>
              <a:rPr altLang="en-US" b="1" lang="zh-CN" sz="2000">
                <a:solidFill>
                  <a:srgbClr val="000000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cs charset="0" pitchFamily="34" typeface="Arial"/>
              </a:rPr>
              <a:t>添加文字内容</a:t>
            </a:r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4628238" y="3570195"/>
            <a:ext cx="2786027" cy="880720"/>
          </a:xfrm>
          <a:prstGeom prst="roundRect">
            <a:avLst>
              <a:gd fmla="val 8153" name="adj"/>
            </a:avLst>
          </a:prstGeom>
          <a:solidFill>
            <a:srgbClr val="DACFCF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-18000" lIns="360000" rIns="90000" tIns="-18000"/>
          <a:lstStyle>
            <a:lvl1pPr eaLnBrk="0"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defTabSz="449263" eaLnBrk="0" fontAlgn="base" hangingPunct="0" indent="-228600" marL="25146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defTabSz="449263" eaLnBrk="0" fontAlgn="base" hangingPunct="0" indent="-228600" marL="29718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defTabSz="449263" eaLnBrk="0" fontAlgn="base" hangingPunct="0" indent="-228600" marL="34290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defTabSz="449263" eaLnBrk="0" fontAlgn="base" hangingPunct="0" indent="-228600" marL="38862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  <a:tab pos="2171700"/>
                <a:tab pos="28956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defTabSz="44926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</a:pPr>
            <a:r>
              <a:rPr altLang="en-US" b="1" lang="zh-CN" sz="2000">
                <a:solidFill>
                  <a:srgbClr val="000000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cs charset="0" pitchFamily="34" typeface="Arial"/>
              </a:rPr>
              <a:t>添加文字内容</a:t>
            </a:r>
          </a:p>
        </p:txBody>
      </p:sp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gdLst>
              <a:gd fmla="*/ 0 w 3505200" name="connsiteX0"/>
              <a:gd fmla="*/ 0 h 444000" name="connsiteY0"/>
              <a:gd fmla="*/ 3505200 w 3505200" name="connsiteX1"/>
              <a:gd fmla="*/ 0 h 444000" name="connsiteY1"/>
              <a:gd fmla="*/ 3253740 w 3505200" name="connsiteX2"/>
              <a:gd fmla="*/ 257846 h 444000" name="connsiteY2"/>
              <a:gd fmla="*/ 3505200 w 3505200" name="connsiteX3"/>
              <a:gd fmla="*/ 444000 h 444000" name="connsiteY3"/>
              <a:gd fmla="*/ 0 w 3505200" name="connsiteX4"/>
              <a:gd fmla="*/ 444000 h 444000" name="connsiteY4"/>
              <a:gd fmla="*/ 0 w 3505200" name="connsiteX5"/>
              <a:gd fmla="*/ 0 h 44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4000" w="35052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pPr>
              <a:defRPr/>
            </a:pPr>
            <a:r>
              <a:rPr altLang="en-US" lang="zh-CN" smtClean="0">
                <a:solidFill>
                  <a:prstClr val="white"/>
                </a:solidFill>
              </a:rPr>
              <a:t>单击此处添加标题</a:t>
            </a:r>
          </a:p>
        </p:txBody>
      </p:sp>
    </p:spTree>
    <p:extLst>
      <p:ext uri="{BB962C8B-B14F-4D97-AF65-F5344CB8AC3E}">
        <p14:creationId val="863012619"/>
      </p:ext>
    </p:extLst>
  </p:cSld>
  <p:clrMapOvr>
    <a:masterClrMapping/>
  </p:clrMapOvr>
  <p:transition advTm="1000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P grpId="0" spid="23"/>
      <p:bldP grpId="0" spid="24"/>
      <p:bldP grpId="0" spid="28"/>
      <p:bldP grpId="0" spid="29"/>
      <p:bldP grpId="0" spid="32"/>
      <p:bldP grpId="0" spid="3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gdLst>
              <a:gd fmla="*/ 0 w 3505200" name="connsiteX0"/>
              <a:gd fmla="*/ 0 h 444000" name="connsiteY0"/>
              <a:gd fmla="*/ 3505200 w 3505200" name="connsiteX1"/>
              <a:gd fmla="*/ 0 h 444000" name="connsiteY1"/>
              <a:gd fmla="*/ 3253740 w 3505200" name="connsiteX2"/>
              <a:gd fmla="*/ 257846 h 444000" name="connsiteY2"/>
              <a:gd fmla="*/ 3505200 w 3505200" name="connsiteX3"/>
              <a:gd fmla="*/ 444000 h 444000" name="connsiteY3"/>
              <a:gd fmla="*/ 0 w 3505200" name="connsiteX4"/>
              <a:gd fmla="*/ 444000 h 444000" name="connsiteY4"/>
              <a:gd fmla="*/ 0 w 3505200" name="connsiteX5"/>
              <a:gd fmla="*/ 0 h 44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4000" w="35052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>
                <a:solidFill>
                  <a:prstClr val="white"/>
                </a:solidFill>
              </a:rPr>
              <a:t>单击此处添加标题</a:t>
            </a:r>
          </a:p>
        </p:txBody>
      </p:sp>
      <p:sp>
        <p:nvSpPr>
          <p:cNvPr id="17" name="空心弧 16"/>
          <p:cNvSpPr/>
          <p:nvPr/>
        </p:nvSpPr>
        <p:spPr>
          <a:xfrm>
            <a:off x="2040746" y="945961"/>
            <a:ext cx="3612458" cy="3612457"/>
          </a:xfrm>
          <a:prstGeom prst="blockArc">
            <a:avLst>
              <a:gd fmla="val 18900000" name="adj1"/>
              <a:gd fmla="val 2700000" name="adj2"/>
              <a:gd fmla="val 395" name="adj3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grpSp>
        <p:nvGrpSpPr>
          <p:cNvPr id="10" name="组合 9"/>
          <p:cNvGrpSpPr/>
          <p:nvPr/>
        </p:nvGrpSpPr>
        <p:grpSpPr>
          <a:xfrm rot="16200000">
            <a:off x="2557598" y="1653510"/>
            <a:ext cx="5760640" cy="540336"/>
            <a:chOff x="2555776" y="1675347"/>
            <a:chExt cx="5760640" cy="540336"/>
          </a:xfrm>
        </p:grpSpPr>
        <p:sp>
          <p:nvSpPr>
            <p:cNvPr id="18" name="任意多边形 17"/>
            <p:cNvSpPr/>
            <p:nvPr/>
          </p:nvSpPr>
          <p:spPr>
            <a:xfrm>
              <a:off x="5446270" y="1679176"/>
              <a:ext cx="2870146" cy="536507"/>
            </a:xfrm>
            <a:custGeom>
              <a:gdLst>
                <a:gd fmla="*/ 0 w 5475833" name="connsiteX0"/>
                <a:gd fmla="*/ 0 h 812800" name="connsiteY0"/>
                <a:gd fmla="*/ 5475833 w 5475833" name="connsiteX1"/>
                <a:gd fmla="*/ 0 h 812800" name="connsiteY1"/>
                <a:gd fmla="*/ 5475833 w 5475833" name="connsiteX2"/>
                <a:gd fmla="*/ 812800 h 812800" name="connsiteY2"/>
                <a:gd fmla="*/ 0 w 5475833" name="connsiteX3"/>
                <a:gd fmla="*/ 812800 h 812800" name="connsiteY3"/>
                <a:gd fmla="*/ 0 w 5475833" name="connsiteX4"/>
                <a:gd fmla="*/ 0 h 8128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12800" w="5475833">
                  <a:moveTo>
                    <a:pt x="0" y="0"/>
                  </a:moveTo>
                  <a:lnTo>
                    <a:pt x="5475833" y="0"/>
                  </a:lnTo>
                  <a:lnTo>
                    <a:pt x="5475833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01600" lIns="645160" numCol="1" rIns="101600" spcCol="1270" spcFirstLastPara="0" tIns="101600" vert="horz" wrap="square">
              <a:noAutofit/>
            </a:bodyPr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000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345556" y="1758935"/>
              <a:ext cx="1554480" cy="365760"/>
            </a:xfrm>
            <a:prstGeom prst="rect">
              <a:avLst/>
            </a:prstGeom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altLang="en-US" kern="0" lang="zh-CN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Arial"/>
                </a:rPr>
                <a:t>添加文字内容</a:t>
              </a: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2555776" y="1675347"/>
              <a:ext cx="2870146" cy="536507"/>
            </a:xfrm>
            <a:custGeom>
              <a:gdLst>
                <a:gd fmla="*/ 0 w 5475833" name="connsiteX0"/>
                <a:gd fmla="*/ 0 h 812800" name="connsiteY0"/>
                <a:gd fmla="*/ 5475833 w 5475833" name="connsiteX1"/>
                <a:gd fmla="*/ 0 h 812800" name="connsiteY1"/>
                <a:gd fmla="*/ 5475833 w 5475833" name="connsiteX2"/>
                <a:gd fmla="*/ 812800 h 812800" name="connsiteY2"/>
                <a:gd fmla="*/ 0 w 5475833" name="connsiteX3"/>
                <a:gd fmla="*/ 812800 h 812800" name="connsiteY3"/>
                <a:gd fmla="*/ 0 w 5475833" name="connsiteX4"/>
                <a:gd fmla="*/ 0 h 8128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12800" w="5475833">
                  <a:moveTo>
                    <a:pt x="0" y="0"/>
                  </a:moveTo>
                  <a:lnTo>
                    <a:pt x="5475833" y="0"/>
                  </a:lnTo>
                  <a:lnTo>
                    <a:pt x="5475833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01600" lIns="645160" numCol="1" rIns="101600" spcCol="1270" spcFirstLastPara="0" tIns="101600" vert="horz" wrap="square">
              <a:noAutofit/>
            </a:bodyPr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00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747786" y="2102902"/>
            <a:ext cx="1382554" cy="1382554"/>
            <a:chOff x="3747786" y="2102902"/>
            <a:chExt cx="1382554" cy="1382554"/>
          </a:xfrm>
        </p:grpSpPr>
        <p:sp>
          <p:nvSpPr>
            <p:cNvPr id="24" name="椭圆 23"/>
            <p:cNvSpPr/>
            <p:nvPr/>
          </p:nvSpPr>
          <p:spPr>
            <a:xfrm>
              <a:off x="3747786" y="2102902"/>
              <a:ext cx="1382554" cy="1382554"/>
            </a:xfrm>
            <a:prstGeom prst="ellipse">
              <a:avLst/>
            </a:prstGeom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27" name="TextBox 26"/>
            <p:cNvSpPr txBox="1"/>
            <p:nvPr/>
          </p:nvSpPr>
          <p:spPr>
            <a:xfrm>
              <a:off x="4104577" y="2619394"/>
              <a:ext cx="640080" cy="365760"/>
            </a:xfrm>
            <a:prstGeom prst="rect">
              <a:avLst/>
            </a:prstGeom>
            <a:no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39172" y="1273195"/>
            <a:ext cx="2664297" cy="3098755"/>
            <a:chOff x="755575" y="1608463"/>
            <a:chExt cx="2664297" cy="2412972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6" name="矩形 5"/>
            <p:cNvSpPr/>
            <p:nvPr/>
          </p:nvSpPr>
          <p:spPr>
            <a:xfrm>
              <a:off x="755575" y="1608463"/>
              <a:ext cx="2396045" cy="2412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5400000">
              <a:off x="3130161" y="2631694"/>
              <a:ext cx="311171" cy="26825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259954" y="1973555"/>
            <a:ext cx="1554480" cy="118872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altLang="en-US" kern="0" lang="zh-CN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Arial"/>
              </a:rPr>
              <a:t>添加文字内容</a:t>
            </a:r>
          </a:p>
          <a:p>
            <a:pPr algn="ctr">
              <a:defRPr/>
            </a:pPr>
            <a:r>
              <a:rPr altLang="en-US" kern="0" lang="zh-CN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Arial"/>
              </a:rPr>
              <a:t>添加文字内容</a:t>
            </a:r>
          </a:p>
          <a:p>
            <a:pPr algn="ctr">
              <a:defRPr/>
            </a:pPr>
            <a:r>
              <a:rPr altLang="en-US" kern="0" lang="zh-CN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Arial"/>
              </a:rPr>
              <a:t>添加文字内容</a:t>
            </a:r>
          </a:p>
          <a:p>
            <a:pPr algn="ctr">
              <a:defRPr/>
            </a:pPr>
            <a:r>
              <a:rPr altLang="en-US" kern="0" lang="zh-CN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Arial"/>
              </a:rPr>
              <a:t>添加文字内容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110953" y="1612110"/>
            <a:ext cx="670634" cy="670634"/>
            <a:chOff x="5110953" y="1612110"/>
            <a:chExt cx="670634" cy="670634"/>
          </a:xfrm>
        </p:grpSpPr>
        <p:sp>
          <p:nvSpPr>
            <p:cNvPr id="19" name="椭圆 18"/>
            <p:cNvSpPr/>
            <p:nvPr/>
          </p:nvSpPr>
          <p:spPr>
            <a:xfrm>
              <a:off x="5110953" y="1612110"/>
              <a:ext cx="670634" cy="670634"/>
            </a:xfrm>
            <a:prstGeom prst="ellipse">
              <a:avLst/>
            </a:prstGeom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25" name="TextBox 24"/>
            <p:cNvSpPr txBox="1"/>
            <p:nvPr/>
          </p:nvSpPr>
          <p:spPr>
            <a:xfrm>
              <a:off x="5136186" y="1771928"/>
              <a:ext cx="640080" cy="365760"/>
            </a:xfrm>
            <a:prstGeom prst="rect">
              <a:avLst/>
            </a:prstGeom>
            <a:no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 rot="16200000">
            <a:off x="2573640" y="2493724"/>
            <a:ext cx="5760640" cy="540336"/>
            <a:chOff x="2555776" y="1675347"/>
            <a:chExt cx="5760640" cy="540336"/>
          </a:xfrm>
        </p:grpSpPr>
        <p:sp>
          <p:nvSpPr>
            <p:cNvPr id="46" name="任意多边形 45"/>
            <p:cNvSpPr/>
            <p:nvPr/>
          </p:nvSpPr>
          <p:spPr>
            <a:xfrm>
              <a:off x="5446270" y="1679176"/>
              <a:ext cx="2870146" cy="536507"/>
            </a:xfrm>
            <a:custGeom>
              <a:gdLst>
                <a:gd fmla="*/ 0 w 5475833" name="connsiteX0"/>
                <a:gd fmla="*/ 0 h 812800" name="connsiteY0"/>
                <a:gd fmla="*/ 5475833 w 5475833" name="connsiteX1"/>
                <a:gd fmla="*/ 0 h 812800" name="connsiteY1"/>
                <a:gd fmla="*/ 5475833 w 5475833" name="connsiteX2"/>
                <a:gd fmla="*/ 812800 h 812800" name="connsiteY2"/>
                <a:gd fmla="*/ 0 w 5475833" name="connsiteX3"/>
                <a:gd fmla="*/ 812800 h 812800" name="connsiteY3"/>
                <a:gd fmla="*/ 0 w 5475833" name="connsiteX4"/>
                <a:gd fmla="*/ 0 h 8128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12800" w="5475833">
                  <a:moveTo>
                    <a:pt x="0" y="0"/>
                  </a:moveTo>
                  <a:lnTo>
                    <a:pt x="5475833" y="0"/>
                  </a:lnTo>
                  <a:lnTo>
                    <a:pt x="5475833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01600" lIns="645160" numCol="1" rIns="101600" spcCol="1270" spcFirstLastPara="0" tIns="101600" vert="horz" wrap="square">
              <a:noAutofit/>
            </a:bodyPr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000">
                <a:solidFill>
                  <a:prstClr val="white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345556" y="1758935"/>
              <a:ext cx="1554480" cy="365760"/>
            </a:xfrm>
            <a:prstGeom prst="rect">
              <a:avLst/>
            </a:prstGeom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altLang="en-US" kern="0" lang="zh-CN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Arial"/>
                </a:rPr>
                <a:t>添加文字内容</a:t>
              </a:r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2555776" y="1675347"/>
              <a:ext cx="2870146" cy="536507"/>
            </a:xfrm>
            <a:custGeom>
              <a:gdLst>
                <a:gd fmla="*/ 0 w 5475833" name="connsiteX0"/>
                <a:gd fmla="*/ 0 h 812800" name="connsiteY0"/>
                <a:gd fmla="*/ 5475833 w 5475833" name="connsiteX1"/>
                <a:gd fmla="*/ 0 h 812800" name="connsiteY1"/>
                <a:gd fmla="*/ 5475833 w 5475833" name="connsiteX2"/>
                <a:gd fmla="*/ 812800 h 812800" name="connsiteY2"/>
                <a:gd fmla="*/ 0 w 5475833" name="connsiteX3"/>
                <a:gd fmla="*/ 812800 h 812800" name="connsiteY3"/>
                <a:gd fmla="*/ 0 w 5475833" name="connsiteX4"/>
                <a:gd fmla="*/ 0 h 8128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12800" w="5475833">
                  <a:moveTo>
                    <a:pt x="0" y="0"/>
                  </a:moveTo>
                  <a:lnTo>
                    <a:pt x="5475833" y="0"/>
                  </a:lnTo>
                  <a:lnTo>
                    <a:pt x="5475833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01600" lIns="645160" numCol="1" rIns="101600" spcCol="1270" spcFirstLastPara="0" tIns="101600" vert="horz" wrap="square">
              <a:noAutofit/>
            </a:bodyPr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0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05973" y="2416871"/>
            <a:ext cx="670634" cy="670634"/>
            <a:chOff x="5305973" y="2416871"/>
            <a:chExt cx="670634" cy="670634"/>
          </a:xfrm>
        </p:grpSpPr>
        <p:sp>
          <p:nvSpPr>
            <p:cNvPr id="21" name="椭圆 20"/>
            <p:cNvSpPr/>
            <p:nvPr/>
          </p:nvSpPr>
          <p:spPr>
            <a:xfrm>
              <a:off x="5305973" y="2416871"/>
              <a:ext cx="670634" cy="670634"/>
            </a:xfrm>
            <a:prstGeom prst="ellipse">
              <a:avLst/>
            </a:prstGeom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29" name="TextBox 28"/>
            <p:cNvSpPr txBox="1"/>
            <p:nvPr/>
          </p:nvSpPr>
          <p:spPr>
            <a:xfrm>
              <a:off x="5337642" y="2596582"/>
              <a:ext cx="640080" cy="365760"/>
            </a:xfrm>
            <a:prstGeom prst="rect">
              <a:avLst/>
            </a:prstGeom>
            <a:no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 rot="16200000">
            <a:off x="2569996" y="3309694"/>
            <a:ext cx="5760640" cy="540336"/>
            <a:chOff x="2555776" y="1675347"/>
            <a:chExt cx="5760640" cy="540336"/>
          </a:xfrm>
        </p:grpSpPr>
        <p:sp>
          <p:nvSpPr>
            <p:cNvPr id="50" name="任意多边形 49"/>
            <p:cNvSpPr/>
            <p:nvPr/>
          </p:nvSpPr>
          <p:spPr>
            <a:xfrm>
              <a:off x="5446270" y="1679176"/>
              <a:ext cx="2870146" cy="536507"/>
            </a:xfrm>
            <a:custGeom>
              <a:gdLst>
                <a:gd fmla="*/ 0 w 5475833" name="connsiteX0"/>
                <a:gd fmla="*/ 0 h 812800" name="connsiteY0"/>
                <a:gd fmla="*/ 5475833 w 5475833" name="connsiteX1"/>
                <a:gd fmla="*/ 0 h 812800" name="connsiteY1"/>
                <a:gd fmla="*/ 5475833 w 5475833" name="connsiteX2"/>
                <a:gd fmla="*/ 812800 h 812800" name="connsiteY2"/>
                <a:gd fmla="*/ 0 w 5475833" name="connsiteX3"/>
                <a:gd fmla="*/ 812800 h 812800" name="connsiteY3"/>
                <a:gd fmla="*/ 0 w 5475833" name="connsiteX4"/>
                <a:gd fmla="*/ 0 h 8128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12800" w="5475833">
                  <a:moveTo>
                    <a:pt x="0" y="0"/>
                  </a:moveTo>
                  <a:lnTo>
                    <a:pt x="5475833" y="0"/>
                  </a:lnTo>
                  <a:lnTo>
                    <a:pt x="5475833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01600" lIns="645160" numCol="1" rIns="101600" spcCol="1270" spcFirstLastPara="0" tIns="101600" vert="horz" wrap="square">
              <a:noAutofit/>
            </a:bodyPr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000">
                <a:solidFill>
                  <a:prstClr val="white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345556" y="1758935"/>
              <a:ext cx="1554480" cy="365760"/>
            </a:xfrm>
            <a:prstGeom prst="rect">
              <a:avLst/>
            </a:prstGeom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altLang="en-US" kern="0" lang="zh-CN">
                  <a:solidFill>
                    <a:prstClr val="white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Arial"/>
                </a:rPr>
                <a:t>添加文字内容</a:t>
              </a: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2555776" y="1675347"/>
              <a:ext cx="2870146" cy="536507"/>
            </a:xfrm>
            <a:custGeom>
              <a:gdLst>
                <a:gd fmla="*/ 0 w 5475833" name="connsiteX0"/>
                <a:gd fmla="*/ 0 h 812800" name="connsiteY0"/>
                <a:gd fmla="*/ 5475833 w 5475833" name="connsiteX1"/>
                <a:gd fmla="*/ 0 h 812800" name="connsiteY1"/>
                <a:gd fmla="*/ 5475833 w 5475833" name="connsiteX2"/>
                <a:gd fmla="*/ 812800 h 812800" name="connsiteY2"/>
                <a:gd fmla="*/ 0 w 5475833" name="connsiteX3"/>
                <a:gd fmla="*/ 812800 h 812800" name="connsiteY3"/>
                <a:gd fmla="*/ 0 w 5475833" name="connsiteX4"/>
                <a:gd fmla="*/ 0 h 8128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812800" w="5475833">
                  <a:moveTo>
                    <a:pt x="0" y="0"/>
                  </a:moveTo>
                  <a:lnTo>
                    <a:pt x="5475833" y="0"/>
                  </a:lnTo>
                  <a:lnTo>
                    <a:pt x="5475833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101600" lIns="645160" numCol="1" rIns="101600" spcCol="1270" spcFirstLastPara="0" tIns="101600" vert="horz" wrap="square">
              <a:noAutofit/>
            </a:bodyPr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lang="zh-CN" sz="400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10953" y="3221632"/>
            <a:ext cx="670634" cy="670634"/>
            <a:chOff x="5110953" y="3221632"/>
            <a:chExt cx="670634" cy="670634"/>
          </a:xfrm>
        </p:grpSpPr>
        <p:sp>
          <p:nvSpPr>
            <p:cNvPr id="23" name="椭圆 22"/>
            <p:cNvSpPr/>
            <p:nvPr/>
          </p:nvSpPr>
          <p:spPr>
            <a:xfrm>
              <a:off x="5110953" y="3221632"/>
              <a:ext cx="670634" cy="670634"/>
            </a:xfrm>
            <a:prstGeom prst="ellipse">
              <a:avLst/>
            </a:prstGeom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30" name="TextBox 29"/>
            <p:cNvSpPr txBox="1"/>
            <p:nvPr/>
          </p:nvSpPr>
          <p:spPr>
            <a:xfrm>
              <a:off x="5140402" y="3392717"/>
              <a:ext cx="640080" cy="365760"/>
            </a:xfrm>
            <a:prstGeom prst="rect">
              <a:avLst/>
            </a:prstGeom>
            <a:no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solidFill>
                    <a:prstClr val="black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</a:t>
              </a:r>
            </a:p>
          </p:txBody>
        </p:sp>
      </p:grpSp>
    </p:spTree>
    <p:extLst>
      <p:ext uri="{BB962C8B-B14F-4D97-AF65-F5344CB8AC3E}">
        <p14:creationId val="1374860455"/>
      </p:ext>
    </p:extLst>
  </p:cSld>
  <p:clrMapOvr>
    <a:masterClrMapping/>
  </p:clrMapOvr>
  <mc:AlternateContent>
    <mc:Choice Requires="p14">
      <p:transition advTm="1000" p14:dur="2000" spd="slow"/>
    </mc:Choice>
    <mc:Fallback>
      <p:transition advTm="1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5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5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5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id="3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dur="5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id="4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dur="500" fill="hold" id="47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id="4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dur="500" fill="hold" id="55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5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3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07" name="直接连接符 106"/>
          <p:cNvCxnSpPr/>
          <p:nvPr/>
        </p:nvCxnSpPr>
        <p:spPr>
          <a:xfrm flipV="1">
            <a:off x="5580112" y="1415716"/>
            <a:ext cx="1076994" cy="219930"/>
          </a:xfrm>
          <a:prstGeom prst="bentConnector3">
            <a:avLst>
              <a:gd fmla="val 50000" name="adj1"/>
            </a:avLst>
          </a:prstGeom>
          <a:ln w="158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06"/>
          <p:cNvCxnSpPr>
            <a:stCxn id="115" idx="2"/>
          </p:cNvCxnSpPr>
          <p:nvPr/>
        </p:nvCxnSpPr>
        <p:spPr>
          <a:xfrm flipV="1">
            <a:off x="2273877" y="3470949"/>
            <a:ext cx="929977" cy="305872"/>
          </a:xfrm>
          <a:prstGeom prst="bentConnector3">
            <a:avLst>
              <a:gd fmla="val 50000" name="adj1"/>
            </a:avLst>
          </a:prstGeom>
          <a:ln w="158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6"/>
          <p:cNvCxnSpPr/>
          <p:nvPr/>
        </p:nvCxnSpPr>
        <p:spPr>
          <a:xfrm>
            <a:off x="5158515" y="3875312"/>
            <a:ext cx="1047688" cy="424630"/>
          </a:xfrm>
          <a:prstGeom prst="bentConnector3">
            <a:avLst>
              <a:gd fmla="val 50000" name="adj1"/>
            </a:avLst>
          </a:prstGeom>
          <a:ln w="158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gdLst>
              <a:gd fmla="*/ 0 w 3505200" name="connsiteX0"/>
              <a:gd fmla="*/ 0 h 444000" name="connsiteY0"/>
              <a:gd fmla="*/ 3505200 w 3505200" name="connsiteX1"/>
              <a:gd fmla="*/ 0 h 444000" name="connsiteY1"/>
              <a:gd fmla="*/ 3253740 w 3505200" name="connsiteX2"/>
              <a:gd fmla="*/ 257846 h 444000" name="connsiteY2"/>
              <a:gd fmla="*/ 3505200 w 3505200" name="connsiteX3"/>
              <a:gd fmla="*/ 444000 h 444000" name="connsiteY3"/>
              <a:gd fmla="*/ 0 w 3505200" name="connsiteX4"/>
              <a:gd fmla="*/ 444000 h 444000" name="connsiteY4"/>
              <a:gd fmla="*/ 0 w 3505200" name="connsiteX5"/>
              <a:gd fmla="*/ 0 h 44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4000" w="35052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>
                <a:solidFill>
                  <a:prstClr val="white"/>
                </a:solidFill>
              </a:rPr>
              <a:t>单击此处添加标题</a:t>
            </a:r>
          </a:p>
        </p:txBody>
      </p:sp>
      <p:pic>
        <p:nvPicPr>
          <p:cNvPr descr="C:\Users\Administrator\Desktop\未标题-16.png" id="5125" name="Picture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685600" y="2067694"/>
            <a:ext cx="1462464" cy="1178096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4110831" y="856571"/>
            <a:ext cx="2095375" cy="2061907"/>
            <a:chOff x="4110831" y="856571"/>
            <a:chExt cx="2095375" cy="2061907"/>
          </a:xfrm>
        </p:grpSpPr>
        <p:pic>
          <p:nvPicPr>
            <p:cNvPr descr="C:\Users\Administrator\Desktop\未标题-16.png" id="55" name="Picture 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4110831" y="856571"/>
              <a:ext cx="2095375" cy="2061907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饼形图.png" id="5124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4416832" y="1203598"/>
              <a:ext cx="513846" cy="602800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 Box 52"/>
            <p:cNvSpPr txBox="1">
              <a:spLocks noChangeArrowheads="1"/>
            </p:cNvSpPr>
            <p:nvPr/>
          </p:nvSpPr>
          <p:spPr bwMode="auto">
            <a:xfrm>
              <a:off x="4929587" y="1514526"/>
              <a:ext cx="662608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/>
                </a:defRPr>
              </a:lvl1pPr>
              <a:lvl2pPr eaLnBrk="0" hangingPunct="0" indent="-285750" marL="742950">
                <a:defRPr baseline="-25000">
                  <a:solidFill>
                    <a:schemeClr val="tx1"/>
                  </a:solidFill>
                  <a:latin typeface="Arial"/>
                </a:defRPr>
              </a:lvl2pPr>
              <a:lvl3pPr eaLnBrk="0" hangingPunct="0" indent="-228600" marL="1143000">
                <a:defRPr baseline="-25000">
                  <a:solidFill>
                    <a:schemeClr val="tx1"/>
                  </a:solidFill>
                  <a:latin typeface="Arial"/>
                </a:defRPr>
              </a:lvl3pPr>
              <a:lvl4pPr eaLnBrk="0" hangingPunct="0" indent="-228600" marL="1600200">
                <a:defRPr baseline="-25000">
                  <a:solidFill>
                    <a:schemeClr val="tx1"/>
                  </a:solidFill>
                  <a:latin typeface="Arial"/>
                </a:defRPr>
              </a:lvl4pPr>
              <a:lvl5pPr eaLnBrk="0" hangingPunct="0" indent="-228600" marL="2057400">
                <a:defRPr baseline="-25000">
                  <a:solidFill>
                    <a:schemeClr val="tx1"/>
                  </a:solidFill>
                  <a:latin typeface="Arial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/>
                </a:defRPr>
              </a:lvl9pPr>
            </a:lstStyle>
            <a:p>
              <a:r>
                <a:rPr altLang="en-US" b="1" baseline="0" lang="zh-CN" smtClean="0">
                  <a:solidFill>
                    <a:prstClr val="white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76266" y="2334782"/>
            <a:ext cx="2095375" cy="2061907"/>
            <a:chOff x="3876266" y="2334782"/>
            <a:chExt cx="2095375" cy="2061907"/>
          </a:xfrm>
        </p:grpSpPr>
        <p:pic>
          <p:nvPicPr>
            <p:cNvPr descr="C:\Users\Administrator\Desktop\未标题-16.png" id="56" name="Picture 5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876266" y="2334782"/>
              <a:ext cx="2095375" cy="2061907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Nipic_2531170_20140607123708352001.png" id="5126" name="Picture 6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5117647" y="2677403"/>
              <a:ext cx="748762" cy="793546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 Box 52"/>
            <p:cNvSpPr txBox="1">
              <a:spLocks noChangeArrowheads="1"/>
            </p:cNvSpPr>
            <p:nvPr/>
          </p:nvSpPr>
          <p:spPr bwMode="auto">
            <a:xfrm>
              <a:off x="4629472" y="3255366"/>
              <a:ext cx="662608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/>
                </a:defRPr>
              </a:lvl1pPr>
              <a:lvl2pPr eaLnBrk="0" hangingPunct="0" indent="-285750" marL="742950">
                <a:defRPr baseline="-25000">
                  <a:solidFill>
                    <a:schemeClr val="tx1"/>
                  </a:solidFill>
                  <a:latin typeface="Arial"/>
                </a:defRPr>
              </a:lvl2pPr>
              <a:lvl3pPr eaLnBrk="0" hangingPunct="0" indent="-228600" marL="1143000">
                <a:defRPr baseline="-25000">
                  <a:solidFill>
                    <a:schemeClr val="tx1"/>
                  </a:solidFill>
                  <a:latin typeface="Arial"/>
                </a:defRPr>
              </a:lvl3pPr>
              <a:lvl4pPr eaLnBrk="0" hangingPunct="0" indent="-228600" marL="1600200">
                <a:defRPr baseline="-25000">
                  <a:solidFill>
                    <a:schemeClr val="tx1"/>
                  </a:solidFill>
                  <a:latin typeface="Arial"/>
                </a:defRPr>
              </a:lvl4pPr>
              <a:lvl5pPr eaLnBrk="0" hangingPunct="0" indent="-228600" marL="2057400">
                <a:defRPr baseline="-25000">
                  <a:solidFill>
                    <a:schemeClr val="tx1"/>
                  </a:solidFill>
                  <a:latin typeface="Arial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/>
                </a:defRPr>
              </a:lvl9pPr>
            </a:lstStyle>
            <a:p>
              <a:r>
                <a:rPr altLang="en-US" b="1" baseline="0" lang="zh-CN" smtClean="0">
                  <a:solidFill>
                    <a:prstClr val="white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81638" y="2491930"/>
            <a:ext cx="2095375" cy="2061907"/>
            <a:chOff x="2481638" y="2491930"/>
            <a:chExt cx="2095375" cy="2061907"/>
          </a:xfrm>
        </p:grpSpPr>
        <p:pic>
          <p:nvPicPr>
            <p:cNvPr descr="C:\Users\Administrator\Desktop\未标题-16.png" id="57" name="Picture 5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2481638" y="2491930"/>
              <a:ext cx="2095375" cy="2061907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ext Box 52"/>
            <p:cNvSpPr txBox="1">
              <a:spLocks noChangeArrowheads="1"/>
            </p:cNvSpPr>
            <p:nvPr/>
          </p:nvSpPr>
          <p:spPr bwMode="auto">
            <a:xfrm>
              <a:off x="3160415" y="2994276"/>
              <a:ext cx="662608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/>
                </a:defRPr>
              </a:lvl1pPr>
              <a:lvl2pPr eaLnBrk="0" hangingPunct="0" indent="-285750" marL="742950">
                <a:defRPr baseline="-25000">
                  <a:solidFill>
                    <a:schemeClr val="tx1"/>
                  </a:solidFill>
                  <a:latin typeface="Arial"/>
                </a:defRPr>
              </a:lvl2pPr>
              <a:lvl3pPr eaLnBrk="0" hangingPunct="0" indent="-228600" marL="1143000">
                <a:defRPr baseline="-25000">
                  <a:solidFill>
                    <a:schemeClr val="tx1"/>
                  </a:solidFill>
                  <a:latin typeface="Arial"/>
                </a:defRPr>
              </a:lvl3pPr>
              <a:lvl4pPr eaLnBrk="0" hangingPunct="0" indent="-228600" marL="1600200">
                <a:defRPr baseline="-25000">
                  <a:solidFill>
                    <a:schemeClr val="tx1"/>
                  </a:solidFill>
                  <a:latin typeface="Arial"/>
                </a:defRPr>
              </a:lvl4pPr>
              <a:lvl5pPr eaLnBrk="0" hangingPunct="0" indent="-228600" marL="2057400">
                <a:defRPr baseline="-25000">
                  <a:solidFill>
                    <a:schemeClr val="tx1"/>
                  </a:solidFill>
                  <a:latin typeface="Arial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/>
                </a:defRPr>
              </a:lvl9pPr>
            </a:lstStyle>
            <a:p>
              <a:r>
                <a:rPr altLang="en-US" b="1" baseline="0" lang="zh-CN" smtClean="0">
                  <a:solidFill>
                    <a:prstClr val="white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</a:t>
              </a:r>
            </a:p>
          </p:txBody>
        </p:sp>
        <p:pic>
          <p:nvPicPr>
            <p:cNvPr descr="C:\Users\Administrator\Desktop\Nipic_2531170_20140607123708352001.png" id="68" name="Picture 6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35921" y="3491359"/>
              <a:ext cx="517054" cy="547979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Text Box 52"/>
          <p:cNvSpPr txBox="1">
            <a:spLocks noChangeArrowheads="1"/>
          </p:cNvSpPr>
          <p:nvPr/>
        </p:nvSpPr>
        <p:spPr bwMode="auto">
          <a:xfrm>
            <a:off x="2835882" y="1211140"/>
            <a:ext cx="133864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/>
              </a:defRPr>
            </a:lvl1pPr>
            <a:lvl2pPr eaLnBrk="0" hangingPunct="0" indent="-285750" marL="742950">
              <a:defRPr baseline="-25000">
                <a:solidFill>
                  <a:schemeClr val="tx1"/>
                </a:solidFill>
                <a:latin typeface="Arial"/>
              </a:defRPr>
            </a:lvl2pPr>
            <a:lvl3pPr eaLnBrk="0" hangingPunct="0" indent="-228600" marL="1143000">
              <a:defRPr baseline="-25000">
                <a:solidFill>
                  <a:schemeClr val="tx1"/>
                </a:solidFill>
                <a:latin typeface="Arial"/>
              </a:defRPr>
            </a:lvl3pPr>
            <a:lvl4pPr eaLnBrk="0" hangingPunct="0" indent="-228600" marL="1600200">
              <a:defRPr baseline="-25000">
                <a:solidFill>
                  <a:schemeClr val="tx1"/>
                </a:solidFill>
                <a:latin typeface="Arial"/>
              </a:defRPr>
            </a:lvl4pPr>
            <a:lvl5pPr eaLnBrk="0" hangingPunct="0" indent="-228600" marL="2057400">
              <a:defRPr baseline="-25000">
                <a:solidFill>
                  <a:schemeClr val="tx1"/>
                </a:solidFill>
                <a:latin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altLang="en-US" b="1" baseline="0" lang="zh-CN" smtClean="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915816" y="1635646"/>
            <a:ext cx="1008112" cy="0"/>
          </a:xfrm>
          <a:prstGeom prst="line">
            <a:avLst/>
          </a:prstGeom>
          <a:ln w="15875"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dministrator\Desktop\Nipic_2531170_20140607123708352001.png" id="73" name="Picture 6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655097" y="1635649"/>
            <a:ext cx="1190042" cy="1261219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894786" y="2893752"/>
            <a:ext cx="1444966" cy="1766233"/>
            <a:chOff x="894786" y="2893752"/>
            <a:chExt cx="1444966" cy="1766233"/>
          </a:xfrm>
        </p:grpSpPr>
        <p:grpSp>
          <p:nvGrpSpPr>
            <p:cNvPr id="28" name="组合 27"/>
            <p:cNvGrpSpPr/>
            <p:nvPr/>
          </p:nvGrpSpPr>
          <p:grpSpPr>
            <a:xfrm>
              <a:off x="894786" y="2893752"/>
              <a:ext cx="1379085" cy="1766233"/>
              <a:chOff x="242613" y="2893749"/>
              <a:chExt cx="2029002" cy="1766233"/>
            </a:xfrm>
          </p:grpSpPr>
          <p:sp>
            <p:nvSpPr>
              <p:cNvPr id="115" name="剪去对角的矩形 114"/>
              <p:cNvSpPr/>
              <p:nvPr/>
            </p:nvSpPr>
            <p:spPr>
              <a:xfrm rot="10800000">
                <a:off x="252265" y="2907106"/>
                <a:ext cx="2019350" cy="1739430"/>
              </a:xfrm>
              <a:prstGeom prst="snip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剪去单角的矩形 19"/>
              <p:cNvSpPr/>
              <p:nvPr/>
            </p:nvSpPr>
            <p:spPr>
              <a:xfrm>
                <a:off x="242614" y="2893749"/>
                <a:ext cx="2028991" cy="237545"/>
              </a:xfrm>
              <a:custGeom>
                <a:gdLst>
                  <a:gd fmla="*/ 107 w 2028991" name="connsiteX0"/>
                  <a:gd fmla="*/ 0 h 237545" name="connsiteY0"/>
                  <a:gd fmla="*/ 1699349 w 2028991" name="connsiteX1"/>
                  <a:gd fmla="*/ 9525 h 237545" name="connsiteY1"/>
                  <a:gd fmla="*/ 2028991 w 2028991" name="connsiteX2"/>
                  <a:gd fmla="*/ 237545 h 237545" name="connsiteY2"/>
                  <a:gd fmla="*/ 2398 w 2028991" name="connsiteX3"/>
                  <a:gd fmla="*/ 235957 h 237545" name="connsiteY3"/>
                  <a:gd fmla="*/ 107 w 2028991" name="connsiteX4"/>
                  <a:gd fmla="*/ 0 h 237545" name="connsiteY4"/>
                  <a:gd fmla="*/ 0 w 1731318" name="connsiteX5"/>
                  <a:gd fmla="*/ 0 h 310570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37545" w="2028991">
                    <a:moveTo>
                      <a:pt x="107" y="0"/>
                    </a:moveTo>
                    <a:lnTo>
                      <a:pt x="1699349" y="9525"/>
                    </a:lnTo>
                    <a:lnTo>
                      <a:pt x="2028991" y="237545"/>
                    </a:lnTo>
                    <a:lnTo>
                      <a:pt x="2398" y="235957"/>
                    </a:lnTo>
                    <a:cubicBezTo>
                      <a:pt x="3192" y="140371"/>
                      <a:pt x="-687" y="95586"/>
                      <a:pt x="107" y="0"/>
                    </a:cubicBezTo>
                    <a:close/>
                  </a:path>
                </a:pathLst>
              </a:custGeom>
              <a:solidFill>
                <a:srgbClr val="00A79D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剪去单角的矩形 19"/>
              <p:cNvSpPr/>
              <p:nvPr/>
            </p:nvSpPr>
            <p:spPr>
              <a:xfrm rot="10800000">
                <a:off x="242613" y="4422437"/>
                <a:ext cx="2028991" cy="237545"/>
              </a:xfrm>
              <a:custGeom>
                <a:gdLst>
                  <a:gd fmla="*/ 107 w 2028991" name="connsiteX0"/>
                  <a:gd fmla="*/ 0 h 237545" name="connsiteY0"/>
                  <a:gd fmla="*/ 1699349 w 2028991" name="connsiteX1"/>
                  <a:gd fmla="*/ 9525 h 237545" name="connsiteY1"/>
                  <a:gd fmla="*/ 2028991 w 2028991" name="connsiteX2"/>
                  <a:gd fmla="*/ 237545 h 237545" name="connsiteY2"/>
                  <a:gd fmla="*/ 2398 w 2028991" name="connsiteX3"/>
                  <a:gd fmla="*/ 235957 h 237545" name="connsiteY3"/>
                  <a:gd fmla="*/ 107 w 2028991" name="connsiteX4"/>
                  <a:gd fmla="*/ 0 h 237545" name="connsiteY4"/>
                  <a:gd fmla="*/ 0 w 1731318" name="connsiteX5"/>
                  <a:gd fmla="*/ 0 h 310570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37545" w="2028991">
                    <a:moveTo>
                      <a:pt x="107" y="0"/>
                    </a:moveTo>
                    <a:lnTo>
                      <a:pt x="1699349" y="9525"/>
                    </a:lnTo>
                    <a:lnTo>
                      <a:pt x="2028991" y="237545"/>
                    </a:lnTo>
                    <a:lnTo>
                      <a:pt x="2398" y="235957"/>
                    </a:lnTo>
                    <a:cubicBezTo>
                      <a:pt x="3192" y="140371"/>
                      <a:pt x="-687" y="95586"/>
                      <a:pt x="107" y="0"/>
                    </a:cubicBezTo>
                    <a:close/>
                  </a:path>
                </a:pathLst>
              </a:custGeom>
              <a:solidFill>
                <a:srgbClr val="00A79D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8" name="矩形 117"/>
            <p:cNvSpPr/>
            <p:nvPr/>
          </p:nvSpPr>
          <p:spPr>
            <a:xfrm>
              <a:off x="899592" y="3256547"/>
              <a:ext cx="1440160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600">
                  <a:solidFill>
                    <a:prstClr val="black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 </a:t>
              </a:r>
            </a:p>
            <a:p>
              <a:r>
                <a:rPr altLang="en-US" lang="zh-CN" sz="1600">
                  <a:solidFill>
                    <a:prstClr val="black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</a:t>
              </a:r>
            </a:p>
            <a:p>
              <a:r>
                <a:rPr altLang="en-US" lang="zh-CN" sz="1600">
                  <a:solidFill>
                    <a:prstClr val="black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</a:t>
              </a:r>
            </a:p>
            <a:p>
              <a:r>
                <a:rPr altLang="en-US" lang="zh-CN" sz="1600">
                  <a:solidFill>
                    <a:prstClr val="black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71955" y="3156221"/>
            <a:ext cx="1402945" cy="1766233"/>
            <a:chOff x="6171955" y="3156221"/>
            <a:chExt cx="1402945" cy="1766233"/>
          </a:xfrm>
        </p:grpSpPr>
        <p:grpSp>
          <p:nvGrpSpPr>
            <p:cNvPr id="121" name="组合 120"/>
            <p:cNvGrpSpPr/>
            <p:nvPr/>
          </p:nvGrpSpPr>
          <p:grpSpPr>
            <a:xfrm>
              <a:off x="6195815" y="3156221"/>
              <a:ext cx="1379085" cy="1766233"/>
              <a:chOff x="242613" y="2893749"/>
              <a:chExt cx="2029002" cy="1766233"/>
            </a:xfrm>
          </p:grpSpPr>
          <p:sp>
            <p:nvSpPr>
              <p:cNvPr id="122" name="剪去对角的矩形 121"/>
              <p:cNvSpPr/>
              <p:nvPr/>
            </p:nvSpPr>
            <p:spPr>
              <a:xfrm rot="10800000">
                <a:off x="252265" y="2907106"/>
                <a:ext cx="2019350" cy="1739430"/>
              </a:xfrm>
              <a:prstGeom prst="snip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剪去单角的矩形 19"/>
              <p:cNvSpPr/>
              <p:nvPr/>
            </p:nvSpPr>
            <p:spPr>
              <a:xfrm>
                <a:off x="242614" y="2893749"/>
                <a:ext cx="2028991" cy="237545"/>
              </a:xfrm>
              <a:custGeom>
                <a:gdLst>
                  <a:gd fmla="*/ 107 w 2028991" name="connsiteX0"/>
                  <a:gd fmla="*/ 0 h 237545" name="connsiteY0"/>
                  <a:gd fmla="*/ 1699349 w 2028991" name="connsiteX1"/>
                  <a:gd fmla="*/ 9525 h 237545" name="connsiteY1"/>
                  <a:gd fmla="*/ 2028991 w 2028991" name="connsiteX2"/>
                  <a:gd fmla="*/ 237545 h 237545" name="connsiteY2"/>
                  <a:gd fmla="*/ 2398 w 2028991" name="connsiteX3"/>
                  <a:gd fmla="*/ 235957 h 237545" name="connsiteY3"/>
                  <a:gd fmla="*/ 107 w 2028991" name="connsiteX4"/>
                  <a:gd fmla="*/ 0 h 237545" name="connsiteY4"/>
                  <a:gd fmla="*/ 0 w 1731318" name="connsiteX5"/>
                  <a:gd fmla="*/ 0 h 310570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37545" w="2028991">
                    <a:moveTo>
                      <a:pt x="107" y="0"/>
                    </a:moveTo>
                    <a:lnTo>
                      <a:pt x="1699349" y="9525"/>
                    </a:lnTo>
                    <a:lnTo>
                      <a:pt x="2028991" y="237545"/>
                    </a:lnTo>
                    <a:lnTo>
                      <a:pt x="2398" y="235957"/>
                    </a:lnTo>
                    <a:cubicBezTo>
                      <a:pt x="3192" y="140371"/>
                      <a:pt x="-687" y="95586"/>
                      <a:pt x="107" y="0"/>
                    </a:cubicBezTo>
                    <a:close/>
                  </a:path>
                </a:pathLst>
              </a:custGeom>
              <a:solidFill>
                <a:srgbClr val="ED1164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剪去单角的矩形 19"/>
              <p:cNvSpPr/>
              <p:nvPr/>
            </p:nvSpPr>
            <p:spPr>
              <a:xfrm rot="10800000">
                <a:off x="242613" y="4422437"/>
                <a:ext cx="2028991" cy="237545"/>
              </a:xfrm>
              <a:custGeom>
                <a:gdLst>
                  <a:gd fmla="*/ 107 w 2028991" name="connsiteX0"/>
                  <a:gd fmla="*/ 0 h 237545" name="connsiteY0"/>
                  <a:gd fmla="*/ 1699349 w 2028991" name="connsiteX1"/>
                  <a:gd fmla="*/ 9525 h 237545" name="connsiteY1"/>
                  <a:gd fmla="*/ 2028991 w 2028991" name="connsiteX2"/>
                  <a:gd fmla="*/ 237545 h 237545" name="connsiteY2"/>
                  <a:gd fmla="*/ 2398 w 2028991" name="connsiteX3"/>
                  <a:gd fmla="*/ 235957 h 237545" name="connsiteY3"/>
                  <a:gd fmla="*/ 107 w 2028991" name="connsiteX4"/>
                  <a:gd fmla="*/ 0 h 237545" name="connsiteY4"/>
                  <a:gd fmla="*/ 0 w 1731318" name="connsiteX5"/>
                  <a:gd fmla="*/ 0 h 310570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37545" w="2028991">
                    <a:moveTo>
                      <a:pt x="107" y="0"/>
                    </a:moveTo>
                    <a:lnTo>
                      <a:pt x="1699349" y="9525"/>
                    </a:lnTo>
                    <a:lnTo>
                      <a:pt x="2028991" y="237545"/>
                    </a:lnTo>
                    <a:lnTo>
                      <a:pt x="2398" y="235957"/>
                    </a:lnTo>
                    <a:cubicBezTo>
                      <a:pt x="3192" y="140371"/>
                      <a:pt x="-687" y="95586"/>
                      <a:pt x="107" y="0"/>
                    </a:cubicBezTo>
                    <a:close/>
                  </a:path>
                </a:pathLst>
              </a:custGeom>
              <a:solidFill>
                <a:srgbClr val="ED1164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5" name="矩形 124"/>
            <p:cNvSpPr/>
            <p:nvPr/>
          </p:nvSpPr>
          <p:spPr>
            <a:xfrm>
              <a:off x="6171955" y="3484236"/>
              <a:ext cx="1402945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600">
                  <a:solidFill>
                    <a:prstClr val="black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 </a:t>
              </a:r>
            </a:p>
            <a:p>
              <a:r>
                <a:rPr altLang="en-US" lang="zh-CN" sz="1600">
                  <a:solidFill>
                    <a:prstClr val="black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</a:t>
              </a:r>
            </a:p>
            <a:p>
              <a:r>
                <a:rPr altLang="en-US" lang="zh-CN" sz="1600">
                  <a:solidFill>
                    <a:prstClr val="black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</a:t>
              </a:r>
            </a:p>
            <a:p>
              <a:r>
                <a:rPr altLang="en-US" lang="zh-CN" sz="1600">
                  <a:solidFill>
                    <a:prstClr val="black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42596" y="500025"/>
            <a:ext cx="1402945" cy="1766233"/>
            <a:chOff x="6642596" y="500025"/>
            <a:chExt cx="1402945" cy="1766233"/>
          </a:xfrm>
        </p:grpSpPr>
        <p:grpSp>
          <p:nvGrpSpPr>
            <p:cNvPr id="126" name="组合 125"/>
            <p:cNvGrpSpPr/>
            <p:nvPr/>
          </p:nvGrpSpPr>
          <p:grpSpPr>
            <a:xfrm>
              <a:off x="6666456" y="500025"/>
              <a:ext cx="1379085" cy="1766233"/>
              <a:chOff x="242613" y="2893749"/>
              <a:chExt cx="2029002" cy="1766233"/>
            </a:xfrm>
          </p:grpSpPr>
          <p:sp>
            <p:nvSpPr>
              <p:cNvPr id="127" name="剪去对角的矩形 126"/>
              <p:cNvSpPr/>
              <p:nvPr/>
            </p:nvSpPr>
            <p:spPr>
              <a:xfrm rot="10800000">
                <a:off x="252265" y="2907106"/>
                <a:ext cx="2019350" cy="1739430"/>
              </a:xfrm>
              <a:prstGeom prst="snip2Diag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剪去单角的矩形 19"/>
              <p:cNvSpPr/>
              <p:nvPr/>
            </p:nvSpPr>
            <p:spPr>
              <a:xfrm>
                <a:off x="242614" y="2893749"/>
                <a:ext cx="2028991" cy="237545"/>
              </a:xfrm>
              <a:custGeom>
                <a:gdLst>
                  <a:gd fmla="*/ 107 w 2028991" name="connsiteX0"/>
                  <a:gd fmla="*/ 0 h 237545" name="connsiteY0"/>
                  <a:gd fmla="*/ 1699349 w 2028991" name="connsiteX1"/>
                  <a:gd fmla="*/ 9525 h 237545" name="connsiteY1"/>
                  <a:gd fmla="*/ 2028991 w 2028991" name="connsiteX2"/>
                  <a:gd fmla="*/ 237545 h 237545" name="connsiteY2"/>
                  <a:gd fmla="*/ 2398 w 2028991" name="connsiteX3"/>
                  <a:gd fmla="*/ 235957 h 237545" name="connsiteY3"/>
                  <a:gd fmla="*/ 107 w 2028991" name="connsiteX4"/>
                  <a:gd fmla="*/ 0 h 237545" name="connsiteY4"/>
                  <a:gd fmla="*/ 0 w 1731318" name="connsiteX5"/>
                  <a:gd fmla="*/ 0 h 310570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37545" w="2028991">
                    <a:moveTo>
                      <a:pt x="107" y="0"/>
                    </a:moveTo>
                    <a:lnTo>
                      <a:pt x="1699349" y="9525"/>
                    </a:lnTo>
                    <a:lnTo>
                      <a:pt x="2028991" y="237545"/>
                    </a:lnTo>
                    <a:lnTo>
                      <a:pt x="2398" y="235957"/>
                    </a:lnTo>
                    <a:cubicBezTo>
                      <a:pt x="3192" y="140371"/>
                      <a:pt x="-687" y="95586"/>
                      <a:pt x="107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剪去单角的矩形 19"/>
              <p:cNvSpPr/>
              <p:nvPr/>
            </p:nvSpPr>
            <p:spPr>
              <a:xfrm rot="10800000">
                <a:off x="242613" y="4422437"/>
                <a:ext cx="2028991" cy="237545"/>
              </a:xfrm>
              <a:custGeom>
                <a:gdLst>
                  <a:gd fmla="*/ 107 w 2028991" name="connsiteX0"/>
                  <a:gd fmla="*/ 0 h 237545" name="connsiteY0"/>
                  <a:gd fmla="*/ 1699349 w 2028991" name="connsiteX1"/>
                  <a:gd fmla="*/ 9525 h 237545" name="connsiteY1"/>
                  <a:gd fmla="*/ 2028991 w 2028991" name="connsiteX2"/>
                  <a:gd fmla="*/ 237545 h 237545" name="connsiteY2"/>
                  <a:gd fmla="*/ 2398 w 2028991" name="connsiteX3"/>
                  <a:gd fmla="*/ 235957 h 237545" name="connsiteY3"/>
                  <a:gd fmla="*/ 107 w 2028991" name="connsiteX4"/>
                  <a:gd fmla="*/ 0 h 237545" name="connsiteY4"/>
                  <a:gd fmla="*/ 0 w 1731318" name="connsiteX5"/>
                  <a:gd fmla="*/ 0 h 310570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37545" w="2028991">
                    <a:moveTo>
                      <a:pt x="107" y="0"/>
                    </a:moveTo>
                    <a:lnTo>
                      <a:pt x="1699349" y="9525"/>
                    </a:lnTo>
                    <a:lnTo>
                      <a:pt x="2028991" y="237545"/>
                    </a:lnTo>
                    <a:lnTo>
                      <a:pt x="2398" y="235957"/>
                    </a:lnTo>
                    <a:cubicBezTo>
                      <a:pt x="3192" y="140371"/>
                      <a:pt x="-687" y="95586"/>
                      <a:pt x="107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0" name="矩形 129"/>
            <p:cNvSpPr/>
            <p:nvPr/>
          </p:nvSpPr>
          <p:spPr>
            <a:xfrm>
              <a:off x="6642595" y="828040"/>
              <a:ext cx="1402945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600">
                  <a:solidFill>
                    <a:prstClr val="black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 </a:t>
              </a:r>
            </a:p>
            <a:p>
              <a:r>
                <a:rPr altLang="en-US" lang="zh-CN" sz="1600">
                  <a:solidFill>
                    <a:prstClr val="black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</a:t>
              </a:r>
            </a:p>
            <a:p>
              <a:r>
                <a:rPr altLang="en-US" lang="zh-CN" sz="1600">
                  <a:solidFill>
                    <a:prstClr val="black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</a:t>
              </a:r>
            </a:p>
            <a:p>
              <a:r>
                <a:rPr altLang="en-US" lang="zh-CN" sz="1600">
                  <a:solidFill>
                    <a:prstClr val="black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</a:t>
              </a:r>
            </a:p>
          </p:txBody>
        </p:sp>
      </p:grpSp>
    </p:spTree>
    <p:extLst>
      <p:ext uri="{BB962C8B-B14F-4D97-AF65-F5344CB8AC3E}">
        <p14:creationId val="1925498021"/>
      </p:ext>
    </p:extLst>
  </p:cSld>
  <p:clrMapOvr>
    <a:masterClrMapping/>
  </p:clrMapOvr>
  <mc:AlternateContent>
    <mc:Choice Requires="p14">
      <p:transition advTm="1000" p14:dur="2500" spd="slow">
        <p:checker/>
      </p:transition>
    </mc:Choice>
    <mc:Fallback>
      <p:transition advTm="1000"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7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3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5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4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53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5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7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gdLst>
              <a:gd fmla="*/ 0 w 3505200" name="connsiteX0"/>
              <a:gd fmla="*/ 0 h 444000" name="connsiteY0"/>
              <a:gd fmla="*/ 3505200 w 3505200" name="connsiteX1"/>
              <a:gd fmla="*/ 0 h 444000" name="connsiteY1"/>
              <a:gd fmla="*/ 3253740 w 3505200" name="connsiteX2"/>
              <a:gd fmla="*/ 257846 h 444000" name="connsiteY2"/>
              <a:gd fmla="*/ 3505200 w 3505200" name="connsiteX3"/>
              <a:gd fmla="*/ 444000 h 444000" name="connsiteY3"/>
              <a:gd fmla="*/ 0 w 3505200" name="connsiteX4"/>
              <a:gd fmla="*/ 444000 h 444000" name="connsiteY4"/>
              <a:gd fmla="*/ 0 w 3505200" name="connsiteX5"/>
              <a:gd fmla="*/ 0 h 44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4000" w="35052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>
                <a:solidFill>
                  <a:prstClr val="white"/>
                </a:solidFill>
              </a:rPr>
              <a:t>单击此处添加标题</a:t>
            </a:r>
          </a:p>
        </p:txBody>
      </p:sp>
      <p:sp>
        <p:nvSpPr>
          <p:cNvPr id="62" name="Line 9"/>
          <p:cNvSpPr>
            <a:spLocks noChangeShapeType="1"/>
          </p:cNvSpPr>
          <p:nvPr/>
        </p:nvSpPr>
        <p:spPr bwMode="auto">
          <a:xfrm>
            <a:off x="917662" y="2919576"/>
            <a:ext cx="7063273" cy="0"/>
          </a:xfrm>
          <a:prstGeom prst="line">
            <a:avLst/>
          </a:prstGeom>
          <a:noFill/>
          <a:ln cmpd="sng" w="38100">
            <a:solidFill>
              <a:srgbClr val="FF9900"/>
            </a:solidFill>
            <a:round/>
            <a:tailEnd len="med" type="triangle" w="med"/>
          </a:ln>
          <a:effectLst>
            <a:outerShdw algn="ctr" dir="2700000" dist="35921" rotWithShape="0">
              <a:schemeClr val="bg2"/>
            </a:outerShdw>
          </a:effectLst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endParaRPr altLang="en-US" lang="zh-CN" smtClean="0" sz="2400">
              <a:solidFill>
                <a:srgbClr val="000000"/>
              </a:solidFill>
              <a:latin charset="0" pitchFamily="34" typeface="Arial"/>
            </a:endParaRPr>
          </a:p>
        </p:txBody>
      </p:sp>
      <p:sp>
        <p:nvSpPr>
          <p:cNvPr id="63" name="Oval 10"/>
          <p:cNvSpPr>
            <a:spLocks noChangeArrowheads="1"/>
          </p:cNvSpPr>
          <p:nvPr/>
        </p:nvSpPr>
        <p:spPr bwMode="auto">
          <a:xfrm>
            <a:off x="1789267" y="2819778"/>
            <a:ext cx="196941" cy="195611"/>
          </a:xfrm>
          <a:prstGeom prst="ellipse">
            <a:avLst/>
          </a:prstGeom>
          <a:solidFill>
            <a:srgbClr val="FF9900"/>
          </a:solidFill>
          <a:ln cmpd="sng" w="38100">
            <a:solidFill>
              <a:srgbClr val="EAEAEA"/>
            </a:solidFill>
            <a:round/>
          </a:ln>
          <a:effectLst>
            <a:outerShdw algn="ctr" dir="2700000" dist="35921" rotWithShape="0">
              <a:schemeClr val="bg2"/>
            </a:outerShdw>
          </a:effectLst>
        </p:spPr>
        <p:txBody>
          <a:bodyPr anchor="ctr"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endParaRPr altLang="en-US" lang="zh-CN" smtClean="0" sz="2400">
              <a:solidFill>
                <a:srgbClr val="000000"/>
              </a:solidFill>
              <a:latin charset="0" pitchFamily="34" typeface="Arial"/>
            </a:endParaRPr>
          </a:p>
        </p:txBody>
      </p:sp>
      <p:grpSp>
        <p:nvGrpSpPr>
          <p:cNvPr id="64" name="Group 11"/>
          <p:cNvGrpSpPr/>
          <p:nvPr/>
        </p:nvGrpSpPr>
        <p:grpSpPr>
          <a:xfrm>
            <a:off x="1022788" y="1478445"/>
            <a:ext cx="1708599" cy="1213584"/>
            <a:chExt cx="1296" cy="912"/>
          </a:xfrm>
          <a:effectLst>
            <a:outerShdw algn="l" blurRad="50800" dist="38100" rotWithShape="0">
              <a:prstClr val="black">
                <a:alpha val="40000"/>
              </a:prstClr>
            </a:outerShdw>
          </a:effectLst>
        </p:grpSpPr>
        <p:sp>
          <p:nvSpPr>
            <p:cNvPr id="65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1296" cy="69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zh-CN" lang="zh-CN" smtClean="0" sz="16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66" name="AutoShape 13"/>
            <p:cNvSpPr>
              <a:spLocks noChangeArrowheads="1"/>
            </p:cNvSpPr>
            <p:nvPr/>
          </p:nvSpPr>
          <p:spPr bwMode="auto">
            <a:xfrm>
              <a:off x="249" y="671"/>
              <a:ext cx="798" cy="241"/>
            </a:xfrm>
            <a:prstGeom prst="flowChartMerg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4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67" name="Text Box 14"/>
            <p:cNvSpPr txBox="1">
              <a:spLocks noChangeArrowheads="1"/>
            </p:cNvSpPr>
            <p:nvPr/>
          </p:nvSpPr>
          <p:spPr bwMode="auto">
            <a:xfrm>
              <a:off x="11" y="48"/>
              <a:ext cx="1274" cy="62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46990" lIns="90170" rIns="90170" tIns="4699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r>
                <a:rPr altLang="zh-CN" lang="zh-CN" smtClean="0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请点击此处添加相关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r>
                <a:rPr altLang="zh-CN" lang="zh-CN" smtClean="0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内容请点击此处添加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r>
                <a:rPr altLang="zh-CN" lang="zh-CN" smtClean="0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相关内容请点击此处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r>
                <a:rPr altLang="zh-CN" lang="zh-CN" smtClean="0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添加相关内容点击此</a:t>
              </a:r>
            </a:p>
          </p:txBody>
        </p:sp>
      </p:grpSp>
      <p:sp>
        <p:nvSpPr>
          <p:cNvPr id="69" name="Oval 16"/>
          <p:cNvSpPr>
            <a:spLocks noChangeArrowheads="1"/>
          </p:cNvSpPr>
          <p:nvPr/>
        </p:nvSpPr>
        <p:spPr bwMode="auto">
          <a:xfrm>
            <a:off x="3053417" y="2819778"/>
            <a:ext cx="196941" cy="195611"/>
          </a:xfrm>
          <a:prstGeom prst="ellipse">
            <a:avLst/>
          </a:prstGeom>
          <a:solidFill>
            <a:srgbClr val="CC9900"/>
          </a:solidFill>
          <a:ln cmpd="sng" w="38100">
            <a:solidFill>
              <a:srgbClr val="EAEAEA"/>
            </a:solidFill>
            <a:round/>
          </a:ln>
          <a:effectLst>
            <a:outerShdw algn="ctr" dir="2700000" dist="35921" rotWithShape="0">
              <a:schemeClr val="bg2"/>
            </a:outerShdw>
          </a:effectLst>
        </p:spPr>
        <p:txBody>
          <a:bodyPr anchor="ctr"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endParaRPr altLang="en-US" lang="zh-CN" smtClean="0" sz="2400">
              <a:solidFill>
                <a:srgbClr val="000000"/>
              </a:solidFill>
              <a:latin charset="0" pitchFamily="34" typeface="Arial"/>
            </a:endParaRPr>
          </a:p>
        </p:txBody>
      </p:sp>
      <p:grpSp>
        <p:nvGrpSpPr>
          <p:cNvPr id="70" name="Group 17"/>
          <p:cNvGrpSpPr/>
          <p:nvPr/>
        </p:nvGrpSpPr>
        <p:grpSpPr>
          <a:xfrm>
            <a:off x="2286943" y="3099218"/>
            <a:ext cx="1708599" cy="1213584"/>
            <a:chExt cx="1296" cy="912"/>
          </a:xfrm>
          <a:effectLst>
            <a:outerShdw algn="l" blurRad="50800" dist="38100" rotWithShape="0">
              <a:prstClr val="black">
                <a:alpha val="40000"/>
              </a:prstClr>
            </a:outerShdw>
          </a:effectLst>
        </p:grpSpPr>
        <p:sp>
          <p:nvSpPr>
            <p:cNvPr id="71" name="Rectangle 18"/>
            <p:cNvSpPr>
              <a:spLocks noChangeArrowheads="1"/>
            </p:cNvSpPr>
            <p:nvPr/>
          </p:nvSpPr>
          <p:spPr bwMode="auto">
            <a:xfrm flipV="1">
              <a:off x="0" y="215"/>
              <a:ext cx="1296" cy="697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rot="10800000" tIns="46990"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zh-CN" lang="zh-CN" smtClean="0" sz="16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72" name="AutoShape 19"/>
            <p:cNvSpPr>
              <a:spLocks noChangeArrowheads="1"/>
            </p:cNvSpPr>
            <p:nvPr/>
          </p:nvSpPr>
          <p:spPr bwMode="auto">
            <a:xfrm flipV="1">
              <a:off x="249" y="0"/>
              <a:ext cx="798" cy="241"/>
            </a:xfrm>
            <a:prstGeom prst="flowChartMerg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4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73" name="Text Box 20"/>
            <p:cNvSpPr txBox="1">
              <a:spLocks noChangeArrowheads="1"/>
            </p:cNvSpPr>
            <p:nvPr/>
          </p:nvSpPr>
          <p:spPr bwMode="auto">
            <a:xfrm>
              <a:off x="12" y="270"/>
              <a:ext cx="1274" cy="620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46990" lIns="90170" rIns="90170" tIns="4699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请点击此处添加相关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内容请点击此处添加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相关内容请点击此处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添加相关内容点击此</a:t>
              </a:r>
            </a:p>
          </p:txBody>
        </p:sp>
      </p:grpSp>
      <p:sp>
        <p:nvSpPr>
          <p:cNvPr id="75" name="Oval 22"/>
          <p:cNvSpPr>
            <a:spLocks noChangeArrowheads="1"/>
          </p:cNvSpPr>
          <p:nvPr/>
        </p:nvSpPr>
        <p:spPr bwMode="auto">
          <a:xfrm>
            <a:off x="4317567" y="2819778"/>
            <a:ext cx="196941" cy="195611"/>
          </a:xfrm>
          <a:prstGeom prst="ellipse">
            <a:avLst/>
          </a:prstGeom>
          <a:solidFill>
            <a:srgbClr val="008080"/>
          </a:solidFill>
          <a:ln cmpd="sng" w="38100">
            <a:solidFill>
              <a:srgbClr val="EAEAEA"/>
            </a:solidFill>
            <a:round/>
          </a:ln>
          <a:effectLst>
            <a:outerShdw algn="ctr" dir="2700000" dist="35921" rotWithShape="0">
              <a:schemeClr val="bg2"/>
            </a:outerShdw>
          </a:effectLst>
        </p:spPr>
        <p:txBody>
          <a:bodyPr anchor="ctr"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endParaRPr altLang="en-US" lang="zh-CN" smtClean="0" sz="2400">
              <a:solidFill>
                <a:srgbClr val="000000"/>
              </a:solidFill>
              <a:latin charset="0" pitchFamily="34" typeface="Arial"/>
            </a:endParaRPr>
          </a:p>
        </p:txBody>
      </p:sp>
      <p:grpSp>
        <p:nvGrpSpPr>
          <p:cNvPr id="76" name="Group 23"/>
          <p:cNvGrpSpPr/>
          <p:nvPr/>
        </p:nvGrpSpPr>
        <p:grpSpPr>
          <a:xfrm>
            <a:off x="3551089" y="1478445"/>
            <a:ext cx="1708599" cy="1213584"/>
            <a:chExt cx="1296" cy="912"/>
          </a:xfrm>
          <a:effectLst>
            <a:outerShdw algn="l" blurRad="50800" dist="38100" rotWithShape="0">
              <a:prstClr val="black">
                <a:alpha val="40000"/>
              </a:prstClr>
            </a:outerShdw>
          </a:effectLst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1296" cy="697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zh-CN" lang="zh-CN" smtClean="0" sz="16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78" name="AutoShape 25"/>
            <p:cNvSpPr>
              <a:spLocks noChangeArrowheads="1"/>
            </p:cNvSpPr>
            <p:nvPr/>
          </p:nvSpPr>
          <p:spPr bwMode="auto">
            <a:xfrm>
              <a:off x="249" y="671"/>
              <a:ext cx="798" cy="241"/>
            </a:xfrm>
            <a:prstGeom prst="flowChartMerge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4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79" name="Text Box 26"/>
            <p:cNvSpPr txBox="1">
              <a:spLocks noChangeArrowheads="1"/>
            </p:cNvSpPr>
            <p:nvPr/>
          </p:nvSpPr>
          <p:spPr bwMode="auto">
            <a:xfrm>
              <a:off x="11" y="48"/>
              <a:ext cx="1274" cy="62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46990" lIns="90170" rIns="90170" tIns="4699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请点击此处添加相关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内容请点击此处添加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相关内容请点击此处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添加相关内容点击此</a:t>
              </a:r>
            </a:p>
          </p:txBody>
        </p:sp>
      </p:grpSp>
      <p:sp>
        <p:nvSpPr>
          <p:cNvPr id="81" name="Oval 28"/>
          <p:cNvSpPr>
            <a:spLocks noChangeArrowheads="1"/>
          </p:cNvSpPr>
          <p:nvPr/>
        </p:nvSpPr>
        <p:spPr bwMode="auto">
          <a:xfrm>
            <a:off x="5581717" y="2822438"/>
            <a:ext cx="191619" cy="191619"/>
          </a:xfrm>
          <a:prstGeom prst="ellipse">
            <a:avLst/>
          </a:prstGeom>
          <a:solidFill>
            <a:srgbClr val="CC0066"/>
          </a:solidFill>
          <a:ln cmpd="sng" w="38100">
            <a:solidFill>
              <a:srgbClr val="EAEAEA"/>
            </a:solidFill>
            <a:round/>
          </a:ln>
          <a:effectLst>
            <a:outerShdw algn="ctr" dir="2700000" dist="35921" rotWithShape="0">
              <a:schemeClr val="bg2"/>
            </a:outerShdw>
          </a:effectLst>
        </p:spPr>
        <p:txBody>
          <a:bodyPr anchor="ctr"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endParaRPr altLang="en-US" lang="zh-CN" smtClean="0" sz="2400">
              <a:solidFill>
                <a:srgbClr val="000000"/>
              </a:solidFill>
              <a:latin charset="0" pitchFamily="34" typeface="Arial"/>
            </a:endParaRPr>
          </a:p>
        </p:txBody>
      </p:sp>
      <p:grpSp>
        <p:nvGrpSpPr>
          <p:cNvPr id="82" name="Group 29"/>
          <p:cNvGrpSpPr/>
          <p:nvPr/>
        </p:nvGrpSpPr>
        <p:grpSpPr>
          <a:xfrm>
            <a:off x="4815243" y="3099218"/>
            <a:ext cx="1708599" cy="1213584"/>
            <a:chExt cx="1296" cy="912"/>
          </a:xfrm>
          <a:effectLst>
            <a:outerShdw algn="l" blurRad="50800" dist="38100" rotWithShape="0">
              <a:prstClr val="black">
                <a:alpha val="40000"/>
              </a:prstClr>
            </a:outerShdw>
          </a:effectLst>
        </p:grpSpPr>
        <p:sp>
          <p:nvSpPr>
            <p:cNvPr id="87" name="Rectangle 30"/>
            <p:cNvSpPr>
              <a:spLocks noChangeArrowheads="1"/>
            </p:cNvSpPr>
            <p:nvPr/>
          </p:nvSpPr>
          <p:spPr bwMode="auto">
            <a:xfrm flipV="1">
              <a:off x="0" y="215"/>
              <a:ext cx="1296" cy="697"/>
            </a:xfrm>
            <a:prstGeom prst="rect">
              <a:avLst/>
            </a:prstGeom>
            <a:solidFill>
              <a:srgbClr val="CC0066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rot="10800000" tIns="46990"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zh-CN" lang="zh-CN" smtClean="0" sz="16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88" name="AutoShape 31"/>
            <p:cNvSpPr>
              <a:spLocks noChangeArrowheads="1"/>
            </p:cNvSpPr>
            <p:nvPr/>
          </p:nvSpPr>
          <p:spPr bwMode="auto">
            <a:xfrm flipV="1">
              <a:off x="249" y="0"/>
              <a:ext cx="798" cy="241"/>
            </a:xfrm>
            <a:prstGeom prst="flowChartMerge">
              <a:avLst/>
            </a:prstGeom>
            <a:solidFill>
              <a:srgbClr val="CC0066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4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11" y="270"/>
              <a:ext cx="1274" cy="620"/>
            </a:xfrm>
            <a:prstGeom prst="rect">
              <a:avLst/>
            </a:prstGeom>
            <a:solidFill>
              <a:srgbClr val="CC0066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46990" lIns="90170" rIns="90170" tIns="4699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请点击此处添加相关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内容请点击此处添加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相关内容请点击此处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添加相关内容点击此</a:t>
              </a:r>
            </a:p>
          </p:txBody>
        </p:sp>
      </p:grpSp>
      <p:sp>
        <p:nvSpPr>
          <p:cNvPr id="102" name="Oval 34"/>
          <p:cNvSpPr>
            <a:spLocks noChangeArrowheads="1"/>
          </p:cNvSpPr>
          <p:nvPr/>
        </p:nvSpPr>
        <p:spPr bwMode="auto">
          <a:xfrm>
            <a:off x="6845862" y="2819778"/>
            <a:ext cx="194280" cy="195611"/>
          </a:xfrm>
          <a:prstGeom prst="ellipse">
            <a:avLst/>
          </a:prstGeom>
          <a:solidFill>
            <a:srgbClr val="808000"/>
          </a:solidFill>
          <a:ln cmpd="sng" w="38100">
            <a:solidFill>
              <a:srgbClr val="EAEAEA"/>
            </a:solidFill>
            <a:round/>
          </a:ln>
          <a:effectLst>
            <a:outerShdw algn="ctr" dir="2700000" dist="35921" rotWithShape="0">
              <a:schemeClr val="bg2"/>
            </a:outerShdw>
          </a:effectLst>
        </p:spPr>
        <p:txBody>
          <a:bodyPr anchor="ctr"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endParaRPr altLang="en-US" lang="zh-CN" smtClean="0" sz="2400">
              <a:solidFill>
                <a:srgbClr val="000000"/>
              </a:solidFill>
              <a:latin charset="0" pitchFamily="34" typeface="Arial"/>
            </a:endParaRPr>
          </a:p>
        </p:txBody>
      </p:sp>
      <p:grpSp>
        <p:nvGrpSpPr>
          <p:cNvPr id="103" name="Group 35"/>
          <p:cNvGrpSpPr/>
          <p:nvPr/>
        </p:nvGrpSpPr>
        <p:grpSpPr>
          <a:xfrm>
            <a:off x="6079393" y="1478445"/>
            <a:ext cx="1708599" cy="1213584"/>
            <a:chExt cx="1296" cy="912"/>
          </a:xfrm>
          <a:effectLst>
            <a:outerShdw algn="l" blurRad="50800" dist="38100" rotWithShape="0">
              <a:prstClr val="black">
                <a:alpha val="40000"/>
              </a:prstClr>
            </a:outerShdw>
          </a:effectLst>
        </p:grpSpPr>
        <p:sp>
          <p:nvSpPr>
            <p:cNvPr id="104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1296" cy="697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zh-CN" lang="zh-CN" smtClean="0" sz="16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105" name="AutoShape 37"/>
            <p:cNvSpPr>
              <a:spLocks noChangeArrowheads="1"/>
            </p:cNvSpPr>
            <p:nvPr/>
          </p:nvSpPr>
          <p:spPr bwMode="auto">
            <a:xfrm>
              <a:off x="249" y="671"/>
              <a:ext cx="798" cy="241"/>
            </a:xfrm>
            <a:prstGeom prst="flowChartMerge">
              <a:avLst/>
            </a:prstGeom>
            <a:solidFill>
              <a:srgbClr val="80800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bIns="46990" lIns="90170" rIns="90170" tIns="46990"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4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108" name="Text Box 38"/>
            <p:cNvSpPr txBox="1">
              <a:spLocks noChangeArrowheads="1"/>
            </p:cNvSpPr>
            <p:nvPr/>
          </p:nvSpPr>
          <p:spPr bwMode="auto">
            <a:xfrm>
              <a:off x="11" y="48"/>
              <a:ext cx="1274" cy="620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46990" lIns="90170" rIns="90170" tIns="4699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请点击此处添加相关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内容请点击此处添加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相关内容请点击此处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zh-CN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添加相关内容点击此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448545" y="3099218"/>
            <a:ext cx="716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2010</a:t>
            </a:r>
          </a:p>
        </p:txBody>
      </p:sp>
      <p:sp>
        <p:nvSpPr>
          <p:cNvPr id="110" name="矩形 109"/>
          <p:cNvSpPr/>
          <p:nvPr/>
        </p:nvSpPr>
        <p:spPr>
          <a:xfrm>
            <a:off x="6581369" y="3115407"/>
            <a:ext cx="716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2014</a:t>
            </a:r>
          </a:p>
        </p:txBody>
      </p:sp>
      <p:sp>
        <p:nvSpPr>
          <p:cNvPr id="111" name="矩形 110"/>
          <p:cNvSpPr/>
          <p:nvPr/>
        </p:nvSpPr>
        <p:spPr>
          <a:xfrm>
            <a:off x="5323508" y="2444311"/>
            <a:ext cx="716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2013</a:t>
            </a:r>
          </a:p>
        </p:txBody>
      </p:sp>
      <p:sp>
        <p:nvSpPr>
          <p:cNvPr id="112" name="矩形 111"/>
          <p:cNvSpPr/>
          <p:nvPr/>
        </p:nvSpPr>
        <p:spPr>
          <a:xfrm>
            <a:off x="4091964" y="3087462"/>
            <a:ext cx="716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2012</a:t>
            </a:r>
          </a:p>
        </p:txBody>
      </p:sp>
      <p:sp>
        <p:nvSpPr>
          <p:cNvPr id="113" name="矩形 112"/>
          <p:cNvSpPr/>
          <p:nvPr/>
        </p:nvSpPr>
        <p:spPr>
          <a:xfrm>
            <a:off x="2777518" y="2477862"/>
            <a:ext cx="716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2011</a:t>
            </a:r>
          </a:p>
        </p:txBody>
      </p:sp>
    </p:spTree>
    <p:extLst>
      <p:ext uri="{BB962C8B-B14F-4D97-AF65-F5344CB8AC3E}">
        <p14:creationId val="3194562209"/>
      </p:ext>
    </p:extLst>
  </p:cSld>
  <p:clrMapOvr>
    <a:masterClrMapping/>
  </p:clrMapOvr>
  <p:transition advTm="1000"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50" id="1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50" fill="hold" id="1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50" fill="hold" id="2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4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50" id="42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50" fill="hold" id="43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50" fill="hold" id="4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fill="hold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50" id="54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50" fill="hold" id="55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50" fill="hold" id="5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6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50" id="66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50" fill="hold" id="67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50" fill="hold" id="68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62"/>
      <p:bldP grpId="0" spid="63"/>
      <p:bldP grpId="0" spid="69"/>
      <p:bldP grpId="0" spid="75"/>
      <p:bldP grpId="0" spid="81"/>
      <p:bldP grpId="0" spid="102"/>
      <p:bldP grpId="0" spid="3"/>
      <p:bldP grpId="0" spid="110"/>
      <p:bldP grpId="0" spid="111"/>
      <p:bldP grpId="0" spid="112"/>
      <p:bldP grpId="0" spid="11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gdLst>
              <a:gd fmla="*/ 0 w 3505200" name="connsiteX0"/>
              <a:gd fmla="*/ 0 h 444000" name="connsiteY0"/>
              <a:gd fmla="*/ 3505200 w 3505200" name="connsiteX1"/>
              <a:gd fmla="*/ 0 h 444000" name="connsiteY1"/>
              <a:gd fmla="*/ 3253740 w 3505200" name="connsiteX2"/>
              <a:gd fmla="*/ 257846 h 444000" name="connsiteY2"/>
              <a:gd fmla="*/ 3505200 w 3505200" name="connsiteX3"/>
              <a:gd fmla="*/ 444000 h 444000" name="connsiteY3"/>
              <a:gd fmla="*/ 0 w 3505200" name="connsiteX4"/>
              <a:gd fmla="*/ 444000 h 444000" name="connsiteY4"/>
              <a:gd fmla="*/ 0 w 3505200" name="connsiteX5"/>
              <a:gd fmla="*/ 0 h 44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4000" w="35052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>
                <a:solidFill>
                  <a:prstClr val="white"/>
                </a:solidFill>
              </a:rPr>
              <a:t>单击此处添加标题</a:t>
            </a:r>
          </a:p>
        </p:txBody>
      </p:sp>
      <p:grpSp>
        <p:nvGrpSpPr>
          <p:cNvPr id="77" name="Group 9"/>
          <p:cNvGrpSpPr/>
          <p:nvPr/>
        </p:nvGrpSpPr>
        <p:grpSpPr>
          <a:xfrm>
            <a:off x="4393550" y="1339467"/>
            <a:ext cx="1699101" cy="1521965"/>
            <a:chExt cx="1458" cy="1306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78" name="AutoShape 28"/>
            <p:cNvSpPr>
              <a:spLocks noChangeArrowheads="1"/>
            </p:cNvSpPr>
            <p:nvPr/>
          </p:nvSpPr>
          <p:spPr bwMode="auto">
            <a:xfrm rot="17972680">
              <a:off x="76" y="-76"/>
              <a:ext cx="1306" cy="1458"/>
            </a:xfrm>
            <a:prstGeom prst="parallelogram">
              <a:avLst>
                <a:gd fmla="val 63426" name="adj"/>
              </a:avLst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49041" lIns="98082" rIns="98082" tIns="49041" wrap="none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zh-CN" lang="zh-CN" smtClean="0" sz="2000">
                <a:solidFill>
                  <a:srgbClr val="FFFFFF"/>
                </a:solidFill>
                <a:latin charset="-122" panose="02010609060101010101" pitchFamily="49" typeface="黑体"/>
                <a:ea charset="-122" pitchFamily="49" typeface="黑体"/>
                <a:sym charset="0" pitchFamily="34" typeface="Verdana"/>
              </a:endParaRPr>
            </a:p>
          </p:txBody>
        </p:sp>
        <p:sp>
          <p:nvSpPr>
            <p:cNvPr id="79" name="KMA1D1FEAF"/>
            <p:cNvSpPr>
              <a:spLocks noChangeArrowheads="1"/>
            </p:cNvSpPr>
            <p:nvPr/>
          </p:nvSpPr>
          <p:spPr bwMode="auto">
            <a:xfrm rot="3600000">
              <a:off x="317" y="478"/>
              <a:ext cx="865" cy="376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97200" lIns="97200" rIns="98082" tIns="97200"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80000"/>
              </a:pPr>
              <a:r>
                <a:rPr altLang="zh-CN"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Arial"/>
                </a:rPr>
                <a:t>添加文本</a:t>
              </a:r>
            </a:p>
          </p:txBody>
        </p:sp>
      </p:grpSp>
      <p:grpSp>
        <p:nvGrpSpPr>
          <p:cNvPr id="80" name="Group 12"/>
          <p:cNvGrpSpPr/>
          <p:nvPr/>
        </p:nvGrpSpPr>
        <p:grpSpPr>
          <a:xfrm>
            <a:off x="3361038" y="1029480"/>
            <a:ext cx="1520800" cy="1682785"/>
            <a:chExt cx="1305" cy="1444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81" name="AutoShape 25"/>
            <p:cNvSpPr>
              <a:spLocks noChangeArrowheads="1"/>
            </p:cNvSpPr>
            <p:nvPr/>
          </p:nvSpPr>
          <p:spPr bwMode="auto">
            <a:xfrm>
              <a:off x="0" y="0"/>
              <a:ext cx="1305" cy="1444"/>
            </a:xfrm>
            <a:custGeom>
              <a:gdLst>
                <a:gd fmla="*/ 0 w 2071688" name="connsiteX0"/>
                <a:gd fmla="*/ 2292350 h 2292350" name="connsiteY0"/>
                <a:gd fmla="*/ 1326071 w 2071688" name="connsiteX1"/>
                <a:gd fmla="*/ 0 h 2292350" name="connsiteY1"/>
                <a:gd fmla="*/ 2071688 w 2071688" name="connsiteX2"/>
                <a:gd fmla="*/ 0 h 2292350" name="connsiteY2"/>
                <a:gd fmla="*/ 764667 w 2071688" name="connsiteX3"/>
                <a:gd fmla="*/ 2292350 h 2292350" name="connsiteY3"/>
                <a:gd fmla="*/ 0 w 2071688" name="connsiteX4"/>
                <a:gd fmla="*/ 2292350 h 229235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292350" w="2071688">
                  <a:moveTo>
                    <a:pt x="0" y="2292350"/>
                  </a:moveTo>
                  <a:lnTo>
                    <a:pt x="1326071" y="0"/>
                  </a:lnTo>
                  <a:lnTo>
                    <a:pt x="2071688" y="0"/>
                  </a:lnTo>
                  <a:lnTo>
                    <a:pt x="764667" y="2292350"/>
                  </a:lnTo>
                  <a:lnTo>
                    <a:pt x="0" y="2292350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49041" lIns="98082" rIns="98082" tIns="49041" wrap="none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zh-CN" lang="zh-CN" smtClean="0" sz="2000">
                <a:solidFill>
                  <a:srgbClr val="FFFFFF"/>
                </a:solidFill>
                <a:latin charset="-122" panose="02010609060101010101" pitchFamily="49" typeface="黑体"/>
                <a:ea charset="-122" pitchFamily="49" typeface="黑体"/>
                <a:sym charset="0" pitchFamily="34" typeface="Verdana"/>
              </a:endParaRPr>
            </a:p>
          </p:txBody>
        </p:sp>
        <p:sp>
          <p:nvSpPr>
            <p:cNvPr id="82" name="KMA1D1FEAF"/>
            <p:cNvSpPr>
              <a:spLocks noChangeArrowheads="1"/>
            </p:cNvSpPr>
            <p:nvPr/>
          </p:nvSpPr>
          <p:spPr bwMode="auto">
            <a:xfrm rot="18000000">
              <a:off x="233" y="506"/>
              <a:ext cx="865" cy="376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97200" lIns="97200" rIns="98082" tIns="97200"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80000"/>
                <a:buFont charset="0" pitchFamily="34" typeface="Arial"/>
                <a:buNone/>
              </a:pPr>
              <a:r>
                <a:rPr altLang="zh-CN" lang="zh-CN" smtClean="0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Arial"/>
                </a:rPr>
                <a:t>添加文本</a:t>
              </a:r>
            </a:p>
          </p:txBody>
        </p:sp>
      </p:grpSp>
      <p:grpSp>
        <p:nvGrpSpPr>
          <p:cNvPr id="83" name="Group 15"/>
          <p:cNvGrpSpPr/>
          <p:nvPr/>
        </p:nvGrpSpPr>
        <p:grpSpPr>
          <a:xfrm>
            <a:off x="3361038" y="2705273"/>
            <a:ext cx="2250318" cy="473138"/>
            <a:chOff x="0" y="-4"/>
            <a:chExt cx="1931" cy="406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84" name="AutoShape 26"/>
            <p:cNvSpPr>
              <a:spLocks noChangeArrowheads="1"/>
            </p:cNvSpPr>
            <p:nvPr/>
          </p:nvSpPr>
          <p:spPr bwMode="auto">
            <a:xfrm flipH="1">
              <a:off x="0" y="0"/>
              <a:ext cx="1931" cy="402"/>
            </a:xfrm>
            <a:prstGeom prst="parallelogram">
              <a:avLst>
                <a:gd fmla="val 58865" name="adj"/>
              </a:avLst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49041" lIns="98082" rIns="98082" tIns="49041" wrap="none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zh-CN" lang="zh-CN" smtClean="0">
                <a:solidFill>
                  <a:srgbClr val="FFFFFF"/>
                </a:solidFill>
                <a:latin charset="-122" panose="02010609060101010101" pitchFamily="49" typeface="黑体"/>
                <a:ea charset="-122" pitchFamily="49" typeface="黑体"/>
                <a:sym charset="-127" panose="020b0600000101010101" pitchFamily="34" typeface="Gulim"/>
              </a:endParaRPr>
            </a:p>
          </p:txBody>
        </p:sp>
        <p:sp>
          <p:nvSpPr>
            <p:cNvPr id="85" name="KMA1D1FEAF"/>
            <p:cNvSpPr>
              <a:spLocks noChangeArrowheads="1"/>
            </p:cNvSpPr>
            <p:nvPr/>
          </p:nvSpPr>
          <p:spPr bwMode="auto">
            <a:xfrm>
              <a:off x="589" y="-2"/>
              <a:ext cx="865" cy="376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bIns="97200" lIns="97200" rIns="98082" tIns="97200"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SzPct val="80000"/>
              </a:pPr>
              <a:r>
                <a:rPr altLang="zh-CN"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pitchFamily="34" typeface="Arial"/>
                </a:rPr>
                <a:t>添加文本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50580" y="1244646"/>
            <a:ext cx="2386798" cy="1255095"/>
            <a:chOff x="850580" y="1300217"/>
            <a:chExt cx="2386798" cy="1255095"/>
          </a:xfrm>
        </p:grpSpPr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850580" y="1482039"/>
              <a:ext cx="2003748" cy="947420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algn="ctr" dir="2700000" dist="35921" rotWithShape="0">
                <a:schemeClr val="tx1">
                  <a:lumMod val="85000"/>
                  <a:lumOff val="15000"/>
                </a:scheme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6990" lIns="90170" rIns="90170" tIns="4699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r>
                <a:rPr altLang="zh-CN" lang="zh-CN" smtClean="0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请点击此处添加相关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r>
                <a:rPr altLang="zh-CN" lang="zh-CN" smtClean="0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内容请点击此处添加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r>
                <a:rPr altLang="zh-CN" lang="zh-CN" smtClean="0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相关内容请点击此处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r>
                <a:rPr altLang="zh-CN" lang="zh-CN" smtClean="0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添加相关内容点击此</a:t>
              </a:r>
            </a:p>
          </p:txBody>
        </p:sp>
        <p:sp>
          <p:nvSpPr>
            <p:cNvPr id="87" name="AutoShape 20"/>
            <p:cNvSpPr>
              <a:spLocks noChangeArrowheads="1"/>
            </p:cNvSpPr>
            <p:nvPr/>
          </p:nvSpPr>
          <p:spPr bwMode="auto">
            <a:xfrm rot="16200000">
              <a:off x="2418536" y="1736471"/>
              <a:ext cx="1255095" cy="382588"/>
            </a:xfrm>
            <a:prstGeom prst="flowChartMerge">
              <a:avLst/>
            </a:prstGeom>
            <a:solidFill>
              <a:srgbClr val="800080"/>
            </a:solidFill>
            <a:ln>
              <a:noFill/>
            </a:ln>
            <a:effectLst>
              <a:outerShdw algn="ctr" dir="2700000" dist="35921" rotWithShape="0">
                <a:schemeClr val="tx1">
                  <a:lumMod val="85000"/>
                  <a:lumOff val="15000"/>
                </a:scheme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6990" lIns="90170" rIns="90170" tIns="46990"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997145" y="1244646"/>
            <a:ext cx="2384538" cy="1255095"/>
            <a:chOff x="5997145" y="1244646"/>
            <a:chExt cx="2384538" cy="1255095"/>
          </a:xfrm>
        </p:grpSpPr>
        <p:sp>
          <p:nvSpPr>
            <p:cNvPr id="92" name="Text Box 31"/>
            <p:cNvSpPr txBox="1">
              <a:spLocks noChangeArrowheads="1"/>
            </p:cNvSpPr>
            <p:nvPr/>
          </p:nvSpPr>
          <p:spPr bwMode="auto">
            <a:xfrm>
              <a:off x="6377936" y="1393858"/>
              <a:ext cx="2003748" cy="947420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>
              <a:outerShdw algn="ctr" dir="2700000" dist="35921" rotWithShape="0">
                <a:schemeClr val="tx1">
                  <a:lumMod val="85000"/>
                  <a:lumOff val="15000"/>
                </a:scheme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6990" lIns="90170" rIns="90170" tIns="4699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r>
                <a:rPr altLang="zh-CN" lang="zh-CN" smtClean="0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请点击此处添加相关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r>
                <a:rPr altLang="zh-CN" lang="zh-CN" smtClean="0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内容请点击此处添加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r>
                <a:rPr altLang="zh-CN" lang="zh-CN" smtClean="0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相关内容请点击此处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r>
                <a:rPr altLang="zh-CN" lang="zh-CN" smtClean="0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添加相关内容点击此</a:t>
              </a:r>
            </a:p>
          </p:txBody>
        </p:sp>
        <p:sp>
          <p:nvSpPr>
            <p:cNvPr id="91" name="AutoShape 30"/>
            <p:cNvSpPr>
              <a:spLocks noChangeArrowheads="1"/>
            </p:cNvSpPr>
            <p:nvPr/>
          </p:nvSpPr>
          <p:spPr bwMode="auto">
            <a:xfrm rot="5400000">
              <a:off x="5560891" y="1680900"/>
              <a:ext cx="1255095" cy="382588"/>
            </a:xfrm>
            <a:prstGeom prst="flowChartMerg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6990" lIns="90170" rIns="90170" tIns="46990"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80809" y="3396093"/>
            <a:ext cx="2003748" cy="1339259"/>
            <a:chOff x="3580809" y="3396093"/>
            <a:chExt cx="2003748" cy="1339259"/>
          </a:xfrm>
        </p:grpSpPr>
        <p:sp>
          <p:nvSpPr>
            <p:cNvPr id="93" name="AutoShape 25"/>
            <p:cNvSpPr>
              <a:spLocks noChangeArrowheads="1"/>
            </p:cNvSpPr>
            <p:nvPr/>
          </p:nvSpPr>
          <p:spPr bwMode="auto">
            <a:xfrm rot="10800000">
              <a:off x="3955136" y="3396093"/>
              <a:ext cx="1255095" cy="382588"/>
            </a:xfrm>
            <a:prstGeom prst="flowChartMerge">
              <a:avLst/>
            </a:prstGeom>
            <a:solidFill>
              <a:srgbClr val="008080"/>
            </a:solidFill>
            <a:ln>
              <a:noFill/>
            </a:ln>
            <a:effectLst>
              <a:outerShdw algn="ctr" dir="2700000" dist="35921" rotWithShape="0">
                <a:schemeClr val="tx1">
                  <a:lumMod val="85000"/>
                  <a:lumOff val="15000"/>
                </a:scheme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6990" lIns="90170" rIns="90170" tIns="46990"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94" name="Text Box 26"/>
            <p:cNvSpPr txBox="1">
              <a:spLocks noChangeArrowheads="1"/>
            </p:cNvSpPr>
            <p:nvPr/>
          </p:nvSpPr>
          <p:spPr bwMode="auto">
            <a:xfrm>
              <a:off x="3580809" y="3778680"/>
              <a:ext cx="2003748" cy="94742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>
              <a:outerShdw algn="ctr" dir="2700000" dist="35921" rotWithShape="0">
                <a:schemeClr val="tx1">
                  <a:lumMod val="85000"/>
                  <a:lumOff val="15000"/>
                </a:scheme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46990" lIns="90170" rIns="90170" tIns="4699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r>
                <a:rPr altLang="zh-CN" lang="zh-CN" smtClean="0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请点击此处添加相关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r>
                <a:rPr altLang="zh-CN" lang="zh-CN" smtClean="0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内容请点击此处添加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r>
                <a:rPr altLang="zh-CN" lang="zh-CN" smtClean="0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相关内容请点击此处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r>
                <a:rPr altLang="zh-CN" lang="zh-CN" smtClean="0" sz="14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添加相关内容点击此</a:t>
              </a:r>
            </a:p>
          </p:txBody>
        </p:sp>
      </p:grpSp>
      <p:pic>
        <p:nvPicPr>
          <p:cNvPr descr="C:\Users\Administrator\Desktop\图片16.png" id="2051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188438" y="3435846"/>
            <a:ext cx="3163888" cy="1706562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359343653"/>
      </p:ext>
    </p:extLst>
  </p:cSld>
  <p:clrMapOvr>
    <a:masterClrMapping/>
  </p:clrMapOvr>
  <mc:AlternateContent>
    <mc:Choice Requires="p14">
      <p:transition advTm="1000" p14:dur="1400" spd="slow">
        <p14:ripple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4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gdLst>
              <a:gd fmla="*/ 0 w 3505200" name="connsiteX0"/>
              <a:gd fmla="*/ 0 h 444000" name="connsiteY0"/>
              <a:gd fmla="*/ 3505200 w 3505200" name="connsiteX1"/>
              <a:gd fmla="*/ 0 h 444000" name="connsiteY1"/>
              <a:gd fmla="*/ 3253740 w 3505200" name="connsiteX2"/>
              <a:gd fmla="*/ 257846 h 444000" name="connsiteY2"/>
              <a:gd fmla="*/ 3505200 w 3505200" name="connsiteX3"/>
              <a:gd fmla="*/ 444000 h 444000" name="connsiteY3"/>
              <a:gd fmla="*/ 0 w 3505200" name="connsiteX4"/>
              <a:gd fmla="*/ 444000 h 444000" name="connsiteY4"/>
              <a:gd fmla="*/ 0 w 3505200" name="connsiteX5"/>
              <a:gd fmla="*/ 0 h 44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4000" w="35052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>
                <a:solidFill>
                  <a:prstClr val="white"/>
                </a:solidFill>
              </a:rPr>
              <a:t>单击此处添加标题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293150" y="1847549"/>
            <a:ext cx="4262376" cy="305373"/>
          </a:xfrm>
          <a:prstGeom prst="rect">
            <a:avLst/>
          </a:prstGeom>
          <a:solidFill>
            <a:srgbClr val="90A1AD"/>
          </a:solidFill>
          <a:ln w="9525">
            <a:noFill/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>
              <a:defRPr/>
            </a:pPr>
            <a:endParaRPr kern="0" lang="en-US" smtClean="0">
              <a:solidFill>
                <a:srgbClr val="383838"/>
              </a:solidFill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643820" y="2514507"/>
            <a:ext cx="621628" cy="1982629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</a:gradFill>
          <a:ln w="9525">
            <a:solidFill>
              <a:srgbClr val="8A6900"/>
            </a:solidFill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  <a:reflection algn="bl" blurRad="6350" dir="5400000" endA="300" endPos="35000" rotWithShape="0" stA="52000" sy="-100000"/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>
              <a:defRPr/>
            </a:pPr>
            <a:endParaRPr kern="0" lang="en-US" smtClean="0">
              <a:solidFill>
                <a:srgbClr val="383838"/>
              </a:solidFill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611799" y="2514507"/>
            <a:ext cx="618268" cy="1982629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</a:gradFill>
          <a:ln w="9525">
            <a:solidFill>
              <a:srgbClr val="8A6900"/>
            </a:solidFill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  <a:reflection algn="bl" blurRad="6350" dir="5400000" endA="300" endPos="35000" rotWithShape="0" stA="52000" sy="-100000"/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>
              <a:defRPr/>
            </a:pPr>
            <a:endParaRPr kern="0" lang="en-US" smtClean="0">
              <a:solidFill>
                <a:srgbClr val="383838"/>
              </a:solidFill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4561009" y="2514507"/>
            <a:ext cx="618268" cy="1982629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</a:gradFill>
          <a:ln w="9525">
            <a:solidFill>
              <a:srgbClr val="8A6900"/>
            </a:solidFill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  <a:reflection algn="bl" blurRad="6350" dir="5400000" endA="300" endPos="35000" rotWithShape="0" stA="52000" sy="-100000"/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>
              <a:defRPr/>
            </a:pPr>
            <a:endParaRPr kern="0" lang="en-US" smtClean="0">
              <a:solidFill>
                <a:srgbClr val="383838"/>
              </a:solidFill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5557562" y="2514507"/>
            <a:ext cx="621628" cy="1982629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</a:gradFill>
          <a:ln w="9525">
            <a:solidFill>
              <a:srgbClr val="8A6900"/>
            </a:solidFill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  <a:reflection algn="bl" blurRad="6350" dir="5400000" endA="300" endPos="35000" rotWithShape="0" stA="52000" sy="-100000"/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>
              <a:defRPr/>
            </a:pPr>
            <a:endParaRPr kern="0" lang="en-US" smtClean="0">
              <a:solidFill>
                <a:srgbClr val="383838"/>
              </a:solidFill>
            </a:endParaRPr>
          </a:p>
        </p:txBody>
      </p:sp>
      <p:sp>
        <p:nvSpPr>
          <p:cNvPr id="30" name="Freeform 24"/>
          <p:cNvSpPr/>
          <p:nvPr/>
        </p:nvSpPr>
        <p:spPr bwMode="auto">
          <a:xfrm>
            <a:off x="2383588" y="1121883"/>
            <a:ext cx="4097927" cy="686848"/>
          </a:xfrm>
          <a:custGeom>
            <a:cxnLst>
              <a:cxn ang="0">
                <a:pos x="1440" y="0"/>
              </a:cxn>
              <a:cxn ang="0">
                <a:pos x="0" y="410"/>
              </a:cxn>
              <a:cxn ang="0">
                <a:pos x="2879" y="410"/>
              </a:cxn>
              <a:cxn ang="0">
                <a:pos x="1440" y="0"/>
              </a:cxn>
            </a:cxnLst>
            <a:rect b="b" l="0" r="r" t="0"/>
            <a:pathLst>
              <a:path h="410" w="2879">
                <a:moveTo>
                  <a:pt x="1440" y="0"/>
                </a:moveTo>
                <a:lnTo>
                  <a:pt x="0" y="410"/>
                </a:lnTo>
                <a:lnTo>
                  <a:pt x="2879" y="410"/>
                </a:lnTo>
                <a:lnTo>
                  <a:pt x="144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>
              <a:defRPr/>
            </a:pPr>
            <a:endParaRPr kern="0" lang="en-US" smtClean="0">
              <a:solidFill>
                <a:srgbClr val="383838"/>
              </a:solidFill>
            </a:endParaRPr>
          </a:p>
        </p:txBody>
      </p:sp>
      <p:sp>
        <p:nvSpPr>
          <p:cNvPr id="31" name="Rectangle 17"/>
          <p:cNvSpPr/>
          <p:nvPr/>
        </p:nvSpPr>
        <p:spPr>
          <a:xfrm rot="16200000">
            <a:off x="2136361" y="3360536"/>
            <a:ext cx="1655301" cy="36576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altLang="en-US" b="1" lang="zh-CN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Arial"/>
              </a:rPr>
              <a:t>点击添加文本</a:t>
            </a:r>
          </a:p>
        </p:txBody>
      </p:sp>
      <p:sp>
        <p:nvSpPr>
          <p:cNvPr id="34" name="Rectangle 22"/>
          <p:cNvSpPr/>
          <p:nvPr/>
        </p:nvSpPr>
        <p:spPr>
          <a:xfrm>
            <a:off x="3258403" y="1841044"/>
            <a:ext cx="2233751" cy="36576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altLang="en-US" b="1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Arial"/>
              </a:rPr>
              <a:t>点击添加文本</a:t>
            </a:r>
          </a:p>
        </p:txBody>
      </p:sp>
      <p:sp>
        <p:nvSpPr>
          <p:cNvPr id="35" name="Rectangle 23"/>
          <p:cNvSpPr/>
          <p:nvPr/>
        </p:nvSpPr>
        <p:spPr>
          <a:xfrm>
            <a:off x="3566792" y="1363041"/>
            <a:ext cx="1725972" cy="36576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altLang="en-US" b="1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Arial"/>
              </a:rPr>
              <a:t>点击添加文本</a:t>
            </a:r>
          </a:p>
        </p:txBody>
      </p:sp>
      <p:sp>
        <p:nvSpPr>
          <p:cNvPr id="36" name="Rectangle 24"/>
          <p:cNvSpPr/>
          <p:nvPr/>
        </p:nvSpPr>
        <p:spPr>
          <a:xfrm rot="16200000">
            <a:off x="3097171" y="3360534"/>
            <a:ext cx="1655302" cy="36576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altLang="en-US" b="1" lang="zh-CN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Arial"/>
              </a:rPr>
              <a:t>点击添加文本</a:t>
            </a:r>
          </a:p>
        </p:txBody>
      </p:sp>
      <p:sp>
        <p:nvSpPr>
          <p:cNvPr id="37" name="Rectangle 28"/>
          <p:cNvSpPr/>
          <p:nvPr/>
        </p:nvSpPr>
        <p:spPr>
          <a:xfrm rot="16200000">
            <a:off x="4123706" y="3367965"/>
            <a:ext cx="1583293" cy="36576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altLang="en-US" b="1" lang="zh-CN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Arial"/>
              </a:rPr>
              <a:t>点击添加文本</a:t>
            </a:r>
          </a:p>
        </p:txBody>
      </p:sp>
      <p:sp>
        <p:nvSpPr>
          <p:cNvPr id="38" name="Rectangle 36"/>
          <p:cNvSpPr/>
          <p:nvPr/>
        </p:nvSpPr>
        <p:spPr>
          <a:xfrm rot="16200000">
            <a:off x="5039724" y="3360536"/>
            <a:ext cx="1655303" cy="36576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altLang="en-US" b="1" lang="zh-CN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Arial"/>
              </a:rPr>
              <a:t>点击添加文本</a:t>
            </a:r>
          </a:p>
        </p:txBody>
      </p:sp>
      <p:sp>
        <p:nvSpPr>
          <p:cNvPr id="39" name="Trapezoid 37"/>
          <p:cNvSpPr/>
          <p:nvPr/>
        </p:nvSpPr>
        <p:spPr>
          <a:xfrm rot="10800000">
            <a:off x="2547970" y="2193147"/>
            <a:ext cx="837306" cy="287998"/>
          </a:xfrm>
          <a:prstGeom prst="trapezoid">
            <a:avLst/>
          </a:prstGeom>
          <a:gradFill flip="none" rotWithShape="1">
            <a:gsLst>
              <a:gs pos="0">
                <a:sysClr lastClr="FFFFFF" val="window">
                  <a:lumMod val="50000"/>
                  <a:shade val="30000"/>
                  <a:satMod val="115000"/>
                </a:sysClr>
              </a:gs>
              <a:gs pos="50000">
                <a:sysClr lastClr="FFFFFF" val="window">
                  <a:lumMod val="50000"/>
                  <a:shade val="67500"/>
                  <a:satMod val="115000"/>
                </a:sysClr>
              </a:gs>
              <a:gs pos="100000">
                <a:sysClr lastClr="FFFFFF" val="window">
                  <a:lumMod val="50000"/>
                  <a:shade val="100000"/>
                  <a:satMod val="115000"/>
                </a:sysClr>
              </a:gs>
            </a:gsLst>
            <a:lin ang="5400000" scaled="1"/>
          </a:gradFill>
          <a:ln algn="ctr" cap="flat" cmpd="sng" w="25400">
            <a:noFill/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>
              <a:defRPr/>
            </a:pPr>
            <a:endParaRPr kern="0" lang="en-US" smtClean="0">
              <a:solidFill>
                <a:prstClr val="white"/>
              </a:solidFill>
            </a:endParaRPr>
          </a:p>
        </p:txBody>
      </p:sp>
      <p:sp>
        <p:nvSpPr>
          <p:cNvPr id="40" name="Trapezoid 39"/>
          <p:cNvSpPr/>
          <p:nvPr/>
        </p:nvSpPr>
        <p:spPr>
          <a:xfrm rot="10800000">
            <a:off x="3493079" y="2193147"/>
            <a:ext cx="837306" cy="287998"/>
          </a:xfrm>
          <a:prstGeom prst="trapezoid">
            <a:avLst/>
          </a:prstGeom>
          <a:gradFill flip="none" rotWithShape="1">
            <a:gsLst>
              <a:gs pos="0">
                <a:sysClr lastClr="FFFFFF" val="window">
                  <a:lumMod val="50000"/>
                  <a:shade val="30000"/>
                  <a:satMod val="115000"/>
                </a:sysClr>
              </a:gs>
              <a:gs pos="50000">
                <a:sysClr lastClr="FFFFFF" val="window">
                  <a:lumMod val="50000"/>
                  <a:shade val="67500"/>
                  <a:satMod val="115000"/>
                </a:sysClr>
              </a:gs>
              <a:gs pos="100000">
                <a:sysClr lastClr="FFFFFF" val="window">
                  <a:lumMod val="50000"/>
                  <a:shade val="100000"/>
                  <a:satMod val="115000"/>
                </a:sysClr>
              </a:gs>
            </a:gsLst>
            <a:lin ang="5400000" scaled="1"/>
          </a:gradFill>
          <a:ln algn="ctr" cap="flat" cmpd="sng" w="25400">
            <a:noFill/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>
              <a:defRPr/>
            </a:pPr>
            <a:endParaRPr kern="0" lang="en-US" smtClean="0">
              <a:solidFill>
                <a:prstClr val="white"/>
              </a:solidFill>
            </a:endParaRPr>
          </a:p>
        </p:txBody>
      </p:sp>
      <p:sp>
        <p:nvSpPr>
          <p:cNvPr id="41" name="Trapezoid 40"/>
          <p:cNvSpPr/>
          <p:nvPr/>
        </p:nvSpPr>
        <p:spPr>
          <a:xfrm rot="10800000">
            <a:off x="4447085" y="2193147"/>
            <a:ext cx="837306" cy="287998"/>
          </a:xfrm>
          <a:prstGeom prst="trapezoid">
            <a:avLst/>
          </a:prstGeom>
          <a:gradFill flip="none" rotWithShape="1">
            <a:gsLst>
              <a:gs pos="0">
                <a:sysClr lastClr="FFFFFF" val="window">
                  <a:lumMod val="50000"/>
                  <a:shade val="30000"/>
                  <a:satMod val="115000"/>
                </a:sysClr>
              </a:gs>
              <a:gs pos="50000">
                <a:sysClr lastClr="FFFFFF" val="window">
                  <a:lumMod val="50000"/>
                  <a:shade val="67500"/>
                  <a:satMod val="115000"/>
                </a:sysClr>
              </a:gs>
              <a:gs pos="100000">
                <a:sysClr lastClr="FFFFFF" val="window">
                  <a:lumMod val="50000"/>
                  <a:shade val="100000"/>
                  <a:satMod val="115000"/>
                </a:sysClr>
              </a:gs>
            </a:gsLst>
            <a:lin ang="5400000" scaled="1"/>
          </a:gradFill>
          <a:ln algn="ctr" cap="flat" cmpd="sng" w="25400">
            <a:noFill/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>
              <a:defRPr/>
            </a:pPr>
            <a:endParaRPr kern="0" lang="en-US" smtClean="0">
              <a:solidFill>
                <a:prstClr val="white"/>
              </a:solidFill>
            </a:endParaRPr>
          </a:p>
        </p:txBody>
      </p:sp>
      <p:sp>
        <p:nvSpPr>
          <p:cNvPr id="42" name="Trapezoid 41"/>
          <p:cNvSpPr/>
          <p:nvPr/>
        </p:nvSpPr>
        <p:spPr>
          <a:xfrm rot="10800000">
            <a:off x="5440339" y="2193147"/>
            <a:ext cx="837306" cy="287998"/>
          </a:xfrm>
          <a:prstGeom prst="trapezoid">
            <a:avLst/>
          </a:prstGeom>
          <a:gradFill flip="none" rotWithShape="1">
            <a:gsLst>
              <a:gs pos="0">
                <a:sysClr lastClr="FFFFFF" val="window">
                  <a:lumMod val="50000"/>
                  <a:shade val="30000"/>
                  <a:satMod val="115000"/>
                </a:sysClr>
              </a:gs>
              <a:gs pos="50000">
                <a:sysClr lastClr="FFFFFF" val="window">
                  <a:lumMod val="50000"/>
                  <a:shade val="67500"/>
                  <a:satMod val="115000"/>
                </a:sysClr>
              </a:gs>
              <a:gs pos="100000">
                <a:sysClr lastClr="FFFFFF" val="window">
                  <a:lumMod val="50000"/>
                  <a:shade val="100000"/>
                  <a:satMod val="115000"/>
                </a:sysClr>
              </a:gs>
            </a:gsLst>
            <a:lin ang="5400000" scaled="1"/>
          </a:gradFill>
          <a:ln algn="ctr" cap="flat" cmpd="sng" w="25400">
            <a:noFill/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>
              <a:defRPr/>
            </a:pPr>
            <a:endParaRPr kern="0" lang="en-US" smtClean="0">
              <a:solidFill>
                <a:prstClr val="white"/>
              </a:solidFill>
            </a:endParaRPr>
          </a:p>
        </p:txBody>
      </p:sp>
      <p:sp>
        <p:nvSpPr>
          <p:cNvPr id="43" name="Rectangle 43"/>
          <p:cNvSpPr/>
          <p:nvPr/>
        </p:nvSpPr>
        <p:spPr>
          <a:xfrm>
            <a:off x="2581154" y="2139702"/>
            <a:ext cx="755941" cy="36576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altLang="en-US" b="1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Arial"/>
              </a:rPr>
              <a:t>文本</a:t>
            </a:r>
          </a:p>
        </p:txBody>
      </p:sp>
      <p:sp>
        <p:nvSpPr>
          <p:cNvPr id="47" name="Rectangle 43"/>
          <p:cNvSpPr/>
          <p:nvPr/>
        </p:nvSpPr>
        <p:spPr>
          <a:xfrm>
            <a:off x="3556274" y="2139702"/>
            <a:ext cx="755941" cy="36576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altLang="en-US" b="1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Arial"/>
              </a:rPr>
              <a:t>文本</a:t>
            </a:r>
          </a:p>
        </p:txBody>
      </p:sp>
      <p:sp>
        <p:nvSpPr>
          <p:cNvPr id="48" name="Rectangle 43"/>
          <p:cNvSpPr/>
          <p:nvPr/>
        </p:nvSpPr>
        <p:spPr>
          <a:xfrm>
            <a:off x="4485191" y="2155045"/>
            <a:ext cx="755941" cy="36576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altLang="en-US" b="1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Arial"/>
              </a:rPr>
              <a:t>文本</a:t>
            </a:r>
          </a:p>
        </p:txBody>
      </p:sp>
      <p:sp>
        <p:nvSpPr>
          <p:cNvPr id="49" name="Rectangle 43"/>
          <p:cNvSpPr/>
          <p:nvPr/>
        </p:nvSpPr>
        <p:spPr>
          <a:xfrm>
            <a:off x="5492870" y="2155045"/>
            <a:ext cx="755941" cy="36576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altLang="en-US" b="1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Arial"/>
              </a:rPr>
              <a:t>文本</a:t>
            </a:r>
          </a:p>
        </p:txBody>
      </p:sp>
    </p:spTree>
    <p:extLst>
      <p:ext uri="{BB962C8B-B14F-4D97-AF65-F5344CB8AC3E}">
        <p14:creationId val="3109239628"/>
      </p:ext>
    </p:extLst>
  </p:cSld>
  <p:clrMapOvr>
    <a:masterClrMapping/>
  </p:clrMapOvr>
  <p:transition advTm="100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7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8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15"/>
      <p:bldP grpId="0" spid="16"/>
      <p:bldP grpId="0" spid="17"/>
      <p:bldP grpId="0" spid="18"/>
      <p:bldP grpId="0" spid="19"/>
      <p:bldP grpId="0" spid="30"/>
      <p:bldP grpId="0" spid="31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7"/>
      <p:bldP grpId="0" spid="48"/>
      <p:bldP grpId="0" spid="4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gdLst>
              <a:gd fmla="*/ 0 w 3505200" name="connsiteX0"/>
              <a:gd fmla="*/ 0 h 444000" name="connsiteY0"/>
              <a:gd fmla="*/ 3505200 w 3505200" name="connsiteX1"/>
              <a:gd fmla="*/ 0 h 444000" name="connsiteY1"/>
              <a:gd fmla="*/ 3253740 w 3505200" name="connsiteX2"/>
              <a:gd fmla="*/ 257846 h 444000" name="connsiteY2"/>
              <a:gd fmla="*/ 3505200 w 3505200" name="connsiteX3"/>
              <a:gd fmla="*/ 444000 h 444000" name="connsiteY3"/>
              <a:gd fmla="*/ 0 w 3505200" name="connsiteX4"/>
              <a:gd fmla="*/ 444000 h 444000" name="connsiteY4"/>
              <a:gd fmla="*/ 0 w 3505200" name="connsiteX5"/>
              <a:gd fmla="*/ 0 h 44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4000" w="35052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>
                <a:solidFill>
                  <a:prstClr val="white"/>
                </a:solidFill>
              </a:rPr>
              <a:t>单击此处添加标题</a:t>
            </a:r>
          </a:p>
        </p:txBody>
      </p:sp>
      <p:grpSp>
        <p:nvGrpSpPr>
          <p:cNvPr id="14" name="Group 9"/>
          <p:cNvGrpSpPr/>
          <p:nvPr/>
        </p:nvGrpSpPr>
        <p:grpSpPr>
          <a:xfrm>
            <a:off x="2276997" y="1864001"/>
            <a:ext cx="4537075" cy="498475"/>
            <a:chExt cx="3398" cy="383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15" name="AutoShape 20"/>
            <p:cNvSpPr>
              <a:spLocks noChangeShapeType="1"/>
            </p:cNvSpPr>
            <p:nvPr/>
          </p:nvSpPr>
          <p:spPr bwMode="auto">
            <a:xfrm rot="5400000">
              <a:off x="22" y="-22"/>
              <a:ext cx="383" cy="427"/>
            </a:xfrm>
            <a:prstGeom prst="bentConnector3">
              <a:avLst>
                <a:gd fmla="val 49602" name="adj1"/>
              </a:avLst>
            </a:prstGeom>
            <a:noFill/>
            <a:ln cmpd="sng" w="19050">
              <a:solidFill>
                <a:srgbClr val="008080"/>
              </a:solidFill>
              <a:miter lim="800000"/>
              <a:tailEnd len="med" type="triangle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16" name="AutoShape 21"/>
            <p:cNvSpPr>
              <a:spLocks noChangeShapeType="1"/>
            </p:cNvSpPr>
            <p:nvPr/>
          </p:nvSpPr>
          <p:spPr bwMode="auto">
            <a:xfrm flipH="1" rot="16200000">
              <a:off x="864" y="-442"/>
              <a:ext cx="383" cy="1267"/>
            </a:xfrm>
            <a:prstGeom prst="bentConnector3">
              <a:avLst>
                <a:gd fmla="val 49602" name="adj1"/>
              </a:avLst>
            </a:prstGeom>
            <a:noFill/>
            <a:ln cmpd="sng" w="19050">
              <a:solidFill>
                <a:srgbClr val="008080"/>
              </a:solidFill>
              <a:miter lim="800000"/>
              <a:tailEnd len="med" type="triangle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17" name="AutoShape 22"/>
            <p:cNvSpPr>
              <a:spLocks noChangeShapeType="1"/>
            </p:cNvSpPr>
            <p:nvPr/>
          </p:nvSpPr>
          <p:spPr bwMode="auto">
            <a:xfrm flipH="1" rot="16200000">
              <a:off x="1716" y="-1294"/>
              <a:ext cx="383" cy="2971"/>
            </a:xfrm>
            <a:prstGeom prst="bentConnector3">
              <a:avLst>
                <a:gd fmla="val 49602" name="adj1"/>
              </a:avLst>
            </a:prstGeom>
            <a:noFill/>
            <a:ln cmpd="sng" w="19050">
              <a:solidFill>
                <a:srgbClr val="008080"/>
              </a:solidFill>
              <a:miter lim="800000"/>
              <a:tailEnd len="med" type="triangle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</p:grp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3024708" y="1290910"/>
            <a:ext cx="4595813" cy="465138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algn="ctr" dir="2700000" dist="35921" rotWithShape="0">
              <a:srgbClr val="808080"/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r>
              <a:rPr altLang="zh-CN" lang="zh-CN" smtClean="0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单击此处添加段落文字内容</a:t>
            </a:r>
          </a:p>
        </p:txBody>
      </p:sp>
      <p:sp>
        <p:nvSpPr>
          <p:cNvPr id="19" name="AutoShape 24"/>
          <p:cNvSpPr>
            <a:spLocks noChangeArrowheads="1"/>
          </p:cNvSpPr>
          <p:nvPr/>
        </p:nvSpPr>
        <p:spPr bwMode="auto">
          <a:xfrm>
            <a:off x="1610246" y="1203599"/>
            <a:ext cx="1962150" cy="638175"/>
          </a:xfrm>
          <a:prstGeom prst="roundRect">
            <a:avLst>
              <a:gd fmla="val 0" name="adj"/>
            </a:avLst>
          </a:prstGeom>
          <a:solidFill>
            <a:srgbClr val="008080"/>
          </a:solidFill>
          <a:ln>
            <a:noFill/>
          </a:ln>
          <a:effectLst>
            <a:outerShdw algn="ctr" dir="2700000" dist="35921" rotWithShape="0">
              <a:srgbClr val="808080"/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r>
              <a:rPr altLang="zh-CN" lang="zh-CN" smtClean="0" sz="1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单击添加文字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732983" y="2457723"/>
            <a:ext cx="2057400" cy="2057400"/>
            <a:chOff x="5732983" y="2457723"/>
            <a:chExt cx="2057400" cy="2057400"/>
          </a:xfrm>
        </p:grpSpPr>
        <p:grpSp>
          <p:nvGrpSpPr>
            <p:cNvPr id="43" name="Group 29"/>
            <p:cNvGrpSpPr/>
            <p:nvPr/>
          </p:nvGrpSpPr>
          <p:grpSpPr>
            <a:xfrm>
              <a:off x="5732983" y="2457723"/>
              <a:ext cx="2057400" cy="2057400"/>
              <a:chExt cx="1296" cy="1296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Rectangle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96" cy="1296"/>
              </a:xfrm>
              <a:prstGeom prst="rect">
                <a:avLst/>
              </a:prstGeom>
              <a:solidFill>
                <a:srgbClr val="454696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None/>
                  <a:defRPr/>
                </a:pPr>
                <a:endParaRPr altLang="en-US" kern="0" lang="zh-CN" smtClean="0" sz="2800">
                  <a:solidFill>
                    <a:srgbClr val="000000"/>
                  </a:solidFill>
                  <a:latin charset="0" pitchFamily="34" typeface="Arial"/>
                </a:endParaRPr>
              </a:p>
            </p:txBody>
          </p:sp>
          <p:sp>
            <p:nvSpPr>
              <p:cNvPr id="47" name="Rectangle 9"/>
              <p:cNvSpPr>
                <a:spLocks noChangeArrowheads="1"/>
              </p:cNvSpPr>
              <p:nvPr/>
            </p:nvSpPr>
            <p:spPr bwMode="auto">
              <a:xfrm>
                <a:off x="38" y="702"/>
                <a:ext cx="1242" cy="5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None/>
                  <a:defRPr/>
                </a:pPr>
                <a:r>
                  <a:rPr altLang="zh-CN" kern="0" lang="zh-CN" smtClean="0" sz="14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单击此处添加文字内容</a:t>
                </a:r>
              </a:p>
              <a:p>
                <a:pPr algn="ctr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None/>
                  <a:defRPr/>
                </a:pPr>
                <a:r>
                  <a:rPr altLang="zh-CN" kern="0" lang="zh-CN" smtClean="0" sz="14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单击此处添加文字内容</a:t>
                </a:r>
              </a:p>
              <a:p>
                <a:pPr algn="ctr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None/>
                  <a:defRPr/>
                </a:pPr>
                <a:r>
                  <a:rPr altLang="zh-CN" kern="0" lang="zh-CN" smtClean="0" sz="14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单击此处添加文字内容</a:t>
                </a:r>
              </a:p>
            </p:txBody>
          </p:sp>
          <p:sp>
            <p:nvSpPr>
              <p:cNvPr id="48" name="Rectangle 15"/>
              <p:cNvSpPr>
                <a:spLocks noChangeArrowheads="1"/>
              </p:cNvSpPr>
              <p:nvPr/>
            </p:nvSpPr>
            <p:spPr bwMode="auto">
              <a:xfrm>
                <a:off x="46" y="248"/>
                <a:ext cx="56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None/>
                  <a:defRPr/>
                </a:pPr>
                <a:r>
                  <a:rPr altLang="zh-CN" kern="0" lang="zh-CN" smtClean="0" sz="14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添加文字</a:t>
                </a:r>
              </a:p>
            </p:txBody>
          </p:sp>
          <p:sp>
            <p:nvSpPr>
              <p:cNvPr id="50" name="Rectangle 16"/>
              <p:cNvSpPr>
                <a:spLocks noChangeArrowheads="1"/>
              </p:cNvSpPr>
              <p:nvPr/>
            </p:nvSpPr>
            <p:spPr bwMode="auto">
              <a:xfrm>
                <a:off x="668" y="93"/>
                <a:ext cx="518" cy="5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None/>
                  <a:defRPr/>
                </a:pPr>
                <a:endParaRPr altLang="zh-CN" kern="0" lang="zh-CN" smtClean="0">
                  <a:solidFill>
                    <a:srgbClr val="FF66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  <p:pic>
          <p:nvPicPr>
            <p:cNvPr descr="C:\Users\Administrator\Desktop\2.png" id="4098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6861324" y="2662964"/>
              <a:ext cx="680984" cy="756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1238771" y="2457723"/>
            <a:ext cx="2057400" cy="2057400"/>
            <a:chOff x="1238771" y="2457723"/>
            <a:chExt cx="2057400" cy="2057400"/>
          </a:xfrm>
        </p:grpSpPr>
        <p:grpSp>
          <p:nvGrpSpPr>
            <p:cNvPr id="20" name="Group 15"/>
            <p:cNvGrpSpPr/>
            <p:nvPr/>
          </p:nvGrpSpPr>
          <p:grpSpPr>
            <a:xfrm>
              <a:off x="1238771" y="2457723"/>
              <a:ext cx="2057400" cy="2057400"/>
              <a:chExt cx="1296" cy="1296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96" cy="1296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None/>
                  <a:defRPr/>
                </a:pPr>
                <a:endParaRPr altLang="en-US" kern="0" lang="zh-CN" smtClean="0" sz="2800">
                  <a:solidFill>
                    <a:srgbClr val="000000"/>
                  </a:solidFill>
                  <a:latin charset="0" pitchFamily="34" typeface="Arial"/>
                </a:endParaRPr>
              </a:p>
            </p:txBody>
          </p:sp>
          <p:sp>
            <p:nvSpPr>
              <p:cNvPr id="22" name="Rectangle 9"/>
              <p:cNvSpPr>
                <a:spLocks noChangeArrowheads="1"/>
              </p:cNvSpPr>
              <p:nvPr/>
            </p:nvSpPr>
            <p:spPr bwMode="auto">
              <a:xfrm>
                <a:off x="38" y="702"/>
                <a:ext cx="1242" cy="5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None/>
                  <a:defRPr/>
                </a:pPr>
                <a:r>
                  <a:rPr altLang="zh-CN" kern="0" lang="zh-CN" smtClean="0" sz="14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单击此处添加文字内容</a:t>
                </a:r>
              </a:p>
              <a:p>
                <a:pPr algn="ctr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None/>
                  <a:defRPr/>
                </a:pPr>
                <a:r>
                  <a:rPr altLang="zh-CN" kern="0" lang="zh-CN" smtClean="0" sz="14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单击此处添加文字内容</a:t>
                </a:r>
              </a:p>
              <a:p>
                <a:pPr algn="ctr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None/>
                  <a:defRPr/>
                </a:pPr>
                <a:r>
                  <a:rPr altLang="zh-CN" kern="0" lang="zh-CN" smtClean="0" sz="14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单击此处添加文字内容</a:t>
                </a:r>
              </a:p>
            </p:txBody>
          </p:sp>
          <p:sp>
            <p:nvSpPr>
              <p:cNvPr id="23" name="Rectangle 15"/>
              <p:cNvSpPr>
                <a:spLocks noChangeArrowheads="1"/>
              </p:cNvSpPr>
              <p:nvPr/>
            </p:nvSpPr>
            <p:spPr bwMode="auto">
              <a:xfrm>
                <a:off x="46" y="248"/>
                <a:ext cx="56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None/>
                  <a:defRPr/>
                </a:pPr>
                <a:r>
                  <a:rPr altLang="zh-CN" kern="0" lang="zh-CN" smtClean="0" sz="14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添加文字</a:t>
                </a:r>
              </a:p>
            </p:txBody>
          </p:sp>
          <p:sp>
            <p:nvSpPr>
              <p:cNvPr id="25" name="Rectangle 16"/>
              <p:cNvSpPr>
                <a:spLocks noChangeArrowheads="1"/>
              </p:cNvSpPr>
              <p:nvPr/>
            </p:nvSpPr>
            <p:spPr bwMode="auto">
              <a:xfrm>
                <a:off x="668" y="93"/>
                <a:ext cx="518" cy="5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None/>
                  <a:defRPr/>
                </a:pPr>
                <a:endParaRPr altLang="zh-CN" kern="0" lang="zh-CN" smtClean="0">
                  <a:solidFill>
                    <a:srgbClr val="FF66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  <p:pic>
          <p:nvPicPr>
            <p:cNvPr descr="C:\Users\Administrator\Desktop\图片12.png" id="4099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2367051" y="2662964"/>
              <a:ext cx="631116" cy="756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3485083" y="2457723"/>
            <a:ext cx="2057400" cy="2057400"/>
            <a:chOff x="3485083" y="2457723"/>
            <a:chExt cx="2057400" cy="2057400"/>
          </a:xfrm>
        </p:grpSpPr>
        <p:grpSp>
          <p:nvGrpSpPr>
            <p:cNvPr id="27" name="Group 22"/>
            <p:cNvGrpSpPr/>
            <p:nvPr/>
          </p:nvGrpSpPr>
          <p:grpSpPr>
            <a:xfrm>
              <a:off x="3485083" y="2457723"/>
              <a:ext cx="2057400" cy="2057400"/>
              <a:chExt cx="1296" cy="1296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Rectangle 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96" cy="1296"/>
              </a:xfrm>
              <a:prstGeom prst="rect">
                <a:avLst/>
              </a:prstGeom>
              <a:solidFill>
                <a:srgbClr val="598D3E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None/>
                  <a:defRPr/>
                </a:pPr>
                <a:endParaRPr altLang="en-US" kern="0" lang="zh-CN" smtClean="0" sz="2800">
                  <a:solidFill>
                    <a:srgbClr val="000000"/>
                  </a:solidFill>
                  <a:latin charset="0" pitchFamily="34" typeface="Arial"/>
                </a:endParaRPr>
              </a:p>
            </p:txBody>
          </p:sp>
          <p:sp>
            <p:nvSpPr>
              <p:cNvPr id="29" name="Rectangle 9"/>
              <p:cNvSpPr>
                <a:spLocks noChangeArrowheads="1"/>
              </p:cNvSpPr>
              <p:nvPr/>
            </p:nvSpPr>
            <p:spPr bwMode="auto">
              <a:xfrm>
                <a:off x="38" y="702"/>
                <a:ext cx="1242" cy="5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None/>
                  <a:defRPr/>
                </a:pPr>
                <a:r>
                  <a:rPr altLang="zh-CN" kern="0" lang="zh-CN" smtClean="0" sz="14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单击此处添加文字内容</a:t>
                </a:r>
              </a:p>
              <a:p>
                <a:pPr algn="ctr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None/>
                  <a:defRPr/>
                </a:pPr>
                <a:r>
                  <a:rPr altLang="zh-CN" kern="0" lang="zh-CN" smtClean="0" sz="14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单击此处添加文字内容</a:t>
                </a:r>
              </a:p>
              <a:p>
                <a:pPr algn="ctr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None/>
                  <a:defRPr/>
                </a:pPr>
                <a:r>
                  <a:rPr altLang="zh-CN" kern="0" lang="zh-CN" smtClean="0" sz="14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单击此处添加文字内容</a:t>
                </a:r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/>
            </p:nvSpPr>
            <p:spPr bwMode="auto">
              <a:xfrm>
                <a:off x="46" y="248"/>
                <a:ext cx="56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None/>
                  <a:defRPr/>
                </a:pPr>
                <a:r>
                  <a:rPr altLang="zh-CN" kern="0" lang="zh-CN" smtClean="0" sz="14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添加文字</a:t>
                </a:r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668" y="93"/>
                <a:ext cx="518" cy="5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None/>
                  <a:defRPr/>
                </a:pPr>
                <a:endParaRPr altLang="zh-CN" kern="0" lang="zh-CN" smtClean="0">
                  <a:solidFill>
                    <a:srgbClr val="FF66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  <p:pic>
          <p:nvPicPr>
            <p:cNvPr descr="C:\Users\Administrator\Desktop\图片13.png" id="4100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4648646" y="2658074"/>
              <a:ext cx="595552" cy="75600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val="1245376251"/>
      </p:ext>
    </p:extLst>
  </p:cSld>
  <p:clrMapOvr>
    <a:masterClrMapping/>
  </p:clrMapOvr>
  <mc:AlternateContent>
    <mc:Choice Requires="p14">
      <p:transition advTm="1000" p14:dur="1500" spd="slow">
        <p:split orient="vert"/>
      </p:transition>
    </mc:Choice>
    <mc:Fallback>
      <p:transition advTm="1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18"/>
      <p:bldP grpId="0" spid="1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gdLst>
              <a:gd fmla="*/ 0 w 3505200" name="connsiteX0"/>
              <a:gd fmla="*/ 0 h 444000" name="connsiteY0"/>
              <a:gd fmla="*/ 3505200 w 3505200" name="connsiteX1"/>
              <a:gd fmla="*/ 0 h 444000" name="connsiteY1"/>
              <a:gd fmla="*/ 3253740 w 3505200" name="connsiteX2"/>
              <a:gd fmla="*/ 257846 h 444000" name="connsiteY2"/>
              <a:gd fmla="*/ 3505200 w 3505200" name="connsiteX3"/>
              <a:gd fmla="*/ 444000 h 444000" name="connsiteY3"/>
              <a:gd fmla="*/ 0 w 3505200" name="connsiteX4"/>
              <a:gd fmla="*/ 444000 h 444000" name="connsiteY4"/>
              <a:gd fmla="*/ 0 w 3505200" name="connsiteX5"/>
              <a:gd fmla="*/ 0 h 44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4000" w="35052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>
                <a:solidFill>
                  <a:prstClr val="white"/>
                </a:solidFill>
              </a:rPr>
              <a:t>单击此处添加标题</a:t>
            </a:r>
          </a:p>
        </p:txBody>
      </p:sp>
      <p:grpSp>
        <p:nvGrpSpPr>
          <p:cNvPr id="7354" name="组合 7353"/>
          <p:cNvGrpSpPr/>
          <p:nvPr/>
        </p:nvGrpSpPr>
        <p:grpSpPr>
          <a:xfrm>
            <a:off x="3420072" y="1456366"/>
            <a:ext cx="2484088" cy="2843576"/>
            <a:chOff x="3321260" y="1189077"/>
            <a:chExt cx="2484088" cy="2843576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1319" name="组合 1318"/>
            <p:cNvGrpSpPr/>
            <p:nvPr/>
          </p:nvGrpSpPr>
          <p:grpSpPr>
            <a:xfrm>
              <a:off x="3321260" y="1189077"/>
              <a:ext cx="2484088" cy="2843576"/>
              <a:chOff x="-9239250" y="-2052638"/>
              <a:chExt cx="7075487" cy="8099426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1320" name="AutoShape 4"/>
              <p:cNvSpPr>
                <a:spLocks noChangeArrowheads="1" noChangeAspect="1" noTextEdit="1"/>
              </p:cNvSpPr>
              <p:nvPr/>
            </p:nvSpPr>
            <p:spPr bwMode="auto">
              <a:xfrm>
                <a:off x="-9239250" y="-2052638"/>
                <a:ext cx="7075487" cy="8099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altLang="en-US" kern="0" lang="zh-CN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1" name="Freeform 6"/>
              <p:cNvSpPr/>
              <p:nvPr/>
            </p:nvSpPr>
            <p:spPr bwMode="auto">
              <a:xfrm>
                <a:off x="-5684838" y="-2033588"/>
                <a:ext cx="3452812" cy="4003675"/>
              </a:xfrm>
              <a:custGeom>
                <a:gdLst>
                  <a:gd fmla="*/ 0 w 921" name="T0"/>
                  <a:gd fmla="*/ 0 h 1068" name="T1"/>
                  <a:gd fmla="*/ 30 w 921" name="T2"/>
                  <a:gd fmla="*/ 8 h 1068" name="T3"/>
                  <a:gd fmla="*/ 899 w 921" name="T4"/>
                  <a:gd fmla="*/ 522 h 1068" name="T5"/>
                  <a:gd fmla="*/ 921 w 921" name="T6"/>
                  <a:gd fmla="*/ 544 h 1068" name="T7"/>
                  <a:gd fmla="*/ 0 w 921" name="T8"/>
                  <a:gd fmla="*/ 1068 h 1068" name="T9"/>
                  <a:gd fmla="*/ 0 w 921" name="T10"/>
                  <a:gd fmla="*/ 0 h 106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68" w="921">
                    <a:moveTo>
                      <a:pt x="0" y="0"/>
                    </a:moveTo>
                    <a:cubicBezTo>
                      <a:pt x="11" y="0"/>
                      <a:pt x="22" y="3"/>
                      <a:pt x="30" y="8"/>
                    </a:cubicBezTo>
                    <a:cubicBezTo>
                      <a:pt x="899" y="522"/>
                      <a:pt x="899" y="522"/>
                      <a:pt x="899" y="522"/>
                    </a:cubicBezTo>
                    <a:cubicBezTo>
                      <a:pt x="907" y="526"/>
                      <a:pt x="915" y="534"/>
                      <a:pt x="921" y="544"/>
                    </a:cubicBezTo>
                    <a:cubicBezTo>
                      <a:pt x="0" y="1068"/>
                      <a:pt x="0" y="1068"/>
                      <a:pt x="0" y="106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445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altLang="en-US" kern="0" lang="zh-CN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2" name="Freeform 7"/>
              <p:cNvSpPr>
                <a:spLocks noEditPoints="1"/>
              </p:cNvSpPr>
              <p:nvPr/>
            </p:nvSpPr>
            <p:spPr bwMode="auto">
              <a:xfrm>
                <a:off x="-5703888" y="-2052638"/>
                <a:ext cx="3495675" cy="4049713"/>
              </a:xfrm>
              <a:custGeom>
                <a:gdLst>
                  <a:gd fmla="*/ 9 w 932" name="T0"/>
                  <a:gd fmla="*/ 9 h 1080" name="T1"/>
                  <a:gd fmla="*/ 33 w 932" name="T2"/>
                  <a:gd fmla="*/ 17 h 1080" name="T3"/>
                  <a:gd fmla="*/ 902 w 932" name="T4"/>
                  <a:gd fmla="*/ 530 h 1080" name="T5"/>
                  <a:gd fmla="*/ 920 w 932" name="T6"/>
                  <a:gd fmla="*/ 548 h 1080" name="T7"/>
                  <a:gd fmla="*/ 9 w 932" name="T8"/>
                  <a:gd fmla="*/ 1066 h 1080" name="T9"/>
                  <a:gd fmla="*/ 9 w 932" name="T10"/>
                  <a:gd fmla="*/ 9 h 1080" name="T11"/>
                  <a:gd fmla="*/ 0 w 932" name="T12"/>
                  <a:gd fmla="*/ 0 h 1080" name="T13"/>
                  <a:gd fmla="*/ 0 w 932" name="T14"/>
                  <a:gd fmla="*/ 1080 h 1080" name="T15"/>
                  <a:gd fmla="*/ 932 w 932" name="T16"/>
                  <a:gd fmla="*/ 551 h 1080" name="T17"/>
                  <a:gd fmla="*/ 906 w 932" name="T18"/>
                  <a:gd fmla="*/ 523 h 1080" name="T19"/>
                  <a:gd fmla="*/ 37 w 932" name="T20"/>
                  <a:gd fmla="*/ 9 h 1080" name="T21"/>
                  <a:gd fmla="*/ 0 w 932" name="T22"/>
                  <a:gd fmla="*/ 0 h 1080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080" w="932">
                    <a:moveTo>
                      <a:pt x="9" y="9"/>
                    </a:moveTo>
                    <a:cubicBezTo>
                      <a:pt x="18" y="10"/>
                      <a:pt x="26" y="13"/>
                      <a:pt x="33" y="17"/>
                    </a:cubicBezTo>
                    <a:cubicBezTo>
                      <a:pt x="902" y="530"/>
                      <a:pt x="902" y="530"/>
                      <a:pt x="902" y="530"/>
                    </a:cubicBezTo>
                    <a:cubicBezTo>
                      <a:pt x="908" y="534"/>
                      <a:pt x="915" y="540"/>
                      <a:pt x="920" y="548"/>
                    </a:cubicBezTo>
                    <a:cubicBezTo>
                      <a:pt x="9" y="1066"/>
                      <a:pt x="9" y="1066"/>
                      <a:pt x="9" y="1066"/>
                    </a:cubicBezTo>
                    <a:cubicBezTo>
                      <a:pt x="9" y="9"/>
                      <a:pt x="9" y="9"/>
                      <a:pt x="9" y="9"/>
                    </a:cubicBezTo>
                    <a:moveTo>
                      <a:pt x="0" y="0"/>
                    </a:moveTo>
                    <a:cubicBezTo>
                      <a:pt x="0" y="1080"/>
                      <a:pt x="0" y="1080"/>
                      <a:pt x="0" y="1080"/>
                    </a:cubicBezTo>
                    <a:cubicBezTo>
                      <a:pt x="932" y="551"/>
                      <a:pt x="932" y="551"/>
                      <a:pt x="932" y="551"/>
                    </a:cubicBezTo>
                    <a:cubicBezTo>
                      <a:pt x="925" y="539"/>
                      <a:pt x="916" y="529"/>
                      <a:pt x="906" y="523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27" y="3"/>
                      <a:pt x="14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altLang="en-US" kern="0" lang="zh-CN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3" name="Freeform 8"/>
              <p:cNvSpPr/>
              <p:nvPr/>
            </p:nvSpPr>
            <p:spPr bwMode="auto">
              <a:xfrm>
                <a:off x="-5684838" y="2027238"/>
                <a:ext cx="3452812" cy="4005263"/>
              </a:xfrm>
              <a:custGeom>
                <a:gdLst>
                  <a:gd fmla="*/ 0 w 921" name="T0"/>
                  <a:gd fmla="*/ 0 h 1068" name="T1"/>
                  <a:gd fmla="*/ 921 w 921" name="T2"/>
                  <a:gd fmla="*/ 523 h 1068" name="T3"/>
                  <a:gd fmla="*/ 899 w 921" name="T4"/>
                  <a:gd fmla="*/ 546 h 1068" name="T5"/>
                  <a:gd fmla="*/ 30 w 921" name="T6"/>
                  <a:gd fmla="*/ 1060 h 1068" name="T7"/>
                  <a:gd fmla="*/ 0 w 921" name="T8"/>
                  <a:gd fmla="*/ 1068 h 1068" name="T9"/>
                  <a:gd fmla="*/ 0 w 921" name="T10"/>
                  <a:gd fmla="*/ 0 h 106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68" w="921">
                    <a:moveTo>
                      <a:pt x="0" y="0"/>
                    </a:moveTo>
                    <a:cubicBezTo>
                      <a:pt x="921" y="523"/>
                      <a:pt x="921" y="523"/>
                      <a:pt x="921" y="523"/>
                    </a:cubicBezTo>
                    <a:cubicBezTo>
                      <a:pt x="915" y="533"/>
                      <a:pt x="907" y="541"/>
                      <a:pt x="899" y="546"/>
                    </a:cubicBezTo>
                    <a:cubicBezTo>
                      <a:pt x="30" y="1060"/>
                      <a:pt x="30" y="1060"/>
                      <a:pt x="30" y="1060"/>
                    </a:cubicBezTo>
                    <a:cubicBezTo>
                      <a:pt x="22" y="1064"/>
                      <a:pt x="11" y="1067"/>
                      <a:pt x="0" y="106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CAC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altLang="en-US" kern="0" lang="zh-CN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4" name="Freeform 9"/>
              <p:cNvSpPr>
                <a:spLocks noEditPoints="1"/>
              </p:cNvSpPr>
              <p:nvPr/>
            </p:nvSpPr>
            <p:spPr bwMode="auto">
              <a:xfrm>
                <a:off x="-5703888" y="1997075"/>
                <a:ext cx="3495675" cy="4049713"/>
              </a:xfrm>
              <a:custGeom>
                <a:gdLst>
                  <a:gd fmla="*/ 9 w 932" name="T0"/>
                  <a:gd fmla="*/ 15 h 1080" name="T1"/>
                  <a:gd fmla="*/ 920 w 932" name="T2"/>
                  <a:gd fmla="*/ 533 h 1080" name="T3"/>
                  <a:gd fmla="*/ 902 w 932" name="T4"/>
                  <a:gd fmla="*/ 550 h 1080" name="T5"/>
                  <a:gd fmla="*/ 33 w 932" name="T6"/>
                  <a:gd fmla="*/ 1064 h 1080" name="T7"/>
                  <a:gd fmla="*/ 9 w 932" name="T8"/>
                  <a:gd fmla="*/ 1071 h 1080" name="T9"/>
                  <a:gd fmla="*/ 9 w 932" name="T10"/>
                  <a:gd fmla="*/ 15 h 1080" name="T11"/>
                  <a:gd fmla="*/ 0 w 932" name="T12"/>
                  <a:gd fmla="*/ 0 h 1080" name="T13"/>
                  <a:gd fmla="*/ 0 w 932" name="T14"/>
                  <a:gd fmla="*/ 1080 h 1080" name="T15"/>
                  <a:gd fmla="*/ 37 w 932" name="T16"/>
                  <a:gd fmla="*/ 1071 h 1080" name="T17"/>
                  <a:gd fmla="*/ 906 w 932" name="T18"/>
                  <a:gd fmla="*/ 558 h 1080" name="T19"/>
                  <a:gd fmla="*/ 932 w 932" name="T20"/>
                  <a:gd fmla="*/ 530 h 1080" name="T21"/>
                  <a:gd fmla="*/ 0 w 932" name="T22"/>
                  <a:gd fmla="*/ 0 h 1080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080" w="932">
                    <a:moveTo>
                      <a:pt x="9" y="15"/>
                    </a:moveTo>
                    <a:cubicBezTo>
                      <a:pt x="920" y="533"/>
                      <a:pt x="920" y="533"/>
                      <a:pt x="920" y="533"/>
                    </a:cubicBezTo>
                    <a:cubicBezTo>
                      <a:pt x="915" y="540"/>
                      <a:pt x="908" y="547"/>
                      <a:pt x="902" y="550"/>
                    </a:cubicBezTo>
                    <a:cubicBezTo>
                      <a:pt x="33" y="1064"/>
                      <a:pt x="33" y="1064"/>
                      <a:pt x="33" y="1064"/>
                    </a:cubicBezTo>
                    <a:cubicBezTo>
                      <a:pt x="26" y="1068"/>
                      <a:pt x="18" y="1070"/>
                      <a:pt x="9" y="1071"/>
                    </a:cubicBezTo>
                    <a:cubicBezTo>
                      <a:pt x="9" y="15"/>
                      <a:pt x="9" y="15"/>
                      <a:pt x="9" y="15"/>
                    </a:cubicBezTo>
                    <a:moveTo>
                      <a:pt x="0" y="0"/>
                    </a:moveTo>
                    <a:cubicBezTo>
                      <a:pt x="0" y="1080"/>
                      <a:pt x="0" y="1080"/>
                      <a:pt x="0" y="1080"/>
                    </a:cubicBezTo>
                    <a:cubicBezTo>
                      <a:pt x="14" y="1080"/>
                      <a:pt x="27" y="1077"/>
                      <a:pt x="37" y="1071"/>
                    </a:cubicBezTo>
                    <a:cubicBezTo>
                      <a:pt x="906" y="558"/>
                      <a:pt x="906" y="558"/>
                      <a:pt x="906" y="558"/>
                    </a:cubicBezTo>
                    <a:cubicBezTo>
                      <a:pt x="916" y="552"/>
                      <a:pt x="925" y="542"/>
                      <a:pt x="932" y="53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altLang="en-US" kern="0" lang="zh-CN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5" name="Freeform 10"/>
              <p:cNvSpPr/>
              <p:nvPr/>
            </p:nvSpPr>
            <p:spPr bwMode="auto">
              <a:xfrm>
                <a:off x="-5670550" y="36512"/>
                <a:ext cx="3487737" cy="3925888"/>
              </a:xfrm>
              <a:custGeom>
                <a:gdLst>
                  <a:gd fmla="*/ 0 w 930" name="T0"/>
                  <a:gd fmla="*/ 523 h 1047" name="T1"/>
                  <a:gd fmla="*/ 921 w 930" name="T2"/>
                  <a:gd fmla="*/ 0 h 1047" name="T3"/>
                  <a:gd fmla="*/ 930 w 930" name="T4"/>
                  <a:gd fmla="*/ 31 h 1047" name="T5"/>
                  <a:gd fmla="*/ 930 w 930" name="T6"/>
                  <a:gd fmla="*/ 1016 h 1047" name="T7"/>
                  <a:gd fmla="*/ 921 w 930" name="T8"/>
                  <a:gd fmla="*/ 1047 h 1047" name="T9"/>
                  <a:gd fmla="*/ 0 w 930" name="T10"/>
                  <a:gd fmla="*/ 523 h 104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47" w="930">
                    <a:moveTo>
                      <a:pt x="0" y="523"/>
                    </a:moveTo>
                    <a:cubicBezTo>
                      <a:pt x="921" y="0"/>
                      <a:pt x="921" y="0"/>
                      <a:pt x="921" y="0"/>
                    </a:cubicBezTo>
                    <a:cubicBezTo>
                      <a:pt x="927" y="10"/>
                      <a:pt x="930" y="21"/>
                      <a:pt x="930" y="31"/>
                    </a:cubicBezTo>
                    <a:cubicBezTo>
                      <a:pt x="930" y="1016"/>
                      <a:pt x="930" y="1016"/>
                      <a:pt x="930" y="1016"/>
                    </a:cubicBezTo>
                    <a:cubicBezTo>
                      <a:pt x="930" y="1026"/>
                      <a:pt x="927" y="1036"/>
                      <a:pt x="921" y="1047"/>
                    </a:cubicBezTo>
                    <a:lnTo>
                      <a:pt x="0" y="523"/>
                    </a:lnTo>
                    <a:close/>
                  </a:path>
                </a:pathLst>
              </a:custGeom>
              <a:solidFill>
                <a:srgbClr val="90A1A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altLang="en-US" kern="0" lang="zh-CN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6" name="Freeform 11"/>
              <p:cNvSpPr>
                <a:spLocks noEditPoints="1"/>
              </p:cNvSpPr>
              <p:nvPr/>
            </p:nvSpPr>
            <p:spPr bwMode="auto">
              <a:xfrm>
                <a:off x="-5703888" y="12700"/>
                <a:ext cx="3536950" cy="3971925"/>
              </a:xfrm>
              <a:custGeom>
                <a:gdLst>
                  <a:gd fmla="*/ 929 w 943" name="T0"/>
                  <a:gd fmla="*/ 12 h 1059" name="T1"/>
                  <a:gd fmla="*/ 934 w 943" name="T2"/>
                  <a:gd fmla="*/ 37 h 1059" name="T3"/>
                  <a:gd fmla="*/ 934 w 943" name="T4"/>
                  <a:gd fmla="*/ 1022 h 1059" name="T5"/>
                  <a:gd fmla="*/ 929 w 943" name="T6"/>
                  <a:gd fmla="*/ 1047 h 1059" name="T7"/>
                  <a:gd fmla="*/ 18 w 943" name="T8"/>
                  <a:gd fmla="*/ 529 h 1059" name="T9"/>
                  <a:gd fmla="*/ 929 w 943" name="T10"/>
                  <a:gd fmla="*/ 12 h 1059" name="T11"/>
                  <a:gd fmla="*/ 932 w 943" name="T12"/>
                  <a:gd fmla="*/ 0 h 1059" name="T13"/>
                  <a:gd fmla="*/ 0 w 943" name="T14"/>
                  <a:gd fmla="*/ 529 h 1059" name="T15"/>
                  <a:gd fmla="*/ 932 w 943" name="T16"/>
                  <a:gd fmla="*/ 1059 h 1059" name="T17"/>
                  <a:gd fmla="*/ 943 w 943" name="T18"/>
                  <a:gd fmla="*/ 1022 h 1059" name="T19"/>
                  <a:gd fmla="*/ 943 w 943" name="T20"/>
                  <a:gd fmla="*/ 37 h 1059" name="T21"/>
                  <a:gd fmla="*/ 932 w 943" name="T22"/>
                  <a:gd fmla="*/ 0 h 105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059" w="943">
                    <a:moveTo>
                      <a:pt x="929" y="12"/>
                    </a:moveTo>
                    <a:cubicBezTo>
                      <a:pt x="932" y="20"/>
                      <a:pt x="934" y="29"/>
                      <a:pt x="934" y="37"/>
                    </a:cubicBezTo>
                    <a:cubicBezTo>
                      <a:pt x="934" y="1022"/>
                      <a:pt x="934" y="1022"/>
                      <a:pt x="934" y="1022"/>
                    </a:cubicBezTo>
                    <a:cubicBezTo>
                      <a:pt x="934" y="1030"/>
                      <a:pt x="932" y="1038"/>
                      <a:pt x="929" y="1047"/>
                    </a:cubicBezTo>
                    <a:cubicBezTo>
                      <a:pt x="18" y="529"/>
                      <a:pt x="18" y="529"/>
                      <a:pt x="18" y="529"/>
                    </a:cubicBezTo>
                    <a:cubicBezTo>
                      <a:pt x="929" y="12"/>
                      <a:pt x="929" y="12"/>
                      <a:pt x="929" y="12"/>
                    </a:cubicBezTo>
                    <a:moveTo>
                      <a:pt x="932" y="0"/>
                    </a:moveTo>
                    <a:cubicBezTo>
                      <a:pt x="0" y="529"/>
                      <a:pt x="0" y="529"/>
                      <a:pt x="0" y="529"/>
                    </a:cubicBezTo>
                    <a:cubicBezTo>
                      <a:pt x="932" y="1059"/>
                      <a:pt x="932" y="1059"/>
                      <a:pt x="932" y="1059"/>
                    </a:cubicBezTo>
                    <a:cubicBezTo>
                      <a:pt x="939" y="1047"/>
                      <a:pt x="943" y="1034"/>
                      <a:pt x="943" y="1022"/>
                    </a:cubicBezTo>
                    <a:cubicBezTo>
                      <a:pt x="943" y="37"/>
                      <a:pt x="943" y="37"/>
                      <a:pt x="943" y="37"/>
                    </a:cubicBezTo>
                    <a:cubicBezTo>
                      <a:pt x="943" y="25"/>
                      <a:pt x="939" y="12"/>
                      <a:pt x="9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altLang="en-US" kern="0" lang="zh-CN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7" name="Freeform 12"/>
              <p:cNvSpPr/>
              <p:nvPr/>
            </p:nvSpPr>
            <p:spPr bwMode="auto">
              <a:xfrm>
                <a:off x="-9175750" y="2027238"/>
                <a:ext cx="3457575" cy="4005263"/>
              </a:xfrm>
              <a:custGeom>
                <a:gdLst>
                  <a:gd fmla="*/ 922 w 922" name="T0"/>
                  <a:gd fmla="*/ 1068 h 1068" name="T1"/>
                  <a:gd fmla="*/ 892 w 922" name="T2"/>
                  <a:gd fmla="*/ 1060 h 1068" name="T3"/>
                  <a:gd fmla="*/ 23 w 922" name="T4"/>
                  <a:gd fmla="*/ 546 h 1068" name="T5"/>
                  <a:gd fmla="*/ 0 w 922" name="T6"/>
                  <a:gd fmla="*/ 523 h 1068" name="T7"/>
                  <a:gd fmla="*/ 922 w 922" name="T8"/>
                  <a:gd fmla="*/ 0 h 1068" name="T9"/>
                  <a:gd fmla="*/ 922 w 922" name="T10"/>
                  <a:gd fmla="*/ 1068 h 106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68" w="922">
                    <a:moveTo>
                      <a:pt x="922" y="1068"/>
                    </a:moveTo>
                    <a:cubicBezTo>
                      <a:pt x="910" y="1067"/>
                      <a:pt x="900" y="1064"/>
                      <a:pt x="892" y="1060"/>
                    </a:cubicBezTo>
                    <a:cubicBezTo>
                      <a:pt x="23" y="546"/>
                      <a:pt x="23" y="546"/>
                      <a:pt x="23" y="546"/>
                    </a:cubicBezTo>
                    <a:cubicBezTo>
                      <a:pt x="14" y="541"/>
                      <a:pt x="7" y="533"/>
                      <a:pt x="0" y="523"/>
                    </a:cubicBezTo>
                    <a:cubicBezTo>
                      <a:pt x="922" y="0"/>
                      <a:pt x="922" y="0"/>
                      <a:pt x="922" y="0"/>
                    </a:cubicBezTo>
                    <a:lnTo>
                      <a:pt x="922" y="1068"/>
                    </a:lnTo>
                    <a:close/>
                  </a:path>
                </a:pathLst>
              </a:custGeom>
              <a:solidFill>
                <a:srgbClr val="9E979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altLang="en-US" kern="0" lang="zh-CN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8" name="Freeform 13"/>
              <p:cNvSpPr>
                <a:spLocks noEditPoints="1"/>
              </p:cNvSpPr>
              <p:nvPr/>
            </p:nvSpPr>
            <p:spPr bwMode="auto">
              <a:xfrm>
                <a:off x="-9197975" y="1997075"/>
                <a:ext cx="3494087" cy="4049713"/>
              </a:xfrm>
              <a:custGeom>
                <a:gdLst>
                  <a:gd fmla="*/ 924 w 932" name="T0"/>
                  <a:gd fmla="*/ 15 h 1080" name="T1"/>
                  <a:gd fmla="*/ 924 w 932" name="T2"/>
                  <a:gd fmla="*/ 1071 h 1080" name="T3"/>
                  <a:gd fmla="*/ 900 w 932" name="T4"/>
                  <a:gd fmla="*/ 1064 h 1080" name="T5"/>
                  <a:gd fmla="*/ 31 w 932" name="T6"/>
                  <a:gd fmla="*/ 550 h 1080" name="T7"/>
                  <a:gd fmla="*/ 12 w 932" name="T8"/>
                  <a:gd fmla="*/ 533 h 1080" name="T9"/>
                  <a:gd fmla="*/ 924 w 932" name="T10"/>
                  <a:gd fmla="*/ 15 h 1080" name="T11"/>
                  <a:gd fmla="*/ 932 w 932" name="T12"/>
                  <a:gd fmla="*/ 0 h 1080" name="T13"/>
                  <a:gd fmla="*/ 0 w 932" name="T14"/>
                  <a:gd fmla="*/ 530 h 1080" name="T15"/>
                  <a:gd fmla="*/ 26 w 932" name="T16"/>
                  <a:gd fmla="*/ 558 h 1080" name="T17"/>
                  <a:gd fmla="*/ 895 w 932" name="T18"/>
                  <a:gd fmla="*/ 1071 h 1080" name="T19"/>
                  <a:gd fmla="*/ 932 w 932" name="T20"/>
                  <a:gd fmla="*/ 1080 h 1080" name="T21"/>
                  <a:gd fmla="*/ 932 w 932" name="T22"/>
                  <a:gd fmla="*/ 0 h 1080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080" w="932">
                    <a:moveTo>
                      <a:pt x="924" y="15"/>
                    </a:moveTo>
                    <a:cubicBezTo>
                      <a:pt x="924" y="1071"/>
                      <a:pt x="924" y="1071"/>
                      <a:pt x="924" y="1071"/>
                    </a:cubicBezTo>
                    <a:cubicBezTo>
                      <a:pt x="915" y="1070"/>
                      <a:pt x="906" y="1068"/>
                      <a:pt x="900" y="1064"/>
                    </a:cubicBezTo>
                    <a:cubicBezTo>
                      <a:pt x="31" y="550"/>
                      <a:pt x="31" y="550"/>
                      <a:pt x="31" y="550"/>
                    </a:cubicBezTo>
                    <a:cubicBezTo>
                      <a:pt x="24" y="547"/>
                      <a:pt x="18" y="540"/>
                      <a:pt x="12" y="533"/>
                    </a:cubicBezTo>
                    <a:cubicBezTo>
                      <a:pt x="924" y="15"/>
                      <a:pt x="924" y="15"/>
                      <a:pt x="924" y="15"/>
                    </a:cubicBezTo>
                    <a:moveTo>
                      <a:pt x="932" y="0"/>
                    </a:moveTo>
                    <a:cubicBezTo>
                      <a:pt x="0" y="530"/>
                      <a:pt x="0" y="530"/>
                      <a:pt x="0" y="530"/>
                    </a:cubicBezTo>
                    <a:cubicBezTo>
                      <a:pt x="7" y="542"/>
                      <a:pt x="16" y="552"/>
                      <a:pt x="26" y="558"/>
                    </a:cubicBezTo>
                    <a:cubicBezTo>
                      <a:pt x="895" y="1071"/>
                      <a:pt x="895" y="1071"/>
                      <a:pt x="895" y="1071"/>
                    </a:cubicBezTo>
                    <a:cubicBezTo>
                      <a:pt x="905" y="1077"/>
                      <a:pt x="919" y="1080"/>
                      <a:pt x="932" y="1080"/>
                    </a:cubicBezTo>
                    <a:cubicBezTo>
                      <a:pt x="932" y="0"/>
                      <a:pt x="932" y="0"/>
                      <a:pt x="9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altLang="en-US" kern="0" lang="zh-CN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9" name="Freeform 14"/>
              <p:cNvSpPr/>
              <p:nvPr/>
            </p:nvSpPr>
            <p:spPr bwMode="auto">
              <a:xfrm>
                <a:off x="-9220200" y="36512"/>
                <a:ext cx="3486150" cy="3925888"/>
              </a:xfrm>
              <a:custGeom>
                <a:gdLst>
                  <a:gd fmla="*/ 8 w 930" name="T0"/>
                  <a:gd fmla="*/ 1047 h 1047" name="T1"/>
                  <a:gd fmla="*/ 0 w 930" name="T2"/>
                  <a:gd fmla="*/ 1016 h 1047" name="T3"/>
                  <a:gd fmla="*/ 0 w 930" name="T4"/>
                  <a:gd fmla="*/ 31 h 1047" name="T5"/>
                  <a:gd fmla="*/ 8 w 930" name="T6"/>
                  <a:gd fmla="*/ 0 h 1047" name="T7"/>
                  <a:gd fmla="*/ 930 w 930" name="T8"/>
                  <a:gd fmla="*/ 523 h 1047" name="T9"/>
                  <a:gd fmla="*/ 8 w 930" name="T10"/>
                  <a:gd fmla="*/ 1047 h 104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47" w="930">
                    <a:moveTo>
                      <a:pt x="8" y="1047"/>
                    </a:moveTo>
                    <a:cubicBezTo>
                      <a:pt x="3" y="1036"/>
                      <a:pt x="0" y="1026"/>
                      <a:pt x="0" y="1016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21"/>
                      <a:pt x="3" y="10"/>
                      <a:pt x="8" y="0"/>
                    </a:cubicBezTo>
                    <a:cubicBezTo>
                      <a:pt x="930" y="523"/>
                      <a:pt x="930" y="523"/>
                      <a:pt x="930" y="523"/>
                    </a:cubicBezTo>
                    <a:lnTo>
                      <a:pt x="8" y="1047"/>
                    </a:lnTo>
                    <a:close/>
                  </a:path>
                </a:pathLst>
              </a:custGeom>
              <a:solidFill>
                <a:srgbClr val="87BB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altLang="en-US" kern="0" lang="zh-CN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30" name="Freeform 15"/>
              <p:cNvSpPr>
                <a:spLocks noEditPoints="1"/>
              </p:cNvSpPr>
              <p:nvPr/>
            </p:nvSpPr>
            <p:spPr bwMode="auto">
              <a:xfrm>
                <a:off x="-9236075" y="12700"/>
                <a:ext cx="3532187" cy="3971925"/>
              </a:xfrm>
              <a:custGeom>
                <a:gdLst>
                  <a:gd fmla="*/ 14 w 942" name="T0"/>
                  <a:gd fmla="*/ 12 h 1059" name="T1"/>
                  <a:gd fmla="*/ 925 w 942" name="T2"/>
                  <a:gd fmla="*/ 529 h 1059" name="T3"/>
                  <a:gd fmla="*/ 14 w 942" name="T4"/>
                  <a:gd fmla="*/ 1047 h 1059" name="T5"/>
                  <a:gd fmla="*/ 8 w 942" name="T6"/>
                  <a:gd fmla="*/ 1022 h 1059" name="T7"/>
                  <a:gd fmla="*/ 8 w 942" name="T8"/>
                  <a:gd fmla="*/ 37 h 1059" name="T9"/>
                  <a:gd fmla="*/ 14 w 942" name="T10"/>
                  <a:gd fmla="*/ 12 h 1059" name="T11"/>
                  <a:gd fmla="*/ 10 w 942" name="T12"/>
                  <a:gd fmla="*/ 0 h 1059" name="T13"/>
                  <a:gd fmla="*/ 0 w 942" name="T14"/>
                  <a:gd fmla="*/ 37 h 1059" name="T15"/>
                  <a:gd fmla="*/ 0 w 942" name="T16"/>
                  <a:gd fmla="*/ 1022 h 1059" name="T17"/>
                  <a:gd fmla="*/ 10 w 942" name="T18"/>
                  <a:gd fmla="*/ 1059 h 1059" name="T19"/>
                  <a:gd fmla="*/ 942 w 942" name="T20"/>
                  <a:gd fmla="*/ 529 h 1059" name="T21"/>
                  <a:gd fmla="*/ 10 w 942" name="T22"/>
                  <a:gd fmla="*/ 0 h 105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059" w="942">
                    <a:moveTo>
                      <a:pt x="14" y="12"/>
                    </a:moveTo>
                    <a:cubicBezTo>
                      <a:pt x="925" y="529"/>
                      <a:pt x="925" y="529"/>
                      <a:pt x="925" y="529"/>
                    </a:cubicBezTo>
                    <a:cubicBezTo>
                      <a:pt x="14" y="1047"/>
                      <a:pt x="14" y="1047"/>
                      <a:pt x="14" y="1047"/>
                    </a:cubicBezTo>
                    <a:cubicBezTo>
                      <a:pt x="10" y="1038"/>
                      <a:pt x="8" y="1030"/>
                      <a:pt x="8" y="1022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29"/>
                      <a:pt x="10" y="20"/>
                      <a:pt x="14" y="12"/>
                    </a:cubicBezTo>
                    <a:moveTo>
                      <a:pt x="10" y="0"/>
                    </a:moveTo>
                    <a:cubicBezTo>
                      <a:pt x="4" y="12"/>
                      <a:pt x="0" y="25"/>
                      <a:pt x="0" y="37"/>
                    </a:cubicBezTo>
                    <a:cubicBezTo>
                      <a:pt x="0" y="1022"/>
                      <a:pt x="0" y="1022"/>
                      <a:pt x="0" y="1022"/>
                    </a:cubicBezTo>
                    <a:cubicBezTo>
                      <a:pt x="0" y="1034"/>
                      <a:pt x="4" y="1047"/>
                      <a:pt x="10" y="1059"/>
                    </a:cubicBezTo>
                    <a:cubicBezTo>
                      <a:pt x="942" y="529"/>
                      <a:pt x="942" y="529"/>
                      <a:pt x="942" y="529"/>
                    </a:cubicBezTo>
                    <a:cubicBezTo>
                      <a:pt x="10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altLang="en-US" kern="0" lang="zh-CN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31" name="Freeform 16"/>
              <p:cNvSpPr/>
              <p:nvPr/>
            </p:nvSpPr>
            <p:spPr bwMode="auto">
              <a:xfrm>
                <a:off x="-9175750" y="-2033588"/>
                <a:ext cx="3457575" cy="4003675"/>
              </a:xfrm>
              <a:custGeom>
                <a:gdLst>
                  <a:gd fmla="*/ 0 w 922" name="T0"/>
                  <a:gd fmla="*/ 544 h 1068" name="T1"/>
                  <a:gd fmla="*/ 23 w 922" name="T2"/>
                  <a:gd fmla="*/ 522 h 1068" name="T3"/>
                  <a:gd fmla="*/ 892 w 922" name="T4"/>
                  <a:gd fmla="*/ 8 h 1068" name="T5"/>
                  <a:gd fmla="*/ 922 w 922" name="T6"/>
                  <a:gd fmla="*/ 0 h 1068" name="T7"/>
                  <a:gd fmla="*/ 922 w 922" name="T8"/>
                  <a:gd fmla="*/ 1068 h 1068" name="T9"/>
                  <a:gd fmla="*/ 0 w 922" name="T10"/>
                  <a:gd fmla="*/ 544 h 106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68" w="922">
                    <a:moveTo>
                      <a:pt x="0" y="544"/>
                    </a:moveTo>
                    <a:cubicBezTo>
                      <a:pt x="7" y="534"/>
                      <a:pt x="14" y="526"/>
                      <a:pt x="23" y="522"/>
                    </a:cubicBezTo>
                    <a:cubicBezTo>
                      <a:pt x="892" y="8"/>
                      <a:pt x="892" y="8"/>
                      <a:pt x="892" y="8"/>
                    </a:cubicBezTo>
                    <a:cubicBezTo>
                      <a:pt x="900" y="3"/>
                      <a:pt x="910" y="0"/>
                      <a:pt x="922" y="0"/>
                    </a:cubicBezTo>
                    <a:cubicBezTo>
                      <a:pt x="922" y="1068"/>
                      <a:pt x="922" y="1068"/>
                      <a:pt x="922" y="1068"/>
                    </a:cubicBezTo>
                    <a:lnTo>
                      <a:pt x="0" y="544"/>
                    </a:lnTo>
                    <a:close/>
                  </a:path>
                </a:pathLst>
              </a:custGeom>
              <a:solidFill>
                <a:srgbClr val="3D9BB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altLang="en-US" kern="0" lang="zh-CN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32" name="Freeform 17"/>
              <p:cNvSpPr>
                <a:spLocks noEditPoints="1"/>
              </p:cNvSpPr>
              <p:nvPr/>
            </p:nvSpPr>
            <p:spPr bwMode="auto">
              <a:xfrm>
                <a:off x="-9197975" y="-2052638"/>
                <a:ext cx="3494087" cy="4049713"/>
              </a:xfrm>
              <a:custGeom>
                <a:gdLst>
                  <a:gd fmla="*/ 924 w 932" name="T0"/>
                  <a:gd fmla="*/ 9 h 1080" name="T1"/>
                  <a:gd fmla="*/ 924 w 932" name="T2"/>
                  <a:gd fmla="*/ 1066 h 1080" name="T3"/>
                  <a:gd fmla="*/ 12 w 932" name="T4"/>
                  <a:gd fmla="*/ 548 h 1080" name="T5"/>
                  <a:gd fmla="*/ 31 w 932" name="T6"/>
                  <a:gd fmla="*/ 530 h 1080" name="T7"/>
                  <a:gd fmla="*/ 900 w 932" name="T8"/>
                  <a:gd fmla="*/ 17 h 1080" name="T9"/>
                  <a:gd fmla="*/ 924 w 932" name="T10"/>
                  <a:gd fmla="*/ 9 h 1080" name="T11"/>
                  <a:gd fmla="*/ 932 w 932" name="T12"/>
                  <a:gd fmla="*/ 0 h 1080" name="T13"/>
                  <a:gd fmla="*/ 895 w 932" name="T14"/>
                  <a:gd fmla="*/ 9 h 1080" name="T15"/>
                  <a:gd fmla="*/ 26 w 932" name="T16"/>
                  <a:gd fmla="*/ 523 h 1080" name="T17"/>
                  <a:gd fmla="*/ 0 w 932" name="T18"/>
                  <a:gd fmla="*/ 551 h 1080" name="T19"/>
                  <a:gd fmla="*/ 932 w 932" name="T20"/>
                  <a:gd fmla="*/ 1080 h 1080" name="T21"/>
                  <a:gd fmla="*/ 932 w 932" name="T22"/>
                  <a:gd fmla="*/ 0 h 1080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080" w="932">
                    <a:moveTo>
                      <a:pt x="924" y="9"/>
                    </a:moveTo>
                    <a:cubicBezTo>
                      <a:pt x="924" y="1066"/>
                      <a:pt x="924" y="1066"/>
                      <a:pt x="924" y="1066"/>
                    </a:cubicBezTo>
                    <a:cubicBezTo>
                      <a:pt x="12" y="548"/>
                      <a:pt x="12" y="548"/>
                      <a:pt x="12" y="548"/>
                    </a:cubicBezTo>
                    <a:cubicBezTo>
                      <a:pt x="18" y="540"/>
                      <a:pt x="24" y="534"/>
                      <a:pt x="31" y="530"/>
                    </a:cubicBezTo>
                    <a:cubicBezTo>
                      <a:pt x="900" y="17"/>
                      <a:pt x="900" y="17"/>
                      <a:pt x="900" y="17"/>
                    </a:cubicBezTo>
                    <a:cubicBezTo>
                      <a:pt x="906" y="13"/>
                      <a:pt x="915" y="10"/>
                      <a:pt x="924" y="9"/>
                    </a:cubicBezTo>
                    <a:moveTo>
                      <a:pt x="932" y="0"/>
                    </a:moveTo>
                    <a:cubicBezTo>
                      <a:pt x="919" y="0"/>
                      <a:pt x="905" y="3"/>
                      <a:pt x="895" y="9"/>
                    </a:cubicBezTo>
                    <a:cubicBezTo>
                      <a:pt x="26" y="523"/>
                      <a:pt x="26" y="523"/>
                      <a:pt x="26" y="523"/>
                    </a:cubicBezTo>
                    <a:cubicBezTo>
                      <a:pt x="16" y="529"/>
                      <a:pt x="7" y="539"/>
                      <a:pt x="0" y="551"/>
                    </a:cubicBezTo>
                    <a:cubicBezTo>
                      <a:pt x="932" y="1080"/>
                      <a:pt x="932" y="1080"/>
                      <a:pt x="932" y="1080"/>
                    </a:cubicBezTo>
                    <a:cubicBezTo>
                      <a:pt x="932" y="0"/>
                      <a:pt x="932" y="0"/>
                      <a:pt x="9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altLang="en-US" kern="0" lang="zh-CN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353" name="六边形 7352"/>
            <p:cNvSpPr/>
            <p:nvPr/>
          </p:nvSpPr>
          <p:spPr>
            <a:xfrm rot="5400000">
              <a:off x="3723505" y="1869438"/>
              <a:ext cx="1709780" cy="1499163"/>
            </a:xfrm>
            <a:custGeom>
              <a:gdLst>
                <a:gd fmla="*/ 0 w 2692579" name="connsiteX0"/>
                <a:gd fmla="*/ 1201737 h 2360898" name="connsiteY0"/>
                <a:gd fmla="*/ 661619 w 2692579" name="connsiteX1"/>
                <a:gd fmla="*/ 13525 h 2360898" name="connsiteY1"/>
                <a:gd fmla="*/ 2010910 w 2692579" name="connsiteX2"/>
                <a:gd fmla="*/ 0 h 2360898" name="connsiteY2"/>
                <a:gd fmla="*/ 2692579 w 2692579" name="connsiteX3"/>
                <a:gd fmla="*/ 1207212 h 2360898" name="connsiteY3"/>
                <a:gd fmla="*/ 1985960 w 2692579" name="connsiteX4"/>
                <a:gd fmla="*/ 2330898 h 2360898" name="connsiteY4"/>
                <a:gd fmla="*/ 681146 w 2692579" name="connsiteX5"/>
                <a:gd fmla="*/ 2360898 h 2360898" name="connsiteY5"/>
                <a:gd fmla="*/ 0 w 2692579" name="connsiteX6"/>
                <a:gd fmla="*/ 1201737 h 2360898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2360898" w="2692579">
                  <a:moveTo>
                    <a:pt x="0" y="1201737"/>
                  </a:moveTo>
                  <a:lnTo>
                    <a:pt x="661619" y="13525"/>
                  </a:lnTo>
                  <a:lnTo>
                    <a:pt x="2010910" y="0"/>
                  </a:lnTo>
                  <a:lnTo>
                    <a:pt x="2692579" y="1207212"/>
                  </a:lnTo>
                  <a:lnTo>
                    <a:pt x="1985960" y="2330898"/>
                  </a:lnTo>
                  <a:lnTo>
                    <a:pt x="681146" y="2360898"/>
                  </a:lnTo>
                  <a:lnTo>
                    <a:pt x="0" y="12017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7359" name="Freeform 1306"/>
          <p:cNvSpPr>
            <a:spLocks noEditPoints="1"/>
          </p:cNvSpPr>
          <p:nvPr/>
        </p:nvSpPr>
        <p:spPr bwMode="auto">
          <a:xfrm>
            <a:off x="5508303" y="1864264"/>
            <a:ext cx="2520000" cy="106363"/>
          </a:xfrm>
          <a:custGeom>
            <a:gdLst>
              <a:gd fmla="*/ 0 w 978" name="T0"/>
              <a:gd fmla="*/ 62 h 67" name="T1"/>
              <a:gd fmla="*/ 31 w 978" name="T2"/>
              <a:gd fmla="*/ 54 h 67" name="T3"/>
              <a:gd fmla="*/ 57 w 978" name="T4"/>
              <a:gd fmla="*/ 40 h 67" name="T5"/>
              <a:gd fmla="*/ 82 w 978" name="T6"/>
              <a:gd fmla="*/ 21 h 67" name="T7"/>
              <a:gd fmla="*/ 57 w 978" name="T8"/>
              <a:gd fmla="*/ 40 h 67" name="T9"/>
              <a:gd fmla="*/ 109 w 978" name="T10"/>
              <a:gd fmla="*/ 7 h 67" name="T11"/>
              <a:gd fmla="*/ 140 w 978" name="T12"/>
              <a:gd fmla="*/ 0 h 67" name="T13"/>
              <a:gd fmla="*/ 124 w 978" name="T14"/>
              <a:gd fmla="*/ 7 h 67" name="T15"/>
              <a:gd fmla="*/ 978 w 978" name="T16"/>
              <a:gd fmla="*/ 7 h 67" name="T17"/>
              <a:gd fmla="*/ 964 w 978" name="T18"/>
              <a:gd fmla="*/ 0 h 67" name="T19"/>
              <a:gd fmla="*/ 978 w 978" name="T20"/>
              <a:gd fmla="*/ 7 h 67" name="T21"/>
              <a:gd fmla="*/ 902 w 978" name="T22"/>
              <a:gd fmla="*/ 7 h 67" name="T23"/>
              <a:gd fmla="*/ 933 w 978" name="T24"/>
              <a:gd fmla="*/ 0 h 67" name="T25"/>
              <a:gd fmla="*/ 872 w 978" name="T26"/>
              <a:gd fmla="*/ 7 h 67" name="T27"/>
              <a:gd fmla="*/ 842 w 978" name="T28"/>
              <a:gd fmla="*/ 0 h 67" name="T29"/>
              <a:gd fmla="*/ 872 w 978" name="T30"/>
              <a:gd fmla="*/ 7 h 67" name="T31"/>
              <a:gd fmla="*/ 781 w 978" name="T32"/>
              <a:gd fmla="*/ 7 h 67" name="T33"/>
              <a:gd fmla="*/ 811 w 978" name="T34"/>
              <a:gd fmla="*/ 0 h 67" name="T35"/>
              <a:gd fmla="*/ 750 w 978" name="T36"/>
              <a:gd fmla="*/ 7 h 67" name="T37"/>
              <a:gd fmla="*/ 720 w 978" name="T38"/>
              <a:gd fmla="*/ 0 h 67" name="T39"/>
              <a:gd fmla="*/ 750 w 978" name="T40"/>
              <a:gd fmla="*/ 7 h 67" name="T41"/>
              <a:gd fmla="*/ 658 w 978" name="T42"/>
              <a:gd fmla="*/ 7 h 67" name="T43"/>
              <a:gd fmla="*/ 689 w 978" name="T44"/>
              <a:gd fmla="*/ 0 h 67" name="T45"/>
              <a:gd fmla="*/ 628 w 978" name="T46"/>
              <a:gd fmla="*/ 7 h 67" name="T47"/>
              <a:gd fmla="*/ 597 w 978" name="T48"/>
              <a:gd fmla="*/ 0 h 67" name="T49"/>
              <a:gd fmla="*/ 628 w 978" name="T50"/>
              <a:gd fmla="*/ 7 h 67" name="T51"/>
              <a:gd fmla="*/ 537 w 978" name="T52"/>
              <a:gd fmla="*/ 7 h 67" name="T53"/>
              <a:gd fmla="*/ 567 w 978" name="T54"/>
              <a:gd fmla="*/ 0 h 67" name="T55"/>
              <a:gd fmla="*/ 506 w 978" name="T56"/>
              <a:gd fmla="*/ 7 h 67" name="T57"/>
              <a:gd fmla="*/ 476 w 978" name="T58"/>
              <a:gd fmla="*/ 0 h 67" name="T59"/>
              <a:gd fmla="*/ 506 w 978" name="T60"/>
              <a:gd fmla="*/ 7 h 67" name="T61"/>
              <a:gd fmla="*/ 414 w 978" name="T62"/>
              <a:gd fmla="*/ 7 h 67" name="T63"/>
              <a:gd fmla="*/ 445 w 978" name="T64"/>
              <a:gd fmla="*/ 0 h 67" name="T65"/>
              <a:gd fmla="*/ 384 w 978" name="T66"/>
              <a:gd fmla="*/ 7 h 67" name="T67"/>
              <a:gd fmla="*/ 353 w 978" name="T68"/>
              <a:gd fmla="*/ 0 h 67" name="T69"/>
              <a:gd fmla="*/ 384 w 978" name="T70"/>
              <a:gd fmla="*/ 7 h 67" name="T71"/>
              <a:gd fmla="*/ 293 w 978" name="T72"/>
              <a:gd fmla="*/ 7 h 67" name="T73"/>
              <a:gd fmla="*/ 323 w 978" name="T74"/>
              <a:gd fmla="*/ 0 h 67" name="T75"/>
              <a:gd fmla="*/ 262 w 978" name="T76"/>
              <a:gd fmla="*/ 7 h 67" name="T77"/>
              <a:gd fmla="*/ 232 w 978" name="T78"/>
              <a:gd fmla="*/ 0 h 67" name="T79"/>
              <a:gd fmla="*/ 262 w 978" name="T80"/>
              <a:gd fmla="*/ 7 h 67" name="T81"/>
              <a:gd fmla="*/ 170 w 978" name="T82"/>
              <a:gd fmla="*/ 7 h 67" name="T83"/>
              <a:gd fmla="*/ 201 w 978" name="T84"/>
              <a:gd fmla="*/ 0 h 67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67" w="978">
                <a:moveTo>
                  <a:pt x="3" y="67"/>
                </a:moveTo>
                <a:lnTo>
                  <a:pt x="0" y="62"/>
                </a:lnTo>
                <a:lnTo>
                  <a:pt x="28" y="48"/>
                </a:lnTo>
                <a:lnTo>
                  <a:pt x="31" y="54"/>
                </a:lnTo>
                <a:lnTo>
                  <a:pt x="3" y="67"/>
                </a:lnTo>
                <a:close/>
                <a:moveTo>
                  <a:pt x="57" y="40"/>
                </a:moveTo>
                <a:lnTo>
                  <a:pt x="55" y="34"/>
                </a:lnTo>
                <a:lnTo>
                  <a:pt x="82" y="21"/>
                </a:lnTo>
                <a:lnTo>
                  <a:pt x="85" y="26"/>
                </a:lnTo>
                <a:lnTo>
                  <a:pt x="57" y="40"/>
                </a:lnTo>
                <a:close/>
                <a:moveTo>
                  <a:pt x="112" y="13"/>
                </a:moveTo>
                <a:lnTo>
                  <a:pt x="109" y="7"/>
                </a:lnTo>
                <a:lnTo>
                  <a:pt x="123" y="0"/>
                </a:lnTo>
                <a:lnTo>
                  <a:pt x="140" y="0"/>
                </a:lnTo>
                <a:lnTo>
                  <a:pt x="140" y="7"/>
                </a:lnTo>
                <a:lnTo>
                  <a:pt x="124" y="7"/>
                </a:lnTo>
                <a:lnTo>
                  <a:pt x="112" y="13"/>
                </a:lnTo>
                <a:close/>
                <a:moveTo>
                  <a:pt x="978" y="7"/>
                </a:moveTo>
                <a:lnTo>
                  <a:pt x="964" y="7"/>
                </a:lnTo>
                <a:lnTo>
                  <a:pt x="964" y="0"/>
                </a:lnTo>
                <a:lnTo>
                  <a:pt x="978" y="0"/>
                </a:lnTo>
                <a:lnTo>
                  <a:pt x="978" y="7"/>
                </a:lnTo>
                <a:close/>
                <a:moveTo>
                  <a:pt x="933" y="7"/>
                </a:moveTo>
                <a:lnTo>
                  <a:pt x="902" y="7"/>
                </a:lnTo>
                <a:lnTo>
                  <a:pt x="902" y="0"/>
                </a:lnTo>
                <a:lnTo>
                  <a:pt x="933" y="0"/>
                </a:lnTo>
                <a:lnTo>
                  <a:pt x="933" y="7"/>
                </a:lnTo>
                <a:close/>
                <a:moveTo>
                  <a:pt x="872" y="7"/>
                </a:moveTo>
                <a:lnTo>
                  <a:pt x="842" y="7"/>
                </a:lnTo>
                <a:lnTo>
                  <a:pt x="842" y="0"/>
                </a:lnTo>
                <a:lnTo>
                  <a:pt x="872" y="0"/>
                </a:lnTo>
                <a:lnTo>
                  <a:pt x="872" y="7"/>
                </a:lnTo>
                <a:close/>
                <a:moveTo>
                  <a:pt x="811" y="7"/>
                </a:moveTo>
                <a:lnTo>
                  <a:pt x="781" y="7"/>
                </a:lnTo>
                <a:lnTo>
                  <a:pt x="781" y="0"/>
                </a:lnTo>
                <a:lnTo>
                  <a:pt x="811" y="0"/>
                </a:lnTo>
                <a:lnTo>
                  <a:pt x="811" y="7"/>
                </a:lnTo>
                <a:close/>
                <a:moveTo>
                  <a:pt x="750" y="7"/>
                </a:moveTo>
                <a:lnTo>
                  <a:pt x="720" y="7"/>
                </a:lnTo>
                <a:lnTo>
                  <a:pt x="720" y="0"/>
                </a:lnTo>
                <a:lnTo>
                  <a:pt x="750" y="0"/>
                </a:lnTo>
                <a:lnTo>
                  <a:pt x="750" y="7"/>
                </a:lnTo>
                <a:close/>
                <a:moveTo>
                  <a:pt x="689" y="7"/>
                </a:moveTo>
                <a:lnTo>
                  <a:pt x="658" y="7"/>
                </a:lnTo>
                <a:lnTo>
                  <a:pt x="658" y="0"/>
                </a:lnTo>
                <a:lnTo>
                  <a:pt x="689" y="0"/>
                </a:lnTo>
                <a:lnTo>
                  <a:pt x="689" y="7"/>
                </a:lnTo>
                <a:close/>
                <a:moveTo>
                  <a:pt x="628" y="7"/>
                </a:moveTo>
                <a:lnTo>
                  <a:pt x="597" y="7"/>
                </a:lnTo>
                <a:lnTo>
                  <a:pt x="597" y="0"/>
                </a:lnTo>
                <a:lnTo>
                  <a:pt x="628" y="0"/>
                </a:lnTo>
                <a:lnTo>
                  <a:pt x="628" y="7"/>
                </a:lnTo>
                <a:close/>
                <a:moveTo>
                  <a:pt x="567" y="7"/>
                </a:moveTo>
                <a:lnTo>
                  <a:pt x="537" y="7"/>
                </a:lnTo>
                <a:lnTo>
                  <a:pt x="537" y="0"/>
                </a:lnTo>
                <a:lnTo>
                  <a:pt x="567" y="0"/>
                </a:lnTo>
                <a:lnTo>
                  <a:pt x="567" y="7"/>
                </a:lnTo>
                <a:close/>
                <a:moveTo>
                  <a:pt x="506" y="7"/>
                </a:moveTo>
                <a:lnTo>
                  <a:pt x="476" y="7"/>
                </a:lnTo>
                <a:lnTo>
                  <a:pt x="476" y="0"/>
                </a:lnTo>
                <a:lnTo>
                  <a:pt x="506" y="0"/>
                </a:lnTo>
                <a:lnTo>
                  <a:pt x="506" y="7"/>
                </a:lnTo>
                <a:close/>
                <a:moveTo>
                  <a:pt x="445" y="7"/>
                </a:moveTo>
                <a:lnTo>
                  <a:pt x="414" y="7"/>
                </a:lnTo>
                <a:lnTo>
                  <a:pt x="414" y="0"/>
                </a:lnTo>
                <a:lnTo>
                  <a:pt x="445" y="0"/>
                </a:lnTo>
                <a:lnTo>
                  <a:pt x="445" y="7"/>
                </a:lnTo>
                <a:close/>
                <a:moveTo>
                  <a:pt x="384" y="7"/>
                </a:moveTo>
                <a:lnTo>
                  <a:pt x="353" y="7"/>
                </a:lnTo>
                <a:lnTo>
                  <a:pt x="353" y="0"/>
                </a:lnTo>
                <a:lnTo>
                  <a:pt x="384" y="0"/>
                </a:lnTo>
                <a:lnTo>
                  <a:pt x="384" y="7"/>
                </a:lnTo>
                <a:close/>
                <a:moveTo>
                  <a:pt x="323" y="7"/>
                </a:moveTo>
                <a:lnTo>
                  <a:pt x="293" y="7"/>
                </a:lnTo>
                <a:lnTo>
                  <a:pt x="293" y="0"/>
                </a:lnTo>
                <a:lnTo>
                  <a:pt x="323" y="0"/>
                </a:lnTo>
                <a:lnTo>
                  <a:pt x="323" y="7"/>
                </a:lnTo>
                <a:close/>
                <a:moveTo>
                  <a:pt x="262" y="7"/>
                </a:moveTo>
                <a:lnTo>
                  <a:pt x="232" y="7"/>
                </a:lnTo>
                <a:lnTo>
                  <a:pt x="232" y="0"/>
                </a:lnTo>
                <a:lnTo>
                  <a:pt x="262" y="0"/>
                </a:lnTo>
                <a:lnTo>
                  <a:pt x="262" y="7"/>
                </a:lnTo>
                <a:close/>
                <a:moveTo>
                  <a:pt x="201" y="7"/>
                </a:moveTo>
                <a:lnTo>
                  <a:pt x="170" y="7"/>
                </a:lnTo>
                <a:lnTo>
                  <a:pt x="170" y="0"/>
                </a:lnTo>
                <a:lnTo>
                  <a:pt x="201" y="0"/>
                </a:lnTo>
                <a:lnTo>
                  <a:pt x="201" y="7"/>
                </a:lnTo>
                <a:close/>
              </a:path>
            </a:pathLst>
          </a:custGeom>
          <a:solidFill>
            <a:srgbClr val="245473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276" name="Freeform 1311"/>
          <p:cNvSpPr>
            <a:spLocks noEditPoints="1"/>
          </p:cNvSpPr>
          <p:nvPr/>
        </p:nvSpPr>
        <p:spPr bwMode="auto">
          <a:xfrm>
            <a:off x="5508303" y="3851814"/>
            <a:ext cx="2520000" cy="106363"/>
          </a:xfrm>
          <a:custGeom>
            <a:gdLst>
              <a:gd fmla="*/ 964 w 978" name="T0"/>
              <a:gd fmla="*/ 67 h 67" name="T1"/>
              <a:gd fmla="*/ 978 w 978" name="T2"/>
              <a:gd fmla="*/ 61 h 67" name="T3"/>
              <a:gd fmla="*/ 933 w 978" name="T4"/>
              <a:gd fmla="*/ 67 h 67" name="T5"/>
              <a:gd fmla="*/ 902 w 978" name="T6"/>
              <a:gd fmla="*/ 61 h 67" name="T7"/>
              <a:gd fmla="*/ 933 w 978" name="T8"/>
              <a:gd fmla="*/ 67 h 67" name="T9"/>
              <a:gd fmla="*/ 842 w 978" name="T10"/>
              <a:gd fmla="*/ 67 h 67" name="T11"/>
              <a:gd fmla="*/ 872 w 978" name="T12"/>
              <a:gd fmla="*/ 61 h 67" name="T13"/>
              <a:gd fmla="*/ 811 w 978" name="T14"/>
              <a:gd fmla="*/ 67 h 67" name="T15"/>
              <a:gd fmla="*/ 781 w 978" name="T16"/>
              <a:gd fmla="*/ 61 h 67" name="T17"/>
              <a:gd fmla="*/ 811 w 978" name="T18"/>
              <a:gd fmla="*/ 67 h 67" name="T19"/>
              <a:gd fmla="*/ 720 w 978" name="T20"/>
              <a:gd fmla="*/ 67 h 67" name="T21"/>
              <a:gd fmla="*/ 750 w 978" name="T22"/>
              <a:gd fmla="*/ 61 h 67" name="T23"/>
              <a:gd fmla="*/ 689 w 978" name="T24"/>
              <a:gd fmla="*/ 67 h 67" name="T25"/>
              <a:gd fmla="*/ 658 w 978" name="T26"/>
              <a:gd fmla="*/ 61 h 67" name="T27"/>
              <a:gd fmla="*/ 689 w 978" name="T28"/>
              <a:gd fmla="*/ 67 h 67" name="T29"/>
              <a:gd fmla="*/ 597 w 978" name="T30"/>
              <a:gd fmla="*/ 67 h 67" name="T31"/>
              <a:gd fmla="*/ 628 w 978" name="T32"/>
              <a:gd fmla="*/ 61 h 67" name="T33"/>
              <a:gd fmla="*/ 567 w 978" name="T34"/>
              <a:gd fmla="*/ 67 h 67" name="T35"/>
              <a:gd fmla="*/ 537 w 978" name="T36"/>
              <a:gd fmla="*/ 61 h 67" name="T37"/>
              <a:gd fmla="*/ 567 w 978" name="T38"/>
              <a:gd fmla="*/ 67 h 67" name="T39"/>
              <a:gd fmla="*/ 476 w 978" name="T40"/>
              <a:gd fmla="*/ 67 h 67" name="T41"/>
              <a:gd fmla="*/ 506 w 978" name="T42"/>
              <a:gd fmla="*/ 61 h 67" name="T43"/>
              <a:gd fmla="*/ 445 w 978" name="T44"/>
              <a:gd fmla="*/ 67 h 67" name="T45"/>
              <a:gd fmla="*/ 414 w 978" name="T46"/>
              <a:gd fmla="*/ 61 h 67" name="T47"/>
              <a:gd fmla="*/ 445 w 978" name="T48"/>
              <a:gd fmla="*/ 67 h 67" name="T49"/>
              <a:gd fmla="*/ 353 w 978" name="T50"/>
              <a:gd fmla="*/ 67 h 67" name="T51"/>
              <a:gd fmla="*/ 384 w 978" name="T52"/>
              <a:gd fmla="*/ 61 h 67" name="T53"/>
              <a:gd fmla="*/ 323 w 978" name="T54"/>
              <a:gd fmla="*/ 67 h 67" name="T55"/>
              <a:gd fmla="*/ 293 w 978" name="T56"/>
              <a:gd fmla="*/ 61 h 67" name="T57"/>
              <a:gd fmla="*/ 323 w 978" name="T58"/>
              <a:gd fmla="*/ 67 h 67" name="T59"/>
              <a:gd fmla="*/ 232 w 978" name="T60"/>
              <a:gd fmla="*/ 67 h 67" name="T61"/>
              <a:gd fmla="*/ 262 w 978" name="T62"/>
              <a:gd fmla="*/ 61 h 67" name="T63"/>
              <a:gd fmla="*/ 201 w 978" name="T64"/>
              <a:gd fmla="*/ 67 h 67" name="T65"/>
              <a:gd fmla="*/ 170 w 978" name="T66"/>
              <a:gd fmla="*/ 61 h 67" name="T67"/>
              <a:gd fmla="*/ 201 w 978" name="T68"/>
              <a:gd fmla="*/ 67 h 67" name="T69"/>
              <a:gd fmla="*/ 123 w 978" name="T70"/>
              <a:gd fmla="*/ 67 h 67" name="T71"/>
              <a:gd fmla="*/ 112 w 978" name="T72"/>
              <a:gd fmla="*/ 54 h 67" name="T73"/>
              <a:gd fmla="*/ 140 w 978" name="T74"/>
              <a:gd fmla="*/ 61 h 67" name="T75"/>
              <a:gd fmla="*/ 82 w 978" name="T76"/>
              <a:gd fmla="*/ 46 h 67" name="T77"/>
              <a:gd fmla="*/ 57 w 978" name="T78"/>
              <a:gd fmla="*/ 28 h 67" name="T79"/>
              <a:gd fmla="*/ 82 w 978" name="T80"/>
              <a:gd fmla="*/ 46 h 67" name="T81"/>
              <a:gd fmla="*/ 0 w 978" name="T82"/>
              <a:gd fmla="*/ 5 h 67" name="T83"/>
              <a:gd fmla="*/ 31 w 978" name="T84"/>
              <a:gd fmla="*/ 14 h 67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67" w="978">
                <a:moveTo>
                  <a:pt x="978" y="67"/>
                </a:moveTo>
                <a:lnTo>
                  <a:pt x="964" y="67"/>
                </a:lnTo>
                <a:lnTo>
                  <a:pt x="964" y="61"/>
                </a:lnTo>
                <a:lnTo>
                  <a:pt x="978" y="61"/>
                </a:lnTo>
                <a:lnTo>
                  <a:pt x="978" y="67"/>
                </a:lnTo>
                <a:close/>
                <a:moveTo>
                  <a:pt x="933" y="67"/>
                </a:moveTo>
                <a:lnTo>
                  <a:pt x="902" y="67"/>
                </a:lnTo>
                <a:lnTo>
                  <a:pt x="902" y="61"/>
                </a:lnTo>
                <a:lnTo>
                  <a:pt x="933" y="61"/>
                </a:lnTo>
                <a:lnTo>
                  <a:pt x="933" y="67"/>
                </a:lnTo>
                <a:close/>
                <a:moveTo>
                  <a:pt x="872" y="67"/>
                </a:moveTo>
                <a:lnTo>
                  <a:pt x="842" y="67"/>
                </a:lnTo>
                <a:lnTo>
                  <a:pt x="842" y="61"/>
                </a:lnTo>
                <a:lnTo>
                  <a:pt x="872" y="61"/>
                </a:lnTo>
                <a:lnTo>
                  <a:pt x="872" y="67"/>
                </a:lnTo>
                <a:close/>
                <a:moveTo>
                  <a:pt x="811" y="67"/>
                </a:moveTo>
                <a:lnTo>
                  <a:pt x="781" y="67"/>
                </a:lnTo>
                <a:lnTo>
                  <a:pt x="781" y="61"/>
                </a:lnTo>
                <a:lnTo>
                  <a:pt x="811" y="61"/>
                </a:lnTo>
                <a:lnTo>
                  <a:pt x="811" y="67"/>
                </a:lnTo>
                <a:close/>
                <a:moveTo>
                  <a:pt x="750" y="67"/>
                </a:moveTo>
                <a:lnTo>
                  <a:pt x="720" y="67"/>
                </a:lnTo>
                <a:lnTo>
                  <a:pt x="720" y="61"/>
                </a:lnTo>
                <a:lnTo>
                  <a:pt x="750" y="61"/>
                </a:lnTo>
                <a:lnTo>
                  <a:pt x="750" y="67"/>
                </a:lnTo>
                <a:close/>
                <a:moveTo>
                  <a:pt x="689" y="67"/>
                </a:moveTo>
                <a:lnTo>
                  <a:pt x="658" y="67"/>
                </a:lnTo>
                <a:lnTo>
                  <a:pt x="658" y="61"/>
                </a:lnTo>
                <a:lnTo>
                  <a:pt x="689" y="61"/>
                </a:lnTo>
                <a:lnTo>
                  <a:pt x="689" y="67"/>
                </a:lnTo>
                <a:close/>
                <a:moveTo>
                  <a:pt x="628" y="67"/>
                </a:moveTo>
                <a:lnTo>
                  <a:pt x="597" y="67"/>
                </a:lnTo>
                <a:lnTo>
                  <a:pt x="597" y="61"/>
                </a:lnTo>
                <a:lnTo>
                  <a:pt x="628" y="61"/>
                </a:lnTo>
                <a:lnTo>
                  <a:pt x="628" y="67"/>
                </a:lnTo>
                <a:close/>
                <a:moveTo>
                  <a:pt x="567" y="67"/>
                </a:moveTo>
                <a:lnTo>
                  <a:pt x="537" y="67"/>
                </a:lnTo>
                <a:lnTo>
                  <a:pt x="537" y="61"/>
                </a:lnTo>
                <a:lnTo>
                  <a:pt x="567" y="61"/>
                </a:lnTo>
                <a:lnTo>
                  <a:pt x="567" y="67"/>
                </a:lnTo>
                <a:close/>
                <a:moveTo>
                  <a:pt x="506" y="67"/>
                </a:moveTo>
                <a:lnTo>
                  <a:pt x="476" y="67"/>
                </a:lnTo>
                <a:lnTo>
                  <a:pt x="476" y="61"/>
                </a:lnTo>
                <a:lnTo>
                  <a:pt x="506" y="61"/>
                </a:lnTo>
                <a:lnTo>
                  <a:pt x="506" y="67"/>
                </a:lnTo>
                <a:close/>
                <a:moveTo>
                  <a:pt x="445" y="67"/>
                </a:moveTo>
                <a:lnTo>
                  <a:pt x="414" y="67"/>
                </a:lnTo>
                <a:lnTo>
                  <a:pt x="414" y="61"/>
                </a:lnTo>
                <a:lnTo>
                  <a:pt x="445" y="61"/>
                </a:lnTo>
                <a:lnTo>
                  <a:pt x="445" y="67"/>
                </a:lnTo>
                <a:close/>
                <a:moveTo>
                  <a:pt x="384" y="67"/>
                </a:moveTo>
                <a:lnTo>
                  <a:pt x="353" y="67"/>
                </a:lnTo>
                <a:lnTo>
                  <a:pt x="353" y="61"/>
                </a:lnTo>
                <a:lnTo>
                  <a:pt x="384" y="61"/>
                </a:lnTo>
                <a:lnTo>
                  <a:pt x="384" y="67"/>
                </a:lnTo>
                <a:close/>
                <a:moveTo>
                  <a:pt x="323" y="67"/>
                </a:moveTo>
                <a:lnTo>
                  <a:pt x="293" y="67"/>
                </a:lnTo>
                <a:lnTo>
                  <a:pt x="293" y="61"/>
                </a:lnTo>
                <a:lnTo>
                  <a:pt x="323" y="61"/>
                </a:lnTo>
                <a:lnTo>
                  <a:pt x="323" y="67"/>
                </a:lnTo>
                <a:close/>
                <a:moveTo>
                  <a:pt x="262" y="67"/>
                </a:moveTo>
                <a:lnTo>
                  <a:pt x="232" y="67"/>
                </a:lnTo>
                <a:lnTo>
                  <a:pt x="232" y="61"/>
                </a:lnTo>
                <a:lnTo>
                  <a:pt x="262" y="61"/>
                </a:lnTo>
                <a:lnTo>
                  <a:pt x="262" y="67"/>
                </a:lnTo>
                <a:close/>
                <a:moveTo>
                  <a:pt x="201" y="67"/>
                </a:moveTo>
                <a:lnTo>
                  <a:pt x="170" y="67"/>
                </a:lnTo>
                <a:lnTo>
                  <a:pt x="170" y="61"/>
                </a:lnTo>
                <a:lnTo>
                  <a:pt x="201" y="61"/>
                </a:lnTo>
                <a:lnTo>
                  <a:pt x="201" y="67"/>
                </a:lnTo>
                <a:close/>
                <a:moveTo>
                  <a:pt x="140" y="67"/>
                </a:moveTo>
                <a:lnTo>
                  <a:pt x="123" y="67"/>
                </a:lnTo>
                <a:lnTo>
                  <a:pt x="109" y="60"/>
                </a:lnTo>
                <a:lnTo>
                  <a:pt x="112" y="54"/>
                </a:lnTo>
                <a:lnTo>
                  <a:pt x="124" y="61"/>
                </a:lnTo>
                <a:lnTo>
                  <a:pt x="140" y="61"/>
                </a:lnTo>
                <a:lnTo>
                  <a:pt x="140" y="67"/>
                </a:lnTo>
                <a:close/>
                <a:moveTo>
                  <a:pt x="82" y="46"/>
                </a:moveTo>
                <a:lnTo>
                  <a:pt x="55" y="33"/>
                </a:lnTo>
                <a:lnTo>
                  <a:pt x="57" y="28"/>
                </a:lnTo>
                <a:lnTo>
                  <a:pt x="85" y="41"/>
                </a:lnTo>
                <a:lnTo>
                  <a:pt x="82" y="46"/>
                </a:lnTo>
                <a:close/>
                <a:moveTo>
                  <a:pt x="28" y="20"/>
                </a:moveTo>
                <a:lnTo>
                  <a:pt x="0" y="5"/>
                </a:lnTo>
                <a:lnTo>
                  <a:pt x="3" y="0"/>
                </a:lnTo>
                <a:lnTo>
                  <a:pt x="31" y="14"/>
                </a:lnTo>
                <a:lnTo>
                  <a:pt x="28" y="20"/>
                </a:lnTo>
                <a:close/>
              </a:path>
            </a:pathLst>
          </a:custGeom>
          <a:solidFill>
            <a:srgbClr val="B8CAC6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279" name="Freeform 1314"/>
          <p:cNvSpPr>
            <a:spLocks noEditPoints="1"/>
          </p:cNvSpPr>
          <p:nvPr/>
        </p:nvSpPr>
        <p:spPr bwMode="auto">
          <a:xfrm>
            <a:off x="5834476" y="2858039"/>
            <a:ext cx="2160000" cy="9525"/>
          </a:xfrm>
          <a:custGeom>
            <a:gdLst>
              <a:gd fmla="*/ 641 w 641" name="T0"/>
              <a:gd fmla="*/ 6 h 6" name="T1"/>
              <a:gd fmla="*/ 610 w 641" name="T2"/>
              <a:gd fmla="*/ 6 h 6" name="T3"/>
              <a:gd fmla="*/ 610 w 641" name="T4"/>
              <a:gd fmla="*/ 0 h 6" name="T5"/>
              <a:gd fmla="*/ 641 w 641" name="T6"/>
              <a:gd fmla="*/ 0 h 6" name="T7"/>
              <a:gd fmla="*/ 641 w 641" name="T8"/>
              <a:gd fmla="*/ 6 h 6" name="T9"/>
              <a:gd fmla="*/ 580 w 641" name="T10"/>
              <a:gd fmla="*/ 6 h 6" name="T11"/>
              <a:gd fmla="*/ 549 w 641" name="T12"/>
              <a:gd fmla="*/ 6 h 6" name="T13"/>
              <a:gd fmla="*/ 549 w 641" name="T14"/>
              <a:gd fmla="*/ 0 h 6" name="T15"/>
              <a:gd fmla="*/ 580 w 641" name="T16"/>
              <a:gd fmla="*/ 0 h 6" name="T17"/>
              <a:gd fmla="*/ 580 w 641" name="T18"/>
              <a:gd fmla="*/ 6 h 6" name="T19"/>
              <a:gd fmla="*/ 518 w 641" name="T20"/>
              <a:gd fmla="*/ 6 h 6" name="T21"/>
              <a:gd fmla="*/ 488 w 641" name="T22"/>
              <a:gd fmla="*/ 6 h 6" name="T23"/>
              <a:gd fmla="*/ 488 w 641" name="T24"/>
              <a:gd fmla="*/ 0 h 6" name="T25"/>
              <a:gd fmla="*/ 518 w 641" name="T26"/>
              <a:gd fmla="*/ 0 h 6" name="T27"/>
              <a:gd fmla="*/ 518 w 641" name="T28"/>
              <a:gd fmla="*/ 6 h 6" name="T29"/>
              <a:gd fmla="*/ 457 w 641" name="T30"/>
              <a:gd fmla="*/ 6 h 6" name="T31"/>
              <a:gd fmla="*/ 427 w 641" name="T32"/>
              <a:gd fmla="*/ 6 h 6" name="T33"/>
              <a:gd fmla="*/ 427 w 641" name="T34"/>
              <a:gd fmla="*/ 0 h 6" name="T35"/>
              <a:gd fmla="*/ 457 w 641" name="T36"/>
              <a:gd fmla="*/ 0 h 6" name="T37"/>
              <a:gd fmla="*/ 457 w 641" name="T38"/>
              <a:gd fmla="*/ 6 h 6" name="T39"/>
              <a:gd fmla="*/ 397 w 641" name="T40"/>
              <a:gd fmla="*/ 6 h 6" name="T41"/>
              <a:gd fmla="*/ 366 w 641" name="T42"/>
              <a:gd fmla="*/ 6 h 6" name="T43"/>
              <a:gd fmla="*/ 366 w 641" name="T44"/>
              <a:gd fmla="*/ 0 h 6" name="T45"/>
              <a:gd fmla="*/ 397 w 641" name="T46"/>
              <a:gd fmla="*/ 0 h 6" name="T47"/>
              <a:gd fmla="*/ 397 w 641" name="T48"/>
              <a:gd fmla="*/ 6 h 6" name="T49"/>
              <a:gd fmla="*/ 336 w 641" name="T50"/>
              <a:gd fmla="*/ 6 h 6" name="T51"/>
              <a:gd fmla="*/ 305 w 641" name="T52"/>
              <a:gd fmla="*/ 6 h 6" name="T53"/>
              <a:gd fmla="*/ 305 w 641" name="T54"/>
              <a:gd fmla="*/ 0 h 6" name="T55"/>
              <a:gd fmla="*/ 336 w 641" name="T56"/>
              <a:gd fmla="*/ 0 h 6" name="T57"/>
              <a:gd fmla="*/ 336 w 641" name="T58"/>
              <a:gd fmla="*/ 6 h 6" name="T59"/>
              <a:gd fmla="*/ 274 w 641" name="T60"/>
              <a:gd fmla="*/ 6 h 6" name="T61"/>
              <a:gd fmla="*/ 244 w 641" name="T62"/>
              <a:gd fmla="*/ 6 h 6" name="T63"/>
              <a:gd fmla="*/ 244 w 641" name="T64"/>
              <a:gd fmla="*/ 0 h 6" name="T65"/>
              <a:gd fmla="*/ 274 w 641" name="T66"/>
              <a:gd fmla="*/ 0 h 6" name="T67"/>
              <a:gd fmla="*/ 274 w 641" name="T68"/>
              <a:gd fmla="*/ 6 h 6" name="T69"/>
              <a:gd fmla="*/ 213 w 641" name="T70"/>
              <a:gd fmla="*/ 6 h 6" name="T71"/>
              <a:gd fmla="*/ 183 w 641" name="T72"/>
              <a:gd fmla="*/ 6 h 6" name="T73"/>
              <a:gd fmla="*/ 183 w 641" name="T74"/>
              <a:gd fmla="*/ 0 h 6" name="T75"/>
              <a:gd fmla="*/ 213 w 641" name="T76"/>
              <a:gd fmla="*/ 0 h 6" name="T77"/>
              <a:gd fmla="*/ 213 w 641" name="T78"/>
              <a:gd fmla="*/ 6 h 6" name="T79"/>
              <a:gd fmla="*/ 152 w 641" name="T80"/>
              <a:gd fmla="*/ 6 h 6" name="T81"/>
              <a:gd fmla="*/ 122 w 641" name="T82"/>
              <a:gd fmla="*/ 6 h 6" name="T83"/>
              <a:gd fmla="*/ 122 w 641" name="T84"/>
              <a:gd fmla="*/ 0 h 6" name="T85"/>
              <a:gd fmla="*/ 152 w 641" name="T86"/>
              <a:gd fmla="*/ 0 h 6" name="T87"/>
              <a:gd fmla="*/ 152 w 641" name="T88"/>
              <a:gd fmla="*/ 6 h 6" name="T89"/>
              <a:gd fmla="*/ 92 w 641" name="T90"/>
              <a:gd fmla="*/ 6 h 6" name="T91"/>
              <a:gd fmla="*/ 61 w 641" name="T92"/>
              <a:gd fmla="*/ 6 h 6" name="T93"/>
              <a:gd fmla="*/ 61 w 641" name="T94"/>
              <a:gd fmla="*/ 0 h 6" name="T95"/>
              <a:gd fmla="*/ 92 w 641" name="T96"/>
              <a:gd fmla="*/ 0 h 6" name="T97"/>
              <a:gd fmla="*/ 92 w 641" name="T98"/>
              <a:gd fmla="*/ 6 h 6" name="T99"/>
              <a:gd fmla="*/ 30 w 641" name="T100"/>
              <a:gd fmla="*/ 6 h 6" name="T101"/>
              <a:gd fmla="*/ 0 w 641" name="T102"/>
              <a:gd fmla="*/ 6 h 6" name="T103"/>
              <a:gd fmla="*/ 0 w 641" name="T104"/>
              <a:gd fmla="*/ 0 h 6" name="T105"/>
              <a:gd fmla="*/ 30 w 641" name="T106"/>
              <a:gd fmla="*/ 0 h 6" name="T107"/>
              <a:gd fmla="*/ 30 w 641" name="T108"/>
              <a:gd fmla="*/ 6 h 6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6" w="641">
                <a:moveTo>
                  <a:pt x="641" y="6"/>
                </a:moveTo>
                <a:lnTo>
                  <a:pt x="610" y="6"/>
                </a:lnTo>
                <a:lnTo>
                  <a:pt x="610" y="0"/>
                </a:lnTo>
                <a:lnTo>
                  <a:pt x="641" y="0"/>
                </a:lnTo>
                <a:lnTo>
                  <a:pt x="641" y="6"/>
                </a:lnTo>
                <a:close/>
                <a:moveTo>
                  <a:pt x="580" y="6"/>
                </a:moveTo>
                <a:lnTo>
                  <a:pt x="549" y="6"/>
                </a:lnTo>
                <a:lnTo>
                  <a:pt x="549" y="0"/>
                </a:lnTo>
                <a:lnTo>
                  <a:pt x="580" y="0"/>
                </a:lnTo>
                <a:lnTo>
                  <a:pt x="580" y="6"/>
                </a:lnTo>
                <a:close/>
                <a:moveTo>
                  <a:pt x="518" y="6"/>
                </a:moveTo>
                <a:lnTo>
                  <a:pt x="488" y="6"/>
                </a:lnTo>
                <a:lnTo>
                  <a:pt x="488" y="0"/>
                </a:lnTo>
                <a:lnTo>
                  <a:pt x="518" y="0"/>
                </a:lnTo>
                <a:lnTo>
                  <a:pt x="518" y="6"/>
                </a:lnTo>
                <a:close/>
                <a:moveTo>
                  <a:pt x="457" y="6"/>
                </a:moveTo>
                <a:lnTo>
                  <a:pt x="427" y="6"/>
                </a:lnTo>
                <a:lnTo>
                  <a:pt x="427" y="0"/>
                </a:lnTo>
                <a:lnTo>
                  <a:pt x="457" y="0"/>
                </a:lnTo>
                <a:lnTo>
                  <a:pt x="457" y="6"/>
                </a:lnTo>
                <a:close/>
                <a:moveTo>
                  <a:pt x="397" y="6"/>
                </a:moveTo>
                <a:lnTo>
                  <a:pt x="366" y="6"/>
                </a:lnTo>
                <a:lnTo>
                  <a:pt x="366" y="0"/>
                </a:lnTo>
                <a:lnTo>
                  <a:pt x="397" y="0"/>
                </a:lnTo>
                <a:lnTo>
                  <a:pt x="397" y="6"/>
                </a:lnTo>
                <a:close/>
                <a:moveTo>
                  <a:pt x="336" y="6"/>
                </a:moveTo>
                <a:lnTo>
                  <a:pt x="305" y="6"/>
                </a:lnTo>
                <a:lnTo>
                  <a:pt x="305" y="0"/>
                </a:lnTo>
                <a:lnTo>
                  <a:pt x="336" y="0"/>
                </a:lnTo>
                <a:lnTo>
                  <a:pt x="336" y="6"/>
                </a:lnTo>
                <a:close/>
                <a:moveTo>
                  <a:pt x="274" y="6"/>
                </a:moveTo>
                <a:lnTo>
                  <a:pt x="244" y="6"/>
                </a:lnTo>
                <a:lnTo>
                  <a:pt x="244" y="0"/>
                </a:lnTo>
                <a:lnTo>
                  <a:pt x="274" y="0"/>
                </a:lnTo>
                <a:lnTo>
                  <a:pt x="274" y="6"/>
                </a:lnTo>
                <a:close/>
                <a:moveTo>
                  <a:pt x="213" y="6"/>
                </a:moveTo>
                <a:lnTo>
                  <a:pt x="183" y="6"/>
                </a:lnTo>
                <a:lnTo>
                  <a:pt x="183" y="0"/>
                </a:lnTo>
                <a:lnTo>
                  <a:pt x="213" y="0"/>
                </a:lnTo>
                <a:lnTo>
                  <a:pt x="213" y="6"/>
                </a:lnTo>
                <a:close/>
                <a:moveTo>
                  <a:pt x="152" y="6"/>
                </a:moveTo>
                <a:lnTo>
                  <a:pt x="122" y="6"/>
                </a:lnTo>
                <a:lnTo>
                  <a:pt x="122" y="0"/>
                </a:lnTo>
                <a:lnTo>
                  <a:pt x="152" y="0"/>
                </a:lnTo>
                <a:lnTo>
                  <a:pt x="152" y="6"/>
                </a:lnTo>
                <a:close/>
                <a:moveTo>
                  <a:pt x="92" y="6"/>
                </a:moveTo>
                <a:lnTo>
                  <a:pt x="61" y="6"/>
                </a:lnTo>
                <a:lnTo>
                  <a:pt x="61" y="0"/>
                </a:lnTo>
                <a:lnTo>
                  <a:pt x="92" y="0"/>
                </a:lnTo>
                <a:lnTo>
                  <a:pt x="92" y="6"/>
                </a:lnTo>
                <a:close/>
                <a:moveTo>
                  <a:pt x="30" y="6"/>
                </a:moveTo>
                <a:lnTo>
                  <a:pt x="0" y="6"/>
                </a:lnTo>
                <a:lnTo>
                  <a:pt x="0" y="0"/>
                </a:lnTo>
                <a:lnTo>
                  <a:pt x="30" y="0"/>
                </a:lnTo>
                <a:lnTo>
                  <a:pt x="30" y="6"/>
                </a:lnTo>
                <a:close/>
              </a:path>
            </a:pathLst>
          </a:custGeom>
          <a:solidFill>
            <a:srgbClr val="90A1AD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280" name="Freeform 1315"/>
          <p:cNvSpPr>
            <a:spLocks noEditPoints="1"/>
          </p:cNvSpPr>
          <p:nvPr/>
        </p:nvSpPr>
        <p:spPr bwMode="auto">
          <a:xfrm>
            <a:off x="1403928" y="1864264"/>
            <a:ext cx="2520000" cy="106363"/>
          </a:xfrm>
          <a:custGeom>
            <a:gdLst>
              <a:gd fmla="*/ 841 w 872" name="T0"/>
              <a:gd fmla="*/ 54 h 67" name="T1"/>
              <a:gd fmla="*/ 872 w 872" name="T2"/>
              <a:gd fmla="*/ 62 h 67" name="T3"/>
              <a:gd fmla="*/ 815 w 872" name="T4"/>
              <a:gd fmla="*/ 40 h 67" name="T5"/>
              <a:gd fmla="*/ 790 w 872" name="T6"/>
              <a:gd fmla="*/ 21 h 67" name="T7"/>
              <a:gd fmla="*/ 815 w 872" name="T8"/>
              <a:gd fmla="*/ 40 h 67" name="T9"/>
              <a:gd fmla="*/ 748 w 872" name="T10"/>
              <a:gd fmla="*/ 7 h 67" name="T11"/>
              <a:gd fmla="*/ 732 w 872" name="T12"/>
              <a:gd fmla="*/ 0 h 67" name="T13"/>
              <a:gd fmla="*/ 763 w 872" name="T14"/>
              <a:gd fmla="*/ 7 h 67" name="T15"/>
              <a:gd fmla="*/ 702 w 872" name="T16"/>
              <a:gd fmla="*/ 7 h 67" name="T17"/>
              <a:gd fmla="*/ 671 w 872" name="T18"/>
              <a:gd fmla="*/ 0 h 67" name="T19"/>
              <a:gd fmla="*/ 702 w 872" name="T20"/>
              <a:gd fmla="*/ 7 h 67" name="T21"/>
              <a:gd fmla="*/ 610 w 872" name="T22"/>
              <a:gd fmla="*/ 7 h 67" name="T23"/>
              <a:gd fmla="*/ 640 w 872" name="T24"/>
              <a:gd fmla="*/ 0 h 67" name="T25"/>
              <a:gd fmla="*/ 580 w 872" name="T26"/>
              <a:gd fmla="*/ 7 h 67" name="T27"/>
              <a:gd fmla="*/ 549 w 872" name="T28"/>
              <a:gd fmla="*/ 0 h 67" name="T29"/>
              <a:gd fmla="*/ 580 w 872" name="T30"/>
              <a:gd fmla="*/ 7 h 67" name="T31"/>
              <a:gd fmla="*/ 488 w 872" name="T32"/>
              <a:gd fmla="*/ 7 h 67" name="T33"/>
              <a:gd fmla="*/ 519 w 872" name="T34"/>
              <a:gd fmla="*/ 0 h 67" name="T35"/>
              <a:gd fmla="*/ 458 w 872" name="T36"/>
              <a:gd fmla="*/ 7 h 67" name="T37"/>
              <a:gd fmla="*/ 427 w 872" name="T38"/>
              <a:gd fmla="*/ 0 h 67" name="T39"/>
              <a:gd fmla="*/ 458 w 872" name="T40"/>
              <a:gd fmla="*/ 7 h 67" name="T41"/>
              <a:gd fmla="*/ 366 w 872" name="T42"/>
              <a:gd fmla="*/ 7 h 67" name="T43"/>
              <a:gd fmla="*/ 396 w 872" name="T44"/>
              <a:gd fmla="*/ 0 h 67" name="T45"/>
              <a:gd fmla="*/ 335 w 872" name="T46"/>
              <a:gd fmla="*/ 7 h 67" name="T47"/>
              <a:gd fmla="*/ 305 w 872" name="T48"/>
              <a:gd fmla="*/ 0 h 67" name="T49"/>
              <a:gd fmla="*/ 335 w 872" name="T50"/>
              <a:gd fmla="*/ 7 h 67" name="T51"/>
              <a:gd fmla="*/ 244 w 872" name="T52"/>
              <a:gd fmla="*/ 7 h 67" name="T53"/>
              <a:gd fmla="*/ 275 w 872" name="T54"/>
              <a:gd fmla="*/ 0 h 67" name="T55"/>
              <a:gd fmla="*/ 214 w 872" name="T56"/>
              <a:gd fmla="*/ 7 h 67" name="T57"/>
              <a:gd fmla="*/ 183 w 872" name="T58"/>
              <a:gd fmla="*/ 0 h 67" name="T59"/>
              <a:gd fmla="*/ 214 w 872" name="T60"/>
              <a:gd fmla="*/ 7 h 67" name="T61"/>
              <a:gd fmla="*/ 122 w 872" name="T62"/>
              <a:gd fmla="*/ 7 h 67" name="T63"/>
              <a:gd fmla="*/ 152 w 872" name="T64"/>
              <a:gd fmla="*/ 0 h 67" name="T65"/>
              <a:gd fmla="*/ 91 w 872" name="T66"/>
              <a:gd fmla="*/ 7 h 67" name="T67"/>
              <a:gd fmla="*/ 61 w 872" name="T68"/>
              <a:gd fmla="*/ 0 h 67" name="T69"/>
              <a:gd fmla="*/ 91 w 872" name="T70"/>
              <a:gd fmla="*/ 7 h 67" name="T71"/>
              <a:gd fmla="*/ 0 w 872" name="T72"/>
              <a:gd fmla="*/ 7 h 67" name="T73"/>
              <a:gd fmla="*/ 31 w 872" name="T74"/>
              <a:gd fmla="*/ 0 h 67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67" w="872">
                <a:moveTo>
                  <a:pt x="869" y="67"/>
                </a:moveTo>
                <a:lnTo>
                  <a:pt x="841" y="54"/>
                </a:lnTo>
                <a:lnTo>
                  <a:pt x="844" y="48"/>
                </a:lnTo>
                <a:lnTo>
                  <a:pt x="872" y="62"/>
                </a:lnTo>
                <a:lnTo>
                  <a:pt x="869" y="67"/>
                </a:lnTo>
                <a:close/>
                <a:moveTo>
                  <a:pt x="815" y="40"/>
                </a:moveTo>
                <a:lnTo>
                  <a:pt x="787" y="26"/>
                </a:lnTo>
                <a:lnTo>
                  <a:pt x="790" y="21"/>
                </a:lnTo>
                <a:lnTo>
                  <a:pt x="817" y="34"/>
                </a:lnTo>
                <a:lnTo>
                  <a:pt x="815" y="40"/>
                </a:lnTo>
                <a:close/>
                <a:moveTo>
                  <a:pt x="760" y="13"/>
                </a:moveTo>
                <a:lnTo>
                  <a:pt x="748" y="7"/>
                </a:lnTo>
                <a:lnTo>
                  <a:pt x="732" y="7"/>
                </a:lnTo>
                <a:lnTo>
                  <a:pt x="732" y="0"/>
                </a:lnTo>
                <a:lnTo>
                  <a:pt x="749" y="0"/>
                </a:lnTo>
                <a:lnTo>
                  <a:pt x="763" y="7"/>
                </a:lnTo>
                <a:lnTo>
                  <a:pt x="760" y="13"/>
                </a:lnTo>
                <a:close/>
                <a:moveTo>
                  <a:pt x="702" y="7"/>
                </a:moveTo>
                <a:lnTo>
                  <a:pt x="671" y="7"/>
                </a:lnTo>
                <a:lnTo>
                  <a:pt x="671" y="0"/>
                </a:lnTo>
                <a:lnTo>
                  <a:pt x="702" y="0"/>
                </a:lnTo>
                <a:lnTo>
                  <a:pt x="702" y="7"/>
                </a:lnTo>
                <a:close/>
                <a:moveTo>
                  <a:pt x="640" y="7"/>
                </a:moveTo>
                <a:lnTo>
                  <a:pt x="610" y="7"/>
                </a:lnTo>
                <a:lnTo>
                  <a:pt x="610" y="0"/>
                </a:lnTo>
                <a:lnTo>
                  <a:pt x="640" y="0"/>
                </a:lnTo>
                <a:lnTo>
                  <a:pt x="640" y="7"/>
                </a:lnTo>
                <a:close/>
                <a:moveTo>
                  <a:pt x="580" y="7"/>
                </a:moveTo>
                <a:lnTo>
                  <a:pt x="549" y="7"/>
                </a:lnTo>
                <a:lnTo>
                  <a:pt x="549" y="0"/>
                </a:lnTo>
                <a:lnTo>
                  <a:pt x="580" y="0"/>
                </a:lnTo>
                <a:lnTo>
                  <a:pt x="580" y="7"/>
                </a:lnTo>
                <a:close/>
                <a:moveTo>
                  <a:pt x="519" y="7"/>
                </a:moveTo>
                <a:lnTo>
                  <a:pt x="488" y="7"/>
                </a:lnTo>
                <a:lnTo>
                  <a:pt x="488" y="0"/>
                </a:lnTo>
                <a:lnTo>
                  <a:pt x="519" y="0"/>
                </a:lnTo>
                <a:lnTo>
                  <a:pt x="519" y="7"/>
                </a:lnTo>
                <a:close/>
                <a:moveTo>
                  <a:pt x="458" y="7"/>
                </a:moveTo>
                <a:lnTo>
                  <a:pt x="427" y="7"/>
                </a:lnTo>
                <a:lnTo>
                  <a:pt x="427" y="0"/>
                </a:lnTo>
                <a:lnTo>
                  <a:pt x="458" y="0"/>
                </a:lnTo>
                <a:lnTo>
                  <a:pt x="458" y="7"/>
                </a:lnTo>
                <a:close/>
                <a:moveTo>
                  <a:pt x="396" y="7"/>
                </a:moveTo>
                <a:lnTo>
                  <a:pt x="366" y="7"/>
                </a:lnTo>
                <a:lnTo>
                  <a:pt x="366" y="0"/>
                </a:lnTo>
                <a:lnTo>
                  <a:pt x="396" y="0"/>
                </a:lnTo>
                <a:lnTo>
                  <a:pt x="396" y="7"/>
                </a:lnTo>
                <a:close/>
                <a:moveTo>
                  <a:pt x="335" y="7"/>
                </a:moveTo>
                <a:lnTo>
                  <a:pt x="305" y="7"/>
                </a:lnTo>
                <a:lnTo>
                  <a:pt x="305" y="0"/>
                </a:lnTo>
                <a:lnTo>
                  <a:pt x="335" y="0"/>
                </a:lnTo>
                <a:lnTo>
                  <a:pt x="335" y="7"/>
                </a:lnTo>
                <a:close/>
                <a:moveTo>
                  <a:pt x="275" y="7"/>
                </a:moveTo>
                <a:lnTo>
                  <a:pt x="244" y="7"/>
                </a:lnTo>
                <a:lnTo>
                  <a:pt x="244" y="0"/>
                </a:lnTo>
                <a:lnTo>
                  <a:pt x="275" y="0"/>
                </a:lnTo>
                <a:lnTo>
                  <a:pt x="275" y="7"/>
                </a:lnTo>
                <a:close/>
                <a:moveTo>
                  <a:pt x="214" y="7"/>
                </a:moveTo>
                <a:lnTo>
                  <a:pt x="183" y="7"/>
                </a:lnTo>
                <a:lnTo>
                  <a:pt x="183" y="0"/>
                </a:lnTo>
                <a:lnTo>
                  <a:pt x="214" y="0"/>
                </a:lnTo>
                <a:lnTo>
                  <a:pt x="214" y="7"/>
                </a:lnTo>
                <a:close/>
                <a:moveTo>
                  <a:pt x="152" y="7"/>
                </a:moveTo>
                <a:lnTo>
                  <a:pt x="122" y="7"/>
                </a:lnTo>
                <a:lnTo>
                  <a:pt x="122" y="0"/>
                </a:lnTo>
                <a:lnTo>
                  <a:pt x="152" y="0"/>
                </a:lnTo>
                <a:lnTo>
                  <a:pt x="152" y="7"/>
                </a:lnTo>
                <a:close/>
                <a:moveTo>
                  <a:pt x="91" y="7"/>
                </a:moveTo>
                <a:lnTo>
                  <a:pt x="61" y="7"/>
                </a:lnTo>
                <a:lnTo>
                  <a:pt x="61" y="0"/>
                </a:lnTo>
                <a:lnTo>
                  <a:pt x="91" y="0"/>
                </a:lnTo>
                <a:lnTo>
                  <a:pt x="91" y="7"/>
                </a:lnTo>
                <a:close/>
                <a:moveTo>
                  <a:pt x="31" y="7"/>
                </a:moveTo>
                <a:lnTo>
                  <a:pt x="0" y="7"/>
                </a:lnTo>
                <a:lnTo>
                  <a:pt x="0" y="0"/>
                </a:lnTo>
                <a:lnTo>
                  <a:pt x="31" y="0"/>
                </a:lnTo>
                <a:lnTo>
                  <a:pt x="31" y="7"/>
                </a:lnTo>
                <a:close/>
              </a:path>
            </a:pathLst>
          </a:custGeom>
          <a:solidFill>
            <a:srgbClr val="099ECA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281" name="Freeform 1316"/>
          <p:cNvSpPr>
            <a:spLocks noEditPoints="1"/>
          </p:cNvSpPr>
          <p:nvPr/>
        </p:nvSpPr>
        <p:spPr bwMode="auto">
          <a:xfrm>
            <a:off x="1403648" y="3885151"/>
            <a:ext cx="2520000" cy="73025"/>
          </a:xfrm>
          <a:custGeom>
            <a:gdLst>
              <a:gd fmla="*/ 731 w 879" name="T0"/>
              <a:gd fmla="*/ 46 h 46" name="T1"/>
              <a:gd fmla="*/ 731 w 879" name="T2"/>
              <a:gd fmla="*/ 40 h 46" name="T3"/>
              <a:gd fmla="*/ 761 w 879" name="T4"/>
              <a:gd fmla="*/ 38 h 46" name="T5"/>
              <a:gd fmla="*/ 700 w 879" name="T6"/>
              <a:gd fmla="*/ 46 h 46" name="T7"/>
              <a:gd fmla="*/ 670 w 879" name="T8"/>
              <a:gd fmla="*/ 40 h 46" name="T9"/>
              <a:gd fmla="*/ 700 w 879" name="T10"/>
              <a:gd fmla="*/ 46 h 46" name="T11"/>
              <a:gd fmla="*/ 609 w 879" name="T12"/>
              <a:gd fmla="*/ 46 h 46" name="T13"/>
              <a:gd fmla="*/ 639 w 879" name="T14"/>
              <a:gd fmla="*/ 40 h 46" name="T15"/>
              <a:gd fmla="*/ 578 w 879" name="T16"/>
              <a:gd fmla="*/ 46 h 46" name="T17"/>
              <a:gd fmla="*/ 548 w 879" name="T18"/>
              <a:gd fmla="*/ 40 h 46" name="T19"/>
              <a:gd fmla="*/ 578 w 879" name="T20"/>
              <a:gd fmla="*/ 46 h 46" name="T21"/>
              <a:gd fmla="*/ 487 w 879" name="T22"/>
              <a:gd fmla="*/ 46 h 46" name="T23"/>
              <a:gd fmla="*/ 517 w 879" name="T24"/>
              <a:gd fmla="*/ 40 h 46" name="T25"/>
              <a:gd fmla="*/ 456 w 879" name="T26"/>
              <a:gd fmla="*/ 46 h 46" name="T27"/>
              <a:gd fmla="*/ 425 w 879" name="T28"/>
              <a:gd fmla="*/ 40 h 46" name="T29"/>
              <a:gd fmla="*/ 456 w 879" name="T30"/>
              <a:gd fmla="*/ 46 h 46" name="T31"/>
              <a:gd fmla="*/ 365 w 879" name="T32"/>
              <a:gd fmla="*/ 46 h 46" name="T33"/>
              <a:gd fmla="*/ 395 w 879" name="T34"/>
              <a:gd fmla="*/ 40 h 46" name="T35"/>
              <a:gd fmla="*/ 334 w 879" name="T36"/>
              <a:gd fmla="*/ 46 h 46" name="T37"/>
              <a:gd fmla="*/ 304 w 879" name="T38"/>
              <a:gd fmla="*/ 40 h 46" name="T39"/>
              <a:gd fmla="*/ 334 w 879" name="T40"/>
              <a:gd fmla="*/ 46 h 46" name="T41"/>
              <a:gd fmla="*/ 243 w 879" name="T42"/>
              <a:gd fmla="*/ 46 h 46" name="T43"/>
              <a:gd fmla="*/ 273 w 879" name="T44"/>
              <a:gd fmla="*/ 40 h 46" name="T45"/>
              <a:gd fmla="*/ 212 w 879" name="T46"/>
              <a:gd fmla="*/ 46 h 46" name="T47"/>
              <a:gd fmla="*/ 181 w 879" name="T48"/>
              <a:gd fmla="*/ 40 h 46" name="T49"/>
              <a:gd fmla="*/ 212 w 879" name="T50"/>
              <a:gd fmla="*/ 46 h 46" name="T51"/>
              <a:gd fmla="*/ 121 w 879" name="T52"/>
              <a:gd fmla="*/ 46 h 46" name="T53"/>
              <a:gd fmla="*/ 151 w 879" name="T54"/>
              <a:gd fmla="*/ 40 h 46" name="T55"/>
              <a:gd fmla="*/ 90 w 879" name="T56"/>
              <a:gd fmla="*/ 46 h 46" name="T57"/>
              <a:gd fmla="*/ 60 w 879" name="T58"/>
              <a:gd fmla="*/ 40 h 46" name="T59"/>
              <a:gd fmla="*/ 90 w 879" name="T60"/>
              <a:gd fmla="*/ 46 h 46" name="T61"/>
              <a:gd fmla="*/ 0 w 879" name="T62"/>
              <a:gd fmla="*/ 46 h 46" name="T63"/>
              <a:gd fmla="*/ 29 w 879" name="T64"/>
              <a:gd fmla="*/ 40 h 46" name="T65"/>
              <a:gd fmla="*/ 790 w 879" name="T66"/>
              <a:gd fmla="*/ 30 h 46" name="T67"/>
              <a:gd fmla="*/ 819 w 879" name="T68"/>
              <a:gd fmla="*/ 16 h 46" name="T69"/>
              <a:gd fmla="*/ 790 w 879" name="T70"/>
              <a:gd fmla="*/ 30 h 46" name="T71"/>
              <a:gd fmla="*/ 848 w 879" name="T72"/>
              <a:gd fmla="*/ 8 h 46" name="T73"/>
              <a:gd fmla="*/ 879 w 879" name="T74"/>
              <a:gd fmla="*/ 6 h 46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46" w="879">
                <a:moveTo>
                  <a:pt x="732" y="46"/>
                </a:moveTo>
                <a:lnTo>
                  <a:pt x="731" y="46"/>
                </a:lnTo>
                <a:lnTo>
                  <a:pt x="731" y="40"/>
                </a:lnTo>
                <a:lnTo>
                  <a:pt x="731" y="40"/>
                </a:lnTo>
                <a:lnTo>
                  <a:pt x="759" y="32"/>
                </a:lnTo>
                <a:lnTo>
                  <a:pt x="761" y="38"/>
                </a:lnTo>
                <a:lnTo>
                  <a:pt x="732" y="46"/>
                </a:lnTo>
                <a:close/>
                <a:moveTo>
                  <a:pt x="700" y="46"/>
                </a:moveTo>
                <a:lnTo>
                  <a:pt x="670" y="46"/>
                </a:lnTo>
                <a:lnTo>
                  <a:pt x="670" y="40"/>
                </a:lnTo>
                <a:lnTo>
                  <a:pt x="700" y="40"/>
                </a:lnTo>
                <a:lnTo>
                  <a:pt x="700" y="46"/>
                </a:lnTo>
                <a:close/>
                <a:moveTo>
                  <a:pt x="639" y="46"/>
                </a:moveTo>
                <a:lnTo>
                  <a:pt x="609" y="46"/>
                </a:lnTo>
                <a:lnTo>
                  <a:pt x="609" y="40"/>
                </a:lnTo>
                <a:lnTo>
                  <a:pt x="639" y="40"/>
                </a:lnTo>
                <a:lnTo>
                  <a:pt x="639" y="46"/>
                </a:lnTo>
                <a:close/>
                <a:moveTo>
                  <a:pt x="578" y="46"/>
                </a:moveTo>
                <a:lnTo>
                  <a:pt x="548" y="46"/>
                </a:lnTo>
                <a:lnTo>
                  <a:pt x="548" y="40"/>
                </a:lnTo>
                <a:lnTo>
                  <a:pt x="578" y="40"/>
                </a:lnTo>
                <a:lnTo>
                  <a:pt x="578" y="46"/>
                </a:lnTo>
                <a:close/>
                <a:moveTo>
                  <a:pt x="517" y="46"/>
                </a:moveTo>
                <a:lnTo>
                  <a:pt x="487" y="46"/>
                </a:lnTo>
                <a:lnTo>
                  <a:pt x="487" y="40"/>
                </a:lnTo>
                <a:lnTo>
                  <a:pt x="517" y="40"/>
                </a:lnTo>
                <a:lnTo>
                  <a:pt x="517" y="46"/>
                </a:lnTo>
                <a:close/>
                <a:moveTo>
                  <a:pt x="456" y="46"/>
                </a:moveTo>
                <a:lnTo>
                  <a:pt x="425" y="46"/>
                </a:lnTo>
                <a:lnTo>
                  <a:pt x="425" y="40"/>
                </a:lnTo>
                <a:lnTo>
                  <a:pt x="456" y="40"/>
                </a:lnTo>
                <a:lnTo>
                  <a:pt x="456" y="46"/>
                </a:lnTo>
                <a:close/>
                <a:moveTo>
                  <a:pt x="395" y="46"/>
                </a:moveTo>
                <a:lnTo>
                  <a:pt x="365" y="46"/>
                </a:lnTo>
                <a:lnTo>
                  <a:pt x="365" y="40"/>
                </a:lnTo>
                <a:lnTo>
                  <a:pt x="395" y="40"/>
                </a:lnTo>
                <a:lnTo>
                  <a:pt x="395" y="46"/>
                </a:lnTo>
                <a:close/>
                <a:moveTo>
                  <a:pt x="334" y="46"/>
                </a:moveTo>
                <a:lnTo>
                  <a:pt x="304" y="46"/>
                </a:lnTo>
                <a:lnTo>
                  <a:pt x="304" y="40"/>
                </a:lnTo>
                <a:lnTo>
                  <a:pt x="334" y="40"/>
                </a:lnTo>
                <a:lnTo>
                  <a:pt x="334" y="46"/>
                </a:lnTo>
                <a:close/>
                <a:moveTo>
                  <a:pt x="273" y="46"/>
                </a:moveTo>
                <a:lnTo>
                  <a:pt x="243" y="46"/>
                </a:lnTo>
                <a:lnTo>
                  <a:pt x="243" y="40"/>
                </a:lnTo>
                <a:lnTo>
                  <a:pt x="273" y="40"/>
                </a:lnTo>
                <a:lnTo>
                  <a:pt x="273" y="46"/>
                </a:lnTo>
                <a:close/>
                <a:moveTo>
                  <a:pt x="212" y="46"/>
                </a:moveTo>
                <a:lnTo>
                  <a:pt x="181" y="46"/>
                </a:lnTo>
                <a:lnTo>
                  <a:pt x="181" y="40"/>
                </a:lnTo>
                <a:lnTo>
                  <a:pt x="212" y="40"/>
                </a:lnTo>
                <a:lnTo>
                  <a:pt x="212" y="46"/>
                </a:lnTo>
                <a:close/>
                <a:moveTo>
                  <a:pt x="151" y="46"/>
                </a:moveTo>
                <a:lnTo>
                  <a:pt x="121" y="46"/>
                </a:lnTo>
                <a:lnTo>
                  <a:pt x="121" y="40"/>
                </a:lnTo>
                <a:lnTo>
                  <a:pt x="151" y="40"/>
                </a:lnTo>
                <a:lnTo>
                  <a:pt x="151" y="46"/>
                </a:lnTo>
                <a:close/>
                <a:moveTo>
                  <a:pt x="90" y="46"/>
                </a:moveTo>
                <a:lnTo>
                  <a:pt x="60" y="46"/>
                </a:lnTo>
                <a:lnTo>
                  <a:pt x="60" y="40"/>
                </a:lnTo>
                <a:lnTo>
                  <a:pt x="90" y="40"/>
                </a:lnTo>
                <a:lnTo>
                  <a:pt x="90" y="46"/>
                </a:lnTo>
                <a:close/>
                <a:moveTo>
                  <a:pt x="29" y="46"/>
                </a:moveTo>
                <a:lnTo>
                  <a:pt x="0" y="46"/>
                </a:lnTo>
                <a:lnTo>
                  <a:pt x="0" y="40"/>
                </a:lnTo>
                <a:lnTo>
                  <a:pt x="29" y="40"/>
                </a:lnTo>
                <a:lnTo>
                  <a:pt x="29" y="46"/>
                </a:lnTo>
                <a:close/>
                <a:moveTo>
                  <a:pt x="790" y="30"/>
                </a:moveTo>
                <a:lnTo>
                  <a:pt x="789" y="24"/>
                </a:lnTo>
                <a:lnTo>
                  <a:pt x="819" y="16"/>
                </a:lnTo>
                <a:lnTo>
                  <a:pt x="820" y="22"/>
                </a:lnTo>
                <a:lnTo>
                  <a:pt x="790" y="30"/>
                </a:lnTo>
                <a:close/>
                <a:moveTo>
                  <a:pt x="849" y="14"/>
                </a:moveTo>
                <a:lnTo>
                  <a:pt x="848" y="8"/>
                </a:lnTo>
                <a:lnTo>
                  <a:pt x="877" y="0"/>
                </a:lnTo>
                <a:lnTo>
                  <a:pt x="879" y="6"/>
                </a:lnTo>
                <a:lnTo>
                  <a:pt x="849" y="14"/>
                </a:lnTo>
                <a:close/>
              </a:path>
            </a:pathLst>
          </a:custGeom>
          <a:solidFill>
            <a:srgbClr val="9E9795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282" name="Freeform 1317"/>
          <p:cNvSpPr>
            <a:spLocks noEditPoints="1"/>
          </p:cNvSpPr>
          <p:nvPr/>
        </p:nvSpPr>
        <p:spPr bwMode="auto">
          <a:xfrm>
            <a:off x="1403928" y="2858039"/>
            <a:ext cx="2160000" cy="9525"/>
          </a:xfrm>
          <a:custGeom>
            <a:gdLst>
              <a:gd fmla="*/ 580 w 580" name="T0"/>
              <a:gd fmla="*/ 6 h 6" name="T1"/>
              <a:gd fmla="*/ 550 w 580" name="T2"/>
              <a:gd fmla="*/ 6 h 6" name="T3"/>
              <a:gd fmla="*/ 550 w 580" name="T4"/>
              <a:gd fmla="*/ 0 h 6" name="T5"/>
              <a:gd fmla="*/ 580 w 580" name="T6"/>
              <a:gd fmla="*/ 0 h 6" name="T7"/>
              <a:gd fmla="*/ 580 w 580" name="T8"/>
              <a:gd fmla="*/ 6 h 6" name="T9"/>
              <a:gd fmla="*/ 520 w 580" name="T10"/>
              <a:gd fmla="*/ 6 h 6" name="T11"/>
              <a:gd fmla="*/ 488 w 580" name="T12"/>
              <a:gd fmla="*/ 6 h 6" name="T13"/>
              <a:gd fmla="*/ 488 w 580" name="T14"/>
              <a:gd fmla="*/ 0 h 6" name="T15"/>
              <a:gd fmla="*/ 520 w 580" name="T16"/>
              <a:gd fmla="*/ 0 h 6" name="T17"/>
              <a:gd fmla="*/ 520 w 580" name="T18"/>
              <a:gd fmla="*/ 6 h 6" name="T19"/>
              <a:gd fmla="*/ 458 w 580" name="T20"/>
              <a:gd fmla="*/ 6 h 6" name="T21"/>
              <a:gd fmla="*/ 428 w 580" name="T22"/>
              <a:gd fmla="*/ 6 h 6" name="T23"/>
              <a:gd fmla="*/ 428 w 580" name="T24"/>
              <a:gd fmla="*/ 0 h 6" name="T25"/>
              <a:gd fmla="*/ 458 w 580" name="T26"/>
              <a:gd fmla="*/ 0 h 6" name="T27"/>
              <a:gd fmla="*/ 458 w 580" name="T28"/>
              <a:gd fmla="*/ 6 h 6" name="T29"/>
              <a:gd fmla="*/ 397 w 580" name="T30"/>
              <a:gd fmla="*/ 6 h 6" name="T31"/>
              <a:gd fmla="*/ 367 w 580" name="T32"/>
              <a:gd fmla="*/ 6 h 6" name="T33"/>
              <a:gd fmla="*/ 367 w 580" name="T34"/>
              <a:gd fmla="*/ 0 h 6" name="T35"/>
              <a:gd fmla="*/ 397 w 580" name="T36"/>
              <a:gd fmla="*/ 0 h 6" name="T37"/>
              <a:gd fmla="*/ 397 w 580" name="T38"/>
              <a:gd fmla="*/ 6 h 6" name="T39"/>
              <a:gd fmla="*/ 336 w 580" name="T40"/>
              <a:gd fmla="*/ 6 h 6" name="T41"/>
              <a:gd fmla="*/ 306 w 580" name="T42"/>
              <a:gd fmla="*/ 6 h 6" name="T43"/>
              <a:gd fmla="*/ 306 w 580" name="T44"/>
              <a:gd fmla="*/ 0 h 6" name="T45"/>
              <a:gd fmla="*/ 336 w 580" name="T46"/>
              <a:gd fmla="*/ 0 h 6" name="T47"/>
              <a:gd fmla="*/ 336 w 580" name="T48"/>
              <a:gd fmla="*/ 6 h 6" name="T49"/>
              <a:gd fmla="*/ 276 w 580" name="T50"/>
              <a:gd fmla="*/ 6 h 6" name="T51"/>
              <a:gd fmla="*/ 244 w 580" name="T52"/>
              <a:gd fmla="*/ 6 h 6" name="T53"/>
              <a:gd fmla="*/ 244 w 580" name="T54"/>
              <a:gd fmla="*/ 0 h 6" name="T55"/>
              <a:gd fmla="*/ 276 w 580" name="T56"/>
              <a:gd fmla="*/ 0 h 6" name="T57"/>
              <a:gd fmla="*/ 276 w 580" name="T58"/>
              <a:gd fmla="*/ 6 h 6" name="T59"/>
              <a:gd fmla="*/ 214 w 580" name="T60"/>
              <a:gd fmla="*/ 6 h 6" name="T61"/>
              <a:gd fmla="*/ 184 w 580" name="T62"/>
              <a:gd fmla="*/ 6 h 6" name="T63"/>
              <a:gd fmla="*/ 184 w 580" name="T64"/>
              <a:gd fmla="*/ 0 h 6" name="T65"/>
              <a:gd fmla="*/ 214 w 580" name="T66"/>
              <a:gd fmla="*/ 0 h 6" name="T67"/>
              <a:gd fmla="*/ 214 w 580" name="T68"/>
              <a:gd fmla="*/ 6 h 6" name="T69"/>
              <a:gd fmla="*/ 153 w 580" name="T70"/>
              <a:gd fmla="*/ 6 h 6" name="T71"/>
              <a:gd fmla="*/ 123 w 580" name="T72"/>
              <a:gd fmla="*/ 6 h 6" name="T73"/>
              <a:gd fmla="*/ 123 w 580" name="T74"/>
              <a:gd fmla="*/ 0 h 6" name="T75"/>
              <a:gd fmla="*/ 153 w 580" name="T76"/>
              <a:gd fmla="*/ 0 h 6" name="T77"/>
              <a:gd fmla="*/ 153 w 580" name="T78"/>
              <a:gd fmla="*/ 6 h 6" name="T79"/>
              <a:gd fmla="*/ 92 w 580" name="T80"/>
              <a:gd fmla="*/ 6 h 6" name="T81"/>
              <a:gd fmla="*/ 62 w 580" name="T82"/>
              <a:gd fmla="*/ 6 h 6" name="T83"/>
              <a:gd fmla="*/ 62 w 580" name="T84"/>
              <a:gd fmla="*/ 0 h 6" name="T85"/>
              <a:gd fmla="*/ 92 w 580" name="T86"/>
              <a:gd fmla="*/ 0 h 6" name="T87"/>
              <a:gd fmla="*/ 92 w 580" name="T88"/>
              <a:gd fmla="*/ 6 h 6" name="T89"/>
              <a:gd fmla="*/ 31 w 580" name="T90"/>
              <a:gd fmla="*/ 6 h 6" name="T91"/>
              <a:gd fmla="*/ 0 w 580" name="T92"/>
              <a:gd fmla="*/ 6 h 6" name="T93"/>
              <a:gd fmla="*/ 0 w 580" name="T94"/>
              <a:gd fmla="*/ 0 h 6" name="T95"/>
              <a:gd fmla="*/ 31 w 580" name="T96"/>
              <a:gd fmla="*/ 0 h 6" name="T97"/>
              <a:gd fmla="*/ 31 w 580" name="T98"/>
              <a:gd fmla="*/ 6 h 6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6" w="580">
                <a:moveTo>
                  <a:pt x="580" y="6"/>
                </a:moveTo>
                <a:lnTo>
                  <a:pt x="550" y="6"/>
                </a:lnTo>
                <a:lnTo>
                  <a:pt x="550" y="0"/>
                </a:lnTo>
                <a:lnTo>
                  <a:pt x="580" y="0"/>
                </a:lnTo>
                <a:lnTo>
                  <a:pt x="580" y="6"/>
                </a:lnTo>
                <a:close/>
                <a:moveTo>
                  <a:pt x="520" y="6"/>
                </a:moveTo>
                <a:lnTo>
                  <a:pt x="488" y="6"/>
                </a:lnTo>
                <a:lnTo>
                  <a:pt x="488" y="0"/>
                </a:lnTo>
                <a:lnTo>
                  <a:pt x="520" y="0"/>
                </a:lnTo>
                <a:lnTo>
                  <a:pt x="520" y="6"/>
                </a:lnTo>
                <a:close/>
                <a:moveTo>
                  <a:pt x="458" y="6"/>
                </a:moveTo>
                <a:lnTo>
                  <a:pt x="428" y="6"/>
                </a:lnTo>
                <a:lnTo>
                  <a:pt x="428" y="0"/>
                </a:lnTo>
                <a:lnTo>
                  <a:pt x="458" y="0"/>
                </a:lnTo>
                <a:lnTo>
                  <a:pt x="458" y="6"/>
                </a:lnTo>
                <a:close/>
                <a:moveTo>
                  <a:pt x="397" y="6"/>
                </a:moveTo>
                <a:lnTo>
                  <a:pt x="367" y="6"/>
                </a:lnTo>
                <a:lnTo>
                  <a:pt x="367" y="0"/>
                </a:lnTo>
                <a:lnTo>
                  <a:pt x="397" y="0"/>
                </a:lnTo>
                <a:lnTo>
                  <a:pt x="397" y="6"/>
                </a:lnTo>
                <a:close/>
                <a:moveTo>
                  <a:pt x="336" y="6"/>
                </a:moveTo>
                <a:lnTo>
                  <a:pt x="306" y="6"/>
                </a:lnTo>
                <a:lnTo>
                  <a:pt x="306" y="0"/>
                </a:lnTo>
                <a:lnTo>
                  <a:pt x="336" y="0"/>
                </a:lnTo>
                <a:lnTo>
                  <a:pt x="336" y="6"/>
                </a:lnTo>
                <a:close/>
                <a:moveTo>
                  <a:pt x="276" y="6"/>
                </a:moveTo>
                <a:lnTo>
                  <a:pt x="244" y="6"/>
                </a:lnTo>
                <a:lnTo>
                  <a:pt x="244" y="0"/>
                </a:lnTo>
                <a:lnTo>
                  <a:pt x="276" y="0"/>
                </a:lnTo>
                <a:lnTo>
                  <a:pt x="276" y="6"/>
                </a:lnTo>
                <a:close/>
                <a:moveTo>
                  <a:pt x="214" y="6"/>
                </a:moveTo>
                <a:lnTo>
                  <a:pt x="184" y="6"/>
                </a:lnTo>
                <a:lnTo>
                  <a:pt x="184" y="0"/>
                </a:lnTo>
                <a:lnTo>
                  <a:pt x="214" y="0"/>
                </a:lnTo>
                <a:lnTo>
                  <a:pt x="214" y="6"/>
                </a:lnTo>
                <a:close/>
                <a:moveTo>
                  <a:pt x="153" y="6"/>
                </a:moveTo>
                <a:lnTo>
                  <a:pt x="123" y="6"/>
                </a:lnTo>
                <a:lnTo>
                  <a:pt x="123" y="0"/>
                </a:lnTo>
                <a:lnTo>
                  <a:pt x="153" y="0"/>
                </a:lnTo>
                <a:lnTo>
                  <a:pt x="153" y="6"/>
                </a:lnTo>
                <a:close/>
                <a:moveTo>
                  <a:pt x="92" y="6"/>
                </a:moveTo>
                <a:lnTo>
                  <a:pt x="62" y="6"/>
                </a:lnTo>
                <a:lnTo>
                  <a:pt x="62" y="0"/>
                </a:lnTo>
                <a:lnTo>
                  <a:pt x="92" y="0"/>
                </a:lnTo>
                <a:lnTo>
                  <a:pt x="92" y="6"/>
                </a:lnTo>
                <a:close/>
                <a:moveTo>
                  <a:pt x="31" y="6"/>
                </a:moveTo>
                <a:lnTo>
                  <a:pt x="0" y="6"/>
                </a:lnTo>
                <a:lnTo>
                  <a:pt x="0" y="0"/>
                </a:lnTo>
                <a:lnTo>
                  <a:pt x="31" y="0"/>
                </a:lnTo>
                <a:lnTo>
                  <a:pt x="31" y="6"/>
                </a:lnTo>
                <a:close/>
              </a:path>
            </a:pathLst>
          </a:custGeom>
          <a:solidFill>
            <a:srgbClr val="75B74F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03648" y="1529156"/>
            <a:ext cx="1944216" cy="369332"/>
            <a:chOff x="1403648" y="1529156"/>
            <a:chExt cx="1944216" cy="369332"/>
          </a:xfrm>
        </p:grpSpPr>
        <p:grpSp>
          <p:nvGrpSpPr>
            <p:cNvPr id="2300" name="组合 2299"/>
            <p:cNvGrpSpPr/>
            <p:nvPr/>
          </p:nvGrpSpPr>
          <p:grpSpPr>
            <a:xfrm>
              <a:off x="1403648" y="1634212"/>
              <a:ext cx="230951" cy="164966"/>
              <a:chOff x="2154188" y="1493838"/>
              <a:chExt cx="166687" cy="119063"/>
            </a:xfrm>
          </p:grpSpPr>
          <p:sp>
            <p:nvSpPr>
              <p:cNvPr id="2272" name="Freeform 1307"/>
              <p:cNvSpPr>
                <a:spLocks noEditPoints="1"/>
              </p:cNvSpPr>
              <p:nvPr/>
            </p:nvSpPr>
            <p:spPr bwMode="auto">
              <a:xfrm>
                <a:off x="2154188" y="1493838"/>
                <a:ext cx="88900" cy="119063"/>
              </a:xfrm>
              <a:custGeom>
                <a:gdLst>
                  <a:gd fmla="*/ 76 w 76" name="T0"/>
                  <a:gd fmla="*/ 51 h 101" name="T1"/>
                  <a:gd fmla="*/ 38 w 76" name="T2"/>
                  <a:gd fmla="*/ 101 h 101" name="T3"/>
                  <a:gd fmla="*/ 0 w 76" name="T4"/>
                  <a:gd fmla="*/ 51 h 101" name="T5"/>
                  <a:gd fmla="*/ 38 w 76" name="T6"/>
                  <a:gd fmla="*/ 0 h 101" name="T7"/>
                  <a:gd fmla="*/ 76 w 76" name="T8"/>
                  <a:gd fmla="*/ 51 h 101" name="T9"/>
                  <a:gd fmla="*/ 21 w 76" name="T10"/>
                  <a:gd fmla="*/ 51 h 101" name="T11"/>
                  <a:gd fmla="*/ 39 w 76" name="T12"/>
                  <a:gd fmla="*/ 84 h 101" name="T13"/>
                  <a:gd fmla="*/ 55 w 76" name="T14"/>
                  <a:gd fmla="*/ 51 h 101" name="T15"/>
                  <a:gd fmla="*/ 39 w 76" name="T16"/>
                  <a:gd fmla="*/ 18 h 101" name="T17"/>
                  <a:gd fmla="*/ 21 w 76" name="T18"/>
                  <a:gd fmla="*/ 51 h 10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0" w="76">
                    <a:moveTo>
                      <a:pt x="76" y="51"/>
                    </a:moveTo>
                    <a:cubicBezTo>
                      <a:pt x="76" y="88"/>
                      <a:pt x="63" y="101"/>
                      <a:pt x="38" y="101"/>
                    </a:cubicBezTo>
                    <a:cubicBezTo>
                      <a:pt x="14" y="101"/>
                      <a:pt x="0" y="88"/>
                      <a:pt x="0" y="51"/>
                    </a:cubicBezTo>
                    <a:cubicBezTo>
                      <a:pt x="0" y="14"/>
                      <a:pt x="14" y="0"/>
                      <a:pt x="38" y="0"/>
                    </a:cubicBezTo>
                    <a:cubicBezTo>
                      <a:pt x="63" y="0"/>
                      <a:pt x="76" y="14"/>
                      <a:pt x="76" y="51"/>
                    </a:cubicBezTo>
                    <a:close/>
                    <a:moveTo>
                      <a:pt x="21" y="51"/>
                    </a:moveTo>
                    <a:cubicBezTo>
                      <a:pt x="21" y="75"/>
                      <a:pt x="27" y="84"/>
                      <a:pt x="39" y="84"/>
                    </a:cubicBezTo>
                    <a:cubicBezTo>
                      <a:pt x="50" y="84"/>
                      <a:pt x="55" y="75"/>
                      <a:pt x="55" y="51"/>
                    </a:cubicBezTo>
                    <a:cubicBezTo>
                      <a:pt x="55" y="26"/>
                      <a:pt x="50" y="18"/>
                      <a:pt x="39" y="18"/>
                    </a:cubicBezTo>
                    <a:cubicBezTo>
                      <a:pt x="27" y="18"/>
                      <a:pt x="21" y="26"/>
                      <a:pt x="21" y="51"/>
                    </a:cubicBezTo>
                    <a:close/>
                  </a:path>
                </a:pathLst>
              </a:custGeom>
              <a:solidFill>
                <a:srgbClr val="099ECA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273" name="Freeform 1308"/>
              <p:cNvSpPr/>
              <p:nvPr/>
            </p:nvSpPr>
            <p:spPr bwMode="auto">
              <a:xfrm>
                <a:off x="2260550" y="1497013"/>
                <a:ext cx="60325" cy="114300"/>
              </a:xfrm>
              <a:custGeom>
                <a:gdLst>
                  <a:gd fmla="*/ 24 w 38" name="T0"/>
                  <a:gd fmla="*/ 0 h 72" name="T1"/>
                  <a:gd fmla="*/ 38 w 38" name="T2"/>
                  <a:gd fmla="*/ 0 h 72" name="T3"/>
                  <a:gd fmla="*/ 38 w 38" name="T4"/>
                  <a:gd fmla="*/ 72 h 72" name="T5"/>
                  <a:gd fmla="*/ 23 w 38" name="T6"/>
                  <a:gd fmla="*/ 72 h 72" name="T7"/>
                  <a:gd fmla="*/ 23 w 38" name="T8"/>
                  <a:gd fmla="*/ 17 h 72" name="T9"/>
                  <a:gd fmla="*/ 7 w 38" name="T10"/>
                  <a:gd fmla="*/ 27 h 72" name="T11"/>
                  <a:gd fmla="*/ 0 w 38" name="T12"/>
                  <a:gd fmla="*/ 15 h 72" name="T13"/>
                  <a:gd fmla="*/ 24 w 38" name="T14"/>
                  <a:gd fmla="*/ 0 h 7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2" w="38">
                    <a:moveTo>
                      <a:pt x="24" y="0"/>
                    </a:moveTo>
                    <a:lnTo>
                      <a:pt x="38" y="0"/>
                    </a:lnTo>
                    <a:lnTo>
                      <a:pt x="38" y="72"/>
                    </a:lnTo>
                    <a:lnTo>
                      <a:pt x="23" y="72"/>
                    </a:lnTo>
                    <a:lnTo>
                      <a:pt x="23" y="17"/>
                    </a:lnTo>
                    <a:lnTo>
                      <a:pt x="7" y="27"/>
                    </a:lnTo>
                    <a:lnTo>
                      <a:pt x="0" y="1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99ECA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76" name="矩形 1375"/>
            <p:cNvSpPr/>
            <p:nvPr/>
          </p:nvSpPr>
          <p:spPr>
            <a:xfrm>
              <a:off x="1737400" y="1529156"/>
              <a:ext cx="1610464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>
                  <a:solidFill>
                    <a:srgbClr val="099ECA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03648" y="2525173"/>
            <a:ext cx="1944216" cy="369332"/>
            <a:chOff x="1403648" y="2525173"/>
            <a:chExt cx="1944216" cy="369332"/>
          </a:xfrm>
        </p:grpSpPr>
        <p:grpSp>
          <p:nvGrpSpPr>
            <p:cNvPr id="2304" name="组合 2303"/>
            <p:cNvGrpSpPr/>
            <p:nvPr/>
          </p:nvGrpSpPr>
          <p:grpSpPr>
            <a:xfrm>
              <a:off x="1403648" y="2627985"/>
              <a:ext cx="248549" cy="164967"/>
              <a:chOff x="2154188" y="2487613"/>
              <a:chExt cx="179388" cy="119063"/>
            </a:xfrm>
          </p:grpSpPr>
          <p:sp>
            <p:nvSpPr>
              <p:cNvPr id="2285" name="Freeform 1320"/>
              <p:cNvSpPr>
                <a:spLocks noEditPoints="1"/>
              </p:cNvSpPr>
              <p:nvPr/>
            </p:nvSpPr>
            <p:spPr bwMode="auto">
              <a:xfrm>
                <a:off x="2154188" y="2487613"/>
                <a:ext cx="88900" cy="119063"/>
              </a:xfrm>
              <a:custGeom>
                <a:gdLst>
                  <a:gd fmla="*/ 76 w 76" name="T0"/>
                  <a:gd fmla="*/ 51 h 101" name="T1"/>
                  <a:gd fmla="*/ 38 w 76" name="T2"/>
                  <a:gd fmla="*/ 101 h 101" name="T3"/>
                  <a:gd fmla="*/ 0 w 76" name="T4"/>
                  <a:gd fmla="*/ 51 h 101" name="T5"/>
                  <a:gd fmla="*/ 38 w 76" name="T6"/>
                  <a:gd fmla="*/ 0 h 101" name="T7"/>
                  <a:gd fmla="*/ 76 w 76" name="T8"/>
                  <a:gd fmla="*/ 51 h 101" name="T9"/>
                  <a:gd fmla="*/ 21 w 76" name="T10"/>
                  <a:gd fmla="*/ 51 h 101" name="T11"/>
                  <a:gd fmla="*/ 39 w 76" name="T12"/>
                  <a:gd fmla="*/ 84 h 101" name="T13"/>
                  <a:gd fmla="*/ 55 w 76" name="T14"/>
                  <a:gd fmla="*/ 51 h 101" name="T15"/>
                  <a:gd fmla="*/ 39 w 76" name="T16"/>
                  <a:gd fmla="*/ 18 h 101" name="T17"/>
                  <a:gd fmla="*/ 21 w 76" name="T18"/>
                  <a:gd fmla="*/ 51 h 10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0" w="76">
                    <a:moveTo>
                      <a:pt x="76" y="51"/>
                    </a:moveTo>
                    <a:cubicBezTo>
                      <a:pt x="76" y="88"/>
                      <a:pt x="63" y="101"/>
                      <a:pt x="38" y="101"/>
                    </a:cubicBezTo>
                    <a:cubicBezTo>
                      <a:pt x="14" y="101"/>
                      <a:pt x="0" y="88"/>
                      <a:pt x="0" y="51"/>
                    </a:cubicBezTo>
                    <a:cubicBezTo>
                      <a:pt x="0" y="14"/>
                      <a:pt x="14" y="0"/>
                      <a:pt x="38" y="0"/>
                    </a:cubicBezTo>
                    <a:cubicBezTo>
                      <a:pt x="63" y="0"/>
                      <a:pt x="76" y="14"/>
                      <a:pt x="76" y="51"/>
                    </a:cubicBezTo>
                    <a:close/>
                    <a:moveTo>
                      <a:pt x="21" y="51"/>
                    </a:moveTo>
                    <a:cubicBezTo>
                      <a:pt x="21" y="75"/>
                      <a:pt x="27" y="84"/>
                      <a:pt x="39" y="84"/>
                    </a:cubicBezTo>
                    <a:cubicBezTo>
                      <a:pt x="50" y="84"/>
                      <a:pt x="55" y="75"/>
                      <a:pt x="55" y="51"/>
                    </a:cubicBezTo>
                    <a:cubicBezTo>
                      <a:pt x="55" y="26"/>
                      <a:pt x="50" y="18"/>
                      <a:pt x="39" y="18"/>
                    </a:cubicBezTo>
                    <a:cubicBezTo>
                      <a:pt x="27" y="18"/>
                      <a:pt x="21" y="26"/>
                      <a:pt x="21" y="51"/>
                    </a:cubicBezTo>
                    <a:close/>
                  </a:path>
                </a:pathLst>
              </a:custGeom>
              <a:solidFill>
                <a:srgbClr val="75B74F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286" name="Freeform 1321"/>
              <p:cNvSpPr/>
              <p:nvPr/>
            </p:nvSpPr>
            <p:spPr bwMode="auto">
              <a:xfrm>
                <a:off x="2258963" y="2487613"/>
                <a:ext cx="74613" cy="117475"/>
              </a:xfrm>
              <a:custGeom>
                <a:gdLst>
                  <a:gd fmla="*/ 0 w 64" name="T0"/>
                  <a:gd fmla="*/ 100 h 100" name="T1"/>
                  <a:gd fmla="*/ 0 w 64" name="T2"/>
                  <a:gd fmla="*/ 82 h 100" name="T3"/>
                  <a:gd fmla="*/ 21 w 64" name="T4"/>
                  <a:gd fmla="*/ 61 h 100" name="T5"/>
                  <a:gd fmla="*/ 41 w 64" name="T6"/>
                  <a:gd fmla="*/ 31 h 100" name="T7"/>
                  <a:gd fmla="*/ 25 w 64" name="T8"/>
                  <a:gd fmla="*/ 18 h 100" name="T9"/>
                  <a:gd fmla="*/ 2 w 64" name="T10"/>
                  <a:gd fmla="*/ 20 h 100" name="T11"/>
                  <a:gd fmla="*/ 1 w 64" name="T12"/>
                  <a:gd fmla="*/ 5 h 100" name="T13"/>
                  <a:gd fmla="*/ 30 w 64" name="T14"/>
                  <a:gd fmla="*/ 0 h 100" name="T15"/>
                  <a:gd fmla="*/ 62 w 64" name="T16"/>
                  <a:gd fmla="*/ 28 h 100" name="T17"/>
                  <a:gd fmla="*/ 40 w 64" name="T18"/>
                  <a:gd fmla="*/ 66 h 100" name="T19"/>
                  <a:gd fmla="*/ 23 w 64" name="T20"/>
                  <a:gd fmla="*/ 82 h 100" name="T21"/>
                  <a:gd fmla="*/ 64 w 64" name="T22"/>
                  <a:gd fmla="*/ 82 h 100" name="T23"/>
                  <a:gd fmla="*/ 64 w 64" name="T24"/>
                  <a:gd fmla="*/ 100 h 100" name="T25"/>
                  <a:gd fmla="*/ 0 w 64" name="T26"/>
                  <a:gd fmla="*/ 100 h 10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00" w="64">
                    <a:moveTo>
                      <a:pt x="0" y="100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34" y="48"/>
                      <a:pt x="41" y="41"/>
                      <a:pt x="41" y="31"/>
                    </a:cubicBezTo>
                    <a:cubicBezTo>
                      <a:pt x="41" y="21"/>
                      <a:pt x="37" y="18"/>
                      <a:pt x="25" y="18"/>
                    </a:cubicBezTo>
                    <a:cubicBezTo>
                      <a:pt x="15" y="18"/>
                      <a:pt x="2" y="20"/>
                      <a:pt x="2" y="2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6" y="0"/>
                      <a:pt x="30" y="0"/>
                    </a:cubicBezTo>
                    <a:cubicBezTo>
                      <a:pt x="53" y="0"/>
                      <a:pt x="62" y="10"/>
                      <a:pt x="62" y="28"/>
                    </a:cubicBezTo>
                    <a:cubicBezTo>
                      <a:pt x="62" y="43"/>
                      <a:pt x="56" y="52"/>
                      <a:pt x="40" y="66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64" y="100"/>
                      <a:pt x="64" y="100"/>
                      <a:pt x="64" y="100"/>
                    </a:cubicBez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75B74F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77" name="矩形 1376"/>
            <p:cNvSpPr/>
            <p:nvPr/>
          </p:nvSpPr>
          <p:spPr>
            <a:xfrm>
              <a:off x="1737400" y="2525173"/>
              <a:ext cx="1610464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>
                  <a:solidFill>
                    <a:srgbClr val="75B74F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03648" y="3614833"/>
            <a:ext cx="1944216" cy="369332"/>
            <a:chOff x="1403648" y="3614833"/>
            <a:chExt cx="1944216" cy="369332"/>
          </a:xfrm>
        </p:grpSpPr>
        <p:grpSp>
          <p:nvGrpSpPr>
            <p:cNvPr id="2303" name="组合 2302"/>
            <p:cNvGrpSpPr/>
            <p:nvPr/>
          </p:nvGrpSpPr>
          <p:grpSpPr>
            <a:xfrm>
              <a:off x="1403648" y="3718599"/>
              <a:ext cx="248547" cy="164966"/>
              <a:chOff x="2154188" y="3578225"/>
              <a:chExt cx="179387" cy="119063"/>
            </a:xfrm>
          </p:grpSpPr>
          <p:sp>
            <p:nvSpPr>
              <p:cNvPr id="2283" name="Freeform 1318"/>
              <p:cNvSpPr>
                <a:spLocks noEditPoints="1"/>
              </p:cNvSpPr>
              <p:nvPr/>
            </p:nvSpPr>
            <p:spPr bwMode="auto">
              <a:xfrm>
                <a:off x="2154188" y="3578225"/>
                <a:ext cx="88900" cy="119063"/>
              </a:xfrm>
              <a:custGeom>
                <a:gdLst>
                  <a:gd fmla="*/ 76 w 76" name="T0"/>
                  <a:gd fmla="*/ 52 h 102" name="T1"/>
                  <a:gd fmla="*/ 38 w 76" name="T2"/>
                  <a:gd fmla="*/ 102 h 102" name="T3"/>
                  <a:gd fmla="*/ 0 w 76" name="T4"/>
                  <a:gd fmla="*/ 52 h 102" name="T5"/>
                  <a:gd fmla="*/ 38 w 76" name="T6"/>
                  <a:gd fmla="*/ 0 h 102" name="T7"/>
                  <a:gd fmla="*/ 76 w 76" name="T8"/>
                  <a:gd fmla="*/ 52 h 102" name="T9"/>
                  <a:gd fmla="*/ 21 w 76" name="T10"/>
                  <a:gd fmla="*/ 52 h 102" name="T11"/>
                  <a:gd fmla="*/ 39 w 76" name="T12"/>
                  <a:gd fmla="*/ 84 h 102" name="T13"/>
                  <a:gd fmla="*/ 55 w 76" name="T14"/>
                  <a:gd fmla="*/ 52 h 102" name="T15"/>
                  <a:gd fmla="*/ 39 w 76" name="T16"/>
                  <a:gd fmla="*/ 18 h 102" name="T17"/>
                  <a:gd fmla="*/ 21 w 76" name="T18"/>
                  <a:gd fmla="*/ 52 h 10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2" w="76">
                    <a:moveTo>
                      <a:pt x="76" y="52"/>
                    </a:moveTo>
                    <a:cubicBezTo>
                      <a:pt x="76" y="89"/>
                      <a:pt x="63" y="102"/>
                      <a:pt x="38" y="102"/>
                    </a:cubicBezTo>
                    <a:cubicBezTo>
                      <a:pt x="14" y="102"/>
                      <a:pt x="0" y="89"/>
                      <a:pt x="0" y="52"/>
                    </a:cubicBezTo>
                    <a:cubicBezTo>
                      <a:pt x="0" y="15"/>
                      <a:pt x="14" y="0"/>
                      <a:pt x="38" y="0"/>
                    </a:cubicBezTo>
                    <a:cubicBezTo>
                      <a:pt x="63" y="0"/>
                      <a:pt x="76" y="15"/>
                      <a:pt x="76" y="52"/>
                    </a:cubicBezTo>
                    <a:close/>
                    <a:moveTo>
                      <a:pt x="21" y="52"/>
                    </a:moveTo>
                    <a:cubicBezTo>
                      <a:pt x="21" y="76"/>
                      <a:pt x="27" y="84"/>
                      <a:pt x="39" y="84"/>
                    </a:cubicBezTo>
                    <a:cubicBezTo>
                      <a:pt x="50" y="84"/>
                      <a:pt x="55" y="76"/>
                      <a:pt x="55" y="52"/>
                    </a:cubicBezTo>
                    <a:cubicBezTo>
                      <a:pt x="55" y="26"/>
                      <a:pt x="50" y="18"/>
                      <a:pt x="39" y="18"/>
                    </a:cubicBezTo>
                    <a:cubicBezTo>
                      <a:pt x="27" y="18"/>
                      <a:pt x="21" y="26"/>
                      <a:pt x="21" y="52"/>
                    </a:cubicBezTo>
                    <a:close/>
                  </a:path>
                </a:pathLst>
              </a:custGeom>
              <a:solidFill>
                <a:srgbClr val="9E9795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284" name="Freeform 1319"/>
              <p:cNvSpPr/>
              <p:nvPr/>
            </p:nvSpPr>
            <p:spPr bwMode="auto">
              <a:xfrm>
                <a:off x="2257375" y="3578225"/>
                <a:ext cx="76200" cy="119063"/>
              </a:xfrm>
              <a:custGeom>
                <a:gdLst>
                  <a:gd fmla="*/ 1 w 65" name="T0"/>
                  <a:gd fmla="*/ 6 h 102" name="T1"/>
                  <a:gd fmla="*/ 29 w 65" name="T2"/>
                  <a:gd fmla="*/ 0 h 102" name="T3"/>
                  <a:gd fmla="*/ 64 w 65" name="T4"/>
                  <a:gd fmla="*/ 27 h 102" name="T5"/>
                  <a:gd fmla="*/ 52 w 65" name="T6"/>
                  <a:gd fmla="*/ 49 h 102" name="T7"/>
                  <a:gd fmla="*/ 65 w 65" name="T8"/>
                  <a:gd fmla="*/ 70 h 102" name="T9"/>
                  <a:gd fmla="*/ 32 w 65" name="T10"/>
                  <a:gd fmla="*/ 102 h 102" name="T11"/>
                  <a:gd fmla="*/ 0 w 65" name="T12"/>
                  <a:gd fmla="*/ 97 h 102" name="T13"/>
                  <a:gd fmla="*/ 1 w 65" name="T14"/>
                  <a:gd fmla="*/ 81 h 102" name="T15"/>
                  <a:gd fmla="*/ 29 w 65" name="T16"/>
                  <a:gd fmla="*/ 84 h 102" name="T17"/>
                  <a:gd fmla="*/ 44 w 65" name="T18"/>
                  <a:gd fmla="*/ 71 h 102" name="T19"/>
                  <a:gd fmla="*/ 30 w 65" name="T20"/>
                  <a:gd fmla="*/ 59 h 102" name="T21"/>
                  <a:gd fmla="*/ 10 w 65" name="T22"/>
                  <a:gd fmla="*/ 59 h 102" name="T23"/>
                  <a:gd fmla="*/ 10 w 65" name="T24"/>
                  <a:gd fmla="*/ 42 h 102" name="T25"/>
                  <a:gd fmla="*/ 30 w 65" name="T26"/>
                  <a:gd fmla="*/ 42 h 102" name="T27"/>
                  <a:gd fmla="*/ 43 w 65" name="T28"/>
                  <a:gd fmla="*/ 29 h 102" name="T29"/>
                  <a:gd fmla="*/ 28 w 65" name="T30"/>
                  <a:gd fmla="*/ 18 h 102" name="T31"/>
                  <a:gd fmla="*/ 2 w 65" name="T32"/>
                  <a:gd fmla="*/ 21 h 102" name="T33"/>
                  <a:gd fmla="*/ 1 w 65" name="T34"/>
                  <a:gd fmla="*/ 6 h 10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02" w="65">
                    <a:moveTo>
                      <a:pt x="1" y="6"/>
                    </a:moveTo>
                    <a:cubicBezTo>
                      <a:pt x="1" y="6"/>
                      <a:pt x="15" y="0"/>
                      <a:pt x="29" y="0"/>
                    </a:cubicBezTo>
                    <a:cubicBezTo>
                      <a:pt x="55" y="0"/>
                      <a:pt x="64" y="9"/>
                      <a:pt x="64" y="27"/>
                    </a:cubicBezTo>
                    <a:cubicBezTo>
                      <a:pt x="64" y="38"/>
                      <a:pt x="59" y="45"/>
                      <a:pt x="52" y="49"/>
                    </a:cubicBezTo>
                    <a:cubicBezTo>
                      <a:pt x="60" y="54"/>
                      <a:pt x="65" y="57"/>
                      <a:pt x="65" y="70"/>
                    </a:cubicBezTo>
                    <a:cubicBezTo>
                      <a:pt x="65" y="91"/>
                      <a:pt x="56" y="102"/>
                      <a:pt x="32" y="102"/>
                    </a:cubicBezTo>
                    <a:cubicBezTo>
                      <a:pt x="18" y="102"/>
                      <a:pt x="0" y="97"/>
                      <a:pt x="0" y="97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8" y="84"/>
                      <a:pt x="29" y="84"/>
                    </a:cubicBezTo>
                    <a:cubicBezTo>
                      <a:pt x="39" y="84"/>
                      <a:pt x="44" y="80"/>
                      <a:pt x="44" y="71"/>
                    </a:cubicBezTo>
                    <a:cubicBezTo>
                      <a:pt x="44" y="64"/>
                      <a:pt x="39" y="59"/>
                      <a:pt x="30" y="59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7" y="42"/>
                      <a:pt x="43" y="35"/>
                      <a:pt x="43" y="29"/>
                    </a:cubicBezTo>
                    <a:cubicBezTo>
                      <a:pt x="43" y="22"/>
                      <a:pt x="38" y="18"/>
                      <a:pt x="28" y="18"/>
                    </a:cubicBezTo>
                    <a:cubicBezTo>
                      <a:pt x="16" y="18"/>
                      <a:pt x="2" y="21"/>
                      <a:pt x="2" y="21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9E9795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78" name="矩形 1377"/>
            <p:cNvSpPr/>
            <p:nvPr/>
          </p:nvSpPr>
          <p:spPr>
            <a:xfrm>
              <a:off x="1737400" y="3614832"/>
              <a:ext cx="1610464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>
                  <a:solidFill>
                    <a:srgbClr val="9E9795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186662" y="1536776"/>
            <a:ext cx="1906110" cy="369332"/>
            <a:chOff x="6186662" y="1536776"/>
            <a:chExt cx="1906110" cy="369332"/>
          </a:xfrm>
        </p:grpSpPr>
        <p:grpSp>
          <p:nvGrpSpPr>
            <p:cNvPr id="2301" name="组合 2300"/>
            <p:cNvGrpSpPr/>
            <p:nvPr/>
          </p:nvGrpSpPr>
          <p:grpSpPr>
            <a:xfrm>
              <a:off x="6186662" y="1634212"/>
              <a:ext cx="257347" cy="164966"/>
              <a:chOff x="5904285" y="1493838"/>
              <a:chExt cx="185738" cy="119063"/>
            </a:xfrm>
          </p:grpSpPr>
          <p:sp>
            <p:nvSpPr>
              <p:cNvPr id="7357" name="Freeform 1304"/>
              <p:cNvSpPr>
                <a:spLocks noEditPoints="1"/>
              </p:cNvSpPr>
              <p:nvPr/>
            </p:nvSpPr>
            <p:spPr bwMode="auto">
              <a:xfrm>
                <a:off x="5904285" y="1493838"/>
                <a:ext cx="90488" cy="119063"/>
              </a:xfrm>
              <a:custGeom>
                <a:gdLst>
                  <a:gd fmla="*/ 76 w 76" name="T0"/>
                  <a:gd fmla="*/ 51 h 101" name="T1"/>
                  <a:gd fmla="*/ 38 w 76" name="T2"/>
                  <a:gd fmla="*/ 101 h 101" name="T3"/>
                  <a:gd fmla="*/ 0 w 76" name="T4"/>
                  <a:gd fmla="*/ 51 h 101" name="T5"/>
                  <a:gd fmla="*/ 38 w 76" name="T6"/>
                  <a:gd fmla="*/ 0 h 101" name="T7"/>
                  <a:gd fmla="*/ 76 w 76" name="T8"/>
                  <a:gd fmla="*/ 51 h 101" name="T9"/>
                  <a:gd fmla="*/ 21 w 76" name="T10"/>
                  <a:gd fmla="*/ 51 h 101" name="T11"/>
                  <a:gd fmla="*/ 38 w 76" name="T12"/>
                  <a:gd fmla="*/ 84 h 101" name="T13"/>
                  <a:gd fmla="*/ 55 w 76" name="T14"/>
                  <a:gd fmla="*/ 51 h 101" name="T15"/>
                  <a:gd fmla="*/ 38 w 76" name="T16"/>
                  <a:gd fmla="*/ 18 h 101" name="T17"/>
                  <a:gd fmla="*/ 21 w 76" name="T18"/>
                  <a:gd fmla="*/ 51 h 10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0" w="76">
                    <a:moveTo>
                      <a:pt x="76" y="51"/>
                    </a:moveTo>
                    <a:cubicBezTo>
                      <a:pt x="76" y="88"/>
                      <a:pt x="63" y="101"/>
                      <a:pt x="38" y="101"/>
                    </a:cubicBezTo>
                    <a:cubicBezTo>
                      <a:pt x="14" y="101"/>
                      <a:pt x="0" y="88"/>
                      <a:pt x="0" y="51"/>
                    </a:cubicBezTo>
                    <a:cubicBezTo>
                      <a:pt x="0" y="14"/>
                      <a:pt x="14" y="0"/>
                      <a:pt x="38" y="0"/>
                    </a:cubicBezTo>
                    <a:cubicBezTo>
                      <a:pt x="63" y="0"/>
                      <a:pt x="76" y="14"/>
                      <a:pt x="76" y="51"/>
                    </a:cubicBezTo>
                    <a:close/>
                    <a:moveTo>
                      <a:pt x="21" y="51"/>
                    </a:moveTo>
                    <a:cubicBezTo>
                      <a:pt x="21" y="75"/>
                      <a:pt x="27" y="84"/>
                      <a:pt x="38" y="84"/>
                    </a:cubicBezTo>
                    <a:cubicBezTo>
                      <a:pt x="50" y="84"/>
                      <a:pt x="55" y="75"/>
                      <a:pt x="55" y="51"/>
                    </a:cubicBezTo>
                    <a:cubicBezTo>
                      <a:pt x="55" y="26"/>
                      <a:pt x="50" y="18"/>
                      <a:pt x="38" y="18"/>
                    </a:cubicBezTo>
                    <a:cubicBezTo>
                      <a:pt x="27" y="18"/>
                      <a:pt x="21" y="26"/>
                      <a:pt x="21" y="51"/>
                    </a:cubicBezTo>
                    <a:close/>
                  </a:path>
                </a:pathLst>
              </a:custGeom>
              <a:solidFill>
                <a:srgbClr val="245473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358" name="Freeform 1305"/>
              <p:cNvSpPr/>
              <p:nvPr/>
            </p:nvSpPr>
            <p:spPr bwMode="auto">
              <a:xfrm>
                <a:off x="6005885" y="1497013"/>
                <a:ext cx="84138" cy="114300"/>
              </a:xfrm>
              <a:custGeom>
                <a:gdLst>
                  <a:gd fmla="*/ 31 w 53" name="T0"/>
                  <a:gd fmla="*/ 60 h 72" name="T1"/>
                  <a:gd fmla="*/ 0 w 53" name="T2"/>
                  <a:gd fmla="*/ 60 h 72" name="T3"/>
                  <a:gd fmla="*/ 0 w 53" name="T4"/>
                  <a:gd fmla="*/ 49 h 72" name="T5"/>
                  <a:gd fmla="*/ 18 w 53" name="T6"/>
                  <a:gd fmla="*/ 0 h 72" name="T7"/>
                  <a:gd fmla="*/ 34 w 53" name="T8"/>
                  <a:gd fmla="*/ 0 h 72" name="T9"/>
                  <a:gd fmla="*/ 15 w 53" name="T10"/>
                  <a:gd fmla="*/ 47 h 72" name="T11"/>
                  <a:gd fmla="*/ 31 w 53" name="T12"/>
                  <a:gd fmla="*/ 47 h 72" name="T13"/>
                  <a:gd fmla="*/ 31 w 53" name="T14"/>
                  <a:gd fmla="*/ 26 h 72" name="T15"/>
                  <a:gd fmla="*/ 45 w 53" name="T16"/>
                  <a:gd fmla="*/ 26 h 72" name="T17"/>
                  <a:gd fmla="*/ 45 w 53" name="T18"/>
                  <a:gd fmla="*/ 47 h 72" name="T19"/>
                  <a:gd fmla="*/ 53 w 53" name="T20"/>
                  <a:gd fmla="*/ 47 h 72" name="T21"/>
                  <a:gd fmla="*/ 53 w 53" name="T22"/>
                  <a:gd fmla="*/ 60 h 72" name="T23"/>
                  <a:gd fmla="*/ 45 w 53" name="T24"/>
                  <a:gd fmla="*/ 60 h 72" name="T25"/>
                  <a:gd fmla="*/ 45 w 53" name="T26"/>
                  <a:gd fmla="*/ 72 h 72" name="T27"/>
                  <a:gd fmla="*/ 31 w 53" name="T28"/>
                  <a:gd fmla="*/ 72 h 72" name="T29"/>
                  <a:gd fmla="*/ 31 w 53" name="T30"/>
                  <a:gd fmla="*/ 60 h 72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72" w="52">
                    <a:moveTo>
                      <a:pt x="31" y="60"/>
                    </a:moveTo>
                    <a:lnTo>
                      <a:pt x="0" y="60"/>
                    </a:lnTo>
                    <a:lnTo>
                      <a:pt x="0" y="49"/>
                    </a:lnTo>
                    <a:lnTo>
                      <a:pt x="18" y="0"/>
                    </a:lnTo>
                    <a:lnTo>
                      <a:pt x="34" y="0"/>
                    </a:lnTo>
                    <a:lnTo>
                      <a:pt x="15" y="47"/>
                    </a:lnTo>
                    <a:lnTo>
                      <a:pt x="31" y="47"/>
                    </a:lnTo>
                    <a:lnTo>
                      <a:pt x="31" y="26"/>
                    </a:lnTo>
                    <a:lnTo>
                      <a:pt x="45" y="26"/>
                    </a:lnTo>
                    <a:lnTo>
                      <a:pt x="45" y="47"/>
                    </a:lnTo>
                    <a:lnTo>
                      <a:pt x="53" y="47"/>
                    </a:lnTo>
                    <a:lnTo>
                      <a:pt x="53" y="60"/>
                    </a:lnTo>
                    <a:lnTo>
                      <a:pt x="45" y="60"/>
                    </a:lnTo>
                    <a:lnTo>
                      <a:pt x="45" y="72"/>
                    </a:lnTo>
                    <a:lnTo>
                      <a:pt x="31" y="72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245473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79" name="矩形 1378"/>
            <p:cNvSpPr/>
            <p:nvPr/>
          </p:nvSpPr>
          <p:spPr>
            <a:xfrm>
              <a:off x="6482309" y="1536776"/>
              <a:ext cx="1610464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>
                  <a:solidFill>
                    <a:srgbClr val="245473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86662" y="2519756"/>
            <a:ext cx="1906110" cy="369332"/>
            <a:chOff x="6186662" y="2519756"/>
            <a:chExt cx="1906110" cy="369332"/>
          </a:xfrm>
        </p:grpSpPr>
        <p:grpSp>
          <p:nvGrpSpPr>
            <p:cNvPr id="2305" name="组合 2304"/>
            <p:cNvGrpSpPr/>
            <p:nvPr/>
          </p:nvGrpSpPr>
          <p:grpSpPr>
            <a:xfrm>
              <a:off x="6186662" y="2627987"/>
              <a:ext cx="252946" cy="164966"/>
              <a:chOff x="5904285" y="2487613"/>
              <a:chExt cx="182562" cy="119063"/>
            </a:xfrm>
          </p:grpSpPr>
          <p:sp>
            <p:nvSpPr>
              <p:cNvPr id="2277" name="Freeform 1312"/>
              <p:cNvSpPr>
                <a:spLocks noEditPoints="1"/>
              </p:cNvSpPr>
              <p:nvPr/>
            </p:nvSpPr>
            <p:spPr bwMode="auto">
              <a:xfrm>
                <a:off x="5904285" y="2487613"/>
                <a:ext cx="90488" cy="119063"/>
              </a:xfrm>
              <a:custGeom>
                <a:gdLst>
                  <a:gd fmla="*/ 76 w 76" name="T0"/>
                  <a:gd fmla="*/ 51 h 101" name="T1"/>
                  <a:gd fmla="*/ 38 w 76" name="T2"/>
                  <a:gd fmla="*/ 101 h 101" name="T3"/>
                  <a:gd fmla="*/ 0 w 76" name="T4"/>
                  <a:gd fmla="*/ 51 h 101" name="T5"/>
                  <a:gd fmla="*/ 38 w 76" name="T6"/>
                  <a:gd fmla="*/ 0 h 101" name="T7"/>
                  <a:gd fmla="*/ 76 w 76" name="T8"/>
                  <a:gd fmla="*/ 51 h 101" name="T9"/>
                  <a:gd fmla="*/ 21 w 76" name="T10"/>
                  <a:gd fmla="*/ 51 h 101" name="T11"/>
                  <a:gd fmla="*/ 38 w 76" name="T12"/>
                  <a:gd fmla="*/ 84 h 101" name="T13"/>
                  <a:gd fmla="*/ 55 w 76" name="T14"/>
                  <a:gd fmla="*/ 51 h 101" name="T15"/>
                  <a:gd fmla="*/ 38 w 76" name="T16"/>
                  <a:gd fmla="*/ 18 h 101" name="T17"/>
                  <a:gd fmla="*/ 21 w 76" name="T18"/>
                  <a:gd fmla="*/ 51 h 10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0" w="76">
                    <a:moveTo>
                      <a:pt x="76" y="51"/>
                    </a:moveTo>
                    <a:cubicBezTo>
                      <a:pt x="76" y="88"/>
                      <a:pt x="63" y="101"/>
                      <a:pt x="38" y="101"/>
                    </a:cubicBezTo>
                    <a:cubicBezTo>
                      <a:pt x="14" y="101"/>
                      <a:pt x="0" y="88"/>
                      <a:pt x="0" y="51"/>
                    </a:cubicBezTo>
                    <a:cubicBezTo>
                      <a:pt x="0" y="14"/>
                      <a:pt x="14" y="0"/>
                      <a:pt x="38" y="0"/>
                    </a:cubicBezTo>
                    <a:cubicBezTo>
                      <a:pt x="63" y="0"/>
                      <a:pt x="76" y="14"/>
                      <a:pt x="76" y="51"/>
                    </a:cubicBezTo>
                    <a:close/>
                    <a:moveTo>
                      <a:pt x="21" y="51"/>
                    </a:moveTo>
                    <a:cubicBezTo>
                      <a:pt x="21" y="75"/>
                      <a:pt x="27" y="84"/>
                      <a:pt x="38" y="84"/>
                    </a:cubicBezTo>
                    <a:cubicBezTo>
                      <a:pt x="50" y="84"/>
                      <a:pt x="55" y="75"/>
                      <a:pt x="55" y="51"/>
                    </a:cubicBezTo>
                    <a:cubicBezTo>
                      <a:pt x="55" y="26"/>
                      <a:pt x="50" y="18"/>
                      <a:pt x="38" y="18"/>
                    </a:cubicBezTo>
                    <a:cubicBezTo>
                      <a:pt x="27" y="18"/>
                      <a:pt x="21" y="26"/>
                      <a:pt x="21" y="51"/>
                    </a:cubicBezTo>
                    <a:close/>
                  </a:path>
                </a:pathLst>
              </a:custGeom>
              <a:solidFill>
                <a:srgbClr val="90A1AD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278" name="Freeform 1313"/>
              <p:cNvSpPr/>
              <p:nvPr/>
            </p:nvSpPr>
            <p:spPr bwMode="auto">
              <a:xfrm>
                <a:off x="6007472" y="2489200"/>
                <a:ext cx="79375" cy="117475"/>
              </a:xfrm>
              <a:custGeom>
                <a:gdLst>
                  <a:gd fmla="*/ 65 w 68" name="T0"/>
                  <a:gd fmla="*/ 0 h 99" name="T1"/>
                  <a:gd fmla="*/ 65 w 68" name="T2"/>
                  <a:gd fmla="*/ 18 h 99" name="T3"/>
                  <a:gd fmla="*/ 22 w 68" name="T4"/>
                  <a:gd fmla="*/ 18 h 99" name="T5"/>
                  <a:gd fmla="*/ 19 w 68" name="T6"/>
                  <a:gd fmla="*/ 39 h 99" name="T7"/>
                  <a:gd fmla="*/ 37 w 68" name="T8"/>
                  <a:gd fmla="*/ 35 h 99" name="T9"/>
                  <a:gd fmla="*/ 68 w 68" name="T10"/>
                  <a:gd fmla="*/ 65 h 99" name="T11"/>
                  <a:gd fmla="*/ 35 w 68" name="T12"/>
                  <a:gd fmla="*/ 99 h 99" name="T13"/>
                  <a:gd fmla="*/ 0 w 68" name="T14"/>
                  <a:gd fmla="*/ 94 h 99" name="T15"/>
                  <a:gd fmla="*/ 2 w 68" name="T16"/>
                  <a:gd fmla="*/ 79 h 99" name="T17"/>
                  <a:gd fmla="*/ 32 w 68" name="T18"/>
                  <a:gd fmla="*/ 82 h 99" name="T19"/>
                  <a:gd fmla="*/ 47 w 68" name="T20"/>
                  <a:gd fmla="*/ 67 h 99" name="T21"/>
                  <a:gd fmla="*/ 34 w 68" name="T22"/>
                  <a:gd fmla="*/ 53 h 99" name="T23"/>
                  <a:gd fmla="*/ 15 w 68" name="T24"/>
                  <a:gd fmla="*/ 56 h 99" name="T25"/>
                  <a:gd fmla="*/ 3 w 68" name="T26"/>
                  <a:gd fmla="*/ 53 h 99" name="T27"/>
                  <a:gd fmla="*/ 6 w 68" name="T28"/>
                  <a:gd fmla="*/ 0 h 99" name="T29"/>
                  <a:gd fmla="*/ 65 w 68" name="T30"/>
                  <a:gd fmla="*/ 0 h 99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99" w="68">
                    <a:moveTo>
                      <a:pt x="65" y="0"/>
                    </a:moveTo>
                    <a:cubicBezTo>
                      <a:pt x="65" y="18"/>
                      <a:pt x="65" y="18"/>
                      <a:pt x="65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9"/>
                      <a:pt x="28" y="35"/>
                      <a:pt x="37" y="35"/>
                    </a:cubicBezTo>
                    <a:cubicBezTo>
                      <a:pt x="56" y="35"/>
                      <a:pt x="68" y="44"/>
                      <a:pt x="68" y="65"/>
                    </a:cubicBezTo>
                    <a:cubicBezTo>
                      <a:pt x="68" y="87"/>
                      <a:pt x="56" y="99"/>
                      <a:pt x="35" y="99"/>
                    </a:cubicBezTo>
                    <a:cubicBezTo>
                      <a:pt x="19" y="99"/>
                      <a:pt x="0" y="94"/>
                      <a:pt x="0" y="94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0" y="82"/>
                      <a:pt x="32" y="82"/>
                    </a:cubicBezTo>
                    <a:cubicBezTo>
                      <a:pt x="42" y="82"/>
                      <a:pt x="47" y="76"/>
                      <a:pt x="47" y="67"/>
                    </a:cubicBezTo>
                    <a:cubicBezTo>
                      <a:pt x="47" y="57"/>
                      <a:pt x="43" y="53"/>
                      <a:pt x="34" y="53"/>
                    </a:cubicBezTo>
                    <a:cubicBezTo>
                      <a:pt x="23" y="53"/>
                      <a:pt x="15" y="56"/>
                      <a:pt x="15" y="56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90A1AD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80" name="矩形 1379"/>
            <p:cNvSpPr/>
            <p:nvPr/>
          </p:nvSpPr>
          <p:spPr>
            <a:xfrm>
              <a:off x="6482309" y="2519756"/>
              <a:ext cx="1610464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>
                  <a:solidFill>
                    <a:srgbClr val="90A1AD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86662" y="3614833"/>
            <a:ext cx="1906110" cy="369332"/>
            <a:chOff x="6186662" y="3614833"/>
            <a:chExt cx="1906110" cy="369332"/>
          </a:xfrm>
        </p:grpSpPr>
        <p:grpSp>
          <p:nvGrpSpPr>
            <p:cNvPr id="2306" name="组合 2305"/>
            <p:cNvGrpSpPr/>
            <p:nvPr/>
          </p:nvGrpSpPr>
          <p:grpSpPr>
            <a:xfrm>
              <a:off x="6186662" y="3718599"/>
              <a:ext cx="259546" cy="164966"/>
              <a:chOff x="5904285" y="3578225"/>
              <a:chExt cx="187325" cy="119063"/>
            </a:xfrm>
          </p:grpSpPr>
          <p:sp>
            <p:nvSpPr>
              <p:cNvPr id="2274" name="Freeform 1309"/>
              <p:cNvSpPr>
                <a:spLocks noEditPoints="1"/>
              </p:cNvSpPr>
              <p:nvPr/>
            </p:nvSpPr>
            <p:spPr bwMode="auto">
              <a:xfrm>
                <a:off x="5904285" y="3578225"/>
                <a:ext cx="90488" cy="119063"/>
              </a:xfrm>
              <a:custGeom>
                <a:gdLst>
                  <a:gd fmla="*/ 76 w 76" name="T0"/>
                  <a:gd fmla="*/ 52 h 102" name="T1"/>
                  <a:gd fmla="*/ 38 w 76" name="T2"/>
                  <a:gd fmla="*/ 102 h 102" name="T3"/>
                  <a:gd fmla="*/ 0 w 76" name="T4"/>
                  <a:gd fmla="*/ 52 h 102" name="T5"/>
                  <a:gd fmla="*/ 38 w 76" name="T6"/>
                  <a:gd fmla="*/ 0 h 102" name="T7"/>
                  <a:gd fmla="*/ 76 w 76" name="T8"/>
                  <a:gd fmla="*/ 52 h 102" name="T9"/>
                  <a:gd fmla="*/ 21 w 76" name="T10"/>
                  <a:gd fmla="*/ 52 h 102" name="T11"/>
                  <a:gd fmla="*/ 38 w 76" name="T12"/>
                  <a:gd fmla="*/ 84 h 102" name="T13"/>
                  <a:gd fmla="*/ 55 w 76" name="T14"/>
                  <a:gd fmla="*/ 52 h 102" name="T15"/>
                  <a:gd fmla="*/ 38 w 76" name="T16"/>
                  <a:gd fmla="*/ 18 h 102" name="T17"/>
                  <a:gd fmla="*/ 21 w 76" name="T18"/>
                  <a:gd fmla="*/ 52 h 10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2" w="76">
                    <a:moveTo>
                      <a:pt x="76" y="52"/>
                    </a:moveTo>
                    <a:cubicBezTo>
                      <a:pt x="76" y="89"/>
                      <a:pt x="63" y="102"/>
                      <a:pt x="38" y="102"/>
                    </a:cubicBezTo>
                    <a:cubicBezTo>
                      <a:pt x="14" y="102"/>
                      <a:pt x="0" y="89"/>
                      <a:pt x="0" y="52"/>
                    </a:cubicBezTo>
                    <a:cubicBezTo>
                      <a:pt x="0" y="15"/>
                      <a:pt x="14" y="0"/>
                      <a:pt x="38" y="0"/>
                    </a:cubicBezTo>
                    <a:cubicBezTo>
                      <a:pt x="63" y="0"/>
                      <a:pt x="76" y="15"/>
                      <a:pt x="76" y="52"/>
                    </a:cubicBezTo>
                    <a:close/>
                    <a:moveTo>
                      <a:pt x="21" y="52"/>
                    </a:moveTo>
                    <a:cubicBezTo>
                      <a:pt x="21" y="76"/>
                      <a:pt x="27" y="84"/>
                      <a:pt x="38" y="84"/>
                    </a:cubicBezTo>
                    <a:cubicBezTo>
                      <a:pt x="50" y="84"/>
                      <a:pt x="55" y="76"/>
                      <a:pt x="55" y="52"/>
                    </a:cubicBezTo>
                    <a:cubicBezTo>
                      <a:pt x="55" y="26"/>
                      <a:pt x="50" y="18"/>
                      <a:pt x="38" y="18"/>
                    </a:cubicBezTo>
                    <a:cubicBezTo>
                      <a:pt x="27" y="18"/>
                      <a:pt x="21" y="26"/>
                      <a:pt x="21" y="52"/>
                    </a:cubicBezTo>
                    <a:close/>
                  </a:path>
                </a:pathLst>
              </a:custGeom>
              <a:solidFill>
                <a:srgbClr val="B8CAC6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275" name="Freeform 1310"/>
              <p:cNvSpPr>
                <a:spLocks noEditPoints="1"/>
              </p:cNvSpPr>
              <p:nvPr/>
            </p:nvSpPr>
            <p:spPr bwMode="auto">
              <a:xfrm>
                <a:off x="6004297" y="3578225"/>
                <a:ext cx="87313" cy="119063"/>
              </a:xfrm>
              <a:custGeom>
                <a:gdLst>
                  <a:gd fmla="*/ 68 w 73" name="T0"/>
                  <a:gd fmla="*/ 20 h 102" name="T1"/>
                  <a:gd fmla="*/ 41 w 73" name="T2"/>
                  <a:gd fmla="*/ 18 h 102" name="T3"/>
                  <a:gd fmla="*/ 21 w 73" name="T4"/>
                  <a:gd fmla="*/ 41 h 102" name="T5"/>
                  <a:gd fmla="*/ 40 w 73" name="T6"/>
                  <a:gd fmla="*/ 37 h 102" name="T7"/>
                  <a:gd fmla="*/ 73 w 73" name="T8"/>
                  <a:gd fmla="*/ 69 h 102" name="T9"/>
                  <a:gd fmla="*/ 37 w 73" name="T10"/>
                  <a:gd fmla="*/ 102 h 102" name="T11"/>
                  <a:gd fmla="*/ 0 w 73" name="T12"/>
                  <a:gd fmla="*/ 52 h 102" name="T13"/>
                  <a:gd fmla="*/ 41 w 73" name="T14"/>
                  <a:gd fmla="*/ 0 h 102" name="T15"/>
                  <a:gd fmla="*/ 70 w 73" name="T16"/>
                  <a:gd fmla="*/ 5 h 102" name="T17"/>
                  <a:gd fmla="*/ 68 w 73" name="T18"/>
                  <a:gd fmla="*/ 20 h 102" name="T19"/>
                  <a:gd fmla="*/ 21 w 73" name="T20"/>
                  <a:gd fmla="*/ 58 h 102" name="T21"/>
                  <a:gd fmla="*/ 37 w 73" name="T22"/>
                  <a:gd fmla="*/ 84 h 102" name="T23"/>
                  <a:gd fmla="*/ 52 w 73" name="T24"/>
                  <a:gd fmla="*/ 69 h 102" name="T25"/>
                  <a:gd fmla="*/ 38 w 73" name="T26"/>
                  <a:gd fmla="*/ 55 h 102" name="T27"/>
                  <a:gd fmla="*/ 21 w 73" name="T28"/>
                  <a:gd fmla="*/ 58 h 102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02" w="73">
                    <a:moveTo>
                      <a:pt x="68" y="20"/>
                    </a:moveTo>
                    <a:cubicBezTo>
                      <a:pt x="68" y="20"/>
                      <a:pt x="53" y="18"/>
                      <a:pt x="41" y="18"/>
                    </a:cubicBezTo>
                    <a:cubicBezTo>
                      <a:pt x="27" y="18"/>
                      <a:pt x="21" y="28"/>
                      <a:pt x="21" y="41"/>
                    </a:cubicBezTo>
                    <a:cubicBezTo>
                      <a:pt x="21" y="41"/>
                      <a:pt x="32" y="37"/>
                      <a:pt x="40" y="37"/>
                    </a:cubicBezTo>
                    <a:cubicBezTo>
                      <a:pt x="62" y="37"/>
                      <a:pt x="73" y="47"/>
                      <a:pt x="73" y="69"/>
                    </a:cubicBezTo>
                    <a:cubicBezTo>
                      <a:pt x="73" y="91"/>
                      <a:pt x="59" y="102"/>
                      <a:pt x="37" y="102"/>
                    </a:cubicBezTo>
                    <a:cubicBezTo>
                      <a:pt x="11" y="102"/>
                      <a:pt x="0" y="83"/>
                      <a:pt x="0" y="52"/>
                    </a:cubicBezTo>
                    <a:cubicBezTo>
                      <a:pt x="0" y="14"/>
                      <a:pt x="16" y="0"/>
                      <a:pt x="41" y="0"/>
                    </a:cubicBezTo>
                    <a:cubicBezTo>
                      <a:pt x="53" y="0"/>
                      <a:pt x="70" y="5"/>
                      <a:pt x="70" y="5"/>
                    </a:cubicBezTo>
                    <a:lnTo>
                      <a:pt x="68" y="20"/>
                    </a:lnTo>
                    <a:close/>
                    <a:moveTo>
                      <a:pt x="21" y="58"/>
                    </a:moveTo>
                    <a:cubicBezTo>
                      <a:pt x="21" y="73"/>
                      <a:pt x="25" y="84"/>
                      <a:pt x="37" y="84"/>
                    </a:cubicBezTo>
                    <a:cubicBezTo>
                      <a:pt x="47" y="84"/>
                      <a:pt x="52" y="78"/>
                      <a:pt x="52" y="69"/>
                    </a:cubicBezTo>
                    <a:cubicBezTo>
                      <a:pt x="52" y="60"/>
                      <a:pt x="47" y="55"/>
                      <a:pt x="38" y="55"/>
                    </a:cubicBezTo>
                    <a:cubicBezTo>
                      <a:pt x="30" y="55"/>
                      <a:pt x="21" y="58"/>
                      <a:pt x="21" y="58"/>
                    </a:cubicBezTo>
                    <a:close/>
                  </a:path>
                </a:pathLst>
              </a:custGeom>
              <a:solidFill>
                <a:srgbClr val="B8CAC6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81" name="矩形 1380"/>
            <p:cNvSpPr/>
            <p:nvPr/>
          </p:nvSpPr>
          <p:spPr>
            <a:xfrm>
              <a:off x="6482309" y="3614832"/>
              <a:ext cx="1610464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>
                  <a:solidFill>
                    <a:srgbClr val="B8CAC6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</a:t>
              </a:r>
            </a:p>
          </p:txBody>
        </p:sp>
      </p:grpSp>
      <p:pic>
        <p:nvPicPr>
          <p:cNvPr descr="C:\Users\Administrator\Desktop\53285cab9a882.png" id="5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 rot="722396">
            <a:off x="4053561" y="2514926"/>
            <a:ext cx="1297705" cy="86216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943438496"/>
      </p:ext>
    </p:extLst>
  </p:cSld>
  <p:clrMapOvr>
    <a:masterClrMapping/>
  </p:clrMapOvr>
  <mc:AlternateContent>
    <mc:Choice Requires="p14">
      <p:transition advTm="1000" p14:dur="800" spd="slow">
        <p:diamond/>
      </p:transition>
    </mc:Choice>
    <mc:Fallback>
      <p:transition advTm="1000" spd="slow">
        <p:diamond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>
                                        <p:cTn dur="750" id="14"/>
                                        <p:tgtEl>
                                          <p:spTgt spid="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7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7359"/>
      <p:bldP grpId="0" spid="2276"/>
      <p:bldP grpId="0" spid="2279"/>
      <p:bldP grpId="0" spid="2280"/>
      <p:bldP grpId="0" spid="2281"/>
      <p:bldP grpId="0" spid="228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gdLst>
              <a:gd fmla="*/ 0 w 3505200" name="connsiteX0"/>
              <a:gd fmla="*/ 0 h 444000" name="connsiteY0"/>
              <a:gd fmla="*/ 3505200 w 3505200" name="connsiteX1"/>
              <a:gd fmla="*/ 0 h 444000" name="connsiteY1"/>
              <a:gd fmla="*/ 3253740 w 3505200" name="connsiteX2"/>
              <a:gd fmla="*/ 257846 h 444000" name="connsiteY2"/>
              <a:gd fmla="*/ 3505200 w 3505200" name="connsiteX3"/>
              <a:gd fmla="*/ 444000 h 444000" name="connsiteY3"/>
              <a:gd fmla="*/ 0 w 3505200" name="connsiteX4"/>
              <a:gd fmla="*/ 444000 h 444000" name="connsiteY4"/>
              <a:gd fmla="*/ 0 w 3505200" name="connsiteX5"/>
              <a:gd fmla="*/ 0 h 44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4000" w="35052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>
                <a:solidFill>
                  <a:prstClr val="white"/>
                </a:solidFill>
              </a:rPr>
              <a:t>单击此处添加标题</a:t>
            </a: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3081536" y="1186001"/>
            <a:ext cx="914400" cy="25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/>
              </a:defRPr>
            </a:lvl1pPr>
            <a:lvl2pPr eaLnBrk="0" hangingPunct="0" indent="-285750" marL="742950">
              <a:defRPr baseline="-25000">
                <a:solidFill>
                  <a:schemeClr val="tx1"/>
                </a:solidFill>
                <a:latin typeface="Arial"/>
              </a:defRPr>
            </a:lvl2pPr>
            <a:lvl3pPr eaLnBrk="0" hangingPunct="0" indent="-228600" marL="1143000">
              <a:defRPr baseline="-25000">
                <a:solidFill>
                  <a:schemeClr val="tx1"/>
                </a:solidFill>
                <a:latin typeface="Arial"/>
              </a:defRPr>
            </a:lvl3pPr>
            <a:lvl4pPr eaLnBrk="0" hangingPunct="0" indent="-228600" marL="1600200">
              <a:defRPr baseline="-25000">
                <a:solidFill>
                  <a:schemeClr val="tx1"/>
                </a:solidFill>
                <a:latin typeface="Arial"/>
              </a:defRPr>
            </a:lvl4pPr>
            <a:lvl5pPr eaLnBrk="0" hangingPunct="0" indent="-228600" marL="2057400">
              <a:defRPr baseline="-25000">
                <a:solidFill>
                  <a:schemeClr val="tx1"/>
                </a:solidFill>
                <a:latin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defRPr/>
            </a:pPr>
            <a:r>
              <a:rPr altLang="en-US" b="1" kern="0" lang="zh-CN" smtClean="0" sz="160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单 位</a:t>
            </a:r>
          </a:p>
        </p:txBody>
      </p:sp>
      <p:sp>
        <p:nvSpPr>
          <p:cNvPr id="31" name="Freeform 4"/>
          <p:cNvSpPr>
            <a:spLocks noEditPoints="1"/>
          </p:cNvSpPr>
          <p:nvPr/>
        </p:nvSpPr>
        <p:spPr bwMode="auto">
          <a:xfrm>
            <a:off x="3931465" y="1272512"/>
            <a:ext cx="4013880" cy="2950466"/>
          </a:xfrm>
          <a:custGeom>
            <a:cxnLst>
              <a:cxn ang="0">
                <a:pos x="1951" y="0"/>
              </a:cxn>
              <a:cxn ang="0">
                <a:pos x="0" y="35"/>
              </a:cxn>
              <a:cxn ang="0">
                <a:pos x="0" y="1984"/>
              </a:cxn>
              <a:cxn ang="0">
                <a:pos x="1150" y="2785"/>
              </a:cxn>
              <a:cxn ang="0">
                <a:pos x="3096" y="2785"/>
              </a:cxn>
              <a:cxn ang="0">
                <a:pos x="3783" y="1526"/>
              </a:cxn>
              <a:cxn ang="0">
                <a:pos x="2295" y="1297"/>
              </a:cxn>
              <a:cxn ang="0">
                <a:pos x="2175" y="1519"/>
              </a:cxn>
              <a:cxn ang="0">
                <a:pos x="1488" y="1290"/>
              </a:cxn>
              <a:cxn ang="0">
                <a:pos x="2295" y="1634"/>
              </a:cxn>
              <a:cxn ang="0">
                <a:pos x="1608" y="1176"/>
              </a:cxn>
              <a:cxn ang="0">
                <a:pos x="1608" y="1639"/>
              </a:cxn>
              <a:cxn ang="0">
                <a:pos x="2747" y="1067"/>
              </a:cxn>
              <a:cxn ang="0">
                <a:pos x="1259" y="1060"/>
              </a:cxn>
              <a:cxn ang="0">
                <a:pos x="1608" y="1864"/>
              </a:cxn>
              <a:cxn ang="0">
                <a:pos x="2754" y="1297"/>
              </a:cxn>
              <a:cxn ang="0">
                <a:pos x="1830" y="947"/>
              </a:cxn>
              <a:cxn ang="0">
                <a:pos x="921" y="1748"/>
              </a:cxn>
              <a:cxn ang="0">
                <a:pos x="2295" y="1868"/>
              </a:cxn>
              <a:cxn ang="0">
                <a:pos x="2976" y="1060"/>
              </a:cxn>
              <a:cxn ang="0">
                <a:pos x="1492" y="831"/>
              </a:cxn>
              <a:cxn ang="0">
                <a:pos x="911" y="1526"/>
              </a:cxn>
              <a:cxn ang="0">
                <a:pos x="2059" y="2093"/>
              </a:cxn>
              <a:cxn ang="0">
                <a:pos x="2983" y="1519"/>
              </a:cxn>
              <a:cxn ang="0">
                <a:pos x="2404" y="609"/>
              </a:cxn>
              <a:cxn ang="0">
                <a:pos x="692" y="718"/>
              </a:cxn>
              <a:cxn ang="0">
                <a:pos x="800" y="2097"/>
              </a:cxn>
              <a:cxn ang="0">
                <a:pos x="2404" y="2206"/>
              </a:cxn>
              <a:cxn ang="0">
                <a:pos x="3096" y="1405"/>
              </a:cxn>
              <a:cxn ang="0">
                <a:pos x="2517" y="493"/>
              </a:cxn>
              <a:cxn ang="0">
                <a:pos x="805" y="602"/>
              </a:cxn>
              <a:cxn ang="0">
                <a:pos x="682" y="1755"/>
              </a:cxn>
              <a:cxn ang="0">
                <a:pos x="1830" y="2322"/>
              </a:cxn>
              <a:cxn ang="0">
                <a:pos x="3212" y="2206"/>
              </a:cxn>
              <a:cxn ang="0">
                <a:pos x="3321" y="718"/>
              </a:cxn>
              <a:cxn ang="0">
                <a:pos x="1837" y="489"/>
              </a:cxn>
              <a:cxn ang="0">
                <a:pos x="571" y="493"/>
              </a:cxn>
              <a:cxn ang="0">
                <a:pos x="463" y="2206"/>
              </a:cxn>
              <a:cxn ang="0">
                <a:pos x="1837" y="2327"/>
              </a:cxn>
              <a:cxn ang="0">
                <a:pos x="3325" y="2435"/>
              </a:cxn>
              <a:cxn ang="0">
                <a:pos x="3325" y="723"/>
              </a:cxn>
              <a:cxn ang="0">
                <a:pos x="2404" y="373"/>
              </a:cxn>
              <a:cxn ang="0">
                <a:pos x="692" y="264"/>
              </a:cxn>
              <a:cxn ang="0">
                <a:pos x="453" y="1526"/>
              </a:cxn>
              <a:cxn ang="0">
                <a:pos x="921" y="2551"/>
              </a:cxn>
              <a:cxn ang="0">
                <a:pos x="2633" y="2442"/>
              </a:cxn>
              <a:cxn ang="0">
                <a:pos x="3441" y="1977"/>
              </a:cxn>
              <a:cxn ang="0">
                <a:pos x="3550" y="264"/>
              </a:cxn>
              <a:cxn ang="0">
                <a:pos x="2059" y="259"/>
              </a:cxn>
              <a:cxn ang="0">
                <a:pos x="571" y="151"/>
              </a:cxn>
              <a:cxn ang="0">
                <a:pos x="342" y="1634"/>
              </a:cxn>
              <a:cxn ang="0">
                <a:pos x="692" y="2556"/>
              </a:cxn>
              <a:cxn ang="0">
                <a:pos x="2404" y="2664"/>
              </a:cxn>
              <a:cxn ang="0">
                <a:pos x="3554" y="2322"/>
              </a:cxn>
              <a:cxn ang="0">
                <a:pos x="3663" y="831"/>
              </a:cxn>
              <a:cxn ang="0">
                <a:pos x="2633" y="144"/>
              </a:cxn>
              <a:cxn ang="0">
                <a:pos x="1143" y="35"/>
              </a:cxn>
              <a:cxn ang="0">
                <a:pos x="224" y="831"/>
              </a:cxn>
              <a:cxn ang="0">
                <a:pos x="118" y="2327"/>
              </a:cxn>
              <a:cxn ang="0">
                <a:pos x="1370" y="2780"/>
              </a:cxn>
              <a:cxn ang="0">
                <a:pos x="2867" y="2672"/>
              </a:cxn>
              <a:cxn ang="0">
                <a:pos x="3779" y="2093"/>
              </a:cxn>
              <a:cxn ang="0">
                <a:pos x="3670" y="380"/>
              </a:cxn>
            </a:cxnLst>
            <a:rect b="b" l="0" r="r" t="0"/>
            <a:pathLst>
              <a:path h="2844" w="3869">
                <a:moveTo>
                  <a:pt x="3869" y="35"/>
                </a:moveTo>
                <a:lnTo>
                  <a:pt x="3869" y="30"/>
                </a:lnTo>
                <a:lnTo>
                  <a:pt x="3783" y="30"/>
                </a:lnTo>
                <a:lnTo>
                  <a:pt x="3783" y="0"/>
                </a:lnTo>
                <a:lnTo>
                  <a:pt x="3779" y="0"/>
                </a:lnTo>
                <a:lnTo>
                  <a:pt x="3779" y="30"/>
                </a:lnTo>
                <a:lnTo>
                  <a:pt x="3670" y="30"/>
                </a:lnTo>
                <a:lnTo>
                  <a:pt x="3670" y="0"/>
                </a:lnTo>
                <a:lnTo>
                  <a:pt x="3663" y="0"/>
                </a:lnTo>
                <a:lnTo>
                  <a:pt x="3663" y="30"/>
                </a:lnTo>
                <a:lnTo>
                  <a:pt x="3554" y="30"/>
                </a:lnTo>
                <a:lnTo>
                  <a:pt x="3554" y="0"/>
                </a:lnTo>
                <a:lnTo>
                  <a:pt x="3550" y="0"/>
                </a:lnTo>
                <a:lnTo>
                  <a:pt x="3550" y="30"/>
                </a:lnTo>
                <a:lnTo>
                  <a:pt x="3441" y="30"/>
                </a:lnTo>
                <a:lnTo>
                  <a:pt x="3441" y="0"/>
                </a:lnTo>
                <a:lnTo>
                  <a:pt x="3434" y="0"/>
                </a:lnTo>
                <a:lnTo>
                  <a:pt x="3434" y="30"/>
                </a:lnTo>
                <a:lnTo>
                  <a:pt x="3325" y="30"/>
                </a:lnTo>
                <a:lnTo>
                  <a:pt x="3325" y="0"/>
                </a:lnTo>
                <a:lnTo>
                  <a:pt x="3321" y="0"/>
                </a:lnTo>
                <a:lnTo>
                  <a:pt x="3321" y="30"/>
                </a:lnTo>
                <a:lnTo>
                  <a:pt x="3212" y="30"/>
                </a:lnTo>
                <a:lnTo>
                  <a:pt x="3212" y="0"/>
                </a:lnTo>
                <a:lnTo>
                  <a:pt x="3205" y="0"/>
                </a:lnTo>
                <a:lnTo>
                  <a:pt x="3205" y="30"/>
                </a:lnTo>
                <a:lnTo>
                  <a:pt x="3096" y="30"/>
                </a:lnTo>
                <a:lnTo>
                  <a:pt x="3096" y="0"/>
                </a:lnTo>
                <a:lnTo>
                  <a:pt x="3091" y="0"/>
                </a:lnTo>
                <a:lnTo>
                  <a:pt x="3091" y="30"/>
                </a:lnTo>
                <a:lnTo>
                  <a:pt x="2983" y="30"/>
                </a:lnTo>
                <a:lnTo>
                  <a:pt x="2983" y="0"/>
                </a:lnTo>
                <a:lnTo>
                  <a:pt x="2976" y="0"/>
                </a:lnTo>
                <a:lnTo>
                  <a:pt x="2976" y="30"/>
                </a:lnTo>
                <a:lnTo>
                  <a:pt x="2867" y="30"/>
                </a:lnTo>
                <a:lnTo>
                  <a:pt x="2867" y="0"/>
                </a:lnTo>
                <a:lnTo>
                  <a:pt x="2862" y="0"/>
                </a:lnTo>
                <a:lnTo>
                  <a:pt x="2862" y="30"/>
                </a:lnTo>
                <a:lnTo>
                  <a:pt x="2754" y="30"/>
                </a:lnTo>
                <a:lnTo>
                  <a:pt x="2754" y="0"/>
                </a:lnTo>
                <a:lnTo>
                  <a:pt x="2747" y="0"/>
                </a:lnTo>
                <a:lnTo>
                  <a:pt x="2747" y="30"/>
                </a:lnTo>
                <a:lnTo>
                  <a:pt x="2638" y="30"/>
                </a:lnTo>
                <a:lnTo>
                  <a:pt x="2638" y="0"/>
                </a:lnTo>
                <a:lnTo>
                  <a:pt x="2633" y="0"/>
                </a:lnTo>
                <a:lnTo>
                  <a:pt x="2633" y="30"/>
                </a:lnTo>
                <a:lnTo>
                  <a:pt x="2525" y="30"/>
                </a:lnTo>
                <a:lnTo>
                  <a:pt x="2525" y="0"/>
                </a:lnTo>
                <a:lnTo>
                  <a:pt x="2517" y="0"/>
                </a:lnTo>
                <a:lnTo>
                  <a:pt x="2517" y="30"/>
                </a:lnTo>
                <a:lnTo>
                  <a:pt x="2409" y="30"/>
                </a:lnTo>
                <a:lnTo>
                  <a:pt x="2409" y="0"/>
                </a:lnTo>
                <a:lnTo>
                  <a:pt x="2404" y="0"/>
                </a:lnTo>
                <a:lnTo>
                  <a:pt x="2404" y="30"/>
                </a:lnTo>
                <a:lnTo>
                  <a:pt x="2295" y="30"/>
                </a:lnTo>
                <a:lnTo>
                  <a:pt x="2295" y="0"/>
                </a:lnTo>
                <a:lnTo>
                  <a:pt x="2288" y="0"/>
                </a:lnTo>
                <a:lnTo>
                  <a:pt x="2288" y="30"/>
                </a:lnTo>
                <a:lnTo>
                  <a:pt x="2180" y="30"/>
                </a:lnTo>
                <a:lnTo>
                  <a:pt x="2180" y="0"/>
                </a:lnTo>
                <a:lnTo>
                  <a:pt x="2175" y="0"/>
                </a:lnTo>
                <a:lnTo>
                  <a:pt x="2175" y="30"/>
                </a:lnTo>
                <a:lnTo>
                  <a:pt x="2066" y="30"/>
                </a:lnTo>
                <a:lnTo>
                  <a:pt x="2066" y="0"/>
                </a:lnTo>
                <a:lnTo>
                  <a:pt x="2059" y="0"/>
                </a:lnTo>
                <a:lnTo>
                  <a:pt x="2059" y="30"/>
                </a:lnTo>
                <a:lnTo>
                  <a:pt x="1951" y="30"/>
                </a:lnTo>
                <a:lnTo>
                  <a:pt x="1951" y="0"/>
                </a:lnTo>
                <a:lnTo>
                  <a:pt x="1946" y="0"/>
                </a:lnTo>
                <a:lnTo>
                  <a:pt x="1946" y="30"/>
                </a:lnTo>
                <a:lnTo>
                  <a:pt x="1837" y="30"/>
                </a:lnTo>
                <a:lnTo>
                  <a:pt x="1837" y="0"/>
                </a:lnTo>
                <a:lnTo>
                  <a:pt x="1830" y="0"/>
                </a:lnTo>
                <a:lnTo>
                  <a:pt x="1830" y="30"/>
                </a:lnTo>
                <a:lnTo>
                  <a:pt x="1721" y="30"/>
                </a:lnTo>
                <a:lnTo>
                  <a:pt x="1721" y="0"/>
                </a:lnTo>
                <a:lnTo>
                  <a:pt x="1717" y="0"/>
                </a:lnTo>
                <a:lnTo>
                  <a:pt x="1717" y="30"/>
                </a:lnTo>
                <a:lnTo>
                  <a:pt x="1608" y="30"/>
                </a:lnTo>
                <a:lnTo>
                  <a:pt x="1608" y="0"/>
                </a:lnTo>
                <a:lnTo>
                  <a:pt x="1601" y="0"/>
                </a:lnTo>
                <a:lnTo>
                  <a:pt x="1601" y="30"/>
                </a:lnTo>
                <a:lnTo>
                  <a:pt x="1492" y="30"/>
                </a:lnTo>
                <a:lnTo>
                  <a:pt x="1492" y="0"/>
                </a:lnTo>
                <a:lnTo>
                  <a:pt x="1488" y="0"/>
                </a:lnTo>
                <a:lnTo>
                  <a:pt x="1488" y="30"/>
                </a:lnTo>
                <a:lnTo>
                  <a:pt x="1379" y="30"/>
                </a:lnTo>
                <a:lnTo>
                  <a:pt x="1379" y="0"/>
                </a:lnTo>
                <a:lnTo>
                  <a:pt x="1370" y="0"/>
                </a:lnTo>
                <a:lnTo>
                  <a:pt x="1370" y="30"/>
                </a:lnTo>
                <a:lnTo>
                  <a:pt x="1263" y="30"/>
                </a:lnTo>
                <a:lnTo>
                  <a:pt x="1263" y="0"/>
                </a:lnTo>
                <a:lnTo>
                  <a:pt x="1259" y="0"/>
                </a:lnTo>
                <a:lnTo>
                  <a:pt x="1259" y="30"/>
                </a:lnTo>
                <a:lnTo>
                  <a:pt x="1150" y="30"/>
                </a:lnTo>
                <a:lnTo>
                  <a:pt x="1150" y="0"/>
                </a:lnTo>
                <a:lnTo>
                  <a:pt x="1143" y="0"/>
                </a:lnTo>
                <a:lnTo>
                  <a:pt x="1143" y="30"/>
                </a:lnTo>
                <a:lnTo>
                  <a:pt x="1034" y="30"/>
                </a:lnTo>
                <a:lnTo>
                  <a:pt x="1034" y="0"/>
                </a:lnTo>
                <a:lnTo>
                  <a:pt x="1029" y="0"/>
                </a:lnTo>
                <a:lnTo>
                  <a:pt x="1029" y="30"/>
                </a:lnTo>
                <a:lnTo>
                  <a:pt x="921" y="30"/>
                </a:lnTo>
                <a:lnTo>
                  <a:pt x="921" y="0"/>
                </a:lnTo>
                <a:lnTo>
                  <a:pt x="911" y="0"/>
                </a:lnTo>
                <a:lnTo>
                  <a:pt x="911" y="30"/>
                </a:lnTo>
                <a:lnTo>
                  <a:pt x="805" y="30"/>
                </a:lnTo>
                <a:lnTo>
                  <a:pt x="805" y="0"/>
                </a:lnTo>
                <a:lnTo>
                  <a:pt x="800" y="0"/>
                </a:lnTo>
                <a:lnTo>
                  <a:pt x="800" y="30"/>
                </a:lnTo>
                <a:lnTo>
                  <a:pt x="692" y="30"/>
                </a:lnTo>
                <a:lnTo>
                  <a:pt x="692" y="0"/>
                </a:lnTo>
                <a:lnTo>
                  <a:pt x="682" y="0"/>
                </a:lnTo>
                <a:lnTo>
                  <a:pt x="682" y="30"/>
                </a:lnTo>
                <a:lnTo>
                  <a:pt x="576" y="30"/>
                </a:lnTo>
                <a:lnTo>
                  <a:pt x="576" y="0"/>
                </a:lnTo>
                <a:lnTo>
                  <a:pt x="571" y="0"/>
                </a:lnTo>
                <a:lnTo>
                  <a:pt x="571" y="30"/>
                </a:lnTo>
                <a:lnTo>
                  <a:pt x="463" y="30"/>
                </a:lnTo>
                <a:lnTo>
                  <a:pt x="463" y="0"/>
                </a:lnTo>
                <a:lnTo>
                  <a:pt x="453" y="0"/>
                </a:lnTo>
                <a:lnTo>
                  <a:pt x="453" y="30"/>
                </a:lnTo>
                <a:lnTo>
                  <a:pt x="347" y="30"/>
                </a:lnTo>
                <a:lnTo>
                  <a:pt x="347" y="0"/>
                </a:lnTo>
                <a:lnTo>
                  <a:pt x="342" y="0"/>
                </a:lnTo>
                <a:lnTo>
                  <a:pt x="342" y="30"/>
                </a:lnTo>
                <a:lnTo>
                  <a:pt x="233" y="30"/>
                </a:lnTo>
                <a:lnTo>
                  <a:pt x="233" y="0"/>
                </a:lnTo>
                <a:lnTo>
                  <a:pt x="224" y="0"/>
                </a:lnTo>
                <a:lnTo>
                  <a:pt x="224" y="30"/>
                </a:lnTo>
                <a:lnTo>
                  <a:pt x="118" y="30"/>
                </a:lnTo>
                <a:lnTo>
                  <a:pt x="118" y="0"/>
                </a:lnTo>
                <a:lnTo>
                  <a:pt x="113" y="0"/>
                </a:lnTo>
                <a:lnTo>
                  <a:pt x="113" y="30"/>
                </a:lnTo>
                <a:lnTo>
                  <a:pt x="0" y="30"/>
                </a:lnTo>
                <a:lnTo>
                  <a:pt x="0" y="35"/>
                </a:lnTo>
                <a:lnTo>
                  <a:pt x="113" y="35"/>
                </a:lnTo>
                <a:lnTo>
                  <a:pt x="113" y="144"/>
                </a:lnTo>
                <a:lnTo>
                  <a:pt x="0" y="144"/>
                </a:lnTo>
                <a:lnTo>
                  <a:pt x="0" y="151"/>
                </a:lnTo>
                <a:lnTo>
                  <a:pt x="113" y="151"/>
                </a:lnTo>
                <a:lnTo>
                  <a:pt x="113" y="259"/>
                </a:lnTo>
                <a:lnTo>
                  <a:pt x="0" y="259"/>
                </a:lnTo>
                <a:lnTo>
                  <a:pt x="0" y="264"/>
                </a:lnTo>
                <a:lnTo>
                  <a:pt x="113" y="264"/>
                </a:lnTo>
                <a:lnTo>
                  <a:pt x="113" y="373"/>
                </a:lnTo>
                <a:lnTo>
                  <a:pt x="0" y="373"/>
                </a:lnTo>
                <a:lnTo>
                  <a:pt x="0" y="380"/>
                </a:lnTo>
                <a:lnTo>
                  <a:pt x="113" y="380"/>
                </a:lnTo>
                <a:lnTo>
                  <a:pt x="113" y="489"/>
                </a:lnTo>
                <a:lnTo>
                  <a:pt x="0" y="489"/>
                </a:lnTo>
                <a:lnTo>
                  <a:pt x="0" y="493"/>
                </a:lnTo>
                <a:lnTo>
                  <a:pt x="113" y="493"/>
                </a:lnTo>
                <a:lnTo>
                  <a:pt x="113" y="602"/>
                </a:lnTo>
                <a:lnTo>
                  <a:pt x="0" y="602"/>
                </a:lnTo>
                <a:lnTo>
                  <a:pt x="0" y="609"/>
                </a:lnTo>
                <a:lnTo>
                  <a:pt x="113" y="609"/>
                </a:lnTo>
                <a:lnTo>
                  <a:pt x="113" y="718"/>
                </a:lnTo>
                <a:lnTo>
                  <a:pt x="0" y="718"/>
                </a:lnTo>
                <a:lnTo>
                  <a:pt x="0" y="723"/>
                </a:lnTo>
                <a:lnTo>
                  <a:pt x="113" y="723"/>
                </a:lnTo>
                <a:lnTo>
                  <a:pt x="113" y="831"/>
                </a:lnTo>
                <a:lnTo>
                  <a:pt x="0" y="831"/>
                </a:lnTo>
                <a:lnTo>
                  <a:pt x="0" y="838"/>
                </a:lnTo>
                <a:lnTo>
                  <a:pt x="113" y="838"/>
                </a:lnTo>
                <a:lnTo>
                  <a:pt x="113" y="947"/>
                </a:lnTo>
                <a:lnTo>
                  <a:pt x="0" y="947"/>
                </a:lnTo>
                <a:lnTo>
                  <a:pt x="0" y="952"/>
                </a:lnTo>
                <a:lnTo>
                  <a:pt x="113" y="952"/>
                </a:lnTo>
                <a:lnTo>
                  <a:pt x="113" y="1060"/>
                </a:lnTo>
                <a:lnTo>
                  <a:pt x="0" y="1060"/>
                </a:lnTo>
                <a:lnTo>
                  <a:pt x="0" y="1067"/>
                </a:lnTo>
                <a:lnTo>
                  <a:pt x="113" y="1067"/>
                </a:lnTo>
                <a:lnTo>
                  <a:pt x="113" y="1176"/>
                </a:lnTo>
                <a:lnTo>
                  <a:pt x="0" y="1176"/>
                </a:lnTo>
                <a:lnTo>
                  <a:pt x="0" y="1181"/>
                </a:lnTo>
                <a:lnTo>
                  <a:pt x="113" y="1181"/>
                </a:lnTo>
                <a:lnTo>
                  <a:pt x="113" y="1290"/>
                </a:lnTo>
                <a:lnTo>
                  <a:pt x="0" y="1290"/>
                </a:lnTo>
                <a:lnTo>
                  <a:pt x="0" y="1297"/>
                </a:lnTo>
                <a:lnTo>
                  <a:pt x="113" y="1297"/>
                </a:lnTo>
                <a:lnTo>
                  <a:pt x="113" y="1405"/>
                </a:lnTo>
                <a:lnTo>
                  <a:pt x="0" y="1405"/>
                </a:lnTo>
                <a:lnTo>
                  <a:pt x="0" y="1410"/>
                </a:lnTo>
                <a:lnTo>
                  <a:pt x="113" y="1410"/>
                </a:lnTo>
                <a:lnTo>
                  <a:pt x="113" y="1519"/>
                </a:lnTo>
                <a:lnTo>
                  <a:pt x="0" y="1519"/>
                </a:lnTo>
                <a:lnTo>
                  <a:pt x="0" y="1526"/>
                </a:lnTo>
                <a:lnTo>
                  <a:pt x="113" y="1526"/>
                </a:lnTo>
                <a:lnTo>
                  <a:pt x="113" y="1634"/>
                </a:lnTo>
                <a:lnTo>
                  <a:pt x="0" y="1634"/>
                </a:lnTo>
                <a:lnTo>
                  <a:pt x="0" y="1639"/>
                </a:lnTo>
                <a:lnTo>
                  <a:pt x="113" y="1639"/>
                </a:lnTo>
                <a:lnTo>
                  <a:pt x="113" y="1748"/>
                </a:lnTo>
                <a:lnTo>
                  <a:pt x="0" y="1748"/>
                </a:lnTo>
                <a:lnTo>
                  <a:pt x="0" y="1755"/>
                </a:lnTo>
                <a:lnTo>
                  <a:pt x="113" y="1755"/>
                </a:lnTo>
                <a:lnTo>
                  <a:pt x="113" y="1864"/>
                </a:lnTo>
                <a:lnTo>
                  <a:pt x="0" y="1864"/>
                </a:lnTo>
                <a:lnTo>
                  <a:pt x="0" y="1868"/>
                </a:lnTo>
                <a:lnTo>
                  <a:pt x="113" y="1868"/>
                </a:lnTo>
                <a:lnTo>
                  <a:pt x="113" y="1977"/>
                </a:lnTo>
                <a:lnTo>
                  <a:pt x="0" y="1977"/>
                </a:lnTo>
                <a:lnTo>
                  <a:pt x="0" y="1984"/>
                </a:lnTo>
                <a:lnTo>
                  <a:pt x="113" y="1984"/>
                </a:lnTo>
                <a:lnTo>
                  <a:pt x="113" y="2093"/>
                </a:lnTo>
                <a:lnTo>
                  <a:pt x="0" y="2093"/>
                </a:lnTo>
                <a:lnTo>
                  <a:pt x="0" y="2097"/>
                </a:lnTo>
                <a:lnTo>
                  <a:pt x="113" y="2097"/>
                </a:lnTo>
                <a:lnTo>
                  <a:pt x="113" y="2206"/>
                </a:lnTo>
                <a:lnTo>
                  <a:pt x="0" y="2206"/>
                </a:lnTo>
                <a:lnTo>
                  <a:pt x="0" y="2213"/>
                </a:lnTo>
                <a:lnTo>
                  <a:pt x="113" y="2213"/>
                </a:lnTo>
                <a:lnTo>
                  <a:pt x="113" y="2322"/>
                </a:lnTo>
                <a:lnTo>
                  <a:pt x="0" y="2322"/>
                </a:lnTo>
                <a:lnTo>
                  <a:pt x="0" y="2327"/>
                </a:lnTo>
                <a:lnTo>
                  <a:pt x="113" y="2327"/>
                </a:lnTo>
                <a:lnTo>
                  <a:pt x="113" y="2435"/>
                </a:lnTo>
                <a:lnTo>
                  <a:pt x="0" y="2435"/>
                </a:lnTo>
                <a:lnTo>
                  <a:pt x="0" y="2442"/>
                </a:lnTo>
                <a:lnTo>
                  <a:pt x="113" y="2442"/>
                </a:lnTo>
                <a:lnTo>
                  <a:pt x="113" y="2551"/>
                </a:lnTo>
                <a:lnTo>
                  <a:pt x="0" y="2551"/>
                </a:lnTo>
                <a:lnTo>
                  <a:pt x="0" y="2556"/>
                </a:lnTo>
                <a:lnTo>
                  <a:pt x="113" y="2556"/>
                </a:lnTo>
                <a:lnTo>
                  <a:pt x="113" y="2664"/>
                </a:lnTo>
                <a:lnTo>
                  <a:pt x="0" y="2664"/>
                </a:lnTo>
                <a:lnTo>
                  <a:pt x="0" y="2672"/>
                </a:lnTo>
                <a:lnTo>
                  <a:pt x="113" y="2672"/>
                </a:lnTo>
                <a:lnTo>
                  <a:pt x="113" y="2780"/>
                </a:lnTo>
                <a:lnTo>
                  <a:pt x="0" y="2780"/>
                </a:lnTo>
                <a:lnTo>
                  <a:pt x="0" y="2785"/>
                </a:lnTo>
                <a:lnTo>
                  <a:pt x="113" y="2785"/>
                </a:lnTo>
                <a:lnTo>
                  <a:pt x="113" y="2844"/>
                </a:lnTo>
                <a:lnTo>
                  <a:pt x="118" y="2844"/>
                </a:lnTo>
                <a:lnTo>
                  <a:pt x="118" y="2785"/>
                </a:lnTo>
                <a:lnTo>
                  <a:pt x="224" y="2785"/>
                </a:lnTo>
                <a:lnTo>
                  <a:pt x="224" y="2844"/>
                </a:lnTo>
                <a:lnTo>
                  <a:pt x="233" y="2844"/>
                </a:lnTo>
                <a:lnTo>
                  <a:pt x="233" y="2785"/>
                </a:lnTo>
                <a:lnTo>
                  <a:pt x="342" y="2785"/>
                </a:lnTo>
                <a:lnTo>
                  <a:pt x="342" y="2844"/>
                </a:lnTo>
                <a:lnTo>
                  <a:pt x="347" y="2844"/>
                </a:lnTo>
                <a:lnTo>
                  <a:pt x="347" y="2785"/>
                </a:lnTo>
                <a:lnTo>
                  <a:pt x="453" y="2785"/>
                </a:lnTo>
                <a:lnTo>
                  <a:pt x="453" y="2844"/>
                </a:lnTo>
                <a:lnTo>
                  <a:pt x="463" y="2844"/>
                </a:lnTo>
                <a:lnTo>
                  <a:pt x="463" y="2785"/>
                </a:lnTo>
                <a:lnTo>
                  <a:pt x="571" y="2785"/>
                </a:lnTo>
                <a:lnTo>
                  <a:pt x="571" y="2844"/>
                </a:lnTo>
                <a:lnTo>
                  <a:pt x="576" y="2844"/>
                </a:lnTo>
                <a:lnTo>
                  <a:pt x="576" y="2785"/>
                </a:lnTo>
                <a:lnTo>
                  <a:pt x="682" y="2785"/>
                </a:lnTo>
                <a:lnTo>
                  <a:pt x="682" y="2844"/>
                </a:lnTo>
                <a:lnTo>
                  <a:pt x="692" y="2844"/>
                </a:lnTo>
                <a:lnTo>
                  <a:pt x="692" y="2785"/>
                </a:lnTo>
                <a:lnTo>
                  <a:pt x="800" y="2785"/>
                </a:lnTo>
                <a:lnTo>
                  <a:pt x="800" y="2844"/>
                </a:lnTo>
                <a:lnTo>
                  <a:pt x="805" y="2844"/>
                </a:lnTo>
                <a:lnTo>
                  <a:pt x="805" y="2785"/>
                </a:lnTo>
                <a:lnTo>
                  <a:pt x="911" y="2785"/>
                </a:lnTo>
                <a:lnTo>
                  <a:pt x="911" y="2844"/>
                </a:lnTo>
                <a:lnTo>
                  <a:pt x="921" y="2844"/>
                </a:lnTo>
                <a:lnTo>
                  <a:pt x="921" y="2785"/>
                </a:lnTo>
                <a:lnTo>
                  <a:pt x="1029" y="2785"/>
                </a:lnTo>
                <a:lnTo>
                  <a:pt x="1029" y="2844"/>
                </a:lnTo>
                <a:lnTo>
                  <a:pt x="1034" y="2844"/>
                </a:lnTo>
                <a:lnTo>
                  <a:pt x="1034" y="2785"/>
                </a:lnTo>
                <a:lnTo>
                  <a:pt x="1143" y="2785"/>
                </a:lnTo>
                <a:lnTo>
                  <a:pt x="1143" y="2844"/>
                </a:lnTo>
                <a:lnTo>
                  <a:pt x="1150" y="2844"/>
                </a:lnTo>
                <a:lnTo>
                  <a:pt x="1150" y="2785"/>
                </a:lnTo>
                <a:lnTo>
                  <a:pt x="1259" y="2785"/>
                </a:lnTo>
                <a:lnTo>
                  <a:pt x="1259" y="2844"/>
                </a:lnTo>
                <a:lnTo>
                  <a:pt x="1263" y="2844"/>
                </a:lnTo>
                <a:lnTo>
                  <a:pt x="1263" y="2785"/>
                </a:lnTo>
                <a:lnTo>
                  <a:pt x="1370" y="2785"/>
                </a:lnTo>
                <a:lnTo>
                  <a:pt x="1370" y="2844"/>
                </a:lnTo>
                <a:lnTo>
                  <a:pt x="1379" y="2844"/>
                </a:lnTo>
                <a:lnTo>
                  <a:pt x="1379" y="2785"/>
                </a:lnTo>
                <a:lnTo>
                  <a:pt x="1488" y="2785"/>
                </a:lnTo>
                <a:lnTo>
                  <a:pt x="1488" y="2844"/>
                </a:lnTo>
                <a:lnTo>
                  <a:pt x="1492" y="2844"/>
                </a:lnTo>
                <a:lnTo>
                  <a:pt x="1492" y="2785"/>
                </a:lnTo>
                <a:lnTo>
                  <a:pt x="1601" y="2785"/>
                </a:lnTo>
                <a:lnTo>
                  <a:pt x="1601" y="2844"/>
                </a:lnTo>
                <a:lnTo>
                  <a:pt x="1608" y="2844"/>
                </a:lnTo>
                <a:lnTo>
                  <a:pt x="1608" y="2785"/>
                </a:lnTo>
                <a:lnTo>
                  <a:pt x="1717" y="2785"/>
                </a:lnTo>
                <a:lnTo>
                  <a:pt x="1717" y="2844"/>
                </a:lnTo>
                <a:lnTo>
                  <a:pt x="1721" y="2844"/>
                </a:lnTo>
                <a:lnTo>
                  <a:pt x="1721" y="2785"/>
                </a:lnTo>
                <a:lnTo>
                  <a:pt x="1830" y="2785"/>
                </a:lnTo>
                <a:lnTo>
                  <a:pt x="1830" y="2844"/>
                </a:lnTo>
                <a:lnTo>
                  <a:pt x="1837" y="2844"/>
                </a:lnTo>
                <a:lnTo>
                  <a:pt x="1837" y="2785"/>
                </a:lnTo>
                <a:lnTo>
                  <a:pt x="1946" y="2785"/>
                </a:lnTo>
                <a:lnTo>
                  <a:pt x="1946" y="2844"/>
                </a:lnTo>
                <a:lnTo>
                  <a:pt x="1951" y="2844"/>
                </a:lnTo>
                <a:lnTo>
                  <a:pt x="1951" y="2785"/>
                </a:lnTo>
                <a:lnTo>
                  <a:pt x="2059" y="2785"/>
                </a:lnTo>
                <a:lnTo>
                  <a:pt x="2059" y="2844"/>
                </a:lnTo>
                <a:lnTo>
                  <a:pt x="2066" y="2844"/>
                </a:lnTo>
                <a:lnTo>
                  <a:pt x="2066" y="2785"/>
                </a:lnTo>
                <a:lnTo>
                  <a:pt x="2175" y="2785"/>
                </a:lnTo>
                <a:lnTo>
                  <a:pt x="2175" y="2844"/>
                </a:lnTo>
                <a:lnTo>
                  <a:pt x="2180" y="2844"/>
                </a:lnTo>
                <a:lnTo>
                  <a:pt x="2180" y="2785"/>
                </a:lnTo>
                <a:lnTo>
                  <a:pt x="2288" y="2785"/>
                </a:lnTo>
                <a:lnTo>
                  <a:pt x="2288" y="2844"/>
                </a:lnTo>
                <a:lnTo>
                  <a:pt x="2295" y="2844"/>
                </a:lnTo>
                <a:lnTo>
                  <a:pt x="2295" y="2785"/>
                </a:lnTo>
                <a:lnTo>
                  <a:pt x="2404" y="2785"/>
                </a:lnTo>
                <a:lnTo>
                  <a:pt x="2404" y="2844"/>
                </a:lnTo>
                <a:lnTo>
                  <a:pt x="2409" y="2844"/>
                </a:lnTo>
                <a:lnTo>
                  <a:pt x="2409" y="2785"/>
                </a:lnTo>
                <a:lnTo>
                  <a:pt x="2517" y="2785"/>
                </a:lnTo>
                <a:lnTo>
                  <a:pt x="2517" y="2844"/>
                </a:lnTo>
                <a:lnTo>
                  <a:pt x="2525" y="2844"/>
                </a:lnTo>
                <a:lnTo>
                  <a:pt x="2525" y="2785"/>
                </a:lnTo>
                <a:lnTo>
                  <a:pt x="2633" y="2785"/>
                </a:lnTo>
                <a:lnTo>
                  <a:pt x="2633" y="2844"/>
                </a:lnTo>
                <a:lnTo>
                  <a:pt x="2638" y="2844"/>
                </a:lnTo>
                <a:lnTo>
                  <a:pt x="2638" y="2785"/>
                </a:lnTo>
                <a:lnTo>
                  <a:pt x="2747" y="2785"/>
                </a:lnTo>
                <a:lnTo>
                  <a:pt x="2747" y="2844"/>
                </a:lnTo>
                <a:lnTo>
                  <a:pt x="2754" y="2844"/>
                </a:lnTo>
                <a:lnTo>
                  <a:pt x="2754" y="2785"/>
                </a:lnTo>
                <a:lnTo>
                  <a:pt x="2862" y="2785"/>
                </a:lnTo>
                <a:lnTo>
                  <a:pt x="2862" y="2844"/>
                </a:lnTo>
                <a:lnTo>
                  <a:pt x="2867" y="2844"/>
                </a:lnTo>
                <a:lnTo>
                  <a:pt x="2867" y="2785"/>
                </a:lnTo>
                <a:lnTo>
                  <a:pt x="2976" y="2785"/>
                </a:lnTo>
                <a:lnTo>
                  <a:pt x="2976" y="2844"/>
                </a:lnTo>
                <a:lnTo>
                  <a:pt x="2983" y="2844"/>
                </a:lnTo>
                <a:lnTo>
                  <a:pt x="2983" y="2785"/>
                </a:lnTo>
                <a:lnTo>
                  <a:pt x="3091" y="2785"/>
                </a:lnTo>
                <a:lnTo>
                  <a:pt x="3091" y="2844"/>
                </a:lnTo>
                <a:lnTo>
                  <a:pt x="3096" y="2844"/>
                </a:lnTo>
                <a:lnTo>
                  <a:pt x="3096" y="2785"/>
                </a:lnTo>
                <a:lnTo>
                  <a:pt x="3205" y="2785"/>
                </a:lnTo>
                <a:lnTo>
                  <a:pt x="3205" y="2844"/>
                </a:lnTo>
                <a:lnTo>
                  <a:pt x="3212" y="2844"/>
                </a:lnTo>
                <a:lnTo>
                  <a:pt x="3212" y="2785"/>
                </a:lnTo>
                <a:lnTo>
                  <a:pt x="3321" y="2785"/>
                </a:lnTo>
                <a:lnTo>
                  <a:pt x="3321" y="2844"/>
                </a:lnTo>
                <a:lnTo>
                  <a:pt x="3325" y="2844"/>
                </a:lnTo>
                <a:lnTo>
                  <a:pt x="3325" y="2785"/>
                </a:lnTo>
                <a:lnTo>
                  <a:pt x="3434" y="2785"/>
                </a:lnTo>
                <a:lnTo>
                  <a:pt x="3434" y="2844"/>
                </a:lnTo>
                <a:lnTo>
                  <a:pt x="3441" y="2844"/>
                </a:lnTo>
                <a:lnTo>
                  <a:pt x="3441" y="2785"/>
                </a:lnTo>
                <a:lnTo>
                  <a:pt x="3550" y="2785"/>
                </a:lnTo>
                <a:lnTo>
                  <a:pt x="3550" y="2844"/>
                </a:lnTo>
                <a:lnTo>
                  <a:pt x="3554" y="2844"/>
                </a:lnTo>
                <a:lnTo>
                  <a:pt x="3554" y="2785"/>
                </a:lnTo>
                <a:lnTo>
                  <a:pt x="3663" y="2785"/>
                </a:lnTo>
                <a:lnTo>
                  <a:pt x="3663" y="2844"/>
                </a:lnTo>
                <a:lnTo>
                  <a:pt x="3670" y="2844"/>
                </a:lnTo>
                <a:lnTo>
                  <a:pt x="3670" y="2785"/>
                </a:lnTo>
                <a:lnTo>
                  <a:pt x="3779" y="2785"/>
                </a:lnTo>
                <a:lnTo>
                  <a:pt x="3779" y="2844"/>
                </a:lnTo>
                <a:lnTo>
                  <a:pt x="3783" y="2844"/>
                </a:lnTo>
                <a:lnTo>
                  <a:pt x="3783" y="2785"/>
                </a:lnTo>
                <a:lnTo>
                  <a:pt x="3869" y="2785"/>
                </a:lnTo>
                <a:lnTo>
                  <a:pt x="3869" y="2780"/>
                </a:lnTo>
                <a:lnTo>
                  <a:pt x="3783" y="2780"/>
                </a:lnTo>
                <a:lnTo>
                  <a:pt x="3783" y="2672"/>
                </a:lnTo>
                <a:lnTo>
                  <a:pt x="3869" y="2672"/>
                </a:lnTo>
                <a:lnTo>
                  <a:pt x="3869" y="2664"/>
                </a:lnTo>
                <a:lnTo>
                  <a:pt x="3783" y="2664"/>
                </a:lnTo>
                <a:lnTo>
                  <a:pt x="3783" y="2556"/>
                </a:lnTo>
                <a:lnTo>
                  <a:pt x="3869" y="2556"/>
                </a:lnTo>
                <a:lnTo>
                  <a:pt x="3869" y="2551"/>
                </a:lnTo>
                <a:lnTo>
                  <a:pt x="3783" y="2551"/>
                </a:lnTo>
                <a:lnTo>
                  <a:pt x="3783" y="2442"/>
                </a:lnTo>
                <a:lnTo>
                  <a:pt x="3869" y="2442"/>
                </a:lnTo>
                <a:lnTo>
                  <a:pt x="3869" y="2435"/>
                </a:lnTo>
                <a:lnTo>
                  <a:pt x="3783" y="2435"/>
                </a:lnTo>
                <a:lnTo>
                  <a:pt x="3783" y="2327"/>
                </a:lnTo>
                <a:lnTo>
                  <a:pt x="3869" y="2327"/>
                </a:lnTo>
                <a:lnTo>
                  <a:pt x="3869" y="2322"/>
                </a:lnTo>
                <a:lnTo>
                  <a:pt x="3783" y="2322"/>
                </a:lnTo>
                <a:lnTo>
                  <a:pt x="3783" y="2213"/>
                </a:lnTo>
                <a:lnTo>
                  <a:pt x="3869" y="2213"/>
                </a:lnTo>
                <a:lnTo>
                  <a:pt x="3869" y="2206"/>
                </a:lnTo>
                <a:lnTo>
                  <a:pt x="3783" y="2206"/>
                </a:lnTo>
                <a:lnTo>
                  <a:pt x="3783" y="2097"/>
                </a:lnTo>
                <a:lnTo>
                  <a:pt x="3869" y="2097"/>
                </a:lnTo>
                <a:lnTo>
                  <a:pt x="3869" y="2093"/>
                </a:lnTo>
                <a:lnTo>
                  <a:pt x="3783" y="2093"/>
                </a:lnTo>
                <a:lnTo>
                  <a:pt x="3783" y="1984"/>
                </a:lnTo>
                <a:lnTo>
                  <a:pt x="3869" y="1984"/>
                </a:lnTo>
                <a:lnTo>
                  <a:pt x="3869" y="1977"/>
                </a:lnTo>
                <a:lnTo>
                  <a:pt x="3783" y="1977"/>
                </a:lnTo>
                <a:lnTo>
                  <a:pt x="3783" y="1868"/>
                </a:lnTo>
                <a:lnTo>
                  <a:pt x="3869" y="1868"/>
                </a:lnTo>
                <a:lnTo>
                  <a:pt x="3869" y="1864"/>
                </a:lnTo>
                <a:lnTo>
                  <a:pt x="3783" y="1864"/>
                </a:lnTo>
                <a:lnTo>
                  <a:pt x="3783" y="1755"/>
                </a:lnTo>
                <a:lnTo>
                  <a:pt x="3869" y="1755"/>
                </a:lnTo>
                <a:lnTo>
                  <a:pt x="3869" y="1748"/>
                </a:lnTo>
                <a:lnTo>
                  <a:pt x="3783" y="1748"/>
                </a:lnTo>
                <a:lnTo>
                  <a:pt x="3783" y="1639"/>
                </a:lnTo>
                <a:lnTo>
                  <a:pt x="3869" y="1639"/>
                </a:lnTo>
                <a:lnTo>
                  <a:pt x="3869" y="1634"/>
                </a:lnTo>
                <a:lnTo>
                  <a:pt x="3783" y="1634"/>
                </a:lnTo>
                <a:lnTo>
                  <a:pt x="3783" y="1526"/>
                </a:lnTo>
                <a:lnTo>
                  <a:pt x="3869" y="1526"/>
                </a:lnTo>
                <a:lnTo>
                  <a:pt x="3869" y="1519"/>
                </a:lnTo>
                <a:lnTo>
                  <a:pt x="3783" y="1519"/>
                </a:lnTo>
                <a:lnTo>
                  <a:pt x="3783" y="1410"/>
                </a:lnTo>
                <a:lnTo>
                  <a:pt x="3869" y="1410"/>
                </a:lnTo>
                <a:lnTo>
                  <a:pt x="3869" y="1405"/>
                </a:lnTo>
                <a:lnTo>
                  <a:pt x="3783" y="1405"/>
                </a:lnTo>
                <a:lnTo>
                  <a:pt x="3783" y="1297"/>
                </a:lnTo>
                <a:lnTo>
                  <a:pt x="3869" y="1297"/>
                </a:lnTo>
                <a:lnTo>
                  <a:pt x="3869" y="1290"/>
                </a:lnTo>
                <a:lnTo>
                  <a:pt x="3783" y="1290"/>
                </a:lnTo>
                <a:lnTo>
                  <a:pt x="3783" y="1181"/>
                </a:lnTo>
                <a:lnTo>
                  <a:pt x="3869" y="1181"/>
                </a:lnTo>
                <a:lnTo>
                  <a:pt x="3869" y="1176"/>
                </a:lnTo>
                <a:lnTo>
                  <a:pt x="3783" y="1176"/>
                </a:lnTo>
                <a:lnTo>
                  <a:pt x="3783" y="1067"/>
                </a:lnTo>
                <a:lnTo>
                  <a:pt x="3869" y="1067"/>
                </a:lnTo>
                <a:lnTo>
                  <a:pt x="3869" y="1060"/>
                </a:lnTo>
                <a:lnTo>
                  <a:pt x="3783" y="1060"/>
                </a:lnTo>
                <a:lnTo>
                  <a:pt x="3783" y="952"/>
                </a:lnTo>
                <a:lnTo>
                  <a:pt x="3869" y="952"/>
                </a:lnTo>
                <a:lnTo>
                  <a:pt x="3869" y="947"/>
                </a:lnTo>
                <a:lnTo>
                  <a:pt x="3783" y="947"/>
                </a:lnTo>
                <a:lnTo>
                  <a:pt x="3783" y="838"/>
                </a:lnTo>
                <a:lnTo>
                  <a:pt x="3869" y="838"/>
                </a:lnTo>
                <a:lnTo>
                  <a:pt x="3869" y="831"/>
                </a:lnTo>
                <a:lnTo>
                  <a:pt x="3783" y="831"/>
                </a:lnTo>
                <a:lnTo>
                  <a:pt x="3783" y="723"/>
                </a:lnTo>
                <a:lnTo>
                  <a:pt x="3869" y="723"/>
                </a:lnTo>
                <a:lnTo>
                  <a:pt x="3869" y="718"/>
                </a:lnTo>
                <a:lnTo>
                  <a:pt x="3783" y="718"/>
                </a:lnTo>
                <a:lnTo>
                  <a:pt x="3783" y="609"/>
                </a:lnTo>
                <a:lnTo>
                  <a:pt x="3869" y="609"/>
                </a:lnTo>
                <a:lnTo>
                  <a:pt x="3869" y="602"/>
                </a:lnTo>
                <a:lnTo>
                  <a:pt x="3783" y="602"/>
                </a:lnTo>
                <a:lnTo>
                  <a:pt x="3783" y="493"/>
                </a:lnTo>
                <a:lnTo>
                  <a:pt x="3869" y="493"/>
                </a:lnTo>
                <a:lnTo>
                  <a:pt x="3869" y="489"/>
                </a:lnTo>
                <a:lnTo>
                  <a:pt x="3783" y="489"/>
                </a:lnTo>
                <a:lnTo>
                  <a:pt x="3783" y="380"/>
                </a:lnTo>
                <a:lnTo>
                  <a:pt x="3869" y="380"/>
                </a:lnTo>
                <a:lnTo>
                  <a:pt x="3869" y="373"/>
                </a:lnTo>
                <a:lnTo>
                  <a:pt x="3783" y="373"/>
                </a:lnTo>
                <a:lnTo>
                  <a:pt x="3783" y="264"/>
                </a:lnTo>
                <a:lnTo>
                  <a:pt x="3869" y="264"/>
                </a:lnTo>
                <a:lnTo>
                  <a:pt x="3869" y="259"/>
                </a:lnTo>
                <a:lnTo>
                  <a:pt x="3783" y="259"/>
                </a:lnTo>
                <a:lnTo>
                  <a:pt x="3783" y="151"/>
                </a:lnTo>
                <a:lnTo>
                  <a:pt x="3869" y="151"/>
                </a:lnTo>
                <a:lnTo>
                  <a:pt x="3869" y="144"/>
                </a:lnTo>
                <a:lnTo>
                  <a:pt x="3783" y="144"/>
                </a:lnTo>
                <a:lnTo>
                  <a:pt x="3783" y="35"/>
                </a:lnTo>
                <a:lnTo>
                  <a:pt x="3869" y="35"/>
                </a:lnTo>
                <a:close/>
                <a:moveTo>
                  <a:pt x="3663" y="35"/>
                </a:moveTo>
                <a:lnTo>
                  <a:pt x="3663" y="144"/>
                </a:lnTo>
                <a:lnTo>
                  <a:pt x="3554" y="144"/>
                </a:lnTo>
                <a:lnTo>
                  <a:pt x="3554" y="35"/>
                </a:lnTo>
                <a:lnTo>
                  <a:pt x="3663" y="35"/>
                </a:lnTo>
                <a:close/>
                <a:moveTo>
                  <a:pt x="2288" y="1405"/>
                </a:moveTo>
                <a:lnTo>
                  <a:pt x="2180" y="1405"/>
                </a:lnTo>
                <a:lnTo>
                  <a:pt x="2180" y="1297"/>
                </a:lnTo>
                <a:lnTo>
                  <a:pt x="2288" y="1297"/>
                </a:lnTo>
                <a:lnTo>
                  <a:pt x="2288" y="1405"/>
                </a:lnTo>
                <a:close/>
                <a:moveTo>
                  <a:pt x="2295" y="1297"/>
                </a:moveTo>
                <a:lnTo>
                  <a:pt x="2404" y="1297"/>
                </a:lnTo>
                <a:lnTo>
                  <a:pt x="2404" y="1405"/>
                </a:lnTo>
                <a:lnTo>
                  <a:pt x="2295" y="1405"/>
                </a:lnTo>
                <a:lnTo>
                  <a:pt x="2295" y="1297"/>
                </a:lnTo>
                <a:close/>
                <a:moveTo>
                  <a:pt x="2175" y="1405"/>
                </a:moveTo>
                <a:lnTo>
                  <a:pt x="2066" y="1405"/>
                </a:lnTo>
                <a:lnTo>
                  <a:pt x="2066" y="1297"/>
                </a:lnTo>
                <a:lnTo>
                  <a:pt x="2175" y="1297"/>
                </a:lnTo>
                <a:lnTo>
                  <a:pt x="2175" y="1405"/>
                </a:lnTo>
                <a:close/>
                <a:moveTo>
                  <a:pt x="2059" y="1405"/>
                </a:moveTo>
                <a:lnTo>
                  <a:pt x="1951" y="1405"/>
                </a:lnTo>
                <a:lnTo>
                  <a:pt x="1951" y="1297"/>
                </a:lnTo>
                <a:lnTo>
                  <a:pt x="2059" y="1297"/>
                </a:lnTo>
                <a:lnTo>
                  <a:pt x="2059" y="1405"/>
                </a:lnTo>
                <a:close/>
                <a:moveTo>
                  <a:pt x="1946" y="1405"/>
                </a:moveTo>
                <a:lnTo>
                  <a:pt x="1837" y="1405"/>
                </a:lnTo>
                <a:lnTo>
                  <a:pt x="1837" y="1297"/>
                </a:lnTo>
                <a:lnTo>
                  <a:pt x="1946" y="1297"/>
                </a:lnTo>
                <a:lnTo>
                  <a:pt x="1946" y="1405"/>
                </a:lnTo>
                <a:close/>
                <a:moveTo>
                  <a:pt x="1830" y="1405"/>
                </a:moveTo>
                <a:lnTo>
                  <a:pt x="1721" y="1405"/>
                </a:lnTo>
                <a:lnTo>
                  <a:pt x="1721" y="1297"/>
                </a:lnTo>
                <a:lnTo>
                  <a:pt x="1830" y="1297"/>
                </a:lnTo>
                <a:lnTo>
                  <a:pt x="1830" y="1405"/>
                </a:lnTo>
                <a:close/>
                <a:moveTo>
                  <a:pt x="1717" y="1405"/>
                </a:moveTo>
                <a:lnTo>
                  <a:pt x="1608" y="1405"/>
                </a:lnTo>
                <a:lnTo>
                  <a:pt x="1608" y="1297"/>
                </a:lnTo>
                <a:lnTo>
                  <a:pt x="1717" y="1297"/>
                </a:lnTo>
                <a:lnTo>
                  <a:pt x="1717" y="1405"/>
                </a:lnTo>
                <a:close/>
                <a:moveTo>
                  <a:pt x="1601" y="1405"/>
                </a:moveTo>
                <a:lnTo>
                  <a:pt x="1492" y="1405"/>
                </a:lnTo>
                <a:lnTo>
                  <a:pt x="1492" y="1297"/>
                </a:lnTo>
                <a:lnTo>
                  <a:pt x="1601" y="1297"/>
                </a:lnTo>
                <a:lnTo>
                  <a:pt x="1601" y="1405"/>
                </a:lnTo>
                <a:close/>
                <a:moveTo>
                  <a:pt x="1488" y="1405"/>
                </a:moveTo>
                <a:lnTo>
                  <a:pt x="1379" y="1405"/>
                </a:lnTo>
                <a:lnTo>
                  <a:pt x="1379" y="1297"/>
                </a:lnTo>
                <a:lnTo>
                  <a:pt x="1488" y="1297"/>
                </a:lnTo>
                <a:lnTo>
                  <a:pt x="1488" y="1405"/>
                </a:lnTo>
                <a:close/>
                <a:moveTo>
                  <a:pt x="1488" y="1410"/>
                </a:moveTo>
                <a:lnTo>
                  <a:pt x="1488" y="1519"/>
                </a:lnTo>
                <a:lnTo>
                  <a:pt x="1379" y="1519"/>
                </a:lnTo>
                <a:lnTo>
                  <a:pt x="1379" y="1410"/>
                </a:lnTo>
                <a:lnTo>
                  <a:pt x="1488" y="1410"/>
                </a:lnTo>
                <a:close/>
                <a:moveTo>
                  <a:pt x="1492" y="1410"/>
                </a:moveTo>
                <a:lnTo>
                  <a:pt x="1601" y="1410"/>
                </a:lnTo>
                <a:lnTo>
                  <a:pt x="1601" y="1519"/>
                </a:lnTo>
                <a:lnTo>
                  <a:pt x="1492" y="1519"/>
                </a:lnTo>
                <a:lnTo>
                  <a:pt x="1492" y="1410"/>
                </a:lnTo>
                <a:close/>
                <a:moveTo>
                  <a:pt x="1608" y="1410"/>
                </a:moveTo>
                <a:lnTo>
                  <a:pt x="1717" y="1410"/>
                </a:lnTo>
                <a:lnTo>
                  <a:pt x="1717" y="1519"/>
                </a:lnTo>
                <a:lnTo>
                  <a:pt x="1608" y="1519"/>
                </a:lnTo>
                <a:lnTo>
                  <a:pt x="1608" y="1410"/>
                </a:lnTo>
                <a:close/>
                <a:moveTo>
                  <a:pt x="1721" y="1410"/>
                </a:moveTo>
                <a:lnTo>
                  <a:pt x="1830" y="1410"/>
                </a:lnTo>
                <a:lnTo>
                  <a:pt x="1830" y="1519"/>
                </a:lnTo>
                <a:lnTo>
                  <a:pt x="1721" y="1519"/>
                </a:lnTo>
                <a:lnTo>
                  <a:pt x="1721" y="1410"/>
                </a:lnTo>
                <a:close/>
                <a:moveTo>
                  <a:pt x="1837" y="1410"/>
                </a:moveTo>
                <a:lnTo>
                  <a:pt x="1946" y="1410"/>
                </a:lnTo>
                <a:lnTo>
                  <a:pt x="1946" y="1519"/>
                </a:lnTo>
                <a:lnTo>
                  <a:pt x="1837" y="1519"/>
                </a:lnTo>
                <a:lnTo>
                  <a:pt x="1837" y="1410"/>
                </a:lnTo>
                <a:close/>
                <a:moveTo>
                  <a:pt x="1951" y="1410"/>
                </a:moveTo>
                <a:lnTo>
                  <a:pt x="2059" y="1410"/>
                </a:lnTo>
                <a:lnTo>
                  <a:pt x="2059" y="1519"/>
                </a:lnTo>
                <a:lnTo>
                  <a:pt x="1951" y="1519"/>
                </a:lnTo>
                <a:lnTo>
                  <a:pt x="1951" y="1410"/>
                </a:lnTo>
                <a:close/>
                <a:moveTo>
                  <a:pt x="2066" y="1410"/>
                </a:moveTo>
                <a:lnTo>
                  <a:pt x="2175" y="1410"/>
                </a:lnTo>
                <a:lnTo>
                  <a:pt x="2175" y="1519"/>
                </a:lnTo>
                <a:lnTo>
                  <a:pt x="2066" y="1519"/>
                </a:lnTo>
                <a:lnTo>
                  <a:pt x="2066" y="1410"/>
                </a:lnTo>
                <a:close/>
                <a:moveTo>
                  <a:pt x="2180" y="1410"/>
                </a:moveTo>
                <a:lnTo>
                  <a:pt x="2288" y="1410"/>
                </a:lnTo>
                <a:lnTo>
                  <a:pt x="2288" y="1519"/>
                </a:lnTo>
                <a:lnTo>
                  <a:pt x="2180" y="1519"/>
                </a:lnTo>
                <a:lnTo>
                  <a:pt x="2180" y="1410"/>
                </a:lnTo>
                <a:close/>
                <a:moveTo>
                  <a:pt x="2295" y="1410"/>
                </a:moveTo>
                <a:lnTo>
                  <a:pt x="2404" y="1410"/>
                </a:lnTo>
                <a:lnTo>
                  <a:pt x="2404" y="1519"/>
                </a:lnTo>
                <a:lnTo>
                  <a:pt x="2295" y="1519"/>
                </a:lnTo>
                <a:lnTo>
                  <a:pt x="2295" y="1410"/>
                </a:lnTo>
                <a:close/>
                <a:moveTo>
                  <a:pt x="2409" y="1410"/>
                </a:moveTo>
                <a:lnTo>
                  <a:pt x="2517" y="1410"/>
                </a:lnTo>
                <a:lnTo>
                  <a:pt x="2517" y="1519"/>
                </a:lnTo>
                <a:lnTo>
                  <a:pt x="2409" y="1519"/>
                </a:lnTo>
                <a:lnTo>
                  <a:pt x="2409" y="1410"/>
                </a:lnTo>
                <a:close/>
                <a:moveTo>
                  <a:pt x="2409" y="1405"/>
                </a:moveTo>
                <a:lnTo>
                  <a:pt x="2409" y="1297"/>
                </a:lnTo>
                <a:lnTo>
                  <a:pt x="2517" y="1297"/>
                </a:lnTo>
                <a:lnTo>
                  <a:pt x="2517" y="1405"/>
                </a:lnTo>
                <a:lnTo>
                  <a:pt x="2409" y="1405"/>
                </a:lnTo>
                <a:close/>
                <a:moveTo>
                  <a:pt x="2409" y="1290"/>
                </a:moveTo>
                <a:lnTo>
                  <a:pt x="2409" y="1181"/>
                </a:lnTo>
                <a:lnTo>
                  <a:pt x="2517" y="1181"/>
                </a:lnTo>
                <a:lnTo>
                  <a:pt x="2517" y="1290"/>
                </a:lnTo>
                <a:lnTo>
                  <a:pt x="2409" y="1290"/>
                </a:lnTo>
                <a:close/>
                <a:moveTo>
                  <a:pt x="2404" y="1290"/>
                </a:moveTo>
                <a:lnTo>
                  <a:pt x="2295" y="1290"/>
                </a:lnTo>
                <a:lnTo>
                  <a:pt x="2295" y="1181"/>
                </a:lnTo>
                <a:lnTo>
                  <a:pt x="2404" y="1181"/>
                </a:lnTo>
                <a:lnTo>
                  <a:pt x="2404" y="1290"/>
                </a:lnTo>
                <a:close/>
                <a:moveTo>
                  <a:pt x="2288" y="1290"/>
                </a:moveTo>
                <a:lnTo>
                  <a:pt x="2180" y="1290"/>
                </a:lnTo>
                <a:lnTo>
                  <a:pt x="2180" y="1181"/>
                </a:lnTo>
                <a:lnTo>
                  <a:pt x="2288" y="1181"/>
                </a:lnTo>
                <a:lnTo>
                  <a:pt x="2288" y="1290"/>
                </a:lnTo>
                <a:close/>
                <a:moveTo>
                  <a:pt x="2175" y="1290"/>
                </a:moveTo>
                <a:lnTo>
                  <a:pt x="2066" y="1290"/>
                </a:lnTo>
                <a:lnTo>
                  <a:pt x="2066" y="1181"/>
                </a:lnTo>
                <a:lnTo>
                  <a:pt x="2175" y="1181"/>
                </a:lnTo>
                <a:lnTo>
                  <a:pt x="2175" y="1290"/>
                </a:lnTo>
                <a:close/>
                <a:moveTo>
                  <a:pt x="2059" y="1290"/>
                </a:moveTo>
                <a:lnTo>
                  <a:pt x="1951" y="1290"/>
                </a:lnTo>
                <a:lnTo>
                  <a:pt x="1951" y="1181"/>
                </a:lnTo>
                <a:lnTo>
                  <a:pt x="2059" y="1181"/>
                </a:lnTo>
                <a:lnTo>
                  <a:pt x="2059" y="1290"/>
                </a:lnTo>
                <a:close/>
                <a:moveTo>
                  <a:pt x="1946" y="1290"/>
                </a:moveTo>
                <a:lnTo>
                  <a:pt x="1837" y="1290"/>
                </a:lnTo>
                <a:lnTo>
                  <a:pt x="1837" y="1181"/>
                </a:lnTo>
                <a:lnTo>
                  <a:pt x="1946" y="1181"/>
                </a:lnTo>
                <a:lnTo>
                  <a:pt x="1946" y="1290"/>
                </a:lnTo>
                <a:close/>
                <a:moveTo>
                  <a:pt x="1830" y="1290"/>
                </a:moveTo>
                <a:lnTo>
                  <a:pt x="1721" y="1290"/>
                </a:lnTo>
                <a:lnTo>
                  <a:pt x="1721" y="1181"/>
                </a:lnTo>
                <a:lnTo>
                  <a:pt x="1830" y="1181"/>
                </a:lnTo>
                <a:lnTo>
                  <a:pt x="1830" y="1290"/>
                </a:lnTo>
                <a:close/>
                <a:moveTo>
                  <a:pt x="1717" y="1290"/>
                </a:moveTo>
                <a:lnTo>
                  <a:pt x="1608" y="1290"/>
                </a:lnTo>
                <a:lnTo>
                  <a:pt x="1608" y="1181"/>
                </a:lnTo>
                <a:lnTo>
                  <a:pt x="1717" y="1181"/>
                </a:lnTo>
                <a:lnTo>
                  <a:pt x="1717" y="1290"/>
                </a:lnTo>
                <a:close/>
                <a:moveTo>
                  <a:pt x="1601" y="1290"/>
                </a:moveTo>
                <a:lnTo>
                  <a:pt x="1492" y="1290"/>
                </a:lnTo>
                <a:lnTo>
                  <a:pt x="1492" y="1181"/>
                </a:lnTo>
                <a:lnTo>
                  <a:pt x="1601" y="1181"/>
                </a:lnTo>
                <a:lnTo>
                  <a:pt x="1601" y="1290"/>
                </a:lnTo>
                <a:close/>
                <a:moveTo>
                  <a:pt x="1488" y="1290"/>
                </a:moveTo>
                <a:lnTo>
                  <a:pt x="1379" y="1290"/>
                </a:lnTo>
                <a:lnTo>
                  <a:pt x="1379" y="1181"/>
                </a:lnTo>
                <a:lnTo>
                  <a:pt x="1488" y="1181"/>
                </a:lnTo>
                <a:lnTo>
                  <a:pt x="1488" y="1290"/>
                </a:lnTo>
                <a:close/>
                <a:moveTo>
                  <a:pt x="1370" y="1290"/>
                </a:moveTo>
                <a:lnTo>
                  <a:pt x="1263" y="1290"/>
                </a:lnTo>
                <a:lnTo>
                  <a:pt x="1263" y="1181"/>
                </a:lnTo>
                <a:lnTo>
                  <a:pt x="1370" y="1181"/>
                </a:lnTo>
                <a:lnTo>
                  <a:pt x="1370" y="1290"/>
                </a:lnTo>
                <a:close/>
                <a:moveTo>
                  <a:pt x="1370" y="1297"/>
                </a:moveTo>
                <a:lnTo>
                  <a:pt x="1370" y="1405"/>
                </a:lnTo>
                <a:lnTo>
                  <a:pt x="1263" y="1405"/>
                </a:lnTo>
                <a:lnTo>
                  <a:pt x="1263" y="1297"/>
                </a:lnTo>
                <a:lnTo>
                  <a:pt x="1370" y="1297"/>
                </a:lnTo>
                <a:close/>
                <a:moveTo>
                  <a:pt x="1370" y="1410"/>
                </a:moveTo>
                <a:lnTo>
                  <a:pt x="1370" y="1519"/>
                </a:lnTo>
                <a:lnTo>
                  <a:pt x="1263" y="1519"/>
                </a:lnTo>
                <a:lnTo>
                  <a:pt x="1263" y="1410"/>
                </a:lnTo>
                <a:lnTo>
                  <a:pt x="1370" y="1410"/>
                </a:lnTo>
                <a:close/>
                <a:moveTo>
                  <a:pt x="1370" y="1526"/>
                </a:moveTo>
                <a:lnTo>
                  <a:pt x="1370" y="1634"/>
                </a:lnTo>
                <a:lnTo>
                  <a:pt x="1263" y="1634"/>
                </a:lnTo>
                <a:lnTo>
                  <a:pt x="1263" y="1526"/>
                </a:lnTo>
                <a:lnTo>
                  <a:pt x="1370" y="1526"/>
                </a:lnTo>
                <a:close/>
                <a:moveTo>
                  <a:pt x="1379" y="1526"/>
                </a:moveTo>
                <a:lnTo>
                  <a:pt x="1488" y="1526"/>
                </a:lnTo>
                <a:lnTo>
                  <a:pt x="1488" y="1634"/>
                </a:lnTo>
                <a:lnTo>
                  <a:pt x="1379" y="1634"/>
                </a:lnTo>
                <a:lnTo>
                  <a:pt x="1379" y="1526"/>
                </a:lnTo>
                <a:close/>
                <a:moveTo>
                  <a:pt x="1492" y="1526"/>
                </a:moveTo>
                <a:lnTo>
                  <a:pt x="1601" y="1526"/>
                </a:lnTo>
                <a:lnTo>
                  <a:pt x="1601" y="1634"/>
                </a:lnTo>
                <a:lnTo>
                  <a:pt x="1492" y="1634"/>
                </a:lnTo>
                <a:lnTo>
                  <a:pt x="1492" y="1526"/>
                </a:lnTo>
                <a:close/>
                <a:moveTo>
                  <a:pt x="1608" y="1526"/>
                </a:moveTo>
                <a:lnTo>
                  <a:pt x="1717" y="1526"/>
                </a:lnTo>
                <a:lnTo>
                  <a:pt x="1717" y="1634"/>
                </a:lnTo>
                <a:lnTo>
                  <a:pt x="1608" y="1634"/>
                </a:lnTo>
                <a:lnTo>
                  <a:pt x="1608" y="1526"/>
                </a:lnTo>
                <a:close/>
                <a:moveTo>
                  <a:pt x="1721" y="1526"/>
                </a:moveTo>
                <a:lnTo>
                  <a:pt x="1830" y="1526"/>
                </a:lnTo>
                <a:lnTo>
                  <a:pt x="1830" y="1634"/>
                </a:lnTo>
                <a:lnTo>
                  <a:pt x="1721" y="1634"/>
                </a:lnTo>
                <a:lnTo>
                  <a:pt x="1721" y="1526"/>
                </a:lnTo>
                <a:close/>
                <a:moveTo>
                  <a:pt x="1837" y="1526"/>
                </a:moveTo>
                <a:lnTo>
                  <a:pt x="1946" y="1526"/>
                </a:lnTo>
                <a:lnTo>
                  <a:pt x="1946" y="1634"/>
                </a:lnTo>
                <a:lnTo>
                  <a:pt x="1837" y="1634"/>
                </a:lnTo>
                <a:lnTo>
                  <a:pt x="1837" y="1526"/>
                </a:lnTo>
                <a:close/>
                <a:moveTo>
                  <a:pt x="1951" y="1526"/>
                </a:moveTo>
                <a:lnTo>
                  <a:pt x="2059" y="1526"/>
                </a:lnTo>
                <a:lnTo>
                  <a:pt x="2059" y="1634"/>
                </a:lnTo>
                <a:lnTo>
                  <a:pt x="1951" y="1634"/>
                </a:lnTo>
                <a:lnTo>
                  <a:pt x="1951" y="1526"/>
                </a:lnTo>
                <a:close/>
                <a:moveTo>
                  <a:pt x="2066" y="1526"/>
                </a:moveTo>
                <a:lnTo>
                  <a:pt x="2175" y="1526"/>
                </a:lnTo>
                <a:lnTo>
                  <a:pt x="2175" y="1634"/>
                </a:lnTo>
                <a:lnTo>
                  <a:pt x="2066" y="1634"/>
                </a:lnTo>
                <a:lnTo>
                  <a:pt x="2066" y="1526"/>
                </a:lnTo>
                <a:close/>
                <a:moveTo>
                  <a:pt x="2180" y="1526"/>
                </a:moveTo>
                <a:lnTo>
                  <a:pt x="2288" y="1526"/>
                </a:lnTo>
                <a:lnTo>
                  <a:pt x="2288" y="1634"/>
                </a:lnTo>
                <a:lnTo>
                  <a:pt x="2180" y="1634"/>
                </a:lnTo>
                <a:lnTo>
                  <a:pt x="2180" y="1526"/>
                </a:lnTo>
                <a:close/>
                <a:moveTo>
                  <a:pt x="2295" y="1526"/>
                </a:moveTo>
                <a:lnTo>
                  <a:pt x="2404" y="1526"/>
                </a:lnTo>
                <a:lnTo>
                  <a:pt x="2404" y="1634"/>
                </a:lnTo>
                <a:lnTo>
                  <a:pt x="2295" y="1634"/>
                </a:lnTo>
                <a:lnTo>
                  <a:pt x="2295" y="1526"/>
                </a:lnTo>
                <a:close/>
                <a:moveTo>
                  <a:pt x="2409" y="1526"/>
                </a:moveTo>
                <a:lnTo>
                  <a:pt x="2517" y="1526"/>
                </a:lnTo>
                <a:lnTo>
                  <a:pt x="2517" y="1634"/>
                </a:lnTo>
                <a:lnTo>
                  <a:pt x="2409" y="1634"/>
                </a:lnTo>
                <a:lnTo>
                  <a:pt x="2409" y="1526"/>
                </a:lnTo>
                <a:close/>
                <a:moveTo>
                  <a:pt x="2525" y="1526"/>
                </a:moveTo>
                <a:lnTo>
                  <a:pt x="2633" y="1526"/>
                </a:lnTo>
                <a:lnTo>
                  <a:pt x="2633" y="1634"/>
                </a:lnTo>
                <a:lnTo>
                  <a:pt x="2525" y="1634"/>
                </a:lnTo>
                <a:lnTo>
                  <a:pt x="2525" y="1526"/>
                </a:lnTo>
                <a:close/>
                <a:moveTo>
                  <a:pt x="2525" y="1519"/>
                </a:moveTo>
                <a:lnTo>
                  <a:pt x="2525" y="1410"/>
                </a:lnTo>
                <a:lnTo>
                  <a:pt x="2633" y="1410"/>
                </a:lnTo>
                <a:lnTo>
                  <a:pt x="2633" y="1519"/>
                </a:lnTo>
                <a:lnTo>
                  <a:pt x="2525" y="1519"/>
                </a:lnTo>
                <a:close/>
                <a:moveTo>
                  <a:pt x="2525" y="1405"/>
                </a:moveTo>
                <a:lnTo>
                  <a:pt x="2525" y="1297"/>
                </a:lnTo>
                <a:lnTo>
                  <a:pt x="2633" y="1297"/>
                </a:lnTo>
                <a:lnTo>
                  <a:pt x="2633" y="1405"/>
                </a:lnTo>
                <a:lnTo>
                  <a:pt x="2525" y="1405"/>
                </a:lnTo>
                <a:close/>
                <a:moveTo>
                  <a:pt x="2525" y="1290"/>
                </a:moveTo>
                <a:lnTo>
                  <a:pt x="2525" y="1181"/>
                </a:lnTo>
                <a:lnTo>
                  <a:pt x="2633" y="1181"/>
                </a:lnTo>
                <a:lnTo>
                  <a:pt x="2633" y="1290"/>
                </a:lnTo>
                <a:lnTo>
                  <a:pt x="2525" y="1290"/>
                </a:lnTo>
                <a:close/>
                <a:moveTo>
                  <a:pt x="2525" y="1176"/>
                </a:moveTo>
                <a:lnTo>
                  <a:pt x="2525" y="1067"/>
                </a:lnTo>
                <a:lnTo>
                  <a:pt x="2633" y="1067"/>
                </a:lnTo>
                <a:lnTo>
                  <a:pt x="2633" y="1176"/>
                </a:lnTo>
                <a:lnTo>
                  <a:pt x="2525" y="1176"/>
                </a:lnTo>
                <a:close/>
                <a:moveTo>
                  <a:pt x="2517" y="1176"/>
                </a:moveTo>
                <a:lnTo>
                  <a:pt x="2409" y="1176"/>
                </a:lnTo>
                <a:lnTo>
                  <a:pt x="2409" y="1067"/>
                </a:lnTo>
                <a:lnTo>
                  <a:pt x="2517" y="1067"/>
                </a:lnTo>
                <a:lnTo>
                  <a:pt x="2517" y="1176"/>
                </a:lnTo>
                <a:close/>
                <a:moveTo>
                  <a:pt x="2404" y="1176"/>
                </a:moveTo>
                <a:lnTo>
                  <a:pt x="2295" y="1176"/>
                </a:lnTo>
                <a:lnTo>
                  <a:pt x="2295" y="1067"/>
                </a:lnTo>
                <a:lnTo>
                  <a:pt x="2404" y="1067"/>
                </a:lnTo>
                <a:lnTo>
                  <a:pt x="2404" y="1176"/>
                </a:lnTo>
                <a:close/>
                <a:moveTo>
                  <a:pt x="2288" y="1176"/>
                </a:moveTo>
                <a:lnTo>
                  <a:pt x="2180" y="1176"/>
                </a:lnTo>
                <a:lnTo>
                  <a:pt x="2180" y="1067"/>
                </a:lnTo>
                <a:lnTo>
                  <a:pt x="2288" y="1067"/>
                </a:lnTo>
                <a:lnTo>
                  <a:pt x="2288" y="1176"/>
                </a:lnTo>
                <a:close/>
                <a:moveTo>
                  <a:pt x="2175" y="1176"/>
                </a:moveTo>
                <a:lnTo>
                  <a:pt x="2066" y="1176"/>
                </a:lnTo>
                <a:lnTo>
                  <a:pt x="2066" y="1067"/>
                </a:lnTo>
                <a:lnTo>
                  <a:pt x="2175" y="1067"/>
                </a:lnTo>
                <a:lnTo>
                  <a:pt x="2175" y="1176"/>
                </a:lnTo>
                <a:close/>
                <a:moveTo>
                  <a:pt x="2059" y="1176"/>
                </a:moveTo>
                <a:lnTo>
                  <a:pt x="1951" y="1176"/>
                </a:lnTo>
                <a:lnTo>
                  <a:pt x="1951" y="1067"/>
                </a:lnTo>
                <a:lnTo>
                  <a:pt x="2059" y="1067"/>
                </a:lnTo>
                <a:lnTo>
                  <a:pt x="2059" y="1176"/>
                </a:lnTo>
                <a:close/>
                <a:moveTo>
                  <a:pt x="1946" y="1176"/>
                </a:moveTo>
                <a:lnTo>
                  <a:pt x="1837" y="1176"/>
                </a:lnTo>
                <a:lnTo>
                  <a:pt x="1837" y="1067"/>
                </a:lnTo>
                <a:lnTo>
                  <a:pt x="1946" y="1067"/>
                </a:lnTo>
                <a:lnTo>
                  <a:pt x="1946" y="1176"/>
                </a:lnTo>
                <a:close/>
                <a:moveTo>
                  <a:pt x="1830" y="1176"/>
                </a:moveTo>
                <a:lnTo>
                  <a:pt x="1721" y="1176"/>
                </a:lnTo>
                <a:lnTo>
                  <a:pt x="1721" y="1067"/>
                </a:lnTo>
                <a:lnTo>
                  <a:pt x="1830" y="1067"/>
                </a:lnTo>
                <a:lnTo>
                  <a:pt x="1830" y="1176"/>
                </a:lnTo>
                <a:close/>
                <a:moveTo>
                  <a:pt x="1717" y="1176"/>
                </a:moveTo>
                <a:lnTo>
                  <a:pt x="1608" y="1176"/>
                </a:lnTo>
                <a:lnTo>
                  <a:pt x="1608" y="1067"/>
                </a:lnTo>
                <a:lnTo>
                  <a:pt x="1717" y="1067"/>
                </a:lnTo>
                <a:lnTo>
                  <a:pt x="1717" y="1176"/>
                </a:lnTo>
                <a:close/>
                <a:moveTo>
                  <a:pt x="1601" y="1176"/>
                </a:moveTo>
                <a:lnTo>
                  <a:pt x="1492" y="1176"/>
                </a:lnTo>
                <a:lnTo>
                  <a:pt x="1492" y="1067"/>
                </a:lnTo>
                <a:lnTo>
                  <a:pt x="1601" y="1067"/>
                </a:lnTo>
                <a:lnTo>
                  <a:pt x="1601" y="1176"/>
                </a:lnTo>
                <a:close/>
                <a:moveTo>
                  <a:pt x="1488" y="1176"/>
                </a:moveTo>
                <a:lnTo>
                  <a:pt x="1379" y="1176"/>
                </a:lnTo>
                <a:lnTo>
                  <a:pt x="1379" y="1067"/>
                </a:lnTo>
                <a:lnTo>
                  <a:pt x="1488" y="1067"/>
                </a:lnTo>
                <a:lnTo>
                  <a:pt x="1488" y="1176"/>
                </a:lnTo>
                <a:close/>
                <a:moveTo>
                  <a:pt x="1370" y="1176"/>
                </a:moveTo>
                <a:lnTo>
                  <a:pt x="1263" y="1176"/>
                </a:lnTo>
                <a:lnTo>
                  <a:pt x="1263" y="1067"/>
                </a:lnTo>
                <a:lnTo>
                  <a:pt x="1370" y="1067"/>
                </a:lnTo>
                <a:lnTo>
                  <a:pt x="1370" y="1176"/>
                </a:lnTo>
                <a:close/>
                <a:moveTo>
                  <a:pt x="1259" y="1176"/>
                </a:moveTo>
                <a:lnTo>
                  <a:pt x="1150" y="1176"/>
                </a:lnTo>
                <a:lnTo>
                  <a:pt x="1150" y="1067"/>
                </a:lnTo>
                <a:lnTo>
                  <a:pt x="1259" y="1067"/>
                </a:lnTo>
                <a:lnTo>
                  <a:pt x="1259" y="1176"/>
                </a:lnTo>
                <a:close/>
                <a:moveTo>
                  <a:pt x="1259" y="1181"/>
                </a:moveTo>
                <a:lnTo>
                  <a:pt x="1259" y="1290"/>
                </a:lnTo>
                <a:lnTo>
                  <a:pt x="1150" y="1290"/>
                </a:lnTo>
                <a:lnTo>
                  <a:pt x="1150" y="1181"/>
                </a:lnTo>
                <a:lnTo>
                  <a:pt x="1259" y="1181"/>
                </a:lnTo>
                <a:close/>
                <a:moveTo>
                  <a:pt x="1259" y="1297"/>
                </a:moveTo>
                <a:lnTo>
                  <a:pt x="1259" y="1405"/>
                </a:lnTo>
                <a:lnTo>
                  <a:pt x="1150" y="1405"/>
                </a:lnTo>
                <a:lnTo>
                  <a:pt x="1150" y="1297"/>
                </a:lnTo>
                <a:lnTo>
                  <a:pt x="1259" y="1297"/>
                </a:lnTo>
                <a:close/>
                <a:moveTo>
                  <a:pt x="1259" y="1410"/>
                </a:moveTo>
                <a:lnTo>
                  <a:pt x="1259" y="1519"/>
                </a:lnTo>
                <a:lnTo>
                  <a:pt x="1150" y="1519"/>
                </a:lnTo>
                <a:lnTo>
                  <a:pt x="1150" y="1410"/>
                </a:lnTo>
                <a:lnTo>
                  <a:pt x="1259" y="1410"/>
                </a:lnTo>
                <a:close/>
                <a:moveTo>
                  <a:pt x="1259" y="1526"/>
                </a:moveTo>
                <a:lnTo>
                  <a:pt x="1259" y="1634"/>
                </a:lnTo>
                <a:lnTo>
                  <a:pt x="1150" y="1634"/>
                </a:lnTo>
                <a:lnTo>
                  <a:pt x="1150" y="1526"/>
                </a:lnTo>
                <a:lnTo>
                  <a:pt x="1259" y="1526"/>
                </a:lnTo>
                <a:close/>
                <a:moveTo>
                  <a:pt x="1259" y="1639"/>
                </a:moveTo>
                <a:lnTo>
                  <a:pt x="1259" y="1748"/>
                </a:lnTo>
                <a:lnTo>
                  <a:pt x="1150" y="1748"/>
                </a:lnTo>
                <a:lnTo>
                  <a:pt x="1150" y="1639"/>
                </a:lnTo>
                <a:lnTo>
                  <a:pt x="1259" y="1639"/>
                </a:lnTo>
                <a:close/>
                <a:moveTo>
                  <a:pt x="1263" y="1639"/>
                </a:moveTo>
                <a:lnTo>
                  <a:pt x="1370" y="1639"/>
                </a:lnTo>
                <a:lnTo>
                  <a:pt x="1370" y="1748"/>
                </a:lnTo>
                <a:lnTo>
                  <a:pt x="1263" y="1748"/>
                </a:lnTo>
                <a:lnTo>
                  <a:pt x="1263" y="1639"/>
                </a:lnTo>
                <a:close/>
                <a:moveTo>
                  <a:pt x="1379" y="1639"/>
                </a:moveTo>
                <a:lnTo>
                  <a:pt x="1488" y="1639"/>
                </a:lnTo>
                <a:lnTo>
                  <a:pt x="1488" y="1748"/>
                </a:lnTo>
                <a:lnTo>
                  <a:pt x="1379" y="1748"/>
                </a:lnTo>
                <a:lnTo>
                  <a:pt x="1379" y="1639"/>
                </a:lnTo>
                <a:close/>
                <a:moveTo>
                  <a:pt x="1492" y="1639"/>
                </a:moveTo>
                <a:lnTo>
                  <a:pt x="1601" y="1639"/>
                </a:lnTo>
                <a:lnTo>
                  <a:pt x="1601" y="1748"/>
                </a:lnTo>
                <a:lnTo>
                  <a:pt x="1492" y="1748"/>
                </a:lnTo>
                <a:lnTo>
                  <a:pt x="1492" y="1639"/>
                </a:lnTo>
                <a:close/>
                <a:moveTo>
                  <a:pt x="1608" y="1639"/>
                </a:moveTo>
                <a:lnTo>
                  <a:pt x="1717" y="1639"/>
                </a:lnTo>
                <a:lnTo>
                  <a:pt x="1717" y="1748"/>
                </a:lnTo>
                <a:lnTo>
                  <a:pt x="1608" y="1748"/>
                </a:lnTo>
                <a:lnTo>
                  <a:pt x="1608" y="1639"/>
                </a:lnTo>
                <a:close/>
                <a:moveTo>
                  <a:pt x="1721" y="1639"/>
                </a:moveTo>
                <a:lnTo>
                  <a:pt x="1830" y="1639"/>
                </a:lnTo>
                <a:lnTo>
                  <a:pt x="1830" y="1748"/>
                </a:lnTo>
                <a:lnTo>
                  <a:pt x="1721" y="1748"/>
                </a:lnTo>
                <a:lnTo>
                  <a:pt x="1721" y="1639"/>
                </a:lnTo>
                <a:close/>
                <a:moveTo>
                  <a:pt x="1837" y="1639"/>
                </a:moveTo>
                <a:lnTo>
                  <a:pt x="1946" y="1639"/>
                </a:lnTo>
                <a:lnTo>
                  <a:pt x="1946" y="1748"/>
                </a:lnTo>
                <a:lnTo>
                  <a:pt x="1837" y="1748"/>
                </a:lnTo>
                <a:lnTo>
                  <a:pt x="1837" y="1639"/>
                </a:lnTo>
                <a:close/>
                <a:moveTo>
                  <a:pt x="1951" y="1639"/>
                </a:moveTo>
                <a:lnTo>
                  <a:pt x="2059" y="1639"/>
                </a:lnTo>
                <a:lnTo>
                  <a:pt x="2059" y="1748"/>
                </a:lnTo>
                <a:lnTo>
                  <a:pt x="1951" y="1748"/>
                </a:lnTo>
                <a:lnTo>
                  <a:pt x="1951" y="1639"/>
                </a:lnTo>
                <a:close/>
                <a:moveTo>
                  <a:pt x="2066" y="1639"/>
                </a:moveTo>
                <a:lnTo>
                  <a:pt x="2175" y="1639"/>
                </a:lnTo>
                <a:lnTo>
                  <a:pt x="2175" y="1748"/>
                </a:lnTo>
                <a:lnTo>
                  <a:pt x="2066" y="1748"/>
                </a:lnTo>
                <a:lnTo>
                  <a:pt x="2066" y="1639"/>
                </a:lnTo>
                <a:close/>
                <a:moveTo>
                  <a:pt x="2180" y="1639"/>
                </a:moveTo>
                <a:lnTo>
                  <a:pt x="2288" y="1639"/>
                </a:lnTo>
                <a:lnTo>
                  <a:pt x="2288" y="1748"/>
                </a:lnTo>
                <a:lnTo>
                  <a:pt x="2180" y="1748"/>
                </a:lnTo>
                <a:lnTo>
                  <a:pt x="2180" y="1639"/>
                </a:lnTo>
                <a:close/>
                <a:moveTo>
                  <a:pt x="2295" y="1639"/>
                </a:moveTo>
                <a:lnTo>
                  <a:pt x="2404" y="1639"/>
                </a:lnTo>
                <a:lnTo>
                  <a:pt x="2404" y="1748"/>
                </a:lnTo>
                <a:lnTo>
                  <a:pt x="2295" y="1748"/>
                </a:lnTo>
                <a:lnTo>
                  <a:pt x="2295" y="1639"/>
                </a:lnTo>
                <a:close/>
                <a:moveTo>
                  <a:pt x="2409" y="1639"/>
                </a:moveTo>
                <a:lnTo>
                  <a:pt x="2517" y="1639"/>
                </a:lnTo>
                <a:lnTo>
                  <a:pt x="2517" y="1748"/>
                </a:lnTo>
                <a:lnTo>
                  <a:pt x="2409" y="1748"/>
                </a:lnTo>
                <a:lnTo>
                  <a:pt x="2409" y="1639"/>
                </a:lnTo>
                <a:close/>
                <a:moveTo>
                  <a:pt x="2525" y="1639"/>
                </a:moveTo>
                <a:lnTo>
                  <a:pt x="2633" y="1639"/>
                </a:lnTo>
                <a:lnTo>
                  <a:pt x="2633" y="1748"/>
                </a:lnTo>
                <a:lnTo>
                  <a:pt x="2525" y="1748"/>
                </a:lnTo>
                <a:lnTo>
                  <a:pt x="2525" y="1639"/>
                </a:lnTo>
                <a:close/>
                <a:moveTo>
                  <a:pt x="2638" y="1639"/>
                </a:moveTo>
                <a:lnTo>
                  <a:pt x="2747" y="1639"/>
                </a:lnTo>
                <a:lnTo>
                  <a:pt x="2747" y="1748"/>
                </a:lnTo>
                <a:lnTo>
                  <a:pt x="2638" y="1748"/>
                </a:lnTo>
                <a:lnTo>
                  <a:pt x="2638" y="1639"/>
                </a:lnTo>
                <a:close/>
                <a:moveTo>
                  <a:pt x="2638" y="1634"/>
                </a:moveTo>
                <a:lnTo>
                  <a:pt x="2638" y="1526"/>
                </a:lnTo>
                <a:lnTo>
                  <a:pt x="2747" y="1526"/>
                </a:lnTo>
                <a:lnTo>
                  <a:pt x="2747" y="1634"/>
                </a:lnTo>
                <a:lnTo>
                  <a:pt x="2638" y="1634"/>
                </a:lnTo>
                <a:close/>
                <a:moveTo>
                  <a:pt x="2638" y="1519"/>
                </a:moveTo>
                <a:lnTo>
                  <a:pt x="2638" y="1410"/>
                </a:lnTo>
                <a:lnTo>
                  <a:pt x="2747" y="1410"/>
                </a:lnTo>
                <a:lnTo>
                  <a:pt x="2747" y="1519"/>
                </a:lnTo>
                <a:lnTo>
                  <a:pt x="2638" y="1519"/>
                </a:lnTo>
                <a:close/>
                <a:moveTo>
                  <a:pt x="2638" y="1405"/>
                </a:moveTo>
                <a:lnTo>
                  <a:pt x="2638" y="1297"/>
                </a:lnTo>
                <a:lnTo>
                  <a:pt x="2747" y="1297"/>
                </a:lnTo>
                <a:lnTo>
                  <a:pt x="2747" y="1405"/>
                </a:lnTo>
                <a:lnTo>
                  <a:pt x="2638" y="1405"/>
                </a:lnTo>
                <a:close/>
                <a:moveTo>
                  <a:pt x="2638" y="1290"/>
                </a:moveTo>
                <a:lnTo>
                  <a:pt x="2638" y="1181"/>
                </a:lnTo>
                <a:lnTo>
                  <a:pt x="2747" y="1181"/>
                </a:lnTo>
                <a:lnTo>
                  <a:pt x="2747" y="1290"/>
                </a:lnTo>
                <a:lnTo>
                  <a:pt x="2638" y="1290"/>
                </a:lnTo>
                <a:close/>
                <a:moveTo>
                  <a:pt x="2638" y="1176"/>
                </a:moveTo>
                <a:lnTo>
                  <a:pt x="2638" y="1067"/>
                </a:lnTo>
                <a:lnTo>
                  <a:pt x="2747" y="1067"/>
                </a:lnTo>
                <a:lnTo>
                  <a:pt x="2747" y="1176"/>
                </a:lnTo>
                <a:lnTo>
                  <a:pt x="2638" y="1176"/>
                </a:lnTo>
                <a:close/>
                <a:moveTo>
                  <a:pt x="2638" y="1060"/>
                </a:moveTo>
                <a:lnTo>
                  <a:pt x="2638" y="952"/>
                </a:lnTo>
                <a:lnTo>
                  <a:pt x="2747" y="952"/>
                </a:lnTo>
                <a:lnTo>
                  <a:pt x="2747" y="1060"/>
                </a:lnTo>
                <a:lnTo>
                  <a:pt x="2638" y="1060"/>
                </a:lnTo>
                <a:close/>
                <a:moveTo>
                  <a:pt x="2633" y="1060"/>
                </a:moveTo>
                <a:lnTo>
                  <a:pt x="2525" y="1060"/>
                </a:lnTo>
                <a:lnTo>
                  <a:pt x="2525" y="952"/>
                </a:lnTo>
                <a:lnTo>
                  <a:pt x="2633" y="952"/>
                </a:lnTo>
                <a:lnTo>
                  <a:pt x="2633" y="1060"/>
                </a:lnTo>
                <a:close/>
                <a:moveTo>
                  <a:pt x="2517" y="1060"/>
                </a:moveTo>
                <a:lnTo>
                  <a:pt x="2409" y="1060"/>
                </a:lnTo>
                <a:lnTo>
                  <a:pt x="2409" y="952"/>
                </a:lnTo>
                <a:lnTo>
                  <a:pt x="2517" y="952"/>
                </a:lnTo>
                <a:lnTo>
                  <a:pt x="2517" y="1060"/>
                </a:lnTo>
                <a:close/>
                <a:moveTo>
                  <a:pt x="2404" y="1060"/>
                </a:moveTo>
                <a:lnTo>
                  <a:pt x="2295" y="1060"/>
                </a:lnTo>
                <a:lnTo>
                  <a:pt x="2295" y="952"/>
                </a:lnTo>
                <a:lnTo>
                  <a:pt x="2404" y="952"/>
                </a:lnTo>
                <a:lnTo>
                  <a:pt x="2404" y="1060"/>
                </a:lnTo>
                <a:close/>
                <a:moveTo>
                  <a:pt x="2288" y="1060"/>
                </a:moveTo>
                <a:lnTo>
                  <a:pt x="2180" y="1060"/>
                </a:lnTo>
                <a:lnTo>
                  <a:pt x="2180" y="952"/>
                </a:lnTo>
                <a:lnTo>
                  <a:pt x="2288" y="952"/>
                </a:lnTo>
                <a:lnTo>
                  <a:pt x="2288" y="1060"/>
                </a:lnTo>
                <a:close/>
                <a:moveTo>
                  <a:pt x="2175" y="1060"/>
                </a:moveTo>
                <a:lnTo>
                  <a:pt x="2066" y="1060"/>
                </a:lnTo>
                <a:lnTo>
                  <a:pt x="2066" y="952"/>
                </a:lnTo>
                <a:lnTo>
                  <a:pt x="2175" y="952"/>
                </a:lnTo>
                <a:lnTo>
                  <a:pt x="2175" y="1060"/>
                </a:lnTo>
                <a:close/>
                <a:moveTo>
                  <a:pt x="2059" y="1060"/>
                </a:moveTo>
                <a:lnTo>
                  <a:pt x="1951" y="1060"/>
                </a:lnTo>
                <a:lnTo>
                  <a:pt x="1951" y="952"/>
                </a:lnTo>
                <a:lnTo>
                  <a:pt x="2059" y="952"/>
                </a:lnTo>
                <a:lnTo>
                  <a:pt x="2059" y="1060"/>
                </a:lnTo>
                <a:close/>
                <a:moveTo>
                  <a:pt x="1946" y="1060"/>
                </a:moveTo>
                <a:lnTo>
                  <a:pt x="1837" y="1060"/>
                </a:lnTo>
                <a:lnTo>
                  <a:pt x="1837" y="952"/>
                </a:lnTo>
                <a:lnTo>
                  <a:pt x="1946" y="952"/>
                </a:lnTo>
                <a:lnTo>
                  <a:pt x="1946" y="1060"/>
                </a:lnTo>
                <a:close/>
                <a:moveTo>
                  <a:pt x="1830" y="1060"/>
                </a:moveTo>
                <a:lnTo>
                  <a:pt x="1721" y="1060"/>
                </a:lnTo>
                <a:lnTo>
                  <a:pt x="1721" y="952"/>
                </a:lnTo>
                <a:lnTo>
                  <a:pt x="1830" y="952"/>
                </a:lnTo>
                <a:lnTo>
                  <a:pt x="1830" y="1060"/>
                </a:lnTo>
                <a:close/>
                <a:moveTo>
                  <a:pt x="1717" y="1060"/>
                </a:moveTo>
                <a:lnTo>
                  <a:pt x="1608" y="1060"/>
                </a:lnTo>
                <a:lnTo>
                  <a:pt x="1608" y="952"/>
                </a:lnTo>
                <a:lnTo>
                  <a:pt x="1717" y="952"/>
                </a:lnTo>
                <a:lnTo>
                  <a:pt x="1717" y="1060"/>
                </a:lnTo>
                <a:close/>
                <a:moveTo>
                  <a:pt x="1601" y="1060"/>
                </a:moveTo>
                <a:lnTo>
                  <a:pt x="1492" y="1060"/>
                </a:lnTo>
                <a:lnTo>
                  <a:pt x="1492" y="952"/>
                </a:lnTo>
                <a:lnTo>
                  <a:pt x="1601" y="952"/>
                </a:lnTo>
                <a:lnTo>
                  <a:pt x="1601" y="1060"/>
                </a:lnTo>
                <a:close/>
                <a:moveTo>
                  <a:pt x="1488" y="1060"/>
                </a:moveTo>
                <a:lnTo>
                  <a:pt x="1379" y="1060"/>
                </a:lnTo>
                <a:lnTo>
                  <a:pt x="1379" y="952"/>
                </a:lnTo>
                <a:lnTo>
                  <a:pt x="1488" y="952"/>
                </a:lnTo>
                <a:lnTo>
                  <a:pt x="1488" y="1060"/>
                </a:lnTo>
                <a:close/>
                <a:moveTo>
                  <a:pt x="1370" y="1060"/>
                </a:moveTo>
                <a:lnTo>
                  <a:pt x="1263" y="1060"/>
                </a:lnTo>
                <a:lnTo>
                  <a:pt x="1263" y="952"/>
                </a:lnTo>
                <a:lnTo>
                  <a:pt x="1370" y="952"/>
                </a:lnTo>
                <a:lnTo>
                  <a:pt x="1370" y="1060"/>
                </a:lnTo>
                <a:close/>
                <a:moveTo>
                  <a:pt x="1259" y="1060"/>
                </a:moveTo>
                <a:lnTo>
                  <a:pt x="1150" y="1060"/>
                </a:lnTo>
                <a:lnTo>
                  <a:pt x="1150" y="952"/>
                </a:lnTo>
                <a:lnTo>
                  <a:pt x="1259" y="952"/>
                </a:lnTo>
                <a:lnTo>
                  <a:pt x="1259" y="1060"/>
                </a:lnTo>
                <a:close/>
                <a:moveTo>
                  <a:pt x="1143" y="1060"/>
                </a:moveTo>
                <a:lnTo>
                  <a:pt x="1034" y="1060"/>
                </a:lnTo>
                <a:lnTo>
                  <a:pt x="1034" y="952"/>
                </a:lnTo>
                <a:lnTo>
                  <a:pt x="1143" y="952"/>
                </a:lnTo>
                <a:lnTo>
                  <a:pt x="1143" y="1060"/>
                </a:lnTo>
                <a:close/>
                <a:moveTo>
                  <a:pt x="1143" y="1067"/>
                </a:moveTo>
                <a:lnTo>
                  <a:pt x="1143" y="1176"/>
                </a:lnTo>
                <a:lnTo>
                  <a:pt x="1034" y="1176"/>
                </a:lnTo>
                <a:lnTo>
                  <a:pt x="1034" y="1067"/>
                </a:lnTo>
                <a:lnTo>
                  <a:pt x="1143" y="1067"/>
                </a:lnTo>
                <a:close/>
                <a:moveTo>
                  <a:pt x="1143" y="1181"/>
                </a:moveTo>
                <a:lnTo>
                  <a:pt x="1143" y="1290"/>
                </a:lnTo>
                <a:lnTo>
                  <a:pt x="1034" y="1290"/>
                </a:lnTo>
                <a:lnTo>
                  <a:pt x="1034" y="1181"/>
                </a:lnTo>
                <a:lnTo>
                  <a:pt x="1143" y="1181"/>
                </a:lnTo>
                <a:close/>
                <a:moveTo>
                  <a:pt x="1143" y="1297"/>
                </a:moveTo>
                <a:lnTo>
                  <a:pt x="1143" y="1405"/>
                </a:lnTo>
                <a:lnTo>
                  <a:pt x="1034" y="1405"/>
                </a:lnTo>
                <a:lnTo>
                  <a:pt x="1034" y="1297"/>
                </a:lnTo>
                <a:lnTo>
                  <a:pt x="1143" y="1297"/>
                </a:lnTo>
                <a:close/>
                <a:moveTo>
                  <a:pt x="1143" y="1410"/>
                </a:moveTo>
                <a:lnTo>
                  <a:pt x="1143" y="1519"/>
                </a:lnTo>
                <a:lnTo>
                  <a:pt x="1034" y="1519"/>
                </a:lnTo>
                <a:lnTo>
                  <a:pt x="1034" y="1410"/>
                </a:lnTo>
                <a:lnTo>
                  <a:pt x="1143" y="1410"/>
                </a:lnTo>
                <a:close/>
                <a:moveTo>
                  <a:pt x="1143" y="1526"/>
                </a:moveTo>
                <a:lnTo>
                  <a:pt x="1143" y="1634"/>
                </a:lnTo>
                <a:lnTo>
                  <a:pt x="1034" y="1634"/>
                </a:lnTo>
                <a:lnTo>
                  <a:pt x="1034" y="1526"/>
                </a:lnTo>
                <a:lnTo>
                  <a:pt x="1143" y="1526"/>
                </a:lnTo>
                <a:close/>
                <a:moveTo>
                  <a:pt x="1143" y="1639"/>
                </a:moveTo>
                <a:lnTo>
                  <a:pt x="1143" y="1748"/>
                </a:lnTo>
                <a:lnTo>
                  <a:pt x="1034" y="1748"/>
                </a:lnTo>
                <a:lnTo>
                  <a:pt x="1034" y="1639"/>
                </a:lnTo>
                <a:lnTo>
                  <a:pt x="1143" y="1639"/>
                </a:lnTo>
                <a:close/>
                <a:moveTo>
                  <a:pt x="1143" y="1755"/>
                </a:moveTo>
                <a:lnTo>
                  <a:pt x="1143" y="1864"/>
                </a:lnTo>
                <a:lnTo>
                  <a:pt x="1034" y="1864"/>
                </a:lnTo>
                <a:lnTo>
                  <a:pt x="1034" y="1755"/>
                </a:lnTo>
                <a:lnTo>
                  <a:pt x="1143" y="1755"/>
                </a:lnTo>
                <a:close/>
                <a:moveTo>
                  <a:pt x="1150" y="1755"/>
                </a:moveTo>
                <a:lnTo>
                  <a:pt x="1259" y="1755"/>
                </a:lnTo>
                <a:lnTo>
                  <a:pt x="1259" y="1864"/>
                </a:lnTo>
                <a:lnTo>
                  <a:pt x="1150" y="1864"/>
                </a:lnTo>
                <a:lnTo>
                  <a:pt x="1150" y="1755"/>
                </a:lnTo>
                <a:close/>
                <a:moveTo>
                  <a:pt x="1263" y="1755"/>
                </a:moveTo>
                <a:lnTo>
                  <a:pt x="1370" y="1755"/>
                </a:lnTo>
                <a:lnTo>
                  <a:pt x="1370" y="1864"/>
                </a:lnTo>
                <a:lnTo>
                  <a:pt x="1263" y="1864"/>
                </a:lnTo>
                <a:lnTo>
                  <a:pt x="1263" y="1755"/>
                </a:lnTo>
                <a:close/>
                <a:moveTo>
                  <a:pt x="1379" y="1755"/>
                </a:moveTo>
                <a:lnTo>
                  <a:pt x="1488" y="1755"/>
                </a:lnTo>
                <a:lnTo>
                  <a:pt x="1488" y="1864"/>
                </a:lnTo>
                <a:lnTo>
                  <a:pt x="1379" y="1864"/>
                </a:lnTo>
                <a:lnTo>
                  <a:pt x="1379" y="1755"/>
                </a:lnTo>
                <a:close/>
                <a:moveTo>
                  <a:pt x="1492" y="1755"/>
                </a:moveTo>
                <a:lnTo>
                  <a:pt x="1601" y="1755"/>
                </a:lnTo>
                <a:lnTo>
                  <a:pt x="1601" y="1864"/>
                </a:lnTo>
                <a:lnTo>
                  <a:pt x="1492" y="1864"/>
                </a:lnTo>
                <a:lnTo>
                  <a:pt x="1492" y="1755"/>
                </a:lnTo>
                <a:close/>
                <a:moveTo>
                  <a:pt x="1608" y="1755"/>
                </a:moveTo>
                <a:lnTo>
                  <a:pt x="1717" y="1755"/>
                </a:lnTo>
                <a:lnTo>
                  <a:pt x="1717" y="1864"/>
                </a:lnTo>
                <a:lnTo>
                  <a:pt x="1608" y="1864"/>
                </a:lnTo>
                <a:lnTo>
                  <a:pt x="1608" y="1755"/>
                </a:lnTo>
                <a:close/>
                <a:moveTo>
                  <a:pt x="1721" y="1755"/>
                </a:moveTo>
                <a:lnTo>
                  <a:pt x="1830" y="1755"/>
                </a:lnTo>
                <a:lnTo>
                  <a:pt x="1830" y="1864"/>
                </a:lnTo>
                <a:lnTo>
                  <a:pt x="1721" y="1864"/>
                </a:lnTo>
                <a:lnTo>
                  <a:pt x="1721" y="1755"/>
                </a:lnTo>
                <a:close/>
                <a:moveTo>
                  <a:pt x="1837" y="1755"/>
                </a:moveTo>
                <a:lnTo>
                  <a:pt x="1946" y="1755"/>
                </a:lnTo>
                <a:lnTo>
                  <a:pt x="1946" y="1864"/>
                </a:lnTo>
                <a:lnTo>
                  <a:pt x="1837" y="1864"/>
                </a:lnTo>
                <a:lnTo>
                  <a:pt x="1837" y="1755"/>
                </a:lnTo>
                <a:close/>
                <a:moveTo>
                  <a:pt x="1951" y="1755"/>
                </a:moveTo>
                <a:lnTo>
                  <a:pt x="2059" y="1755"/>
                </a:lnTo>
                <a:lnTo>
                  <a:pt x="2059" y="1864"/>
                </a:lnTo>
                <a:lnTo>
                  <a:pt x="1951" y="1864"/>
                </a:lnTo>
                <a:lnTo>
                  <a:pt x="1951" y="1755"/>
                </a:lnTo>
                <a:close/>
                <a:moveTo>
                  <a:pt x="2066" y="1755"/>
                </a:moveTo>
                <a:lnTo>
                  <a:pt x="2175" y="1755"/>
                </a:lnTo>
                <a:lnTo>
                  <a:pt x="2175" y="1864"/>
                </a:lnTo>
                <a:lnTo>
                  <a:pt x="2066" y="1864"/>
                </a:lnTo>
                <a:lnTo>
                  <a:pt x="2066" y="1755"/>
                </a:lnTo>
                <a:close/>
                <a:moveTo>
                  <a:pt x="2180" y="1755"/>
                </a:moveTo>
                <a:lnTo>
                  <a:pt x="2288" y="1755"/>
                </a:lnTo>
                <a:lnTo>
                  <a:pt x="2288" y="1864"/>
                </a:lnTo>
                <a:lnTo>
                  <a:pt x="2180" y="1864"/>
                </a:lnTo>
                <a:lnTo>
                  <a:pt x="2180" y="1755"/>
                </a:lnTo>
                <a:close/>
                <a:moveTo>
                  <a:pt x="2295" y="1755"/>
                </a:moveTo>
                <a:lnTo>
                  <a:pt x="2404" y="1755"/>
                </a:lnTo>
                <a:lnTo>
                  <a:pt x="2404" y="1864"/>
                </a:lnTo>
                <a:lnTo>
                  <a:pt x="2295" y="1864"/>
                </a:lnTo>
                <a:lnTo>
                  <a:pt x="2295" y="1755"/>
                </a:lnTo>
                <a:close/>
                <a:moveTo>
                  <a:pt x="2409" y="1755"/>
                </a:moveTo>
                <a:lnTo>
                  <a:pt x="2517" y="1755"/>
                </a:lnTo>
                <a:lnTo>
                  <a:pt x="2517" y="1864"/>
                </a:lnTo>
                <a:lnTo>
                  <a:pt x="2409" y="1864"/>
                </a:lnTo>
                <a:lnTo>
                  <a:pt x="2409" y="1755"/>
                </a:lnTo>
                <a:close/>
                <a:moveTo>
                  <a:pt x="2525" y="1755"/>
                </a:moveTo>
                <a:lnTo>
                  <a:pt x="2633" y="1755"/>
                </a:lnTo>
                <a:lnTo>
                  <a:pt x="2633" y="1864"/>
                </a:lnTo>
                <a:lnTo>
                  <a:pt x="2525" y="1864"/>
                </a:lnTo>
                <a:lnTo>
                  <a:pt x="2525" y="1755"/>
                </a:lnTo>
                <a:close/>
                <a:moveTo>
                  <a:pt x="2638" y="1755"/>
                </a:moveTo>
                <a:lnTo>
                  <a:pt x="2747" y="1755"/>
                </a:lnTo>
                <a:lnTo>
                  <a:pt x="2747" y="1864"/>
                </a:lnTo>
                <a:lnTo>
                  <a:pt x="2638" y="1864"/>
                </a:lnTo>
                <a:lnTo>
                  <a:pt x="2638" y="1755"/>
                </a:lnTo>
                <a:close/>
                <a:moveTo>
                  <a:pt x="2754" y="1755"/>
                </a:moveTo>
                <a:lnTo>
                  <a:pt x="2862" y="1755"/>
                </a:lnTo>
                <a:lnTo>
                  <a:pt x="2862" y="1864"/>
                </a:lnTo>
                <a:lnTo>
                  <a:pt x="2754" y="1864"/>
                </a:lnTo>
                <a:lnTo>
                  <a:pt x="2754" y="1755"/>
                </a:lnTo>
                <a:close/>
                <a:moveTo>
                  <a:pt x="2754" y="1748"/>
                </a:moveTo>
                <a:lnTo>
                  <a:pt x="2754" y="1639"/>
                </a:lnTo>
                <a:lnTo>
                  <a:pt x="2862" y="1639"/>
                </a:lnTo>
                <a:lnTo>
                  <a:pt x="2862" y="1748"/>
                </a:lnTo>
                <a:lnTo>
                  <a:pt x="2754" y="1748"/>
                </a:lnTo>
                <a:close/>
                <a:moveTo>
                  <a:pt x="2754" y="1634"/>
                </a:moveTo>
                <a:lnTo>
                  <a:pt x="2754" y="1526"/>
                </a:lnTo>
                <a:lnTo>
                  <a:pt x="2862" y="1526"/>
                </a:lnTo>
                <a:lnTo>
                  <a:pt x="2862" y="1634"/>
                </a:lnTo>
                <a:lnTo>
                  <a:pt x="2754" y="1634"/>
                </a:lnTo>
                <a:close/>
                <a:moveTo>
                  <a:pt x="2754" y="1519"/>
                </a:moveTo>
                <a:lnTo>
                  <a:pt x="2754" y="1410"/>
                </a:lnTo>
                <a:lnTo>
                  <a:pt x="2862" y="1410"/>
                </a:lnTo>
                <a:lnTo>
                  <a:pt x="2862" y="1519"/>
                </a:lnTo>
                <a:lnTo>
                  <a:pt x="2754" y="1519"/>
                </a:lnTo>
                <a:close/>
                <a:moveTo>
                  <a:pt x="2754" y="1405"/>
                </a:moveTo>
                <a:lnTo>
                  <a:pt x="2754" y="1297"/>
                </a:lnTo>
                <a:lnTo>
                  <a:pt x="2862" y="1297"/>
                </a:lnTo>
                <a:lnTo>
                  <a:pt x="2862" y="1405"/>
                </a:lnTo>
                <a:lnTo>
                  <a:pt x="2754" y="1405"/>
                </a:lnTo>
                <a:close/>
                <a:moveTo>
                  <a:pt x="2754" y="1290"/>
                </a:moveTo>
                <a:lnTo>
                  <a:pt x="2754" y="1181"/>
                </a:lnTo>
                <a:lnTo>
                  <a:pt x="2862" y="1181"/>
                </a:lnTo>
                <a:lnTo>
                  <a:pt x="2862" y="1290"/>
                </a:lnTo>
                <a:lnTo>
                  <a:pt x="2754" y="1290"/>
                </a:lnTo>
                <a:close/>
                <a:moveTo>
                  <a:pt x="2754" y="1176"/>
                </a:moveTo>
                <a:lnTo>
                  <a:pt x="2754" y="1067"/>
                </a:lnTo>
                <a:lnTo>
                  <a:pt x="2862" y="1067"/>
                </a:lnTo>
                <a:lnTo>
                  <a:pt x="2862" y="1176"/>
                </a:lnTo>
                <a:lnTo>
                  <a:pt x="2754" y="1176"/>
                </a:lnTo>
                <a:close/>
                <a:moveTo>
                  <a:pt x="2754" y="1060"/>
                </a:moveTo>
                <a:lnTo>
                  <a:pt x="2754" y="952"/>
                </a:lnTo>
                <a:lnTo>
                  <a:pt x="2862" y="952"/>
                </a:lnTo>
                <a:lnTo>
                  <a:pt x="2862" y="1060"/>
                </a:lnTo>
                <a:lnTo>
                  <a:pt x="2754" y="1060"/>
                </a:lnTo>
                <a:close/>
                <a:moveTo>
                  <a:pt x="2754" y="947"/>
                </a:moveTo>
                <a:lnTo>
                  <a:pt x="2754" y="838"/>
                </a:lnTo>
                <a:lnTo>
                  <a:pt x="2862" y="838"/>
                </a:lnTo>
                <a:lnTo>
                  <a:pt x="2862" y="947"/>
                </a:lnTo>
                <a:lnTo>
                  <a:pt x="2754" y="947"/>
                </a:lnTo>
                <a:close/>
                <a:moveTo>
                  <a:pt x="2747" y="947"/>
                </a:moveTo>
                <a:lnTo>
                  <a:pt x="2638" y="947"/>
                </a:lnTo>
                <a:lnTo>
                  <a:pt x="2638" y="838"/>
                </a:lnTo>
                <a:lnTo>
                  <a:pt x="2747" y="838"/>
                </a:lnTo>
                <a:lnTo>
                  <a:pt x="2747" y="947"/>
                </a:lnTo>
                <a:close/>
                <a:moveTo>
                  <a:pt x="2633" y="947"/>
                </a:moveTo>
                <a:lnTo>
                  <a:pt x="2525" y="947"/>
                </a:lnTo>
                <a:lnTo>
                  <a:pt x="2525" y="838"/>
                </a:lnTo>
                <a:lnTo>
                  <a:pt x="2633" y="838"/>
                </a:lnTo>
                <a:lnTo>
                  <a:pt x="2633" y="947"/>
                </a:lnTo>
                <a:close/>
                <a:moveTo>
                  <a:pt x="2517" y="947"/>
                </a:moveTo>
                <a:lnTo>
                  <a:pt x="2409" y="947"/>
                </a:lnTo>
                <a:lnTo>
                  <a:pt x="2409" y="838"/>
                </a:lnTo>
                <a:lnTo>
                  <a:pt x="2517" y="838"/>
                </a:lnTo>
                <a:lnTo>
                  <a:pt x="2517" y="947"/>
                </a:lnTo>
                <a:close/>
                <a:moveTo>
                  <a:pt x="2404" y="947"/>
                </a:moveTo>
                <a:lnTo>
                  <a:pt x="2295" y="947"/>
                </a:lnTo>
                <a:lnTo>
                  <a:pt x="2295" y="838"/>
                </a:lnTo>
                <a:lnTo>
                  <a:pt x="2404" y="838"/>
                </a:lnTo>
                <a:lnTo>
                  <a:pt x="2404" y="947"/>
                </a:lnTo>
                <a:close/>
                <a:moveTo>
                  <a:pt x="2288" y="947"/>
                </a:moveTo>
                <a:lnTo>
                  <a:pt x="2180" y="947"/>
                </a:lnTo>
                <a:lnTo>
                  <a:pt x="2180" y="838"/>
                </a:lnTo>
                <a:lnTo>
                  <a:pt x="2288" y="838"/>
                </a:lnTo>
                <a:lnTo>
                  <a:pt x="2288" y="947"/>
                </a:lnTo>
                <a:close/>
                <a:moveTo>
                  <a:pt x="2175" y="947"/>
                </a:moveTo>
                <a:lnTo>
                  <a:pt x="2066" y="947"/>
                </a:lnTo>
                <a:lnTo>
                  <a:pt x="2066" y="838"/>
                </a:lnTo>
                <a:lnTo>
                  <a:pt x="2175" y="838"/>
                </a:lnTo>
                <a:lnTo>
                  <a:pt x="2175" y="947"/>
                </a:lnTo>
                <a:close/>
                <a:moveTo>
                  <a:pt x="2059" y="947"/>
                </a:moveTo>
                <a:lnTo>
                  <a:pt x="1951" y="947"/>
                </a:lnTo>
                <a:lnTo>
                  <a:pt x="1951" y="838"/>
                </a:lnTo>
                <a:lnTo>
                  <a:pt x="2059" y="838"/>
                </a:lnTo>
                <a:lnTo>
                  <a:pt x="2059" y="947"/>
                </a:lnTo>
                <a:close/>
                <a:moveTo>
                  <a:pt x="1946" y="947"/>
                </a:moveTo>
                <a:lnTo>
                  <a:pt x="1837" y="947"/>
                </a:lnTo>
                <a:lnTo>
                  <a:pt x="1837" y="838"/>
                </a:lnTo>
                <a:lnTo>
                  <a:pt x="1946" y="838"/>
                </a:lnTo>
                <a:lnTo>
                  <a:pt x="1946" y="947"/>
                </a:lnTo>
                <a:close/>
                <a:moveTo>
                  <a:pt x="1830" y="947"/>
                </a:moveTo>
                <a:lnTo>
                  <a:pt x="1721" y="947"/>
                </a:lnTo>
                <a:lnTo>
                  <a:pt x="1721" y="838"/>
                </a:lnTo>
                <a:lnTo>
                  <a:pt x="1830" y="838"/>
                </a:lnTo>
                <a:lnTo>
                  <a:pt x="1830" y="947"/>
                </a:lnTo>
                <a:close/>
                <a:moveTo>
                  <a:pt x="1717" y="947"/>
                </a:moveTo>
                <a:lnTo>
                  <a:pt x="1608" y="947"/>
                </a:lnTo>
                <a:lnTo>
                  <a:pt x="1608" y="838"/>
                </a:lnTo>
                <a:lnTo>
                  <a:pt x="1717" y="838"/>
                </a:lnTo>
                <a:lnTo>
                  <a:pt x="1717" y="947"/>
                </a:lnTo>
                <a:close/>
                <a:moveTo>
                  <a:pt x="1601" y="947"/>
                </a:moveTo>
                <a:lnTo>
                  <a:pt x="1492" y="947"/>
                </a:lnTo>
                <a:lnTo>
                  <a:pt x="1492" y="838"/>
                </a:lnTo>
                <a:lnTo>
                  <a:pt x="1601" y="838"/>
                </a:lnTo>
                <a:lnTo>
                  <a:pt x="1601" y="947"/>
                </a:lnTo>
                <a:close/>
                <a:moveTo>
                  <a:pt x="1488" y="947"/>
                </a:moveTo>
                <a:lnTo>
                  <a:pt x="1379" y="947"/>
                </a:lnTo>
                <a:lnTo>
                  <a:pt x="1379" y="838"/>
                </a:lnTo>
                <a:lnTo>
                  <a:pt x="1488" y="838"/>
                </a:lnTo>
                <a:lnTo>
                  <a:pt x="1488" y="947"/>
                </a:lnTo>
                <a:close/>
                <a:moveTo>
                  <a:pt x="1370" y="947"/>
                </a:moveTo>
                <a:lnTo>
                  <a:pt x="1263" y="947"/>
                </a:lnTo>
                <a:lnTo>
                  <a:pt x="1263" y="838"/>
                </a:lnTo>
                <a:lnTo>
                  <a:pt x="1370" y="838"/>
                </a:lnTo>
                <a:lnTo>
                  <a:pt x="1370" y="947"/>
                </a:lnTo>
                <a:close/>
                <a:moveTo>
                  <a:pt x="1259" y="947"/>
                </a:moveTo>
                <a:lnTo>
                  <a:pt x="1150" y="947"/>
                </a:lnTo>
                <a:lnTo>
                  <a:pt x="1150" y="838"/>
                </a:lnTo>
                <a:lnTo>
                  <a:pt x="1259" y="838"/>
                </a:lnTo>
                <a:lnTo>
                  <a:pt x="1259" y="947"/>
                </a:lnTo>
                <a:close/>
                <a:moveTo>
                  <a:pt x="1143" y="947"/>
                </a:moveTo>
                <a:lnTo>
                  <a:pt x="1034" y="947"/>
                </a:lnTo>
                <a:lnTo>
                  <a:pt x="1034" y="838"/>
                </a:lnTo>
                <a:lnTo>
                  <a:pt x="1143" y="838"/>
                </a:lnTo>
                <a:lnTo>
                  <a:pt x="1143" y="947"/>
                </a:lnTo>
                <a:close/>
                <a:moveTo>
                  <a:pt x="1029" y="947"/>
                </a:moveTo>
                <a:lnTo>
                  <a:pt x="921" y="947"/>
                </a:lnTo>
                <a:lnTo>
                  <a:pt x="921" y="838"/>
                </a:lnTo>
                <a:lnTo>
                  <a:pt x="1029" y="838"/>
                </a:lnTo>
                <a:lnTo>
                  <a:pt x="1029" y="947"/>
                </a:lnTo>
                <a:close/>
                <a:moveTo>
                  <a:pt x="1029" y="952"/>
                </a:moveTo>
                <a:lnTo>
                  <a:pt x="1029" y="1060"/>
                </a:lnTo>
                <a:lnTo>
                  <a:pt x="921" y="1060"/>
                </a:lnTo>
                <a:lnTo>
                  <a:pt x="921" y="952"/>
                </a:lnTo>
                <a:lnTo>
                  <a:pt x="1029" y="952"/>
                </a:lnTo>
                <a:close/>
                <a:moveTo>
                  <a:pt x="1029" y="1067"/>
                </a:moveTo>
                <a:lnTo>
                  <a:pt x="1029" y="1176"/>
                </a:lnTo>
                <a:lnTo>
                  <a:pt x="921" y="1176"/>
                </a:lnTo>
                <a:lnTo>
                  <a:pt x="921" y="1067"/>
                </a:lnTo>
                <a:lnTo>
                  <a:pt x="1029" y="1067"/>
                </a:lnTo>
                <a:close/>
                <a:moveTo>
                  <a:pt x="1029" y="1181"/>
                </a:moveTo>
                <a:lnTo>
                  <a:pt x="1029" y="1290"/>
                </a:lnTo>
                <a:lnTo>
                  <a:pt x="921" y="1290"/>
                </a:lnTo>
                <a:lnTo>
                  <a:pt x="921" y="1181"/>
                </a:lnTo>
                <a:lnTo>
                  <a:pt x="1029" y="1181"/>
                </a:lnTo>
                <a:close/>
                <a:moveTo>
                  <a:pt x="1029" y="1297"/>
                </a:moveTo>
                <a:lnTo>
                  <a:pt x="1029" y="1405"/>
                </a:lnTo>
                <a:lnTo>
                  <a:pt x="921" y="1405"/>
                </a:lnTo>
                <a:lnTo>
                  <a:pt x="921" y="1297"/>
                </a:lnTo>
                <a:lnTo>
                  <a:pt x="1029" y="1297"/>
                </a:lnTo>
                <a:close/>
                <a:moveTo>
                  <a:pt x="1029" y="1410"/>
                </a:moveTo>
                <a:lnTo>
                  <a:pt x="1029" y="1519"/>
                </a:lnTo>
                <a:lnTo>
                  <a:pt x="921" y="1519"/>
                </a:lnTo>
                <a:lnTo>
                  <a:pt x="921" y="1410"/>
                </a:lnTo>
                <a:lnTo>
                  <a:pt x="1029" y="1410"/>
                </a:lnTo>
                <a:close/>
                <a:moveTo>
                  <a:pt x="1029" y="1526"/>
                </a:moveTo>
                <a:lnTo>
                  <a:pt x="1029" y="1634"/>
                </a:lnTo>
                <a:lnTo>
                  <a:pt x="921" y="1634"/>
                </a:lnTo>
                <a:lnTo>
                  <a:pt x="921" y="1526"/>
                </a:lnTo>
                <a:lnTo>
                  <a:pt x="1029" y="1526"/>
                </a:lnTo>
                <a:close/>
                <a:moveTo>
                  <a:pt x="1029" y="1639"/>
                </a:moveTo>
                <a:lnTo>
                  <a:pt x="1029" y="1748"/>
                </a:lnTo>
                <a:lnTo>
                  <a:pt x="921" y="1748"/>
                </a:lnTo>
                <a:lnTo>
                  <a:pt x="921" y="1639"/>
                </a:lnTo>
                <a:lnTo>
                  <a:pt x="1029" y="1639"/>
                </a:lnTo>
                <a:close/>
                <a:moveTo>
                  <a:pt x="1029" y="1755"/>
                </a:moveTo>
                <a:lnTo>
                  <a:pt x="1029" y="1864"/>
                </a:lnTo>
                <a:lnTo>
                  <a:pt x="921" y="1864"/>
                </a:lnTo>
                <a:lnTo>
                  <a:pt x="921" y="1755"/>
                </a:lnTo>
                <a:lnTo>
                  <a:pt x="1029" y="1755"/>
                </a:lnTo>
                <a:close/>
                <a:moveTo>
                  <a:pt x="1029" y="1868"/>
                </a:moveTo>
                <a:lnTo>
                  <a:pt x="1029" y="1977"/>
                </a:lnTo>
                <a:lnTo>
                  <a:pt x="921" y="1977"/>
                </a:lnTo>
                <a:lnTo>
                  <a:pt x="921" y="1868"/>
                </a:lnTo>
                <a:lnTo>
                  <a:pt x="1029" y="1868"/>
                </a:lnTo>
                <a:close/>
                <a:moveTo>
                  <a:pt x="1034" y="1868"/>
                </a:moveTo>
                <a:lnTo>
                  <a:pt x="1143" y="1868"/>
                </a:lnTo>
                <a:lnTo>
                  <a:pt x="1143" y="1977"/>
                </a:lnTo>
                <a:lnTo>
                  <a:pt x="1034" y="1977"/>
                </a:lnTo>
                <a:lnTo>
                  <a:pt x="1034" y="1868"/>
                </a:lnTo>
                <a:close/>
                <a:moveTo>
                  <a:pt x="1150" y="1868"/>
                </a:moveTo>
                <a:lnTo>
                  <a:pt x="1259" y="1868"/>
                </a:lnTo>
                <a:lnTo>
                  <a:pt x="1259" y="1977"/>
                </a:lnTo>
                <a:lnTo>
                  <a:pt x="1150" y="1977"/>
                </a:lnTo>
                <a:lnTo>
                  <a:pt x="1150" y="1868"/>
                </a:lnTo>
                <a:close/>
                <a:moveTo>
                  <a:pt x="1263" y="1868"/>
                </a:moveTo>
                <a:lnTo>
                  <a:pt x="1370" y="1868"/>
                </a:lnTo>
                <a:lnTo>
                  <a:pt x="1370" y="1977"/>
                </a:lnTo>
                <a:lnTo>
                  <a:pt x="1263" y="1977"/>
                </a:lnTo>
                <a:lnTo>
                  <a:pt x="1263" y="1868"/>
                </a:lnTo>
                <a:close/>
                <a:moveTo>
                  <a:pt x="1379" y="1868"/>
                </a:moveTo>
                <a:lnTo>
                  <a:pt x="1488" y="1868"/>
                </a:lnTo>
                <a:lnTo>
                  <a:pt x="1488" y="1977"/>
                </a:lnTo>
                <a:lnTo>
                  <a:pt x="1379" y="1977"/>
                </a:lnTo>
                <a:lnTo>
                  <a:pt x="1379" y="1868"/>
                </a:lnTo>
                <a:close/>
                <a:moveTo>
                  <a:pt x="1492" y="1868"/>
                </a:moveTo>
                <a:lnTo>
                  <a:pt x="1601" y="1868"/>
                </a:lnTo>
                <a:lnTo>
                  <a:pt x="1601" y="1977"/>
                </a:lnTo>
                <a:lnTo>
                  <a:pt x="1492" y="1977"/>
                </a:lnTo>
                <a:lnTo>
                  <a:pt x="1492" y="1868"/>
                </a:lnTo>
                <a:close/>
                <a:moveTo>
                  <a:pt x="1608" y="1868"/>
                </a:moveTo>
                <a:lnTo>
                  <a:pt x="1717" y="1868"/>
                </a:lnTo>
                <a:lnTo>
                  <a:pt x="1717" y="1977"/>
                </a:lnTo>
                <a:lnTo>
                  <a:pt x="1608" y="1977"/>
                </a:lnTo>
                <a:lnTo>
                  <a:pt x="1608" y="1868"/>
                </a:lnTo>
                <a:close/>
                <a:moveTo>
                  <a:pt x="1721" y="1868"/>
                </a:moveTo>
                <a:lnTo>
                  <a:pt x="1830" y="1868"/>
                </a:lnTo>
                <a:lnTo>
                  <a:pt x="1830" y="1977"/>
                </a:lnTo>
                <a:lnTo>
                  <a:pt x="1721" y="1977"/>
                </a:lnTo>
                <a:lnTo>
                  <a:pt x="1721" y="1868"/>
                </a:lnTo>
                <a:close/>
                <a:moveTo>
                  <a:pt x="1837" y="1868"/>
                </a:moveTo>
                <a:lnTo>
                  <a:pt x="1946" y="1868"/>
                </a:lnTo>
                <a:lnTo>
                  <a:pt x="1946" y="1977"/>
                </a:lnTo>
                <a:lnTo>
                  <a:pt x="1837" y="1977"/>
                </a:lnTo>
                <a:lnTo>
                  <a:pt x="1837" y="1868"/>
                </a:lnTo>
                <a:close/>
                <a:moveTo>
                  <a:pt x="1951" y="1868"/>
                </a:moveTo>
                <a:lnTo>
                  <a:pt x="2059" y="1868"/>
                </a:lnTo>
                <a:lnTo>
                  <a:pt x="2059" y="1977"/>
                </a:lnTo>
                <a:lnTo>
                  <a:pt x="1951" y="1977"/>
                </a:lnTo>
                <a:lnTo>
                  <a:pt x="1951" y="1868"/>
                </a:lnTo>
                <a:close/>
                <a:moveTo>
                  <a:pt x="2066" y="1868"/>
                </a:moveTo>
                <a:lnTo>
                  <a:pt x="2175" y="1868"/>
                </a:lnTo>
                <a:lnTo>
                  <a:pt x="2175" y="1977"/>
                </a:lnTo>
                <a:lnTo>
                  <a:pt x="2066" y="1977"/>
                </a:lnTo>
                <a:lnTo>
                  <a:pt x="2066" y="1868"/>
                </a:lnTo>
                <a:close/>
                <a:moveTo>
                  <a:pt x="2180" y="1868"/>
                </a:moveTo>
                <a:lnTo>
                  <a:pt x="2288" y="1868"/>
                </a:lnTo>
                <a:lnTo>
                  <a:pt x="2288" y="1977"/>
                </a:lnTo>
                <a:lnTo>
                  <a:pt x="2180" y="1977"/>
                </a:lnTo>
                <a:lnTo>
                  <a:pt x="2180" y="1868"/>
                </a:lnTo>
                <a:close/>
                <a:moveTo>
                  <a:pt x="2295" y="1868"/>
                </a:moveTo>
                <a:lnTo>
                  <a:pt x="2404" y="1868"/>
                </a:lnTo>
                <a:lnTo>
                  <a:pt x="2404" y="1977"/>
                </a:lnTo>
                <a:lnTo>
                  <a:pt x="2295" y="1977"/>
                </a:lnTo>
                <a:lnTo>
                  <a:pt x="2295" y="1868"/>
                </a:lnTo>
                <a:close/>
                <a:moveTo>
                  <a:pt x="2409" y="1868"/>
                </a:moveTo>
                <a:lnTo>
                  <a:pt x="2517" y="1868"/>
                </a:lnTo>
                <a:lnTo>
                  <a:pt x="2517" y="1977"/>
                </a:lnTo>
                <a:lnTo>
                  <a:pt x="2409" y="1977"/>
                </a:lnTo>
                <a:lnTo>
                  <a:pt x="2409" y="1868"/>
                </a:lnTo>
                <a:close/>
                <a:moveTo>
                  <a:pt x="2525" y="1868"/>
                </a:moveTo>
                <a:lnTo>
                  <a:pt x="2633" y="1868"/>
                </a:lnTo>
                <a:lnTo>
                  <a:pt x="2633" y="1977"/>
                </a:lnTo>
                <a:lnTo>
                  <a:pt x="2525" y="1977"/>
                </a:lnTo>
                <a:lnTo>
                  <a:pt x="2525" y="1868"/>
                </a:lnTo>
                <a:close/>
                <a:moveTo>
                  <a:pt x="2638" y="1868"/>
                </a:moveTo>
                <a:lnTo>
                  <a:pt x="2747" y="1868"/>
                </a:lnTo>
                <a:lnTo>
                  <a:pt x="2747" y="1977"/>
                </a:lnTo>
                <a:lnTo>
                  <a:pt x="2638" y="1977"/>
                </a:lnTo>
                <a:lnTo>
                  <a:pt x="2638" y="1868"/>
                </a:lnTo>
                <a:close/>
                <a:moveTo>
                  <a:pt x="2754" y="1868"/>
                </a:moveTo>
                <a:lnTo>
                  <a:pt x="2862" y="1868"/>
                </a:lnTo>
                <a:lnTo>
                  <a:pt x="2862" y="1977"/>
                </a:lnTo>
                <a:lnTo>
                  <a:pt x="2754" y="1977"/>
                </a:lnTo>
                <a:lnTo>
                  <a:pt x="2754" y="1868"/>
                </a:lnTo>
                <a:close/>
                <a:moveTo>
                  <a:pt x="2867" y="1868"/>
                </a:moveTo>
                <a:lnTo>
                  <a:pt x="2976" y="1868"/>
                </a:lnTo>
                <a:lnTo>
                  <a:pt x="2976" y="1977"/>
                </a:lnTo>
                <a:lnTo>
                  <a:pt x="2867" y="1977"/>
                </a:lnTo>
                <a:lnTo>
                  <a:pt x="2867" y="1868"/>
                </a:lnTo>
                <a:close/>
                <a:moveTo>
                  <a:pt x="2867" y="1864"/>
                </a:moveTo>
                <a:lnTo>
                  <a:pt x="2867" y="1755"/>
                </a:lnTo>
                <a:lnTo>
                  <a:pt x="2976" y="1755"/>
                </a:lnTo>
                <a:lnTo>
                  <a:pt x="2976" y="1864"/>
                </a:lnTo>
                <a:lnTo>
                  <a:pt x="2867" y="1864"/>
                </a:lnTo>
                <a:close/>
                <a:moveTo>
                  <a:pt x="2867" y="1748"/>
                </a:moveTo>
                <a:lnTo>
                  <a:pt x="2867" y="1639"/>
                </a:lnTo>
                <a:lnTo>
                  <a:pt x="2976" y="1639"/>
                </a:lnTo>
                <a:lnTo>
                  <a:pt x="2976" y="1748"/>
                </a:lnTo>
                <a:lnTo>
                  <a:pt x="2867" y="1748"/>
                </a:lnTo>
                <a:close/>
                <a:moveTo>
                  <a:pt x="2867" y="1634"/>
                </a:moveTo>
                <a:lnTo>
                  <a:pt x="2867" y="1526"/>
                </a:lnTo>
                <a:lnTo>
                  <a:pt x="2976" y="1526"/>
                </a:lnTo>
                <a:lnTo>
                  <a:pt x="2976" y="1634"/>
                </a:lnTo>
                <a:lnTo>
                  <a:pt x="2867" y="1634"/>
                </a:lnTo>
                <a:close/>
                <a:moveTo>
                  <a:pt x="2867" y="1519"/>
                </a:moveTo>
                <a:lnTo>
                  <a:pt x="2867" y="1410"/>
                </a:lnTo>
                <a:lnTo>
                  <a:pt x="2976" y="1410"/>
                </a:lnTo>
                <a:lnTo>
                  <a:pt x="2976" y="1519"/>
                </a:lnTo>
                <a:lnTo>
                  <a:pt x="2867" y="1519"/>
                </a:lnTo>
                <a:close/>
                <a:moveTo>
                  <a:pt x="2867" y="1405"/>
                </a:moveTo>
                <a:lnTo>
                  <a:pt x="2867" y="1297"/>
                </a:lnTo>
                <a:lnTo>
                  <a:pt x="2976" y="1297"/>
                </a:lnTo>
                <a:lnTo>
                  <a:pt x="2976" y="1405"/>
                </a:lnTo>
                <a:lnTo>
                  <a:pt x="2867" y="1405"/>
                </a:lnTo>
                <a:close/>
                <a:moveTo>
                  <a:pt x="2867" y="1290"/>
                </a:moveTo>
                <a:lnTo>
                  <a:pt x="2867" y="1181"/>
                </a:lnTo>
                <a:lnTo>
                  <a:pt x="2976" y="1181"/>
                </a:lnTo>
                <a:lnTo>
                  <a:pt x="2976" y="1290"/>
                </a:lnTo>
                <a:lnTo>
                  <a:pt x="2867" y="1290"/>
                </a:lnTo>
                <a:close/>
                <a:moveTo>
                  <a:pt x="2867" y="1176"/>
                </a:moveTo>
                <a:lnTo>
                  <a:pt x="2867" y="1067"/>
                </a:lnTo>
                <a:lnTo>
                  <a:pt x="2976" y="1067"/>
                </a:lnTo>
                <a:lnTo>
                  <a:pt x="2976" y="1176"/>
                </a:lnTo>
                <a:lnTo>
                  <a:pt x="2867" y="1176"/>
                </a:lnTo>
                <a:close/>
                <a:moveTo>
                  <a:pt x="2867" y="1060"/>
                </a:moveTo>
                <a:lnTo>
                  <a:pt x="2867" y="952"/>
                </a:lnTo>
                <a:lnTo>
                  <a:pt x="2976" y="952"/>
                </a:lnTo>
                <a:lnTo>
                  <a:pt x="2976" y="1060"/>
                </a:lnTo>
                <a:lnTo>
                  <a:pt x="2867" y="1060"/>
                </a:lnTo>
                <a:close/>
                <a:moveTo>
                  <a:pt x="2867" y="947"/>
                </a:moveTo>
                <a:lnTo>
                  <a:pt x="2867" y="838"/>
                </a:lnTo>
                <a:lnTo>
                  <a:pt x="2976" y="838"/>
                </a:lnTo>
                <a:lnTo>
                  <a:pt x="2976" y="947"/>
                </a:lnTo>
                <a:lnTo>
                  <a:pt x="2867" y="947"/>
                </a:lnTo>
                <a:close/>
                <a:moveTo>
                  <a:pt x="2867" y="831"/>
                </a:moveTo>
                <a:lnTo>
                  <a:pt x="2867" y="723"/>
                </a:lnTo>
                <a:lnTo>
                  <a:pt x="2976" y="723"/>
                </a:lnTo>
                <a:lnTo>
                  <a:pt x="2976" y="831"/>
                </a:lnTo>
                <a:lnTo>
                  <a:pt x="2867" y="831"/>
                </a:lnTo>
                <a:close/>
                <a:moveTo>
                  <a:pt x="2862" y="831"/>
                </a:moveTo>
                <a:lnTo>
                  <a:pt x="2754" y="831"/>
                </a:lnTo>
                <a:lnTo>
                  <a:pt x="2754" y="723"/>
                </a:lnTo>
                <a:lnTo>
                  <a:pt x="2862" y="723"/>
                </a:lnTo>
                <a:lnTo>
                  <a:pt x="2862" y="831"/>
                </a:lnTo>
                <a:close/>
                <a:moveTo>
                  <a:pt x="2747" y="831"/>
                </a:moveTo>
                <a:lnTo>
                  <a:pt x="2638" y="831"/>
                </a:lnTo>
                <a:lnTo>
                  <a:pt x="2638" y="723"/>
                </a:lnTo>
                <a:lnTo>
                  <a:pt x="2747" y="723"/>
                </a:lnTo>
                <a:lnTo>
                  <a:pt x="2747" y="831"/>
                </a:lnTo>
                <a:close/>
                <a:moveTo>
                  <a:pt x="2633" y="831"/>
                </a:moveTo>
                <a:lnTo>
                  <a:pt x="2525" y="831"/>
                </a:lnTo>
                <a:lnTo>
                  <a:pt x="2525" y="723"/>
                </a:lnTo>
                <a:lnTo>
                  <a:pt x="2633" y="723"/>
                </a:lnTo>
                <a:lnTo>
                  <a:pt x="2633" y="831"/>
                </a:lnTo>
                <a:close/>
                <a:moveTo>
                  <a:pt x="2517" y="831"/>
                </a:moveTo>
                <a:lnTo>
                  <a:pt x="2409" y="831"/>
                </a:lnTo>
                <a:lnTo>
                  <a:pt x="2409" y="723"/>
                </a:lnTo>
                <a:lnTo>
                  <a:pt x="2517" y="723"/>
                </a:lnTo>
                <a:lnTo>
                  <a:pt x="2517" y="831"/>
                </a:lnTo>
                <a:close/>
                <a:moveTo>
                  <a:pt x="2404" y="831"/>
                </a:moveTo>
                <a:lnTo>
                  <a:pt x="2295" y="831"/>
                </a:lnTo>
                <a:lnTo>
                  <a:pt x="2295" y="723"/>
                </a:lnTo>
                <a:lnTo>
                  <a:pt x="2404" y="723"/>
                </a:lnTo>
                <a:lnTo>
                  <a:pt x="2404" y="831"/>
                </a:lnTo>
                <a:close/>
                <a:moveTo>
                  <a:pt x="2288" y="831"/>
                </a:moveTo>
                <a:lnTo>
                  <a:pt x="2180" y="831"/>
                </a:lnTo>
                <a:lnTo>
                  <a:pt x="2180" y="723"/>
                </a:lnTo>
                <a:lnTo>
                  <a:pt x="2288" y="723"/>
                </a:lnTo>
                <a:lnTo>
                  <a:pt x="2288" y="831"/>
                </a:lnTo>
                <a:close/>
                <a:moveTo>
                  <a:pt x="2175" y="831"/>
                </a:moveTo>
                <a:lnTo>
                  <a:pt x="2066" y="831"/>
                </a:lnTo>
                <a:lnTo>
                  <a:pt x="2066" y="723"/>
                </a:lnTo>
                <a:lnTo>
                  <a:pt x="2175" y="723"/>
                </a:lnTo>
                <a:lnTo>
                  <a:pt x="2175" y="831"/>
                </a:lnTo>
                <a:close/>
                <a:moveTo>
                  <a:pt x="2059" y="831"/>
                </a:moveTo>
                <a:lnTo>
                  <a:pt x="1951" y="831"/>
                </a:lnTo>
                <a:lnTo>
                  <a:pt x="1951" y="723"/>
                </a:lnTo>
                <a:lnTo>
                  <a:pt x="2059" y="723"/>
                </a:lnTo>
                <a:lnTo>
                  <a:pt x="2059" y="831"/>
                </a:lnTo>
                <a:close/>
                <a:moveTo>
                  <a:pt x="1946" y="831"/>
                </a:moveTo>
                <a:lnTo>
                  <a:pt x="1837" y="831"/>
                </a:lnTo>
                <a:lnTo>
                  <a:pt x="1837" y="723"/>
                </a:lnTo>
                <a:lnTo>
                  <a:pt x="1946" y="723"/>
                </a:lnTo>
                <a:lnTo>
                  <a:pt x="1946" y="831"/>
                </a:lnTo>
                <a:close/>
                <a:moveTo>
                  <a:pt x="1830" y="831"/>
                </a:moveTo>
                <a:lnTo>
                  <a:pt x="1721" y="831"/>
                </a:lnTo>
                <a:lnTo>
                  <a:pt x="1721" y="723"/>
                </a:lnTo>
                <a:lnTo>
                  <a:pt x="1830" y="723"/>
                </a:lnTo>
                <a:lnTo>
                  <a:pt x="1830" y="831"/>
                </a:lnTo>
                <a:close/>
                <a:moveTo>
                  <a:pt x="1717" y="831"/>
                </a:moveTo>
                <a:lnTo>
                  <a:pt x="1608" y="831"/>
                </a:lnTo>
                <a:lnTo>
                  <a:pt x="1608" y="723"/>
                </a:lnTo>
                <a:lnTo>
                  <a:pt x="1717" y="723"/>
                </a:lnTo>
                <a:lnTo>
                  <a:pt x="1717" y="831"/>
                </a:lnTo>
                <a:close/>
                <a:moveTo>
                  <a:pt x="1601" y="831"/>
                </a:moveTo>
                <a:lnTo>
                  <a:pt x="1492" y="831"/>
                </a:lnTo>
                <a:lnTo>
                  <a:pt x="1492" y="723"/>
                </a:lnTo>
                <a:lnTo>
                  <a:pt x="1601" y="723"/>
                </a:lnTo>
                <a:lnTo>
                  <a:pt x="1601" y="831"/>
                </a:lnTo>
                <a:close/>
                <a:moveTo>
                  <a:pt x="1488" y="831"/>
                </a:moveTo>
                <a:lnTo>
                  <a:pt x="1379" y="831"/>
                </a:lnTo>
                <a:lnTo>
                  <a:pt x="1379" y="723"/>
                </a:lnTo>
                <a:lnTo>
                  <a:pt x="1488" y="723"/>
                </a:lnTo>
                <a:lnTo>
                  <a:pt x="1488" y="831"/>
                </a:lnTo>
                <a:close/>
                <a:moveTo>
                  <a:pt x="1370" y="831"/>
                </a:moveTo>
                <a:lnTo>
                  <a:pt x="1263" y="831"/>
                </a:lnTo>
                <a:lnTo>
                  <a:pt x="1263" y="723"/>
                </a:lnTo>
                <a:lnTo>
                  <a:pt x="1370" y="723"/>
                </a:lnTo>
                <a:lnTo>
                  <a:pt x="1370" y="831"/>
                </a:lnTo>
                <a:close/>
                <a:moveTo>
                  <a:pt x="1259" y="831"/>
                </a:moveTo>
                <a:lnTo>
                  <a:pt x="1150" y="831"/>
                </a:lnTo>
                <a:lnTo>
                  <a:pt x="1150" y="723"/>
                </a:lnTo>
                <a:lnTo>
                  <a:pt x="1259" y="723"/>
                </a:lnTo>
                <a:lnTo>
                  <a:pt x="1259" y="831"/>
                </a:lnTo>
                <a:close/>
                <a:moveTo>
                  <a:pt x="1143" y="831"/>
                </a:moveTo>
                <a:lnTo>
                  <a:pt x="1034" y="831"/>
                </a:lnTo>
                <a:lnTo>
                  <a:pt x="1034" y="723"/>
                </a:lnTo>
                <a:lnTo>
                  <a:pt x="1143" y="723"/>
                </a:lnTo>
                <a:lnTo>
                  <a:pt x="1143" y="831"/>
                </a:lnTo>
                <a:close/>
                <a:moveTo>
                  <a:pt x="1029" y="831"/>
                </a:moveTo>
                <a:lnTo>
                  <a:pt x="921" y="831"/>
                </a:lnTo>
                <a:lnTo>
                  <a:pt x="921" y="723"/>
                </a:lnTo>
                <a:lnTo>
                  <a:pt x="1029" y="723"/>
                </a:lnTo>
                <a:lnTo>
                  <a:pt x="1029" y="831"/>
                </a:lnTo>
                <a:close/>
                <a:moveTo>
                  <a:pt x="911" y="831"/>
                </a:moveTo>
                <a:lnTo>
                  <a:pt x="805" y="831"/>
                </a:lnTo>
                <a:lnTo>
                  <a:pt x="805" y="723"/>
                </a:lnTo>
                <a:lnTo>
                  <a:pt x="911" y="723"/>
                </a:lnTo>
                <a:lnTo>
                  <a:pt x="911" y="831"/>
                </a:lnTo>
                <a:close/>
                <a:moveTo>
                  <a:pt x="911" y="838"/>
                </a:moveTo>
                <a:lnTo>
                  <a:pt x="911" y="947"/>
                </a:lnTo>
                <a:lnTo>
                  <a:pt x="805" y="947"/>
                </a:lnTo>
                <a:lnTo>
                  <a:pt x="805" y="838"/>
                </a:lnTo>
                <a:lnTo>
                  <a:pt x="911" y="838"/>
                </a:lnTo>
                <a:close/>
                <a:moveTo>
                  <a:pt x="911" y="952"/>
                </a:moveTo>
                <a:lnTo>
                  <a:pt x="911" y="1060"/>
                </a:lnTo>
                <a:lnTo>
                  <a:pt x="805" y="1060"/>
                </a:lnTo>
                <a:lnTo>
                  <a:pt x="805" y="952"/>
                </a:lnTo>
                <a:lnTo>
                  <a:pt x="911" y="952"/>
                </a:lnTo>
                <a:close/>
                <a:moveTo>
                  <a:pt x="911" y="1067"/>
                </a:moveTo>
                <a:lnTo>
                  <a:pt x="911" y="1176"/>
                </a:lnTo>
                <a:lnTo>
                  <a:pt x="805" y="1176"/>
                </a:lnTo>
                <a:lnTo>
                  <a:pt x="805" y="1067"/>
                </a:lnTo>
                <a:lnTo>
                  <a:pt x="911" y="1067"/>
                </a:lnTo>
                <a:close/>
                <a:moveTo>
                  <a:pt x="911" y="1181"/>
                </a:moveTo>
                <a:lnTo>
                  <a:pt x="911" y="1290"/>
                </a:lnTo>
                <a:lnTo>
                  <a:pt x="805" y="1290"/>
                </a:lnTo>
                <a:lnTo>
                  <a:pt x="805" y="1181"/>
                </a:lnTo>
                <a:lnTo>
                  <a:pt x="911" y="1181"/>
                </a:lnTo>
                <a:close/>
                <a:moveTo>
                  <a:pt x="911" y="1297"/>
                </a:moveTo>
                <a:lnTo>
                  <a:pt x="911" y="1405"/>
                </a:lnTo>
                <a:lnTo>
                  <a:pt x="805" y="1405"/>
                </a:lnTo>
                <a:lnTo>
                  <a:pt x="805" y="1297"/>
                </a:lnTo>
                <a:lnTo>
                  <a:pt x="911" y="1297"/>
                </a:lnTo>
                <a:close/>
                <a:moveTo>
                  <a:pt x="911" y="1410"/>
                </a:moveTo>
                <a:lnTo>
                  <a:pt x="911" y="1519"/>
                </a:lnTo>
                <a:lnTo>
                  <a:pt x="805" y="1519"/>
                </a:lnTo>
                <a:lnTo>
                  <a:pt x="805" y="1410"/>
                </a:lnTo>
                <a:lnTo>
                  <a:pt x="911" y="1410"/>
                </a:lnTo>
                <a:close/>
                <a:moveTo>
                  <a:pt x="911" y="1526"/>
                </a:moveTo>
                <a:lnTo>
                  <a:pt x="911" y="1634"/>
                </a:lnTo>
                <a:lnTo>
                  <a:pt x="805" y="1634"/>
                </a:lnTo>
                <a:lnTo>
                  <a:pt x="805" y="1526"/>
                </a:lnTo>
                <a:lnTo>
                  <a:pt x="911" y="1526"/>
                </a:lnTo>
                <a:close/>
                <a:moveTo>
                  <a:pt x="911" y="1639"/>
                </a:moveTo>
                <a:lnTo>
                  <a:pt x="911" y="1748"/>
                </a:lnTo>
                <a:lnTo>
                  <a:pt x="805" y="1748"/>
                </a:lnTo>
                <a:lnTo>
                  <a:pt x="805" y="1639"/>
                </a:lnTo>
                <a:lnTo>
                  <a:pt x="911" y="1639"/>
                </a:lnTo>
                <a:close/>
                <a:moveTo>
                  <a:pt x="911" y="1755"/>
                </a:moveTo>
                <a:lnTo>
                  <a:pt x="911" y="1864"/>
                </a:lnTo>
                <a:lnTo>
                  <a:pt x="805" y="1864"/>
                </a:lnTo>
                <a:lnTo>
                  <a:pt x="805" y="1755"/>
                </a:lnTo>
                <a:lnTo>
                  <a:pt x="911" y="1755"/>
                </a:lnTo>
                <a:close/>
                <a:moveTo>
                  <a:pt x="911" y="1868"/>
                </a:moveTo>
                <a:lnTo>
                  <a:pt x="911" y="1977"/>
                </a:lnTo>
                <a:lnTo>
                  <a:pt x="805" y="1977"/>
                </a:lnTo>
                <a:lnTo>
                  <a:pt x="805" y="1868"/>
                </a:lnTo>
                <a:lnTo>
                  <a:pt x="911" y="1868"/>
                </a:lnTo>
                <a:close/>
                <a:moveTo>
                  <a:pt x="911" y="1984"/>
                </a:moveTo>
                <a:lnTo>
                  <a:pt x="911" y="2093"/>
                </a:lnTo>
                <a:lnTo>
                  <a:pt x="805" y="2093"/>
                </a:lnTo>
                <a:lnTo>
                  <a:pt x="805" y="1984"/>
                </a:lnTo>
                <a:lnTo>
                  <a:pt x="911" y="1984"/>
                </a:lnTo>
                <a:close/>
                <a:moveTo>
                  <a:pt x="921" y="1984"/>
                </a:moveTo>
                <a:lnTo>
                  <a:pt x="1029" y="1984"/>
                </a:lnTo>
                <a:lnTo>
                  <a:pt x="1029" y="2093"/>
                </a:lnTo>
                <a:lnTo>
                  <a:pt x="921" y="2093"/>
                </a:lnTo>
                <a:lnTo>
                  <a:pt x="921" y="1984"/>
                </a:lnTo>
                <a:close/>
                <a:moveTo>
                  <a:pt x="1034" y="1984"/>
                </a:moveTo>
                <a:lnTo>
                  <a:pt x="1143" y="1984"/>
                </a:lnTo>
                <a:lnTo>
                  <a:pt x="1143" y="2093"/>
                </a:lnTo>
                <a:lnTo>
                  <a:pt x="1034" y="2093"/>
                </a:lnTo>
                <a:lnTo>
                  <a:pt x="1034" y="1984"/>
                </a:lnTo>
                <a:close/>
                <a:moveTo>
                  <a:pt x="1150" y="1984"/>
                </a:moveTo>
                <a:lnTo>
                  <a:pt x="1259" y="1984"/>
                </a:lnTo>
                <a:lnTo>
                  <a:pt x="1259" y="2093"/>
                </a:lnTo>
                <a:lnTo>
                  <a:pt x="1150" y="2093"/>
                </a:lnTo>
                <a:lnTo>
                  <a:pt x="1150" y="1984"/>
                </a:lnTo>
                <a:close/>
                <a:moveTo>
                  <a:pt x="1263" y="1984"/>
                </a:moveTo>
                <a:lnTo>
                  <a:pt x="1370" y="1984"/>
                </a:lnTo>
                <a:lnTo>
                  <a:pt x="1370" y="2093"/>
                </a:lnTo>
                <a:lnTo>
                  <a:pt x="1263" y="2093"/>
                </a:lnTo>
                <a:lnTo>
                  <a:pt x="1263" y="1984"/>
                </a:lnTo>
                <a:close/>
                <a:moveTo>
                  <a:pt x="1379" y="1984"/>
                </a:moveTo>
                <a:lnTo>
                  <a:pt x="1488" y="1984"/>
                </a:lnTo>
                <a:lnTo>
                  <a:pt x="1488" y="2093"/>
                </a:lnTo>
                <a:lnTo>
                  <a:pt x="1379" y="2093"/>
                </a:lnTo>
                <a:lnTo>
                  <a:pt x="1379" y="1984"/>
                </a:lnTo>
                <a:close/>
                <a:moveTo>
                  <a:pt x="1492" y="1984"/>
                </a:moveTo>
                <a:lnTo>
                  <a:pt x="1601" y="1984"/>
                </a:lnTo>
                <a:lnTo>
                  <a:pt x="1601" y="2093"/>
                </a:lnTo>
                <a:lnTo>
                  <a:pt x="1492" y="2093"/>
                </a:lnTo>
                <a:lnTo>
                  <a:pt x="1492" y="1984"/>
                </a:lnTo>
                <a:close/>
                <a:moveTo>
                  <a:pt x="1608" y="1984"/>
                </a:moveTo>
                <a:lnTo>
                  <a:pt x="1717" y="1984"/>
                </a:lnTo>
                <a:lnTo>
                  <a:pt x="1717" y="2093"/>
                </a:lnTo>
                <a:lnTo>
                  <a:pt x="1608" y="2093"/>
                </a:lnTo>
                <a:lnTo>
                  <a:pt x="1608" y="1984"/>
                </a:lnTo>
                <a:close/>
                <a:moveTo>
                  <a:pt x="1721" y="1984"/>
                </a:moveTo>
                <a:lnTo>
                  <a:pt x="1830" y="1984"/>
                </a:lnTo>
                <a:lnTo>
                  <a:pt x="1830" y="2093"/>
                </a:lnTo>
                <a:lnTo>
                  <a:pt x="1721" y="2093"/>
                </a:lnTo>
                <a:lnTo>
                  <a:pt x="1721" y="1984"/>
                </a:lnTo>
                <a:close/>
                <a:moveTo>
                  <a:pt x="1837" y="1984"/>
                </a:moveTo>
                <a:lnTo>
                  <a:pt x="1946" y="1984"/>
                </a:lnTo>
                <a:lnTo>
                  <a:pt x="1946" y="2093"/>
                </a:lnTo>
                <a:lnTo>
                  <a:pt x="1837" y="2093"/>
                </a:lnTo>
                <a:lnTo>
                  <a:pt x="1837" y="1984"/>
                </a:lnTo>
                <a:close/>
                <a:moveTo>
                  <a:pt x="1951" y="1984"/>
                </a:moveTo>
                <a:lnTo>
                  <a:pt x="2059" y="1984"/>
                </a:lnTo>
                <a:lnTo>
                  <a:pt x="2059" y="2093"/>
                </a:lnTo>
                <a:lnTo>
                  <a:pt x="1951" y="2093"/>
                </a:lnTo>
                <a:lnTo>
                  <a:pt x="1951" y="1984"/>
                </a:lnTo>
                <a:close/>
                <a:moveTo>
                  <a:pt x="2066" y="1984"/>
                </a:moveTo>
                <a:lnTo>
                  <a:pt x="2175" y="1984"/>
                </a:lnTo>
                <a:lnTo>
                  <a:pt x="2175" y="2093"/>
                </a:lnTo>
                <a:lnTo>
                  <a:pt x="2066" y="2093"/>
                </a:lnTo>
                <a:lnTo>
                  <a:pt x="2066" y="1984"/>
                </a:lnTo>
                <a:close/>
                <a:moveTo>
                  <a:pt x="2180" y="1984"/>
                </a:moveTo>
                <a:lnTo>
                  <a:pt x="2288" y="1984"/>
                </a:lnTo>
                <a:lnTo>
                  <a:pt x="2288" y="2093"/>
                </a:lnTo>
                <a:lnTo>
                  <a:pt x="2180" y="2093"/>
                </a:lnTo>
                <a:lnTo>
                  <a:pt x="2180" y="1984"/>
                </a:lnTo>
                <a:close/>
                <a:moveTo>
                  <a:pt x="2295" y="1984"/>
                </a:moveTo>
                <a:lnTo>
                  <a:pt x="2404" y="1984"/>
                </a:lnTo>
                <a:lnTo>
                  <a:pt x="2404" y="2093"/>
                </a:lnTo>
                <a:lnTo>
                  <a:pt x="2295" y="2093"/>
                </a:lnTo>
                <a:lnTo>
                  <a:pt x="2295" y="1984"/>
                </a:lnTo>
                <a:close/>
                <a:moveTo>
                  <a:pt x="2409" y="1984"/>
                </a:moveTo>
                <a:lnTo>
                  <a:pt x="2517" y="1984"/>
                </a:lnTo>
                <a:lnTo>
                  <a:pt x="2517" y="2093"/>
                </a:lnTo>
                <a:lnTo>
                  <a:pt x="2409" y="2093"/>
                </a:lnTo>
                <a:lnTo>
                  <a:pt x="2409" y="1984"/>
                </a:lnTo>
                <a:close/>
                <a:moveTo>
                  <a:pt x="2525" y="1984"/>
                </a:moveTo>
                <a:lnTo>
                  <a:pt x="2633" y="1984"/>
                </a:lnTo>
                <a:lnTo>
                  <a:pt x="2633" y="2093"/>
                </a:lnTo>
                <a:lnTo>
                  <a:pt x="2525" y="2093"/>
                </a:lnTo>
                <a:lnTo>
                  <a:pt x="2525" y="1984"/>
                </a:lnTo>
                <a:close/>
                <a:moveTo>
                  <a:pt x="2638" y="1984"/>
                </a:moveTo>
                <a:lnTo>
                  <a:pt x="2747" y="1984"/>
                </a:lnTo>
                <a:lnTo>
                  <a:pt x="2747" y="2093"/>
                </a:lnTo>
                <a:lnTo>
                  <a:pt x="2638" y="2093"/>
                </a:lnTo>
                <a:lnTo>
                  <a:pt x="2638" y="1984"/>
                </a:lnTo>
                <a:close/>
                <a:moveTo>
                  <a:pt x="2754" y="1984"/>
                </a:moveTo>
                <a:lnTo>
                  <a:pt x="2862" y="1984"/>
                </a:lnTo>
                <a:lnTo>
                  <a:pt x="2862" y="2093"/>
                </a:lnTo>
                <a:lnTo>
                  <a:pt x="2754" y="2093"/>
                </a:lnTo>
                <a:lnTo>
                  <a:pt x="2754" y="1984"/>
                </a:lnTo>
                <a:close/>
                <a:moveTo>
                  <a:pt x="2867" y="1984"/>
                </a:moveTo>
                <a:lnTo>
                  <a:pt x="2976" y="1984"/>
                </a:lnTo>
                <a:lnTo>
                  <a:pt x="2976" y="2093"/>
                </a:lnTo>
                <a:lnTo>
                  <a:pt x="2867" y="2093"/>
                </a:lnTo>
                <a:lnTo>
                  <a:pt x="2867" y="1984"/>
                </a:lnTo>
                <a:close/>
                <a:moveTo>
                  <a:pt x="2983" y="1984"/>
                </a:moveTo>
                <a:lnTo>
                  <a:pt x="3091" y="1984"/>
                </a:lnTo>
                <a:lnTo>
                  <a:pt x="3091" y="2093"/>
                </a:lnTo>
                <a:lnTo>
                  <a:pt x="2983" y="2093"/>
                </a:lnTo>
                <a:lnTo>
                  <a:pt x="2983" y="1984"/>
                </a:lnTo>
                <a:close/>
                <a:moveTo>
                  <a:pt x="2983" y="1977"/>
                </a:moveTo>
                <a:lnTo>
                  <a:pt x="2983" y="1868"/>
                </a:lnTo>
                <a:lnTo>
                  <a:pt x="3091" y="1868"/>
                </a:lnTo>
                <a:lnTo>
                  <a:pt x="3091" y="1977"/>
                </a:lnTo>
                <a:lnTo>
                  <a:pt x="2983" y="1977"/>
                </a:lnTo>
                <a:close/>
                <a:moveTo>
                  <a:pt x="2983" y="1864"/>
                </a:moveTo>
                <a:lnTo>
                  <a:pt x="2983" y="1755"/>
                </a:lnTo>
                <a:lnTo>
                  <a:pt x="3091" y="1755"/>
                </a:lnTo>
                <a:lnTo>
                  <a:pt x="3091" y="1864"/>
                </a:lnTo>
                <a:lnTo>
                  <a:pt x="2983" y="1864"/>
                </a:lnTo>
                <a:close/>
                <a:moveTo>
                  <a:pt x="2983" y="1748"/>
                </a:moveTo>
                <a:lnTo>
                  <a:pt x="2983" y="1639"/>
                </a:lnTo>
                <a:lnTo>
                  <a:pt x="3091" y="1639"/>
                </a:lnTo>
                <a:lnTo>
                  <a:pt x="3091" y="1748"/>
                </a:lnTo>
                <a:lnTo>
                  <a:pt x="2983" y="1748"/>
                </a:lnTo>
                <a:close/>
                <a:moveTo>
                  <a:pt x="2983" y="1634"/>
                </a:moveTo>
                <a:lnTo>
                  <a:pt x="2983" y="1526"/>
                </a:lnTo>
                <a:lnTo>
                  <a:pt x="3091" y="1526"/>
                </a:lnTo>
                <a:lnTo>
                  <a:pt x="3091" y="1634"/>
                </a:lnTo>
                <a:lnTo>
                  <a:pt x="2983" y="1634"/>
                </a:lnTo>
                <a:close/>
                <a:moveTo>
                  <a:pt x="2983" y="1519"/>
                </a:moveTo>
                <a:lnTo>
                  <a:pt x="2983" y="1410"/>
                </a:lnTo>
                <a:lnTo>
                  <a:pt x="3091" y="1410"/>
                </a:lnTo>
                <a:lnTo>
                  <a:pt x="3091" y="1519"/>
                </a:lnTo>
                <a:lnTo>
                  <a:pt x="2983" y="1519"/>
                </a:lnTo>
                <a:close/>
                <a:moveTo>
                  <a:pt x="2983" y="1405"/>
                </a:moveTo>
                <a:lnTo>
                  <a:pt x="2983" y="1297"/>
                </a:lnTo>
                <a:lnTo>
                  <a:pt x="3091" y="1297"/>
                </a:lnTo>
                <a:lnTo>
                  <a:pt x="3091" y="1405"/>
                </a:lnTo>
                <a:lnTo>
                  <a:pt x="2983" y="1405"/>
                </a:lnTo>
                <a:close/>
                <a:moveTo>
                  <a:pt x="2983" y="1290"/>
                </a:moveTo>
                <a:lnTo>
                  <a:pt x="2983" y="1181"/>
                </a:lnTo>
                <a:lnTo>
                  <a:pt x="3091" y="1181"/>
                </a:lnTo>
                <a:lnTo>
                  <a:pt x="3091" y="1290"/>
                </a:lnTo>
                <a:lnTo>
                  <a:pt x="2983" y="1290"/>
                </a:lnTo>
                <a:close/>
                <a:moveTo>
                  <a:pt x="2983" y="1176"/>
                </a:moveTo>
                <a:lnTo>
                  <a:pt x="2983" y="1067"/>
                </a:lnTo>
                <a:lnTo>
                  <a:pt x="3091" y="1067"/>
                </a:lnTo>
                <a:lnTo>
                  <a:pt x="3091" y="1176"/>
                </a:lnTo>
                <a:lnTo>
                  <a:pt x="2983" y="1176"/>
                </a:lnTo>
                <a:close/>
                <a:moveTo>
                  <a:pt x="2983" y="1060"/>
                </a:moveTo>
                <a:lnTo>
                  <a:pt x="2983" y="952"/>
                </a:lnTo>
                <a:lnTo>
                  <a:pt x="3091" y="952"/>
                </a:lnTo>
                <a:lnTo>
                  <a:pt x="3091" y="1060"/>
                </a:lnTo>
                <a:lnTo>
                  <a:pt x="2983" y="1060"/>
                </a:lnTo>
                <a:close/>
                <a:moveTo>
                  <a:pt x="2983" y="947"/>
                </a:moveTo>
                <a:lnTo>
                  <a:pt x="2983" y="838"/>
                </a:lnTo>
                <a:lnTo>
                  <a:pt x="3091" y="838"/>
                </a:lnTo>
                <a:lnTo>
                  <a:pt x="3091" y="947"/>
                </a:lnTo>
                <a:lnTo>
                  <a:pt x="2983" y="947"/>
                </a:lnTo>
                <a:close/>
                <a:moveTo>
                  <a:pt x="2983" y="831"/>
                </a:moveTo>
                <a:lnTo>
                  <a:pt x="2983" y="723"/>
                </a:lnTo>
                <a:lnTo>
                  <a:pt x="3091" y="723"/>
                </a:lnTo>
                <a:lnTo>
                  <a:pt x="3091" y="831"/>
                </a:lnTo>
                <a:lnTo>
                  <a:pt x="2983" y="831"/>
                </a:lnTo>
                <a:close/>
                <a:moveTo>
                  <a:pt x="2983" y="718"/>
                </a:moveTo>
                <a:lnTo>
                  <a:pt x="2983" y="609"/>
                </a:lnTo>
                <a:lnTo>
                  <a:pt x="3091" y="609"/>
                </a:lnTo>
                <a:lnTo>
                  <a:pt x="3091" y="718"/>
                </a:lnTo>
                <a:lnTo>
                  <a:pt x="2983" y="718"/>
                </a:lnTo>
                <a:close/>
                <a:moveTo>
                  <a:pt x="2976" y="718"/>
                </a:moveTo>
                <a:lnTo>
                  <a:pt x="2867" y="718"/>
                </a:lnTo>
                <a:lnTo>
                  <a:pt x="2867" y="609"/>
                </a:lnTo>
                <a:lnTo>
                  <a:pt x="2976" y="609"/>
                </a:lnTo>
                <a:lnTo>
                  <a:pt x="2976" y="718"/>
                </a:lnTo>
                <a:close/>
                <a:moveTo>
                  <a:pt x="2862" y="718"/>
                </a:moveTo>
                <a:lnTo>
                  <a:pt x="2754" y="718"/>
                </a:lnTo>
                <a:lnTo>
                  <a:pt x="2754" y="609"/>
                </a:lnTo>
                <a:lnTo>
                  <a:pt x="2862" y="609"/>
                </a:lnTo>
                <a:lnTo>
                  <a:pt x="2862" y="718"/>
                </a:lnTo>
                <a:close/>
                <a:moveTo>
                  <a:pt x="2747" y="718"/>
                </a:moveTo>
                <a:lnTo>
                  <a:pt x="2638" y="718"/>
                </a:lnTo>
                <a:lnTo>
                  <a:pt x="2638" y="609"/>
                </a:lnTo>
                <a:lnTo>
                  <a:pt x="2747" y="609"/>
                </a:lnTo>
                <a:lnTo>
                  <a:pt x="2747" y="718"/>
                </a:lnTo>
                <a:close/>
                <a:moveTo>
                  <a:pt x="2633" y="718"/>
                </a:moveTo>
                <a:lnTo>
                  <a:pt x="2525" y="718"/>
                </a:lnTo>
                <a:lnTo>
                  <a:pt x="2525" y="609"/>
                </a:lnTo>
                <a:lnTo>
                  <a:pt x="2633" y="609"/>
                </a:lnTo>
                <a:lnTo>
                  <a:pt x="2633" y="718"/>
                </a:lnTo>
                <a:close/>
                <a:moveTo>
                  <a:pt x="2517" y="718"/>
                </a:moveTo>
                <a:lnTo>
                  <a:pt x="2409" y="718"/>
                </a:lnTo>
                <a:lnTo>
                  <a:pt x="2409" y="609"/>
                </a:lnTo>
                <a:lnTo>
                  <a:pt x="2517" y="609"/>
                </a:lnTo>
                <a:lnTo>
                  <a:pt x="2517" y="718"/>
                </a:lnTo>
                <a:close/>
                <a:moveTo>
                  <a:pt x="2404" y="718"/>
                </a:moveTo>
                <a:lnTo>
                  <a:pt x="2295" y="718"/>
                </a:lnTo>
                <a:lnTo>
                  <a:pt x="2295" y="609"/>
                </a:lnTo>
                <a:lnTo>
                  <a:pt x="2404" y="609"/>
                </a:lnTo>
                <a:lnTo>
                  <a:pt x="2404" y="718"/>
                </a:lnTo>
                <a:close/>
                <a:moveTo>
                  <a:pt x="2288" y="718"/>
                </a:moveTo>
                <a:lnTo>
                  <a:pt x="2180" y="718"/>
                </a:lnTo>
                <a:lnTo>
                  <a:pt x="2180" y="609"/>
                </a:lnTo>
                <a:lnTo>
                  <a:pt x="2288" y="609"/>
                </a:lnTo>
                <a:lnTo>
                  <a:pt x="2288" y="718"/>
                </a:lnTo>
                <a:close/>
                <a:moveTo>
                  <a:pt x="2175" y="718"/>
                </a:moveTo>
                <a:lnTo>
                  <a:pt x="2066" y="718"/>
                </a:lnTo>
                <a:lnTo>
                  <a:pt x="2066" y="609"/>
                </a:lnTo>
                <a:lnTo>
                  <a:pt x="2175" y="609"/>
                </a:lnTo>
                <a:lnTo>
                  <a:pt x="2175" y="718"/>
                </a:lnTo>
                <a:close/>
                <a:moveTo>
                  <a:pt x="2059" y="718"/>
                </a:moveTo>
                <a:lnTo>
                  <a:pt x="1951" y="718"/>
                </a:lnTo>
                <a:lnTo>
                  <a:pt x="1951" y="609"/>
                </a:lnTo>
                <a:lnTo>
                  <a:pt x="2059" y="609"/>
                </a:lnTo>
                <a:lnTo>
                  <a:pt x="2059" y="718"/>
                </a:lnTo>
                <a:close/>
                <a:moveTo>
                  <a:pt x="1946" y="718"/>
                </a:moveTo>
                <a:lnTo>
                  <a:pt x="1837" y="718"/>
                </a:lnTo>
                <a:lnTo>
                  <a:pt x="1837" y="609"/>
                </a:lnTo>
                <a:lnTo>
                  <a:pt x="1946" y="609"/>
                </a:lnTo>
                <a:lnTo>
                  <a:pt x="1946" y="718"/>
                </a:lnTo>
                <a:close/>
                <a:moveTo>
                  <a:pt x="1830" y="718"/>
                </a:moveTo>
                <a:lnTo>
                  <a:pt x="1721" y="718"/>
                </a:lnTo>
                <a:lnTo>
                  <a:pt x="1721" y="609"/>
                </a:lnTo>
                <a:lnTo>
                  <a:pt x="1830" y="609"/>
                </a:lnTo>
                <a:lnTo>
                  <a:pt x="1830" y="718"/>
                </a:lnTo>
                <a:close/>
                <a:moveTo>
                  <a:pt x="1717" y="718"/>
                </a:moveTo>
                <a:lnTo>
                  <a:pt x="1608" y="718"/>
                </a:lnTo>
                <a:lnTo>
                  <a:pt x="1608" y="609"/>
                </a:lnTo>
                <a:lnTo>
                  <a:pt x="1717" y="609"/>
                </a:lnTo>
                <a:lnTo>
                  <a:pt x="1717" y="718"/>
                </a:lnTo>
                <a:close/>
                <a:moveTo>
                  <a:pt x="1601" y="718"/>
                </a:moveTo>
                <a:lnTo>
                  <a:pt x="1492" y="718"/>
                </a:lnTo>
                <a:lnTo>
                  <a:pt x="1492" y="609"/>
                </a:lnTo>
                <a:lnTo>
                  <a:pt x="1601" y="609"/>
                </a:lnTo>
                <a:lnTo>
                  <a:pt x="1601" y="718"/>
                </a:lnTo>
                <a:close/>
                <a:moveTo>
                  <a:pt x="1488" y="718"/>
                </a:moveTo>
                <a:lnTo>
                  <a:pt x="1379" y="718"/>
                </a:lnTo>
                <a:lnTo>
                  <a:pt x="1379" y="609"/>
                </a:lnTo>
                <a:lnTo>
                  <a:pt x="1488" y="609"/>
                </a:lnTo>
                <a:lnTo>
                  <a:pt x="1488" y="718"/>
                </a:lnTo>
                <a:close/>
                <a:moveTo>
                  <a:pt x="1370" y="718"/>
                </a:moveTo>
                <a:lnTo>
                  <a:pt x="1263" y="718"/>
                </a:lnTo>
                <a:lnTo>
                  <a:pt x="1263" y="609"/>
                </a:lnTo>
                <a:lnTo>
                  <a:pt x="1370" y="609"/>
                </a:lnTo>
                <a:lnTo>
                  <a:pt x="1370" y="718"/>
                </a:lnTo>
                <a:close/>
                <a:moveTo>
                  <a:pt x="1259" y="718"/>
                </a:moveTo>
                <a:lnTo>
                  <a:pt x="1150" y="718"/>
                </a:lnTo>
                <a:lnTo>
                  <a:pt x="1150" y="609"/>
                </a:lnTo>
                <a:lnTo>
                  <a:pt x="1259" y="609"/>
                </a:lnTo>
                <a:lnTo>
                  <a:pt x="1259" y="718"/>
                </a:lnTo>
                <a:close/>
                <a:moveTo>
                  <a:pt x="1143" y="718"/>
                </a:moveTo>
                <a:lnTo>
                  <a:pt x="1034" y="718"/>
                </a:lnTo>
                <a:lnTo>
                  <a:pt x="1034" y="609"/>
                </a:lnTo>
                <a:lnTo>
                  <a:pt x="1143" y="609"/>
                </a:lnTo>
                <a:lnTo>
                  <a:pt x="1143" y="718"/>
                </a:lnTo>
                <a:close/>
                <a:moveTo>
                  <a:pt x="1029" y="718"/>
                </a:moveTo>
                <a:lnTo>
                  <a:pt x="921" y="718"/>
                </a:lnTo>
                <a:lnTo>
                  <a:pt x="921" y="609"/>
                </a:lnTo>
                <a:lnTo>
                  <a:pt x="1029" y="609"/>
                </a:lnTo>
                <a:lnTo>
                  <a:pt x="1029" y="718"/>
                </a:lnTo>
                <a:close/>
                <a:moveTo>
                  <a:pt x="911" y="718"/>
                </a:moveTo>
                <a:lnTo>
                  <a:pt x="805" y="718"/>
                </a:lnTo>
                <a:lnTo>
                  <a:pt x="805" y="609"/>
                </a:lnTo>
                <a:lnTo>
                  <a:pt x="911" y="609"/>
                </a:lnTo>
                <a:lnTo>
                  <a:pt x="911" y="718"/>
                </a:lnTo>
                <a:close/>
                <a:moveTo>
                  <a:pt x="800" y="718"/>
                </a:moveTo>
                <a:lnTo>
                  <a:pt x="692" y="718"/>
                </a:lnTo>
                <a:lnTo>
                  <a:pt x="692" y="609"/>
                </a:lnTo>
                <a:lnTo>
                  <a:pt x="800" y="609"/>
                </a:lnTo>
                <a:lnTo>
                  <a:pt x="800" y="718"/>
                </a:lnTo>
                <a:close/>
                <a:moveTo>
                  <a:pt x="800" y="723"/>
                </a:moveTo>
                <a:lnTo>
                  <a:pt x="800" y="831"/>
                </a:lnTo>
                <a:lnTo>
                  <a:pt x="692" y="831"/>
                </a:lnTo>
                <a:lnTo>
                  <a:pt x="692" y="723"/>
                </a:lnTo>
                <a:lnTo>
                  <a:pt x="800" y="723"/>
                </a:lnTo>
                <a:close/>
                <a:moveTo>
                  <a:pt x="800" y="838"/>
                </a:moveTo>
                <a:lnTo>
                  <a:pt x="800" y="947"/>
                </a:lnTo>
                <a:lnTo>
                  <a:pt x="692" y="947"/>
                </a:lnTo>
                <a:lnTo>
                  <a:pt x="692" y="838"/>
                </a:lnTo>
                <a:lnTo>
                  <a:pt x="800" y="838"/>
                </a:lnTo>
                <a:close/>
                <a:moveTo>
                  <a:pt x="800" y="952"/>
                </a:moveTo>
                <a:lnTo>
                  <a:pt x="800" y="1060"/>
                </a:lnTo>
                <a:lnTo>
                  <a:pt x="692" y="1060"/>
                </a:lnTo>
                <a:lnTo>
                  <a:pt x="692" y="952"/>
                </a:lnTo>
                <a:lnTo>
                  <a:pt x="800" y="952"/>
                </a:lnTo>
                <a:close/>
                <a:moveTo>
                  <a:pt x="800" y="1067"/>
                </a:moveTo>
                <a:lnTo>
                  <a:pt x="800" y="1176"/>
                </a:lnTo>
                <a:lnTo>
                  <a:pt x="692" y="1176"/>
                </a:lnTo>
                <a:lnTo>
                  <a:pt x="692" y="1067"/>
                </a:lnTo>
                <a:lnTo>
                  <a:pt x="800" y="1067"/>
                </a:lnTo>
                <a:close/>
                <a:moveTo>
                  <a:pt x="800" y="1181"/>
                </a:moveTo>
                <a:lnTo>
                  <a:pt x="800" y="1290"/>
                </a:lnTo>
                <a:lnTo>
                  <a:pt x="692" y="1290"/>
                </a:lnTo>
                <a:lnTo>
                  <a:pt x="692" y="1181"/>
                </a:lnTo>
                <a:lnTo>
                  <a:pt x="800" y="1181"/>
                </a:lnTo>
                <a:close/>
                <a:moveTo>
                  <a:pt x="800" y="1297"/>
                </a:moveTo>
                <a:lnTo>
                  <a:pt x="800" y="1405"/>
                </a:lnTo>
                <a:lnTo>
                  <a:pt x="692" y="1405"/>
                </a:lnTo>
                <a:lnTo>
                  <a:pt x="692" y="1297"/>
                </a:lnTo>
                <a:lnTo>
                  <a:pt x="800" y="1297"/>
                </a:lnTo>
                <a:close/>
                <a:moveTo>
                  <a:pt x="800" y="1410"/>
                </a:moveTo>
                <a:lnTo>
                  <a:pt x="800" y="1519"/>
                </a:lnTo>
                <a:lnTo>
                  <a:pt x="692" y="1519"/>
                </a:lnTo>
                <a:lnTo>
                  <a:pt x="692" y="1410"/>
                </a:lnTo>
                <a:lnTo>
                  <a:pt x="800" y="1410"/>
                </a:lnTo>
                <a:close/>
                <a:moveTo>
                  <a:pt x="800" y="1526"/>
                </a:moveTo>
                <a:lnTo>
                  <a:pt x="800" y="1634"/>
                </a:lnTo>
                <a:lnTo>
                  <a:pt x="692" y="1634"/>
                </a:lnTo>
                <a:lnTo>
                  <a:pt x="692" y="1526"/>
                </a:lnTo>
                <a:lnTo>
                  <a:pt x="800" y="1526"/>
                </a:lnTo>
                <a:close/>
                <a:moveTo>
                  <a:pt x="800" y="1639"/>
                </a:moveTo>
                <a:lnTo>
                  <a:pt x="800" y="1748"/>
                </a:lnTo>
                <a:lnTo>
                  <a:pt x="692" y="1748"/>
                </a:lnTo>
                <a:lnTo>
                  <a:pt x="692" y="1639"/>
                </a:lnTo>
                <a:lnTo>
                  <a:pt x="800" y="1639"/>
                </a:lnTo>
                <a:close/>
                <a:moveTo>
                  <a:pt x="800" y="1755"/>
                </a:moveTo>
                <a:lnTo>
                  <a:pt x="800" y="1864"/>
                </a:lnTo>
                <a:lnTo>
                  <a:pt x="692" y="1864"/>
                </a:lnTo>
                <a:lnTo>
                  <a:pt x="692" y="1755"/>
                </a:lnTo>
                <a:lnTo>
                  <a:pt x="800" y="1755"/>
                </a:lnTo>
                <a:close/>
                <a:moveTo>
                  <a:pt x="800" y="1868"/>
                </a:moveTo>
                <a:lnTo>
                  <a:pt x="800" y="1977"/>
                </a:lnTo>
                <a:lnTo>
                  <a:pt x="692" y="1977"/>
                </a:lnTo>
                <a:lnTo>
                  <a:pt x="692" y="1868"/>
                </a:lnTo>
                <a:lnTo>
                  <a:pt x="800" y="1868"/>
                </a:lnTo>
                <a:close/>
                <a:moveTo>
                  <a:pt x="800" y="1984"/>
                </a:moveTo>
                <a:lnTo>
                  <a:pt x="800" y="2093"/>
                </a:lnTo>
                <a:lnTo>
                  <a:pt x="692" y="2093"/>
                </a:lnTo>
                <a:lnTo>
                  <a:pt x="692" y="1984"/>
                </a:lnTo>
                <a:lnTo>
                  <a:pt x="800" y="1984"/>
                </a:lnTo>
                <a:close/>
                <a:moveTo>
                  <a:pt x="800" y="2097"/>
                </a:moveTo>
                <a:lnTo>
                  <a:pt x="800" y="2206"/>
                </a:lnTo>
                <a:lnTo>
                  <a:pt x="692" y="2206"/>
                </a:lnTo>
                <a:lnTo>
                  <a:pt x="692" y="2097"/>
                </a:lnTo>
                <a:lnTo>
                  <a:pt x="800" y="2097"/>
                </a:lnTo>
                <a:close/>
                <a:moveTo>
                  <a:pt x="805" y="2097"/>
                </a:moveTo>
                <a:lnTo>
                  <a:pt x="911" y="2097"/>
                </a:lnTo>
                <a:lnTo>
                  <a:pt x="911" y="2206"/>
                </a:lnTo>
                <a:lnTo>
                  <a:pt x="805" y="2206"/>
                </a:lnTo>
                <a:lnTo>
                  <a:pt x="805" y="2097"/>
                </a:lnTo>
                <a:close/>
                <a:moveTo>
                  <a:pt x="921" y="2097"/>
                </a:moveTo>
                <a:lnTo>
                  <a:pt x="1029" y="2097"/>
                </a:lnTo>
                <a:lnTo>
                  <a:pt x="1029" y="2206"/>
                </a:lnTo>
                <a:lnTo>
                  <a:pt x="921" y="2206"/>
                </a:lnTo>
                <a:lnTo>
                  <a:pt x="921" y="2097"/>
                </a:lnTo>
                <a:close/>
                <a:moveTo>
                  <a:pt x="1034" y="2097"/>
                </a:moveTo>
                <a:lnTo>
                  <a:pt x="1143" y="2097"/>
                </a:lnTo>
                <a:lnTo>
                  <a:pt x="1143" y="2206"/>
                </a:lnTo>
                <a:lnTo>
                  <a:pt x="1034" y="2206"/>
                </a:lnTo>
                <a:lnTo>
                  <a:pt x="1034" y="2097"/>
                </a:lnTo>
                <a:close/>
                <a:moveTo>
                  <a:pt x="1150" y="2097"/>
                </a:moveTo>
                <a:lnTo>
                  <a:pt x="1259" y="2097"/>
                </a:lnTo>
                <a:lnTo>
                  <a:pt x="1259" y="2206"/>
                </a:lnTo>
                <a:lnTo>
                  <a:pt x="1150" y="2206"/>
                </a:lnTo>
                <a:lnTo>
                  <a:pt x="1150" y="2097"/>
                </a:lnTo>
                <a:close/>
                <a:moveTo>
                  <a:pt x="1263" y="2097"/>
                </a:moveTo>
                <a:lnTo>
                  <a:pt x="1370" y="2097"/>
                </a:lnTo>
                <a:lnTo>
                  <a:pt x="1370" y="2206"/>
                </a:lnTo>
                <a:lnTo>
                  <a:pt x="1263" y="2206"/>
                </a:lnTo>
                <a:lnTo>
                  <a:pt x="1263" y="2097"/>
                </a:lnTo>
                <a:close/>
                <a:moveTo>
                  <a:pt x="1379" y="2097"/>
                </a:moveTo>
                <a:lnTo>
                  <a:pt x="1488" y="2097"/>
                </a:lnTo>
                <a:lnTo>
                  <a:pt x="1488" y="2206"/>
                </a:lnTo>
                <a:lnTo>
                  <a:pt x="1379" y="2206"/>
                </a:lnTo>
                <a:lnTo>
                  <a:pt x="1379" y="2097"/>
                </a:lnTo>
                <a:close/>
                <a:moveTo>
                  <a:pt x="1492" y="2097"/>
                </a:moveTo>
                <a:lnTo>
                  <a:pt x="1601" y="2097"/>
                </a:lnTo>
                <a:lnTo>
                  <a:pt x="1601" y="2206"/>
                </a:lnTo>
                <a:lnTo>
                  <a:pt x="1492" y="2206"/>
                </a:lnTo>
                <a:lnTo>
                  <a:pt x="1492" y="2097"/>
                </a:lnTo>
                <a:close/>
                <a:moveTo>
                  <a:pt x="1608" y="2097"/>
                </a:moveTo>
                <a:lnTo>
                  <a:pt x="1717" y="2097"/>
                </a:lnTo>
                <a:lnTo>
                  <a:pt x="1717" y="2206"/>
                </a:lnTo>
                <a:lnTo>
                  <a:pt x="1608" y="2206"/>
                </a:lnTo>
                <a:lnTo>
                  <a:pt x="1608" y="2097"/>
                </a:lnTo>
                <a:close/>
                <a:moveTo>
                  <a:pt x="1721" y="2097"/>
                </a:moveTo>
                <a:lnTo>
                  <a:pt x="1830" y="2097"/>
                </a:lnTo>
                <a:lnTo>
                  <a:pt x="1830" y="2206"/>
                </a:lnTo>
                <a:lnTo>
                  <a:pt x="1721" y="2206"/>
                </a:lnTo>
                <a:lnTo>
                  <a:pt x="1721" y="2097"/>
                </a:lnTo>
                <a:close/>
                <a:moveTo>
                  <a:pt x="1837" y="2097"/>
                </a:moveTo>
                <a:lnTo>
                  <a:pt x="1946" y="2097"/>
                </a:lnTo>
                <a:lnTo>
                  <a:pt x="1946" y="2206"/>
                </a:lnTo>
                <a:lnTo>
                  <a:pt x="1837" y="2206"/>
                </a:lnTo>
                <a:lnTo>
                  <a:pt x="1837" y="2097"/>
                </a:lnTo>
                <a:close/>
                <a:moveTo>
                  <a:pt x="1951" y="2097"/>
                </a:moveTo>
                <a:lnTo>
                  <a:pt x="2059" y="2097"/>
                </a:lnTo>
                <a:lnTo>
                  <a:pt x="2059" y="2206"/>
                </a:lnTo>
                <a:lnTo>
                  <a:pt x="1951" y="2206"/>
                </a:lnTo>
                <a:lnTo>
                  <a:pt x="1951" y="2097"/>
                </a:lnTo>
                <a:close/>
                <a:moveTo>
                  <a:pt x="2066" y="2097"/>
                </a:moveTo>
                <a:lnTo>
                  <a:pt x="2175" y="2097"/>
                </a:lnTo>
                <a:lnTo>
                  <a:pt x="2175" y="2206"/>
                </a:lnTo>
                <a:lnTo>
                  <a:pt x="2066" y="2206"/>
                </a:lnTo>
                <a:lnTo>
                  <a:pt x="2066" y="2097"/>
                </a:lnTo>
                <a:close/>
                <a:moveTo>
                  <a:pt x="2180" y="2097"/>
                </a:moveTo>
                <a:lnTo>
                  <a:pt x="2288" y="2097"/>
                </a:lnTo>
                <a:lnTo>
                  <a:pt x="2288" y="2206"/>
                </a:lnTo>
                <a:lnTo>
                  <a:pt x="2180" y="2206"/>
                </a:lnTo>
                <a:lnTo>
                  <a:pt x="2180" y="2097"/>
                </a:lnTo>
                <a:close/>
                <a:moveTo>
                  <a:pt x="2295" y="2097"/>
                </a:moveTo>
                <a:lnTo>
                  <a:pt x="2404" y="2097"/>
                </a:lnTo>
                <a:lnTo>
                  <a:pt x="2404" y="2206"/>
                </a:lnTo>
                <a:lnTo>
                  <a:pt x="2295" y="2206"/>
                </a:lnTo>
                <a:lnTo>
                  <a:pt x="2295" y="2097"/>
                </a:lnTo>
                <a:close/>
                <a:moveTo>
                  <a:pt x="2409" y="2097"/>
                </a:moveTo>
                <a:lnTo>
                  <a:pt x="2517" y="2097"/>
                </a:lnTo>
                <a:lnTo>
                  <a:pt x="2517" y="2206"/>
                </a:lnTo>
                <a:lnTo>
                  <a:pt x="2409" y="2206"/>
                </a:lnTo>
                <a:lnTo>
                  <a:pt x="2409" y="2097"/>
                </a:lnTo>
                <a:close/>
                <a:moveTo>
                  <a:pt x="2525" y="2097"/>
                </a:moveTo>
                <a:lnTo>
                  <a:pt x="2633" y="2097"/>
                </a:lnTo>
                <a:lnTo>
                  <a:pt x="2633" y="2206"/>
                </a:lnTo>
                <a:lnTo>
                  <a:pt x="2525" y="2206"/>
                </a:lnTo>
                <a:lnTo>
                  <a:pt x="2525" y="2097"/>
                </a:lnTo>
                <a:close/>
                <a:moveTo>
                  <a:pt x="2638" y="2097"/>
                </a:moveTo>
                <a:lnTo>
                  <a:pt x="2747" y="2097"/>
                </a:lnTo>
                <a:lnTo>
                  <a:pt x="2747" y="2206"/>
                </a:lnTo>
                <a:lnTo>
                  <a:pt x="2638" y="2206"/>
                </a:lnTo>
                <a:lnTo>
                  <a:pt x="2638" y="2097"/>
                </a:lnTo>
                <a:close/>
                <a:moveTo>
                  <a:pt x="2754" y="2097"/>
                </a:moveTo>
                <a:lnTo>
                  <a:pt x="2862" y="2097"/>
                </a:lnTo>
                <a:lnTo>
                  <a:pt x="2862" y="2206"/>
                </a:lnTo>
                <a:lnTo>
                  <a:pt x="2754" y="2206"/>
                </a:lnTo>
                <a:lnTo>
                  <a:pt x="2754" y="2097"/>
                </a:lnTo>
                <a:close/>
                <a:moveTo>
                  <a:pt x="2867" y="2097"/>
                </a:moveTo>
                <a:lnTo>
                  <a:pt x="2976" y="2097"/>
                </a:lnTo>
                <a:lnTo>
                  <a:pt x="2976" y="2206"/>
                </a:lnTo>
                <a:lnTo>
                  <a:pt x="2867" y="2206"/>
                </a:lnTo>
                <a:lnTo>
                  <a:pt x="2867" y="2097"/>
                </a:lnTo>
                <a:close/>
                <a:moveTo>
                  <a:pt x="2983" y="2097"/>
                </a:moveTo>
                <a:lnTo>
                  <a:pt x="3091" y="2097"/>
                </a:lnTo>
                <a:lnTo>
                  <a:pt x="3091" y="2206"/>
                </a:lnTo>
                <a:lnTo>
                  <a:pt x="2983" y="2206"/>
                </a:lnTo>
                <a:lnTo>
                  <a:pt x="2983" y="2097"/>
                </a:lnTo>
                <a:close/>
                <a:moveTo>
                  <a:pt x="3096" y="2097"/>
                </a:moveTo>
                <a:lnTo>
                  <a:pt x="3205" y="2097"/>
                </a:lnTo>
                <a:lnTo>
                  <a:pt x="3205" y="2206"/>
                </a:lnTo>
                <a:lnTo>
                  <a:pt x="3096" y="2206"/>
                </a:lnTo>
                <a:lnTo>
                  <a:pt x="3096" y="2097"/>
                </a:lnTo>
                <a:close/>
                <a:moveTo>
                  <a:pt x="3096" y="2093"/>
                </a:moveTo>
                <a:lnTo>
                  <a:pt x="3096" y="1984"/>
                </a:lnTo>
                <a:lnTo>
                  <a:pt x="3205" y="1984"/>
                </a:lnTo>
                <a:lnTo>
                  <a:pt x="3205" y="2093"/>
                </a:lnTo>
                <a:lnTo>
                  <a:pt x="3096" y="2093"/>
                </a:lnTo>
                <a:close/>
                <a:moveTo>
                  <a:pt x="3096" y="1977"/>
                </a:moveTo>
                <a:lnTo>
                  <a:pt x="3096" y="1868"/>
                </a:lnTo>
                <a:lnTo>
                  <a:pt x="3205" y="1868"/>
                </a:lnTo>
                <a:lnTo>
                  <a:pt x="3205" y="1977"/>
                </a:lnTo>
                <a:lnTo>
                  <a:pt x="3096" y="1977"/>
                </a:lnTo>
                <a:close/>
                <a:moveTo>
                  <a:pt x="3096" y="1864"/>
                </a:moveTo>
                <a:lnTo>
                  <a:pt x="3096" y="1755"/>
                </a:lnTo>
                <a:lnTo>
                  <a:pt x="3205" y="1755"/>
                </a:lnTo>
                <a:lnTo>
                  <a:pt x="3205" y="1864"/>
                </a:lnTo>
                <a:lnTo>
                  <a:pt x="3096" y="1864"/>
                </a:lnTo>
                <a:close/>
                <a:moveTo>
                  <a:pt x="3096" y="1748"/>
                </a:moveTo>
                <a:lnTo>
                  <a:pt x="3096" y="1639"/>
                </a:lnTo>
                <a:lnTo>
                  <a:pt x="3205" y="1639"/>
                </a:lnTo>
                <a:lnTo>
                  <a:pt x="3205" y="1748"/>
                </a:lnTo>
                <a:lnTo>
                  <a:pt x="3096" y="1748"/>
                </a:lnTo>
                <a:close/>
                <a:moveTo>
                  <a:pt x="3096" y="1634"/>
                </a:moveTo>
                <a:lnTo>
                  <a:pt x="3096" y="1526"/>
                </a:lnTo>
                <a:lnTo>
                  <a:pt x="3205" y="1526"/>
                </a:lnTo>
                <a:lnTo>
                  <a:pt x="3205" y="1634"/>
                </a:lnTo>
                <a:lnTo>
                  <a:pt x="3096" y="1634"/>
                </a:lnTo>
                <a:close/>
                <a:moveTo>
                  <a:pt x="3096" y="1519"/>
                </a:moveTo>
                <a:lnTo>
                  <a:pt x="3096" y="1410"/>
                </a:lnTo>
                <a:lnTo>
                  <a:pt x="3205" y="1410"/>
                </a:lnTo>
                <a:lnTo>
                  <a:pt x="3205" y="1519"/>
                </a:lnTo>
                <a:lnTo>
                  <a:pt x="3096" y="1519"/>
                </a:lnTo>
                <a:close/>
                <a:moveTo>
                  <a:pt x="3096" y="1405"/>
                </a:moveTo>
                <a:lnTo>
                  <a:pt x="3096" y="1297"/>
                </a:lnTo>
                <a:lnTo>
                  <a:pt x="3205" y="1297"/>
                </a:lnTo>
                <a:lnTo>
                  <a:pt x="3205" y="1405"/>
                </a:lnTo>
                <a:lnTo>
                  <a:pt x="3096" y="1405"/>
                </a:lnTo>
                <a:close/>
                <a:moveTo>
                  <a:pt x="3096" y="1290"/>
                </a:moveTo>
                <a:lnTo>
                  <a:pt x="3096" y="1181"/>
                </a:lnTo>
                <a:lnTo>
                  <a:pt x="3205" y="1181"/>
                </a:lnTo>
                <a:lnTo>
                  <a:pt x="3205" y="1290"/>
                </a:lnTo>
                <a:lnTo>
                  <a:pt x="3096" y="1290"/>
                </a:lnTo>
                <a:close/>
                <a:moveTo>
                  <a:pt x="3096" y="1176"/>
                </a:moveTo>
                <a:lnTo>
                  <a:pt x="3096" y="1067"/>
                </a:lnTo>
                <a:lnTo>
                  <a:pt x="3205" y="1067"/>
                </a:lnTo>
                <a:lnTo>
                  <a:pt x="3205" y="1176"/>
                </a:lnTo>
                <a:lnTo>
                  <a:pt x="3096" y="1176"/>
                </a:lnTo>
                <a:close/>
                <a:moveTo>
                  <a:pt x="3096" y="1060"/>
                </a:moveTo>
                <a:lnTo>
                  <a:pt x="3096" y="952"/>
                </a:lnTo>
                <a:lnTo>
                  <a:pt x="3205" y="952"/>
                </a:lnTo>
                <a:lnTo>
                  <a:pt x="3205" y="1060"/>
                </a:lnTo>
                <a:lnTo>
                  <a:pt x="3096" y="1060"/>
                </a:lnTo>
                <a:close/>
                <a:moveTo>
                  <a:pt x="3096" y="947"/>
                </a:moveTo>
                <a:lnTo>
                  <a:pt x="3096" y="838"/>
                </a:lnTo>
                <a:lnTo>
                  <a:pt x="3205" y="838"/>
                </a:lnTo>
                <a:lnTo>
                  <a:pt x="3205" y="947"/>
                </a:lnTo>
                <a:lnTo>
                  <a:pt x="3096" y="947"/>
                </a:lnTo>
                <a:close/>
                <a:moveTo>
                  <a:pt x="3096" y="831"/>
                </a:moveTo>
                <a:lnTo>
                  <a:pt x="3096" y="723"/>
                </a:lnTo>
                <a:lnTo>
                  <a:pt x="3205" y="723"/>
                </a:lnTo>
                <a:lnTo>
                  <a:pt x="3205" y="831"/>
                </a:lnTo>
                <a:lnTo>
                  <a:pt x="3096" y="831"/>
                </a:lnTo>
                <a:close/>
                <a:moveTo>
                  <a:pt x="3096" y="718"/>
                </a:moveTo>
                <a:lnTo>
                  <a:pt x="3096" y="609"/>
                </a:lnTo>
                <a:lnTo>
                  <a:pt x="3205" y="609"/>
                </a:lnTo>
                <a:lnTo>
                  <a:pt x="3205" y="718"/>
                </a:lnTo>
                <a:lnTo>
                  <a:pt x="3096" y="718"/>
                </a:lnTo>
                <a:close/>
                <a:moveTo>
                  <a:pt x="3096" y="602"/>
                </a:moveTo>
                <a:lnTo>
                  <a:pt x="3096" y="493"/>
                </a:lnTo>
                <a:lnTo>
                  <a:pt x="3205" y="493"/>
                </a:lnTo>
                <a:lnTo>
                  <a:pt x="3205" y="602"/>
                </a:lnTo>
                <a:lnTo>
                  <a:pt x="3096" y="602"/>
                </a:lnTo>
                <a:close/>
                <a:moveTo>
                  <a:pt x="3091" y="602"/>
                </a:moveTo>
                <a:lnTo>
                  <a:pt x="2983" y="602"/>
                </a:lnTo>
                <a:lnTo>
                  <a:pt x="2983" y="493"/>
                </a:lnTo>
                <a:lnTo>
                  <a:pt x="3091" y="493"/>
                </a:lnTo>
                <a:lnTo>
                  <a:pt x="3091" y="602"/>
                </a:lnTo>
                <a:close/>
                <a:moveTo>
                  <a:pt x="2976" y="602"/>
                </a:moveTo>
                <a:lnTo>
                  <a:pt x="2867" y="602"/>
                </a:lnTo>
                <a:lnTo>
                  <a:pt x="2867" y="493"/>
                </a:lnTo>
                <a:lnTo>
                  <a:pt x="2976" y="493"/>
                </a:lnTo>
                <a:lnTo>
                  <a:pt x="2976" y="602"/>
                </a:lnTo>
                <a:close/>
                <a:moveTo>
                  <a:pt x="2862" y="602"/>
                </a:moveTo>
                <a:lnTo>
                  <a:pt x="2754" y="602"/>
                </a:lnTo>
                <a:lnTo>
                  <a:pt x="2754" y="493"/>
                </a:lnTo>
                <a:lnTo>
                  <a:pt x="2862" y="493"/>
                </a:lnTo>
                <a:lnTo>
                  <a:pt x="2862" y="602"/>
                </a:lnTo>
                <a:close/>
                <a:moveTo>
                  <a:pt x="2747" y="602"/>
                </a:moveTo>
                <a:lnTo>
                  <a:pt x="2638" y="602"/>
                </a:lnTo>
                <a:lnTo>
                  <a:pt x="2638" y="493"/>
                </a:lnTo>
                <a:lnTo>
                  <a:pt x="2747" y="493"/>
                </a:lnTo>
                <a:lnTo>
                  <a:pt x="2747" y="602"/>
                </a:lnTo>
                <a:close/>
                <a:moveTo>
                  <a:pt x="2633" y="602"/>
                </a:moveTo>
                <a:lnTo>
                  <a:pt x="2525" y="602"/>
                </a:lnTo>
                <a:lnTo>
                  <a:pt x="2525" y="493"/>
                </a:lnTo>
                <a:lnTo>
                  <a:pt x="2633" y="493"/>
                </a:lnTo>
                <a:lnTo>
                  <a:pt x="2633" y="602"/>
                </a:lnTo>
                <a:close/>
                <a:moveTo>
                  <a:pt x="2517" y="602"/>
                </a:moveTo>
                <a:lnTo>
                  <a:pt x="2409" y="602"/>
                </a:lnTo>
                <a:lnTo>
                  <a:pt x="2409" y="493"/>
                </a:lnTo>
                <a:lnTo>
                  <a:pt x="2517" y="493"/>
                </a:lnTo>
                <a:lnTo>
                  <a:pt x="2517" y="602"/>
                </a:lnTo>
                <a:close/>
                <a:moveTo>
                  <a:pt x="2404" y="602"/>
                </a:moveTo>
                <a:lnTo>
                  <a:pt x="2295" y="602"/>
                </a:lnTo>
                <a:lnTo>
                  <a:pt x="2295" y="493"/>
                </a:lnTo>
                <a:lnTo>
                  <a:pt x="2404" y="493"/>
                </a:lnTo>
                <a:lnTo>
                  <a:pt x="2404" y="602"/>
                </a:lnTo>
                <a:close/>
                <a:moveTo>
                  <a:pt x="2288" y="602"/>
                </a:moveTo>
                <a:lnTo>
                  <a:pt x="2180" y="602"/>
                </a:lnTo>
                <a:lnTo>
                  <a:pt x="2180" y="493"/>
                </a:lnTo>
                <a:lnTo>
                  <a:pt x="2288" y="493"/>
                </a:lnTo>
                <a:lnTo>
                  <a:pt x="2288" y="602"/>
                </a:lnTo>
                <a:close/>
                <a:moveTo>
                  <a:pt x="2175" y="602"/>
                </a:moveTo>
                <a:lnTo>
                  <a:pt x="2066" y="602"/>
                </a:lnTo>
                <a:lnTo>
                  <a:pt x="2066" y="493"/>
                </a:lnTo>
                <a:lnTo>
                  <a:pt x="2175" y="493"/>
                </a:lnTo>
                <a:lnTo>
                  <a:pt x="2175" y="602"/>
                </a:lnTo>
                <a:close/>
                <a:moveTo>
                  <a:pt x="2059" y="602"/>
                </a:moveTo>
                <a:lnTo>
                  <a:pt x="1951" y="602"/>
                </a:lnTo>
                <a:lnTo>
                  <a:pt x="1951" y="493"/>
                </a:lnTo>
                <a:lnTo>
                  <a:pt x="2059" y="493"/>
                </a:lnTo>
                <a:lnTo>
                  <a:pt x="2059" y="602"/>
                </a:lnTo>
                <a:close/>
                <a:moveTo>
                  <a:pt x="1946" y="602"/>
                </a:moveTo>
                <a:lnTo>
                  <a:pt x="1837" y="602"/>
                </a:lnTo>
                <a:lnTo>
                  <a:pt x="1837" y="493"/>
                </a:lnTo>
                <a:lnTo>
                  <a:pt x="1946" y="493"/>
                </a:lnTo>
                <a:lnTo>
                  <a:pt x="1946" y="602"/>
                </a:lnTo>
                <a:close/>
                <a:moveTo>
                  <a:pt x="1830" y="602"/>
                </a:moveTo>
                <a:lnTo>
                  <a:pt x="1721" y="602"/>
                </a:lnTo>
                <a:lnTo>
                  <a:pt x="1721" y="493"/>
                </a:lnTo>
                <a:lnTo>
                  <a:pt x="1830" y="493"/>
                </a:lnTo>
                <a:lnTo>
                  <a:pt x="1830" y="602"/>
                </a:lnTo>
                <a:close/>
                <a:moveTo>
                  <a:pt x="1717" y="602"/>
                </a:moveTo>
                <a:lnTo>
                  <a:pt x="1608" y="602"/>
                </a:lnTo>
                <a:lnTo>
                  <a:pt x="1608" y="493"/>
                </a:lnTo>
                <a:lnTo>
                  <a:pt x="1717" y="493"/>
                </a:lnTo>
                <a:lnTo>
                  <a:pt x="1717" y="602"/>
                </a:lnTo>
                <a:close/>
                <a:moveTo>
                  <a:pt x="1601" y="602"/>
                </a:moveTo>
                <a:lnTo>
                  <a:pt x="1492" y="602"/>
                </a:lnTo>
                <a:lnTo>
                  <a:pt x="1492" y="493"/>
                </a:lnTo>
                <a:lnTo>
                  <a:pt x="1601" y="493"/>
                </a:lnTo>
                <a:lnTo>
                  <a:pt x="1601" y="602"/>
                </a:lnTo>
                <a:close/>
                <a:moveTo>
                  <a:pt x="1488" y="602"/>
                </a:moveTo>
                <a:lnTo>
                  <a:pt x="1379" y="602"/>
                </a:lnTo>
                <a:lnTo>
                  <a:pt x="1379" y="493"/>
                </a:lnTo>
                <a:lnTo>
                  <a:pt x="1488" y="493"/>
                </a:lnTo>
                <a:lnTo>
                  <a:pt x="1488" y="602"/>
                </a:lnTo>
                <a:close/>
                <a:moveTo>
                  <a:pt x="1370" y="602"/>
                </a:moveTo>
                <a:lnTo>
                  <a:pt x="1263" y="602"/>
                </a:lnTo>
                <a:lnTo>
                  <a:pt x="1263" y="493"/>
                </a:lnTo>
                <a:lnTo>
                  <a:pt x="1370" y="493"/>
                </a:lnTo>
                <a:lnTo>
                  <a:pt x="1370" y="602"/>
                </a:lnTo>
                <a:close/>
                <a:moveTo>
                  <a:pt x="1259" y="602"/>
                </a:moveTo>
                <a:lnTo>
                  <a:pt x="1150" y="602"/>
                </a:lnTo>
                <a:lnTo>
                  <a:pt x="1150" y="493"/>
                </a:lnTo>
                <a:lnTo>
                  <a:pt x="1259" y="493"/>
                </a:lnTo>
                <a:lnTo>
                  <a:pt x="1259" y="602"/>
                </a:lnTo>
                <a:close/>
                <a:moveTo>
                  <a:pt x="1143" y="602"/>
                </a:moveTo>
                <a:lnTo>
                  <a:pt x="1034" y="602"/>
                </a:lnTo>
                <a:lnTo>
                  <a:pt x="1034" y="493"/>
                </a:lnTo>
                <a:lnTo>
                  <a:pt x="1143" y="493"/>
                </a:lnTo>
                <a:lnTo>
                  <a:pt x="1143" y="602"/>
                </a:lnTo>
                <a:close/>
                <a:moveTo>
                  <a:pt x="1029" y="602"/>
                </a:moveTo>
                <a:lnTo>
                  <a:pt x="921" y="602"/>
                </a:lnTo>
                <a:lnTo>
                  <a:pt x="921" y="493"/>
                </a:lnTo>
                <a:lnTo>
                  <a:pt x="1029" y="493"/>
                </a:lnTo>
                <a:lnTo>
                  <a:pt x="1029" y="602"/>
                </a:lnTo>
                <a:close/>
                <a:moveTo>
                  <a:pt x="911" y="602"/>
                </a:moveTo>
                <a:lnTo>
                  <a:pt x="805" y="602"/>
                </a:lnTo>
                <a:lnTo>
                  <a:pt x="805" y="493"/>
                </a:lnTo>
                <a:lnTo>
                  <a:pt x="911" y="493"/>
                </a:lnTo>
                <a:lnTo>
                  <a:pt x="911" y="602"/>
                </a:lnTo>
                <a:close/>
                <a:moveTo>
                  <a:pt x="800" y="602"/>
                </a:moveTo>
                <a:lnTo>
                  <a:pt x="692" y="602"/>
                </a:lnTo>
                <a:lnTo>
                  <a:pt x="692" y="493"/>
                </a:lnTo>
                <a:lnTo>
                  <a:pt x="800" y="493"/>
                </a:lnTo>
                <a:lnTo>
                  <a:pt x="800" y="602"/>
                </a:lnTo>
                <a:close/>
                <a:moveTo>
                  <a:pt x="682" y="602"/>
                </a:moveTo>
                <a:lnTo>
                  <a:pt x="576" y="602"/>
                </a:lnTo>
                <a:lnTo>
                  <a:pt x="576" y="493"/>
                </a:lnTo>
                <a:lnTo>
                  <a:pt x="682" y="493"/>
                </a:lnTo>
                <a:lnTo>
                  <a:pt x="682" y="602"/>
                </a:lnTo>
                <a:close/>
                <a:moveTo>
                  <a:pt x="682" y="609"/>
                </a:moveTo>
                <a:lnTo>
                  <a:pt x="682" y="718"/>
                </a:lnTo>
                <a:lnTo>
                  <a:pt x="576" y="718"/>
                </a:lnTo>
                <a:lnTo>
                  <a:pt x="576" y="609"/>
                </a:lnTo>
                <a:lnTo>
                  <a:pt x="682" y="609"/>
                </a:lnTo>
                <a:close/>
                <a:moveTo>
                  <a:pt x="682" y="723"/>
                </a:moveTo>
                <a:lnTo>
                  <a:pt x="682" y="831"/>
                </a:lnTo>
                <a:lnTo>
                  <a:pt x="576" y="831"/>
                </a:lnTo>
                <a:lnTo>
                  <a:pt x="576" y="723"/>
                </a:lnTo>
                <a:lnTo>
                  <a:pt x="682" y="723"/>
                </a:lnTo>
                <a:close/>
                <a:moveTo>
                  <a:pt x="682" y="838"/>
                </a:moveTo>
                <a:lnTo>
                  <a:pt x="682" y="947"/>
                </a:lnTo>
                <a:lnTo>
                  <a:pt x="576" y="947"/>
                </a:lnTo>
                <a:lnTo>
                  <a:pt x="576" y="838"/>
                </a:lnTo>
                <a:lnTo>
                  <a:pt x="682" y="838"/>
                </a:lnTo>
                <a:close/>
                <a:moveTo>
                  <a:pt x="682" y="952"/>
                </a:moveTo>
                <a:lnTo>
                  <a:pt x="682" y="1060"/>
                </a:lnTo>
                <a:lnTo>
                  <a:pt x="576" y="1060"/>
                </a:lnTo>
                <a:lnTo>
                  <a:pt x="576" y="952"/>
                </a:lnTo>
                <a:lnTo>
                  <a:pt x="682" y="952"/>
                </a:lnTo>
                <a:close/>
                <a:moveTo>
                  <a:pt x="682" y="1067"/>
                </a:moveTo>
                <a:lnTo>
                  <a:pt x="682" y="1176"/>
                </a:lnTo>
                <a:lnTo>
                  <a:pt x="576" y="1176"/>
                </a:lnTo>
                <a:lnTo>
                  <a:pt x="576" y="1067"/>
                </a:lnTo>
                <a:lnTo>
                  <a:pt x="682" y="1067"/>
                </a:lnTo>
                <a:close/>
                <a:moveTo>
                  <a:pt x="682" y="1181"/>
                </a:moveTo>
                <a:lnTo>
                  <a:pt x="682" y="1290"/>
                </a:lnTo>
                <a:lnTo>
                  <a:pt x="576" y="1290"/>
                </a:lnTo>
                <a:lnTo>
                  <a:pt x="576" y="1181"/>
                </a:lnTo>
                <a:lnTo>
                  <a:pt x="682" y="1181"/>
                </a:lnTo>
                <a:close/>
                <a:moveTo>
                  <a:pt x="682" y="1297"/>
                </a:moveTo>
                <a:lnTo>
                  <a:pt x="682" y="1405"/>
                </a:lnTo>
                <a:lnTo>
                  <a:pt x="576" y="1405"/>
                </a:lnTo>
                <a:lnTo>
                  <a:pt x="576" y="1297"/>
                </a:lnTo>
                <a:lnTo>
                  <a:pt x="682" y="1297"/>
                </a:lnTo>
                <a:close/>
                <a:moveTo>
                  <a:pt x="682" y="1410"/>
                </a:moveTo>
                <a:lnTo>
                  <a:pt x="682" y="1519"/>
                </a:lnTo>
                <a:lnTo>
                  <a:pt x="576" y="1519"/>
                </a:lnTo>
                <a:lnTo>
                  <a:pt x="576" y="1410"/>
                </a:lnTo>
                <a:lnTo>
                  <a:pt x="682" y="1410"/>
                </a:lnTo>
                <a:close/>
                <a:moveTo>
                  <a:pt x="682" y="1526"/>
                </a:moveTo>
                <a:lnTo>
                  <a:pt x="682" y="1634"/>
                </a:lnTo>
                <a:lnTo>
                  <a:pt x="576" y="1634"/>
                </a:lnTo>
                <a:lnTo>
                  <a:pt x="576" y="1526"/>
                </a:lnTo>
                <a:lnTo>
                  <a:pt x="682" y="1526"/>
                </a:lnTo>
                <a:close/>
                <a:moveTo>
                  <a:pt x="682" y="1639"/>
                </a:moveTo>
                <a:lnTo>
                  <a:pt x="682" y="1748"/>
                </a:lnTo>
                <a:lnTo>
                  <a:pt x="576" y="1748"/>
                </a:lnTo>
                <a:lnTo>
                  <a:pt x="576" y="1639"/>
                </a:lnTo>
                <a:lnTo>
                  <a:pt x="682" y="1639"/>
                </a:lnTo>
                <a:close/>
                <a:moveTo>
                  <a:pt x="682" y="1755"/>
                </a:moveTo>
                <a:lnTo>
                  <a:pt x="682" y="1864"/>
                </a:lnTo>
                <a:lnTo>
                  <a:pt x="576" y="1864"/>
                </a:lnTo>
                <a:lnTo>
                  <a:pt x="576" y="1755"/>
                </a:lnTo>
                <a:lnTo>
                  <a:pt x="682" y="1755"/>
                </a:lnTo>
                <a:close/>
                <a:moveTo>
                  <a:pt x="682" y="1868"/>
                </a:moveTo>
                <a:lnTo>
                  <a:pt x="682" y="1977"/>
                </a:lnTo>
                <a:lnTo>
                  <a:pt x="576" y="1977"/>
                </a:lnTo>
                <a:lnTo>
                  <a:pt x="576" y="1868"/>
                </a:lnTo>
                <a:lnTo>
                  <a:pt x="682" y="1868"/>
                </a:lnTo>
                <a:close/>
                <a:moveTo>
                  <a:pt x="682" y="1984"/>
                </a:moveTo>
                <a:lnTo>
                  <a:pt x="682" y="2093"/>
                </a:lnTo>
                <a:lnTo>
                  <a:pt x="576" y="2093"/>
                </a:lnTo>
                <a:lnTo>
                  <a:pt x="576" y="1984"/>
                </a:lnTo>
                <a:lnTo>
                  <a:pt x="682" y="1984"/>
                </a:lnTo>
                <a:close/>
                <a:moveTo>
                  <a:pt x="682" y="2097"/>
                </a:moveTo>
                <a:lnTo>
                  <a:pt x="682" y="2206"/>
                </a:lnTo>
                <a:lnTo>
                  <a:pt x="576" y="2206"/>
                </a:lnTo>
                <a:lnTo>
                  <a:pt x="576" y="2097"/>
                </a:lnTo>
                <a:lnTo>
                  <a:pt x="682" y="2097"/>
                </a:lnTo>
                <a:close/>
                <a:moveTo>
                  <a:pt x="682" y="2213"/>
                </a:moveTo>
                <a:lnTo>
                  <a:pt x="682" y="2322"/>
                </a:lnTo>
                <a:lnTo>
                  <a:pt x="576" y="2322"/>
                </a:lnTo>
                <a:lnTo>
                  <a:pt x="576" y="2213"/>
                </a:lnTo>
                <a:lnTo>
                  <a:pt x="682" y="2213"/>
                </a:lnTo>
                <a:close/>
                <a:moveTo>
                  <a:pt x="692" y="2213"/>
                </a:moveTo>
                <a:lnTo>
                  <a:pt x="800" y="2213"/>
                </a:lnTo>
                <a:lnTo>
                  <a:pt x="800" y="2322"/>
                </a:lnTo>
                <a:lnTo>
                  <a:pt x="692" y="2322"/>
                </a:lnTo>
                <a:lnTo>
                  <a:pt x="692" y="2213"/>
                </a:lnTo>
                <a:close/>
                <a:moveTo>
                  <a:pt x="805" y="2213"/>
                </a:moveTo>
                <a:lnTo>
                  <a:pt x="911" y="2213"/>
                </a:lnTo>
                <a:lnTo>
                  <a:pt x="911" y="2322"/>
                </a:lnTo>
                <a:lnTo>
                  <a:pt x="805" y="2322"/>
                </a:lnTo>
                <a:lnTo>
                  <a:pt x="805" y="2213"/>
                </a:lnTo>
                <a:close/>
                <a:moveTo>
                  <a:pt x="921" y="2213"/>
                </a:moveTo>
                <a:lnTo>
                  <a:pt x="1029" y="2213"/>
                </a:lnTo>
                <a:lnTo>
                  <a:pt x="1029" y="2322"/>
                </a:lnTo>
                <a:lnTo>
                  <a:pt x="921" y="2322"/>
                </a:lnTo>
                <a:lnTo>
                  <a:pt x="921" y="2213"/>
                </a:lnTo>
                <a:close/>
                <a:moveTo>
                  <a:pt x="1034" y="2213"/>
                </a:moveTo>
                <a:lnTo>
                  <a:pt x="1143" y="2213"/>
                </a:lnTo>
                <a:lnTo>
                  <a:pt x="1143" y="2322"/>
                </a:lnTo>
                <a:lnTo>
                  <a:pt x="1034" y="2322"/>
                </a:lnTo>
                <a:lnTo>
                  <a:pt x="1034" y="2213"/>
                </a:lnTo>
                <a:close/>
                <a:moveTo>
                  <a:pt x="1150" y="2213"/>
                </a:moveTo>
                <a:lnTo>
                  <a:pt x="1259" y="2213"/>
                </a:lnTo>
                <a:lnTo>
                  <a:pt x="1259" y="2322"/>
                </a:lnTo>
                <a:lnTo>
                  <a:pt x="1150" y="2322"/>
                </a:lnTo>
                <a:lnTo>
                  <a:pt x="1150" y="2213"/>
                </a:lnTo>
                <a:close/>
                <a:moveTo>
                  <a:pt x="1263" y="2213"/>
                </a:moveTo>
                <a:lnTo>
                  <a:pt x="1370" y="2213"/>
                </a:lnTo>
                <a:lnTo>
                  <a:pt x="1370" y="2322"/>
                </a:lnTo>
                <a:lnTo>
                  <a:pt x="1263" y="2322"/>
                </a:lnTo>
                <a:lnTo>
                  <a:pt x="1263" y="2213"/>
                </a:lnTo>
                <a:close/>
                <a:moveTo>
                  <a:pt x="1379" y="2213"/>
                </a:moveTo>
                <a:lnTo>
                  <a:pt x="1488" y="2213"/>
                </a:lnTo>
                <a:lnTo>
                  <a:pt x="1488" y="2322"/>
                </a:lnTo>
                <a:lnTo>
                  <a:pt x="1379" y="2322"/>
                </a:lnTo>
                <a:lnTo>
                  <a:pt x="1379" y="2213"/>
                </a:lnTo>
                <a:close/>
                <a:moveTo>
                  <a:pt x="1492" y="2213"/>
                </a:moveTo>
                <a:lnTo>
                  <a:pt x="1601" y="2213"/>
                </a:lnTo>
                <a:lnTo>
                  <a:pt x="1601" y="2322"/>
                </a:lnTo>
                <a:lnTo>
                  <a:pt x="1492" y="2322"/>
                </a:lnTo>
                <a:lnTo>
                  <a:pt x="1492" y="2213"/>
                </a:lnTo>
                <a:close/>
                <a:moveTo>
                  <a:pt x="1608" y="2213"/>
                </a:moveTo>
                <a:lnTo>
                  <a:pt x="1717" y="2213"/>
                </a:lnTo>
                <a:lnTo>
                  <a:pt x="1717" y="2322"/>
                </a:lnTo>
                <a:lnTo>
                  <a:pt x="1608" y="2322"/>
                </a:lnTo>
                <a:lnTo>
                  <a:pt x="1608" y="2213"/>
                </a:lnTo>
                <a:close/>
                <a:moveTo>
                  <a:pt x="1721" y="2213"/>
                </a:moveTo>
                <a:lnTo>
                  <a:pt x="1830" y="2213"/>
                </a:lnTo>
                <a:lnTo>
                  <a:pt x="1830" y="2322"/>
                </a:lnTo>
                <a:lnTo>
                  <a:pt x="1721" y="2322"/>
                </a:lnTo>
                <a:lnTo>
                  <a:pt x="1721" y="2213"/>
                </a:lnTo>
                <a:close/>
                <a:moveTo>
                  <a:pt x="1837" y="2213"/>
                </a:moveTo>
                <a:lnTo>
                  <a:pt x="1946" y="2213"/>
                </a:lnTo>
                <a:lnTo>
                  <a:pt x="1946" y="2322"/>
                </a:lnTo>
                <a:lnTo>
                  <a:pt x="1837" y="2322"/>
                </a:lnTo>
                <a:lnTo>
                  <a:pt x="1837" y="2213"/>
                </a:lnTo>
                <a:close/>
                <a:moveTo>
                  <a:pt x="1951" y="2213"/>
                </a:moveTo>
                <a:lnTo>
                  <a:pt x="2059" y="2213"/>
                </a:lnTo>
                <a:lnTo>
                  <a:pt x="2059" y="2322"/>
                </a:lnTo>
                <a:lnTo>
                  <a:pt x="1951" y="2322"/>
                </a:lnTo>
                <a:lnTo>
                  <a:pt x="1951" y="2213"/>
                </a:lnTo>
                <a:close/>
                <a:moveTo>
                  <a:pt x="2066" y="2213"/>
                </a:moveTo>
                <a:lnTo>
                  <a:pt x="2175" y="2213"/>
                </a:lnTo>
                <a:lnTo>
                  <a:pt x="2175" y="2322"/>
                </a:lnTo>
                <a:lnTo>
                  <a:pt x="2066" y="2322"/>
                </a:lnTo>
                <a:lnTo>
                  <a:pt x="2066" y="2213"/>
                </a:lnTo>
                <a:close/>
                <a:moveTo>
                  <a:pt x="2180" y="2213"/>
                </a:moveTo>
                <a:lnTo>
                  <a:pt x="2288" y="2213"/>
                </a:lnTo>
                <a:lnTo>
                  <a:pt x="2288" y="2322"/>
                </a:lnTo>
                <a:lnTo>
                  <a:pt x="2180" y="2322"/>
                </a:lnTo>
                <a:lnTo>
                  <a:pt x="2180" y="2213"/>
                </a:lnTo>
                <a:close/>
                <a:moveTo>
                  <a:pt x="2295" y="2213"/>
                </a:moveTo>
                <a:lnTo>
                  <a:pt x="2404" y="2213"/>
                </a:lnTo>
                <a:lnTo>
                  <a:pt x="2404" y="2322"/>
                </a:lnTo>
                <a:lnTo>
                  <a:pt x="2295" y="2322"/>
                </a:lnTo>
                <a:lnTo>
                  <a:pt x="2295" y="2213"/>
                </a:lnTo>
                <a:close/>
                <a:moveTo>
                  <a:pt x="2409" y="2213"/>
                </a:moveTo>
                <a:lnTo>
                  <a:pt x="2517" y="2213"/>
                </a:lnTo>
                <a:lnTo>
                  <a:pt x="2517" y="2322"/>
                </a:lnTo>
                <a:lnTo>
                  <a:pt x="2409" y="2322"/>
                </a:lnTo>
                <a:lnTo>
                  <a:pt x="2409" y="2213"/>
                </a:lnTo>
                <a:close/>
                <a:moveTo>
                  <a:pt x="2525" y="2213"/>
                </a:moveTo>
                <a:lnTo>
                  <a:pt x="2633" y="2213"/>
                </a:lnTo>
                <a:lnTo>
                  <a:pt x="2633" y="2322"/>
                </a:lnTo>
                <a:lnTo>
                  <a:pt x="2525" y="2322"/>
                </a:lnTo>
                <a:lnTo>
                  <a:pt x="2525" y="2213"/>
                </a:lnTo>
                <a:close/>
                <a:moveTo>
                  <a:pt x="2638" y="2213"/>
                </a:moveTo>
                <a:lnTo>
                  <a:pt x="2747" y="2213"/>
                </a:lnTo>
                <a:lnTo>
                  <a:pt x="2747" y="2322"/>
                </a:lnTo>
                <a:lnTo>
                  <a:pt x="2638" y="2322"/>
                </a:lnTo>
                <a:lnTo>
                  <a:pt x="2638" y="2213"/>
                </a:lnTo>
                <a:close/>
                <a:moveTo>
                  <a:pt x="2754" y="2213"/>
                </a:moveTo>
                <a:lnTo>
                  <a:pt x="2862" y="2213"/>
                </a:lnTo>
                <a:lnTo>
                  <a:pt x="2862" y="2322"/>
                </a:lnTo>
                <a:lnTo>
                  <a:pt x="2754" y="2322"/>
                </a:lnTo>
                <a:lnTo>
                  <a:pt x="2754" y="2213"/>
                </a:lnTo>
                <a:close/>
                <a:moveTo>
                  <a:pt x="2867" y="2213"/>
                </a:moveTo>
                <a:lnTo>
                  <a:pt x="2976" y="2213"/>
                </a:lnTo>
                <a:lnTo>
                  <a:pt x="2976" y="2322"/>
                </a:lnTo>
                <a:lnTo>
                  <a:pt x="2867" y="2322"/>
                </a:lnTo>
                <a:lnTo>
                  <a:pt x="2867" y="2213"/>
                </a:lnTo>
                <a:close/>
                <a:moveTo>
                  <a:pt x="2983" y="2213"/>
                </a:moveTo>
                <a:lnTo>
                  <a:pt x="3091" y="2213"/>
                </a:lnTo>
                <a:lnTo>
                  <a:pt x="3091" y="2322"/>
                </a:lnTo>
                <a:lnTo>
                  <a:pt x="2983" y="2322"/>
                </a:lnTo>
                <a:lnTo>
                  <a:pt x="2983" y="2213"/>
                </a:lnTo>
                <a:close/>
                <a:moveTo>
                  <a:pt x="3096" y="2213"/>
                </a:moveTo>
                <a:lnTo>
                  <a:pt x="3205" y="2213"/>
                </a:lnTo>
                <a:lnTo>
                  <a:pt x="3205" y="2322"/>
                </a:lnTo>
                <a:lnTo>
                  <a:pt x="3096" y="2322"/>
                </a:lnTo>
                <a:lnTo>
                  <a:pt x="3096" y="2213"/>
                </a:lnTo>
                <a:close/>
                <a:moveTo>
                  <a:pt x="3212" y="2213"/>
                </a:moveTo>
                <a:lnTo>
                  <a:pt x="3321" y="2213"/>
                </a:lnTo>
                <a:lnTo>
                  <a:pt x="3321" y="2322"/>
                </a:lnTo>
                <a:lnTo>
                  <a:pt x="3212" y="2322"/>
                </a:lnTo>
                <a:lnTo>
                  <a:pt x="3212" y="2213"/>
                </a:lnTo>
                <a:close/>
                <a:moveTo>
                  <a:pt x="3212" y="2206"/>
                </a:moveTo>
                <a:lnTo>
                  <a:pt x="3212" y="2097"/>
                </a:lnTo>
                <a:lnTo>
                  <a:pt x="3321" y="2097"/>
                </a:lnTo>
                <a:lnTo>
                  <a:pt x="3321" y="2206"/>
                </a:lnTo>
                <a:lnTo>
                  <a:pt x="3212" y="2206"/>
                </a:lnTo>
                <a:close/>
                <a:moveTo>
                  <a:pt x="3212" y="2093"/>
                </a:moveTo>
                <a:lnTo>
                  <a:pt x="3212" y="1984"/>
                </a:lnTo>
                <a:lnTo>
                  <a:pt x="3321" y="1984"/>
                </a:lnTo>
                <a:lnTo>
                  <a:pt x="3321" y="2093"/>
                </a:lnTo>
                <a:lnTo>
                  <a:pt x="3212" y="2093"/>
                </a:lnTo>
                <a:close/>
                <a:moveTo>
                  <a:pt x="3212" y="1977"/>
                </a:moveTo>
                <a:lnTo>
                  <a:pt x="3212" y="1868"/>
                </a:lnTo>
                <a:lnTo>
                  <a:pt x="3321" y="1868"/>
                </a:lnTo>
                <a:lnTo>
                  <a:pt x="3321" y="1977"/>
                </a:lnTo>
                <a:lnTo>
                  <a:pt x="3212" y="1977"/>
                </a:lnTo>
                <a:close/>
                <a:moveTo>
                  <a:pt x="3212" y="1864"/>
                </a:moveTo>
                <a:lnTo>
                  <a:pt x="3212" y="1755"/>
                </a:lnTo>
                <a:lnTo>
                  <a:pt x="3321" y="1755"/>
                </a:lnTo>
                <a:lnTo>
                  <a:pt x="3321" y="1864"/>
                </a:lnTo>
                <a:lnTo>
                  <a:pt x="3212" y="1864"/>
                </a:lnTo>
                <a:close/>
                <a:moveTo>
                  <a:pt x="3212" y="1748"/>
                </a:moveTo>
                <a:lnTo>
                  <a:pt x="3212" y="1639"/>
                </a:lnTo>
                <a:lnTo>
                  <a:pt x="3321" y="1639"/>
                </a:lnTo>
                <a:lnTo>
                  <a:pt x="3321" y="1748"/>
                </a:lnTo>
                <a:lnTo>
                  <a:pt x="3212" y="1748"/>
                </a:lnTo>
                <a:close/>
                <a:moveTo>
                  <a:pt x="3212" y="1634"/>
                </a:moveTo>
                <a:lnTo>
                  <a:pt x="3212" y="1526"/>
                </a:lnTo>
                <a:lnTo>
                  <a:pt x="3321" y="1526"/>
                </a:lnTo>
                <a:lnTo>
                  <a:pt x="3321" y="1634"/>
                </a:lnTo>
                <a:lnTo>
                  <a:pt x="3212" y="1634"/>
                </a:lnTo>
                <a:close/>
                <a:moveTo>
                  <a:pt x="3212" y="1519"/>
                </a:moveTo>
                <a:lnTo>
                  <a:pt x="3212" y="1410"/>
                </a:lnTo>
                <a:lnTo>
                  <a:pt x="3321" y="1410"/>
                </a:lnTo>
                <a:lnTo>
                  <a:pt x="3321" y="1519"/>
                </a:lnTo>
                <a:lnTo>
                  <a:pt x="3212" y="1519"/>
                </a:lnTo>
                <a:close/>
                <a:moveTo>
                  <a:pt x="3212" y="1405"/>
                </a:moveTo>
                <a:lnTo>
                  <a:pt x="3212" y="1297"/>
                </a:lnTo>
                <a:lnTo>
                  <a:pt x="3321" y="1297"/>
                </a:lnTo>
                <a:lnTo>
                  <a:pt x="3321" y="1405"/>
                </a:lnTo>
                <a:lnTo>
                  <a:pt x="3212" y="1405"/>
                </a:lnTo>
                <a:close/>
                <a:moveTo>
                  <a:pt x="3212" y="1290"/>
                </a:moveTo>
                <a:lnTo>
                  <a:pt x="3212" y="1181"/>
                </a:lnTo>
                <a:lnTo>
                  <a:pt x="3321" y="1181"/>
                </a:lnTo>
                <a:lnTo>
                  <a:pt x="3321" y="1290"/>
                </a:lnTo>
                <a:lnTo>
                  <a:pt x="3212" y="1290"/>
                </a:lnTo>
                <a:close/>
                <a:moveTo>
                  <a:pt x="3212" y="1176"/>
                </a:moveTo>
                <a:lnTo>
                  <a:pt x="3212" y="1067"/>
                </a:lnTo>
                <a:lnTo>
                  <a:pt x="3321" y="1067"/>
                </a:lnTo>
                <a:lnTo>
                  <a:pt x="3321" y="1176"/>
                </a:lnTo>
                <a:lnTo>
                  <a:pt x="3212" y="1176"/>
                </a:lnTo>
                <a:close/>
                <a:moveTo>
                  <a:pt x="3212" y="1060"/>
                </a:moveTo>
                <a:lnTo>
                  <a:pt x="3212" y="952"/>
                </a:lnTo>
                <a:lnTo>
                  <a:pt x="3321" y="952"/>
                </a:lnTo>
                <a:lnTo>
                  <a:pt x="3321" y="1060"/>
                </a:lnTo>
                <a:lnTo>
                  <a:pt x="3212" y="1060"/>
                </a:lnTo>
                <a:close/>
                <a:moveTo>
                  <a:pt x="3212" y="947"/>
                </a:moveTo>
                <a:lnTo>
                  <a:pt x="3212" y="838"/>
                </a:lnTo>
                <a:lnTo>
                  <a:pt x="3321" y="838"/>
                </a:lnTo>
                <a:lnTo>
                  <a:pt x="3321" y="947"/>
                </a:lnTo>
                <a:lnTo>
                  <a:pt x="3212" y="947"/>
                </a:lnTo>
                <a:close/>
                <a:moveTo>
                  <a:pt x="3212" y="831"/>
                </a:moveTo>
                <a:lnTo>
                  <a:pt x="3212" y="723"/>
                </a:lnTo>
                <a:lnTo>
                  <a:pt x="3321" y="723"/>
                </a:lnTo>
                <a:lnTo>
                  <a:pt x="3321" y="831"/>
                </a:lnTo>
                <a:lnTo>
                  <a:pt x="3212" y="831"/>
                </a:lnTo>
                <a:close/>
                <a:moveTo>
                  <a:pt x="3212" y="718"/>
                </a:moveTo>
                <a:lnTo>
                  <a:pt x="3212" y="609"/>
                </a:lnTo>
                <a:lnTo>
                  <a:pt x="3321" y="609"/>
                </a:lnTo>
                <a:lnTo>
                  <a:pt x="3321" y="718"/>
                </a:lnTo>
                <a:lnTo>
                  <a:pt x="3212" y="718"/>
                </a:lnTo>
                <a:close/>
                <a:moveTo>
                  <a:pt x="3212" y="602"/>
                </a:moveTo>
                <a:lnTo>
                  <a:pt x="3212" y="493"/>
                </a:lnTo>
                <a:lnTo>
                  <a:pt x="3321" y="493"/>
                </a:lnTo>
                <a:lnTo>
                  <a:pt x="3321" y="602"/>
                </a:lnTo>
                <a:lnTo>
                  <a:pt x="3212" y="602"/>
                </a:lnTo>
                <a:close/>
                <a:moveTo>
                  <a:pt x="3212" y="489"/>
                </a:moveTo>
                <a:lnTo>
                  <a:pt x="3212" y="380"/>
                </a:lnTo>
                <a:lnTo>
                  <a:pt x="3321" y="380"/>
                </a:lnTo>
                <a:lnTo>
                  <a:pt x="3321" y="489"/>
                </a:lnTo>
                <a:lnTo>
                  <a:pt x="3212" y="489"/>
                </a:lnTo>
                <a:close/>
                <a:moveTo>
                  <a:pt x="3205" y="489"/>
                </a:moveTo>
                <a:lnTo>
                  <a:pt x="3096" y="489"/>
                </a:lnTo>
                <a:lnTo>
                  <a:pt x="3096" y="380"/>
                </a:lnTo>
                <a:lnTo>
                  <a:pt x="3205" y="380"/>
                </a:lnTo>
                <a:lnTo>
                  <a:pt x="3205" y="489"/>
                </a:lnTo>
                <a:close/>
                <a:moveTo>
                  <a:pt x="3091" y="489"/>
                </a:moveTo>
                <a:lnTo>
                  <a:pt x="2983" y="489"/>
                </a:lnTo>
                <a:lnTo>
                  <a:pt x="2983" y="380"/>
                </a:lnTo>
                <a:lnTo>
                  <a:pt x="3091" y="380"/>
                </a:lnTo>
                <a:lnTo>
                  <a:pt x="3091" y="489"/>
                </a:lnTo>
                <a:close/>
                <a:moveTo>
                  <a:pt x="2976" y="489"/>
                </a:moveTo>
                <a:lnTo>
                  <a:pt x="2867" y="489"/>
                </a:lnTo>
                <a:lnTo>
                  <a:pt x="2867" y="380"/>
                </a:lnTo>
                <a:lnTo>
                  <a:pt x="2976" y="380"/>
                </a:lnTo>
                <a:lnTo>
                  <a:pt x="2976" y="489"/>
                </a:lnTo>
                <a:close/>
                <a:moveTo>
                  <a:pt x="2862" y="489"/>
                </a:moveTo>
                <a:lnTo>
                  <a:pt x="2754" y="489"/>
                </a:lnTo>
                <a:lnTo>
                  <a:pt x="2754" y="380"/>
                </a:lnTo>
                <a:lnTo>
                  <a:pt x="2862" y="380"/>
                </a:lnTo>
                <a:lnTo>
                  <a:pt x="2862" y="489"/>
                </a:lnTo>
                <a:close/>
                <a:moveTo>
                  <a:pt x="2747" y="489"/>
                </a:moveTo>
                <a:lnTo>
                  <a:pt x="2638" y="489"/>
                </a:lnTo>
                <a:lnTo>
                  <a:pt x="2638" y="380"/>
                </a:lnTo>
                <a:lnTo>
                  <a:pt x="2747" y="380"/>
                </a:lnTo>
                <a:lnTo>
                  <a:pt x="2747" y="489"/>
                </a:lnTo>
                <a:close/>
                <a:moveTo>
                  <a:pt x="2633" y="489"/>
                </a:moveTo>
                <a:lnTo>
                  <a:pt x="2525" y="489"/>
                </a:lnTo>
                <a:lnTo>
                  <a:pt x="2525" y="380"/>
                </a:lnTo>
                <a:lnTo>
                  <a:pt x="2633" y="380"/>
                </a:lnTo>
                <a:lnTo>
                  <a:pt x="2633" y="489"/>
                </a:lnTo>
                <a:close/>
                <a:moveTo>
                  <a:pt x="2517" y="489"/>
                </a:moveTo>
                <a:lnTo>
                  <a:pt x="2409" y="489"/>
                </a:lnTo>
                <a:lnTo>
                  <a:pt x="2409" y="380"/>
                </a:lnTo>
                <a:lnTo>
                  <a:pt x="2517" y="380"/>
                </a:lnTo>
                <a:lnTo>
                  <a:pt x="2517" y="489"/>
                </a:lnTo>
                <a:close/>
                <a:moveTo>
                  <a:pt x="2404" y="489"/>
                </a:moveTo>
                <a:lnTo>
                  <a:pt x="2295" y="489"/>
                </a:lnTo>
                <a:lnTo>
                  <a:pt x="2295" y="380"/>
                </a:lnTo>
                <a:lnTo>
                  <a:pt x="2404" y="380"/>
                </a:lnTo>
                <a:lnTo>
                  <a:pt x="2404" y="489"/>
                </a:lnTo>
                <a:close/>
                <a:moveTo>
                  <a:pt x="2288" y="489"/>
                </a:moveTo>
                <a:lnTo>
                  <a:pt x="2180" y="489"/>
                </a:lnTo>
                <a:lnTo>
                  <a:pt x="2180" y="380"/>
                </a:lnTo>
                <a:lnTo>
                  <a:pt x="2288" y="380"/>
                </a:lnTo>
                <a:lnTo>
                  <a:pt x="2288" y="489"/>
                </a:lnTo>
                <a:close/>
                <a:moveTo>
                  <a:pt x="2175" y="489"/>
                </a:moveTo>
                <a:lnTo>
                  <a:pt x="2066" y="489"/>
                </a:lnTo>
                <a:lnTo>
                  <a:pt x="2066" y="380"/>
                </a:lnTo>
                <a:lnTo>
                  <a:pt x="2175" y="380"/>
                </a:lnTo>
                <a:lnTo>
                  <a:pt x="2175" y="489"/>
                </a:lnTo>
                <a:close/>
                <a:moveTo>
                  <a:pt x="2059" y="489"/>
                </a:moveTo>
                <a:lnTo>
                  <a:pt x="1951" y="489"/>
                </a:lnTo>
                <a:lnTo>
                  <a:pt x="1951" y="380"/>
                </a:lnTo>
                <a:lnTo>
                  <a:pt x="2059" y="380"/>
                </a:lnTo>
                <a:lnTo>
                  <a:pt x="2059" y="489"/>
                </a:lnTo>
                <a:close/>
                <a:moveTo>
                  <a:pt x="1946" y="489"/>
                </a:moveTo>
                <a:lnTo>
                  <a:pt x="1837" y="489"/>
                </a:lnTo>
                <a:lnTo>
                  <a:pt x="1837" y="380"/>
                </a:lnTo>
                <a:lnTo>
                  <a:pt x="1946" y="380"/>
                </a:lnTo>
                <a:lnTo>
                  <a:pt x="1946" y="489"/>
                </a:lnTo>
                <a:close/>
                <a:moveTo>
                  <a:pt x="1830" y="489"/>
                </a:moveTo>
                <a:lnTo>
                  <a:pt x="1721" y="489"/>
                </a:lnTo>
                <a:lnTo>
                  <a:pt x="1721" y="380"/>
                </a:lnTo>
                <a:lnTo>
                  <a:pt x="1830" y="380"/>
                </a:lnTo>
                <a:lnTo>
                  <a:pt x="1830" y="489"/>
                </a:lnTo>
                <a:close/>
                <a:moveTo>
                  <a:pt x="1717" y="489"/>
                </a:moveTo>
                <a:lnTo>
                  <a:pt x="1608" y="489"/>
                </a:lnTo>
                <a:lnTo>
                  <a:pt x="1608" y="380"/>
                </a:lnTo>
                <a:lnTo>
                  <a:pt x="1717" y="380"/>
                </a:lnTo>
                <a:lnTo>
                  <a:pt x="1717" y="489"/>
                </a:lnTo>
                <a:close/>
                <a:moveTo>
                  <a:pt x="1601" y="489"/>
                </a:moveTo>
                <a:lnTo>
                  <a:pt x="1492" y="489"/>
                </a:lnTo>
                <a:lnTo>
                  <a:pt x="1492" y="380"/>
                </a:lnTo>
                <a:lnTo>
                  <a:pt x="1601" y="380"/>
                </a:lnTo>
                <a:lnTo>
                  <a:pt x="1601" y="489"/>
                </a:lnTo>
                <a:close/>
                <a:moveTo>
                  <a:pt x="1488" y="489"/>
                </a:moveTo>
                <a:lnTo>
                  <a:pt x="1379" y="489"/>
                </a:lnTo>
                <a:lnTo>
                  <a:pt x="1379" y="380"/>
                </a:lnTo>
                <a:lnTo>
                  <a:pt x="1488" y="380"/>
                </a:lnTo>
                <a:lnTo>
                  <a:pt x="1488" y="489"/>
                </a:lnTo>
                <a:close/>
                <a:moveTo>
                  <a:pt x="1370" y="489"/>
                </a:moveTo>
                <a:lnTo>
                  <a:pt x="1263" y="489"/>
                </a:lnTo>
                <a:lnTo>
                  <a:pt x="1263" y="380"/>
                </a:lnTo>
                <a:lnTo>
                  <a:pt x="1370" y="380"/>
                </a:lnTo>
                <a:lnTo>
                  <a:pt x="1370" y="489"/>
                </a:lnTo>
                <a:close/>
                <a:moveTo>
                  <a:pt x="1259" y="489"/>
                </a:moveTo>
                <a:lnTo>
                  <a:pt x="1150" y="489"/>
                </a:lnTo>
                <a:lnTo>
                  <a:pt x="1150" y="380"/>
                </a:lnTo>
                <a:lnTo>
                  <a:pt x="1259" y="380"/>
                </a:lnTo>
                <a:lnTo>
                  <a:pt x="1259" y="489"/>
                </a:lnTo>
                <a:close/>
                <a:moveTo>
                  <a:pt x="1143" y="489"/>
                </a:moveTo>
                <a:lnTo>
                  <a:pt x="1034" y="489"/>
                </a:lnTo>
                <a:lnTo>
                  <a:pt x="1034" y="380"/>
                </a:lnTo>
                <a:lnTo>
                  <a:pt x="1143" y="380"/>
                </a:lnTo>
                <a:lnTo>
                  <a:pt x="1143" y="489"/>
                </a:lnTo>
                <a:close/>
                <a:moveTo>
                  <a:pt x="1029" y="489"/>
                </a:moveTo>
                <a:lnTo>
                  <a:pt x="921" y="489"/>
                </a:lnTo>
                <a:lnTo>
                  <a:pt x="921" y="380"/>
                </a:lnTo>
                <a:lnTo>
                  <a:pt x="1029" y="380"/>
                </a:lnTo>
                <a:lnTo>
                  <a:pt x="1029" y="489"/>
                </a:lnTo>
                <a:close/>
                <a:moveTo>
                  <a:pt x="911" y="489"/>
                </a:moveTo>
                <a:lnTo>
                  <a:pt x="805" y="489"/>
                </a:lnTo>
                <a:lnTo>
                  <a:pt x="805" y="380"/>
                </a:lnTo>
                <a:lnTo>
                  <a:pt x="911" y="380"/>
                </a:lnTo>
                <a:lnTo>
                  <a:pt x="911" y="489"/>
                </a:lnTo>
                <a:close/>
                <a:moveTo>
                  <a:pt x="800" y="489"/>
                </a:moveTo>
                <a:lnTo>
                  <a:pt x="692" y="489"/>
                </a:lnTo>
                <a:lnTo>
                  <a:pt x="692" y="380"/>
                </a:lnTo>
                <a:lnTo>
                  <a:pt x="800" y="380"/>
                </a:lnTo>
                <a:lnTo>
                  <a:pt x="800" y="489"/>
                </a:lnTo>
                <a:close/>
                <a:moveTo>
                  <a:pt x="682" y="489"/>
                </a:moveTo>
                <a:lnTo>
                  <a:pt x="576" y="489"/>
                </a:lnTo>
                <a:lnTo>
                  <a:pt x="576" y="380"/>
                </a:lnTo>
                <a:lnTo>
                  <a:pt x="682" y="380"/>
                </a:lnTo>
                <a:lnTo>
                  <a:pt x="682" y="489"/>
                </a:lnTo>
                <a:close/>
                <a:moveTo>
                  <a:pt x="571" y="489"/>
                </a:moveTo>
                <a:lnTo>
                  <a:pt x="463" y="489"/>
                </a:lnTo>
                <a:lnTo>
                  <a:pt x="463" y="380"/>
                </a:lnTo>
                <a:lnTo>
                  <a:pt x="571" y="380"/>
                </a:lnTo>
                <a:lnTo>
                  <a:pt x="571" y="489"/>
                </a:lnTo>
                <a:close/>
                <a:moveTo>
                  <a:pt x="571" y="493"/>
                </a:moveTo>
                <a:lnTo>
                  <a:pt x="571" y="602"/>
                </a:lnTo>
                <a:lnTo>
                  <a:pt x="463" y="602"/>
                </a:lnTo>
                <a:lnTo>
                  <a:pt x="463" y="493"/>
                </a:lnTo>
                <a:lnTo>
                  <a:pt x="571" y="493"/>
                </a:lnTo>
                <a:close/>
                <a:moveTo>
                  <a:pt x="571" y="609"/>
                </a:moveTo>
                <a:lnTo>
                  <a:pt x="571" y="718"/>
                </a:lnTo>
                <a:lnTo>
                  <a:pt x="463" y="718"/>
                </a:lnTo>
                <a:lnTo>
                  <a:pt x="463" y="609"/>
                </a:lnTo>
                <a:lnTo>
                  <a:pt x="571" y="609"/>
                </a:lnTo>
                <a:close/>
                <a:moveTo>
                  <a:pt x="571" y="723"/>
                </a:moveTo>
                <a:lnTo>
                  <a:pt x="571" y="831"/>
                </a:lnTo>
                <a:lnTo>
                  <a:pt x="463" y="831"/>
                </a:lnTo>
                <a:lnTo>
                  <a:pt x="463" y="723"/>
                </a:lnTo>
                <a:lnTo>
                  <a:pt x="571" y="723"/>
                </a:lnTo>
                <a:close/>
                <a:moveTo>
                  <a:pt x="571" y="838"/>
                </a:moveTo>
                <a:lnTo>
                  <a:pt x="571" y="947"/>
                </a:lnTo>
                <a:lnTo>
                  <a:pt x="463" y="947"/>
                </a:lnTo>
                <a:lnTo>
                  <a:pt x="463" y="838"/>
                </a:lnTo>
                <a:lnTo>
                  <a:pt x="571" y="838"/>
                </a:lnTo>
                <a:close/>
                <a:moveTo>
                  <a:pt x="571" y="952"/>
                </a:moveTo>
                <a:lnTo>
                  <a:pt x="571" y="1060"/>
                </a:lnTo>
                <a:lnTo>
                  <a:pt x="463" y="1060"/>
                </a:lnTo>
                <a:lnTo>
                  <a:pt x="463" y="952"/>
                </a:lnTo>
                <a:lnTo>
                  <a:pt x="571" y="952"/>
                </a:lnTo>
                <a:close/>
                <a:moveTo>
                  <a:pt x="571" y="1067"/>
                </a:moveTo>
                <a:lnTo>
                  <a:pt x="571" y="1176"/>
                </a:lnTo>
                <a:lnTo>
                  <a:pt x="463" y="1176"/>
                </a:lnTo>
                <a:lnTo>
                  <a:pt x="463" y="1067"/>
                </a:lnTo>
                <a:lnTo>
                  <a:pt x="571" y="1067"/>
                </a:lnTo>
                <a:close/>
                <a:moveTo>
                  <a:pt x="571" y="1181"/>
                </a:moveTo>
                <a:lnTo>
                  <a:pt x="571" y="1290"/>
                </a:lnTo>
                <a:lnTo>
                  <a:pt x="463" y="1290"/>
                </a:lnTo>
                <a:lnTo>
                  <a:pt x="463" y="1181"/>
                </a:lnTo>
                <a:lnTo>
                  <a:pt x="571" y="1181"/>
                </a:lnTo>
                <a:close/>
                <a:moveTo>
                  <a:pt x="571" y="1297"/>
                </a:moveTo>
                <a:lnTo>
                  <a:pt x="571" y="1405"/>
                </a:lnTo>
                <a:lnTo>
                  <a:pt x="463" y="1405"/>
                </a:lnTo>
                <a:lnTo>
                  <a:pt x="463" y="1297"/>
                </a:lnTo>
                <a:lnTo>
                  <a:pt x="571" y="1297"/>
                </a:lnTo>
                <a:close/>
                <a:moveTo>
                  <a:pt x="571" y="1410"/>
                </a:moveTo>
                <a:lnTo>
                  <a:pt x="571" y="1519"/>
                </a:lnTo>
                <a:lnTo>
                  <a:pt x="463" y="1519"/>
                </a:lnTo>
                <a:lnTo>
                  <a:pt x="463" y="1410"/>
                </a:lnTo>
                <a:lnTo>
                  <a:pt x="571" y="1410"/>
                </a:lnTo>
                <a:close/>
                <a:moveTo>
                  <a:pt x="571" y="1526"/>
                </a:moveTo>
                <a:lnTo>
                  <a:pt x="571" y="1634"/>
                </a:lnTo>
                <a:lnTo>
                  <a:pt x="463" y="1634"/>
                </a:lnTo>
                <a:lnTo>
                  <a:pt x="463" y="1526"/>
                </a:lnTo>
                <a:lnTo>
                  <a:pt x="571" y="1526"/>
                </a:lnTo>
                <a:close/>
                <a:moveTo>
                  <a:pt x="571" y="1639"/>
                </a:moveTo>
                <a:lnTo>
                  <a:pt x="571" y="1748"/>
                </a:lnTo>
                <a:lnTo>
                  <a:pt x="463" y="1748"/>
                </a:lnTo>
                <a:lnTo>
                  <a:pt x="463" y="1639"/>
                </a:lnTo>
                <a:lnTo>
                  <a:pt x="571" y="1639"/>
                </a:lnTo>
                <a:close/>
                <a:moveTo>
                  <a:pt x="571" y="1755"/>
                </a:moveTo>
                <a:lnTo>
                  <a:pt x="571" y="1864"/>
                </a:lnTo>
                <a:lnTo>
                  <a:pt x="463" y="1864"/>
                </a:lnTo>
                <a:lnTo>
                  <a:pt x="463" y="1755"/>
                </a:lnTo>
                <a:lnTo>
                  <a:pt x="571" y="1755"/>
                </a:lnTo>
                <a:close/>
                <a:moveTo>
                  <a:pt x="571" y="1868"/>
                </a:moveTo>
                <a:lnTo>
                  <a:pt x="571" y="1977"/>
                </a:lnTo>
                <a:lnTo>
                  <a:pt x="463" y="1977"/>
                </a:lnTo>
                <a:lnTo>
                  <a:pt x="463" y="1868"/>
                </a:lnTo>
                <a:lnTo>
                  <a:pt x="571" y="1868"/>
                </a:lnTo>
                <a:close/>
                <a:moveTo>
                  <a:pt x="571" y="1984"/>
                </a:moveTo>
                <a:lnTo>
                  <a:pt x="571" y="2093"/>
                </a:lnTo>
                <a:lnTo>
                  <a:pt x="463" y="2093"/>
                </a:lnTo>
                <a:lnTo>
                  <a:pt x="463" y="1984"/>
                </a:lnTo>
                <a:lnTo>
                  <a:pt x="571" y="1984"/>
                </a:lnTo>
                <a:close/>
                <a:moveTo>
                  <a:pt x="571" y="2097"/>
                </a:moveTo>
                <a:lnTo>
                  <a:pt x="571" y="2206"/>
                </a:lnTo>
                <a:lnTo>
                  <a:pt x="463" y="2206"/>
                </a:lnTo>
                <a:lnTo>
                  <a:pt x="463" y="2097"/>
                </a:lnTo>
                <a:lnTo>
                  <a:pt x="571" y="2097"/>
                </a:lnTo>
                <a:close/>
                <a:moveTo>
                  <a:pt x="571" y="2213"/>
                </a:moveTo>
                <a:lnTo>
                  <a:pt x="571" y="2322"/>
                </a:lnTo>
                <a:lnTo>
                  <a:pt x="463" y="2322"/>
                </a:lnTo>
                <a:lnTo>
                  <a:pt x="463" y="2213"/>
                </a:lnTo>
                <a:lnTo>
                  <a:pt x="571" y="2213"/>
                </a:lnTo>
                <a:close/>
                <a:moveTo>
                  <a:pt x="571" y="2327"/>
                </a:moveTo>
                <a:lnTo>
                  <a:pt x="571" y="2435"/>
                </a:lnTo>
                <a:lnTo>
                  <a:pt x="463" y="2435"/>
                </a:lnTo>
                <a:lnTo>
                  <a:pt x="463" y="2327"/>
                </a:lnTo>
                <a:lnTo>
                  <a:pt x="571" y="2327"/>
                </a:lnTo>
                <a:close/>
                <a:moveTo>
                  <a:pt x="576" y="2327"/>
                </a:moveTo>
                <a:lnTo>
                  <a:pt x="682" y="2327"/>
                </a:lnTo>
                <a:lnTo>
                  <a:pt x="682" y="2435"/>
                </a:lnTo>
                <a:lnTo>
                  <a:pt x="576" y="2435"/>
                </a:lnTo>
                <a:lnTo>
                  <a:pt x="576" y="2327"/>
                </a:lnTo>
                <a:close/>
                <a:moveTo>
                  <a:pt x="692" y="2327"/>
                </a:moveTo>
                <a:lnTo>
                  <a:pt x="800" y="2327"/>
                </a:lnTo>
                <a:lnTo>
                  <a:pt x="800" y="2435"/>
                </a:lnTo>
                <a:lnTo>
                  <a:pt x="692" y="2435"/>
                </a:lnTo>
                <a:lnTo>
                  <a:pt x="692" y="2327"/>
                </a:lnTo>
                <a:close/>
                <a:moveTo>
                  <a:pt x="805" y="2327"/>
                </a:moveTo>
                <a:lnTo>
                  <a:pt x="911" y="2327"/>
                </a:lnTo>
                <a:lnTo>
                  <a:pt x="911" y="2435"/>
                </a:lnTo>
                <a:lnTo>
                  <a:pt x="805" y="2435"/>
                </a:lnTo>
                <a:lnTo>
                  <a:pt x="805" y="2327"/>
                </a:lnTo>
                <a:close/>
                <a:moveTo>
                  <a:pt x="921" y="2327"/>
                </a:moveTo>
                <a:lnTo>
                  <a:pt x="1029" y="2327"/>
                </a:lnTo>
                <a:lnTo>
                  <a:pt x="1029" y="2435"/>
                </a:lnTo>
                <a:lnTo>
                  <a:pt x="921" y="2435"/>
                </a:lnTo>
                <a:lnTo>
                  <a:pt x="921" y="2327"/>
                </a:lnTo>
                <a:close/>
                <a:moveTo>
                  <a:pt x="1034" y="2327"/>
                </a:moveTo>
                <a:lnTo>
                  <a:pt x="1143" y="2327"/>
                </a:lnTo>
                <a:lnTo>
                  <a:pt x="1143" y="2435"/>
                </a:lnTo>
                <a:lnTo>
                  <a:pt x="1034" y="2435"/>
                </a:lnTo>
                <a:lnTo>
                  <a:pt x="1034" y="2327"/>
                </a:lnTo>
                <a:close/>
                <a:moveTo>
                  <a:pt x="1150" y="2327"/>
                </a:moveTo>
                <a:lnTo>
                  <a:pt x="1259" y="2327"/>
                </a:lnTo>
                <a:lnTo>
                  <a:pt x="1259" y="2435"/>
                </a:lnTo>
                <a:lnTo>
                  <a:pt x="1150" y="2435"/>
                </a:lnTo>
                <a:lnTo>
                  <a:pt x="1150" y="2327"/>
                </a:lnTo>
                <a:close/>
                <a:moveTo>
                  <a:pt x="1263" y="2327"/>
                </a:moveTo>
                <a:lnTo>
                  <a:pt x="1370" y="2327"/>
                </a:lnTo>
                <a:lnTo>
                  <a:pt x="1370" y="2435"/>
                </a:lnTo>
                <a:lnTo>
                  <a:pt x="1263" y="2435"/>
                </a:lnTo>
                <a:lnTo>
                  <a:pt x="1263" y="2327"/>
                </a:lnTo>
                <a:close/>
                <a:moveTo>
                  <a:pt x="1379" y="2327"/>
                </a:moveTo>
                <a:lnTo>
                  <a:pt x="1488" y="2327"/>
                </a:lnTo>
                <a:lnTo>
                  <a:pt x="1488" y="2435"/>
                </a:lnTo>
                <a:lnTo>
                  <a:pt x="1379" y="2435"/>
                </a:lnTo>
                <a:lnTo>
                  <a:pt x="1379" y="2327"/>
                </a:lnTo>
                <a:close/>
                <a:moveTo>
                  <a:pt x="1492" y="2327"/>
                </a:moveTo>
                <a:lnTo>
                  <a:pt x="1601" y="2327"/>
                </a:lnTo>
                <a:lnTo>
                  <a:pt x="1601" y="2435"/>
                </a:lnTo>
                <a:lnTo>
                  <a:pt x="1492" y="2435"/>
                </a:lnTo>
                <a:lnTo>
                  <a:pt x="1492" y="2327"/>
                </a:lnTo>
                <a:close/>
                <a:moveTo>
                  <a:pt x="1608" y="2327"/>
                </a:moveTo>
                <a:lnTo>
                  <a:pt x="1717" y="2327"/>
                </a:lnTo>
                <a:lnTo>
                  <a:pt x="1717" y="2435"/>
                </a:lnTo>
                <a:lnTo>
                  <a:pt x="1608" y="2435"/>
                </a:lnTo>
                <a:lnTo>
                  <a:pt x="1608" y="2327"/>
                </a:lnTo>
                <a:close/>
                <a:moveTo>
                  <a:pt x="1721" y="2327"/>
                </a:moveTo>
                <a:lnTo>
                  <a:pt x="1830" y="2327"/>
                </a:lnTo>
                <a:lnTo>
                  <a:pt x="1830" y="2435"/>
                </a:lnTo>
                <a:lnTo>
                  <a:pt x="1721" y="2435"/>
                </a:lnTo>
                <a:lnTo>
                  <a:pt x="1721" y="2327"/>
                </a:lnTo>
                <a:close/>
                <a:moveTo>
                  <a:pt x="1837" y="2327"/>
                </a:moveTo>
                <a:lnTo>
                  <a:pt x="1946" y="2327"/>
                </a:lnTo>
                <a:lnTo>
                  <a:pt x="1946" y="2435"/>
                </a:lnTo>
                <a:lnTo>
                  <a:pt x="1837" y="2435"/>
                </a:lnTo>
                <a:lnTo>
                  <a:pt x="1837" y="2327"/>
                </a:lnTo>
                <a:close/>
                <a:moveTo>
                  <a:pt x="1951" y="2327"/>
                </a:moveTo>
                <a:lnTo>
                  <a:pt x="2059" y="2327"/>
                </a:lnTo>
                <a:lnTo>
                  <a:pt x="2059" y="2435"/>
                </a:lnTo>
                <a:lnTo>
                  <a:pt x="1951" y="2435"/>
                </a:lnTo>
                <a:lnTo>
                  <a:pt x="1951" y="2327"/>
                </a:lnTo>
                <a:close/>
                <a:moveTo>
                  <a:pt x="2066" y="2327"/>
                </a:moveTo>
                <a:lnTo>
                  <a:pt x="2175" y="2327"/>
                </a:lnTo>
                <a:lnTo>
                  <a:pt x="2175" y="2435"/>
                </a:lnTo>
                <a:lnTo>
                  <a:pt x="2066" y="2435"/>
                </a:lnTo>
                <a:lnTo>
                  <a:pt x="2066" y="2327"/>
                </a:lnTo>
                <a:close/>
                <a:moveTo>
                  <a:pt x="2180" y="2327"/>
                </a:moveTo>
                <a:lnTo>
                  <a:pt x="2288" y="2327"/>
                </a:lnTo>
                <a:lnTo>
                  <a:pt x="2288" y="2435"/>
                </a:lnTo>
                <a:lnTo>
                  <a:pt x="2180" y="2435"/>
                </a:lnTo>
                <a:lnTo>
                  <a:pt x="2180" y="2327"/>
                </a:lnTo>
                <a:close/>
                <a:moveTo>
                  <a:pt x="2295" y="2327"/>
                </a:moveTo>
                <a:lnTo>
                  <a:pt x="2404" y="2327"/>
                </a:lnTo>
                <a:lnTo>
                  <a:pt x="2404" y="2435"/>
                </a:lnTo>
                <a:lnTo>
                  <a:pt x="2295" y="2435"/>
                </a:lnTo>
                <a:lnTo>
                  <a:pt x="2295" y="2327"/>
                </a:lnTo>
                <a:close/>
                <a:moveTo>
                  <a:pt x="2409" y="2327"/>
                </a:moveTo>
                <a:lnTo>
                  <a:pt x="2517" y="2327"/>
                </a:lnTo>
                <a:lnTo>
                  <a:pt x="2517" y="2435"/>
                </a:lnTo>
                <a:lnTo>
                  <a:pt x="2409" y="2435"/>
                </a:lnTo>
                <a:lnTo>
                  <a:pt x="2409" y="2327"/>
                </a:lnTo>
                <a:close/>
                <a:moveTo>
                  <a:pt x="2525" y="2327"/>
                </a:moveTo>
                <a:lnTo>
                  <a:pt x="2633" y="2327"/>
                </a:lnTo>
                <a:lnTo>
                  <a:pt x="2633" y="2435"/>
                </a:lnTo>
                <a:lnTo>
                  <a:pt x="2525" y="2435"/>
                </a:lnTo>
                <a:lnTo>
                  <a:pt x="2525" y="2327"/>
                </a:lnTo>
                <a:close/>
                <a:moveTo>
                  <a:pt x="2638" y="2327"/>
                </a:moveTo>
                <a:lnTo>
                  <a:pt x="2747" y="2327"/>
                </a:lnTo>
                <a:lnTo>
                  <a:pt x="2747" y="2435"/>
                </a:lnTo>
                <a:lnTo>
                  <a:pt x="2638" y="2435"/>
                </a:lnTo>
                <a:lnTo>
                  <a:pt x="2638" y="2327"/>
                </a:lnTo>
                <a:close/>
                <a:moveTo>
                  <a:pt x="2754" y="2327"/>
                </a:moveTo>
                <a:lnTo>
                  <a:pt x="2862" y="2327"/>
                </a:lnTo>
                <a:lnTo>
                  <a:pt x="2862" y="2435"/>
                </a:lnTo>
                <a:lnTo>
                  <a:pt x="2754" y="2435"/>
                </a:lnTo>
                <a:lnTo>
                  <a:pt x="2754" y="2327"/>
                </a:lnTo>
                <a:close/>
                <a:moveTo>
                  <a:pt x="2867" y="2327"/>
                </a:moveTo>
                <a:lnTo>
                  <a:pt x="2976" y="2327"/>
                </a:lnTo>
                <a:lnTo>
                  <a:pt x="2976" y="2435"/>
                </a:lnTo>
                <a:lnTo>
                  <a:pt x="2867" y="2435"/>
                </a:lnTo>
                <a:lnTo>
                  <a:pt x="2867" y="2327"/>
                </a:lnTo>
                <a:close/>
                <a:moveTo>
                  <a:pt x="2983" y="2327"/>
                </a:moveTo>
                <a:lnTo>
                  <a:pt x="3091" y="2327"/>
                </a:lnTo>
                <a:lnTo>
                  <a:pt x="3091" y="2435"/>
                </a:lnTo>
                <a:lnTo>
                  <a:pt x="2983" y="2435"/>
                </a:lnTo>
                <a:lnTo>
                  <a:pt x="2983" y="2327"/>
                </a:lnTo>
                <a:close/>
                <a:moveTo>
                  <a:pt x="3096" y="2327"/>
                </a:moveTo>
                <a:lnTo>
                  <a:pt x="3205" y="2327"/>
                </a:lnTo>
                <a:lnTo>
                  <a:pt x="3205" y="2435"/>
                </a:lnTo>
                <a:lnTo>
                  <a:pt x="3096" y="2435"/>
                </a:lnTo>
                <a:lnTo>
                  <a:pt x="3096" y="2327"/>
                </a:lnTo>
                <a:close/>
                <a:moveTo>
                  <a:pt x="3212" y="2327"/>
                </a:moveTo>
                <a:lnTo>
                  <a:pt x="3321" y="2327"/>
                </a:lnTo>
                <a:lnTo>
                  <a:pt x="3321" y="2435"/>
                </a:lnTo>
                <a:lnTo>
                  <a:pt x="3212" y="2435"/>
                </a:lnTo>
                <a:lnTo>
                  <a:pt x="3212" y="2327"/>
                </a:lnTo>
                <a:close/>
                <a:moveTo>
                  <a:pt x="3325" y="2327"/>
                </a:moveTo>
                <a:lnTo>
                  <a:pt x="3434" y="2327"/>
                </a:lnTo>
                <a:lnTo>
                  <a:pt x="3434" y="2435"/>
                </a:lnTo>
                <a:lnTo>
                  <a:pt x="3325" y="2435"/>
                </a:lnTo>
                <a:lnTo>
                  <a:pt x="3325" y="2327"/>
                </a:lnTo>
                <a:close/>
                <a:moveTo>
                  <a:pt x="3325" y="2322"/>
                </a:moveTo>
                <a:lnTo>
                  <a:pt x="3325" y="2213"/>
                </a:lnTo>
                <a:lnTo>
                  <a:pt x="3434" y="2213"/>
                </a:lnTo>
                <a:lnTo>
                  <a:pt x="3434" y="2322"/>
                </a:lnTo>
                <a:lnTo>
                  <a:pt x="3325" y="2322"/>
                </a:lnTo>
                <a:close/>
                <a:moveTo>
                  <a:pt x="3325" y="2206"/>
                </a:moveTo>
                <a:lnTo>
                  <a:pt x="3325" y="2097"/>
                </a:lnTo>
                <a:lnTo>
                  <a:pt x="3434" y="2097"/>
                </a:lnTo>
                <a:lnTo>
                  <a:pt x="3434" y="2206"/>
                </a:lnTo>
                <a:lnTo>
                  <a:pt x="3325" y="2206"/>
                </a:lnTo>
                <a:close/>
                <a:moveTo>
                  <a:pt x="3325" y="2093"/>
                </a:moveTo>
                <a:lnTo>
                  <a:pt x="3325" y="1984"/>
                </a:lnTo>
                <a:lnTo>
                  <a:pt x="3434" y="1984"/>
                </a:lnTo>
                <a:lnTo>
                  <a:pt x="3434" y="2093"/>
                </a:lnTo>
                <a:lnTo>
                  <a:pt x="3325" y="2093"/>
                </a:lnTo>
                <a:close/>
                <a:moveTo>
                  <a:pt x="3325" y="1977"/>
                </a:moveTo>
                <a:lnTo>
                  <a:pt x="3325" y="1868"/>
                </a:lnTo>
                <a:lnTo>
                  <a:pt x="3434" y="1868"/>
                </a:lnTo>
                <a:lnTo>
                  <a:pt x="3434" y="1977"/>
                </a:lnTo>
                <a:lnTo>
                  <a:pt x="3325" y="1977"/>
                </a:lnTo>
                <a:close/>
                <a:moveTo>
                  <a:pt x="3325" y="1864"/>
                </a:moveTo>
                <a:lnTo>
                  <a:pt x="3325" y="1755"/>
                </a:lnTo>
                <a:lnTo>
                  <a:pt x="3434" y="1755"/>
                </a:lnTo>
                <a:lnTo>
                  <a:pt x="3434" y="1864"/>
                </a:lnTo>
                <a:lnTo>
                  <a:pt x="3325" y="1864"/>
                </a:lnTo>
                <a:close/>
                <a:moveTo>
                  <a:pt x="3325" y="1748"/>
                </a:moveTo>
                <a:lnTo>
                  <a:pt x="3325" y="1639"/>
                </a:lnTo>
                <a:lnTo>
                  <a:pt x="3434" y="1639"/>
                </a:lnTo>
                <a:lnTo>
                  <a:pt x="3434" y="1748"/>
                </a:lnTo>
                <a:lnTo>
                  <a:pt x="3325" y="1748"/>
                </a:lnTo>
                <a:close/>
                <a:moveTo>
                  <a:pt x="3325" y="1634"/>
                </a:moveTo>
                <a:lnTo>
                  <a:pt x="3325" y="1526"/>
                </a:lnTo>
                <a:lnTo>
                  <a:pt x="3434" y="1526"/>
                </a:lnTo>
                <a:lnTo>
                  <a:pt x="3434" y="1634"/>
                </a:lnTo>
                <a:lnTo>
                  <a:pt x="3325" y="1634"/>
                </a:lnTo>
                <a:close/>
                <a:moveTo>
                  <a:pt x="3325" y="1519"/>
                </a:moveTo>
                <a:lnTo>
                  <a:pt x="3325" y="1410"/>
                </a:lnTo>
                <a:lnTo>
                  <a:pt x="3434" y="1410"/>
                </a:lnTo>
                <a:lnTo>
                  <a:pt x="3434" y="1519"/>
                </a:lnTo>
                <a:lnTo>
                  <a:pt x="3325" y="1519"/>
                </a:lnTo>
                <a:close/>
                <a:moveTo>
                  <a:pt x="3325" y="1405"/>
                </a:moveTo>
                <a:lnTo>
                  <a:pt x="3325" y="1297"/>
                </a:lnTo>
                <a:lnTo>
                  <a:pt x="3434" y="1297"/>
                </a:lnTo>
                <a:lnTo>
                  <a:pt x="3434" y="1405"/>
                </a:lnTo>
                <a:lnTo>
                  <a:pt x="3325" y="1405"/>
                </a:lnTo>
                <a:close/>
                <a:moveTo>
                  <a:pt x="3325" y="1290"/>
                </a:moveTo>
                <a:lnTo>
                  <a:pt x="3325" y="1181"/>
                </a:lnTo>
                <a:lnTo>
                  <a:pt x="3434" y="1181"/>
                </a:lnTo>
                <a:lnTo>
                  <a:pt x="3434" y="1290"/>
                </a:lnTo>
                <a:lnTo>
                  <a:pt x="3325" y="1290"/>
                </a:lnTo>
                <a:close/>
                <a:moveTo>
                  <a:pt x="3325" y="1176"/>
                </a:moveTo>
                <a:lnTo>
                  <a:pt x="3325" y="1067"/>
                </a:lnTo>
                <a:lnTo>
                  <a:pt x="3434" y="1067"/>
                </a:lnTo>
                <a:lnTo>
                  <a:pt x="3434" y="1176"/>
                </a:lnTo>
                <a:lnTo>
                  <a:pt x="3325" y="1176"/>
                </a:lnTo>
                <a:close/>
                <a:moveTo>
                  <a:pt x="3325" y="1060"/>
                </a:moveTo>
                <a:lnTo>
                  <a:pt x="3325" y="952"/>
                </a:lnTo>
                <a:lnTo>
                  <a:pt x="3434" y="952"/>
                </a:lnTo>
                <a:lnTo>
                  <a:pt x="3434" y="1060"/>
                </a:lnTo>
                <a:lnTo>
                  <a:pt x="3325" y="1060"/>
                </a:lnTo>
                <a:close/>
                <a:moveTo>
                  <a:pt x="3325" y="947"/>
                </a:moveTo>
                <a:lnTo>
                  <a:pt x="3325" y="838"/>
                </a:lnTo>
                <a:lnTo>
                  <a:pt x="3434" y="838"/>
                </a:lnTo>
                <a:lnTo>
                  <a:pt x="3434" y="947"/>
                </a:lnTo>
                <a:lnTo>
                  <a:pt x="3325" y="947"/>
                </a:lnTo>
                <a:close/>
                <a:moveTo>
                  <a:pt x="3325" y="831"/>
                </a:moveTo>
                <a:lnTo>
                  <a:pt x="3325" y="723"/>
                </a:lnTo>
                <a:lnTo>
                  <a:pt x="3434" y="723"/>
                </a:lnTo>
                <a:lnTo>
                  <a:pt x="3434" y="831"/>
                </a:lnTo>
                <a:lnTo>
                  <a:pt x="3325" y="831"/>
                </a:lnTo>
                <a:close/>
                <a:moveTo>
                  <a:pt x="3325" y="718"/>
                </a:moveTo>
                <a:lnTo>
                  <a:pt x="3325" y="609"/>
                </a:lnTo>
                <a:lnTo>
                  <a:pt x="3434" y="609"/>
                </a:lnTo>
                <a:lnTo>
                  <a:pt x="3434" y="718"/>
                </a:lnTo>
                <a:lnTo>
                  <a:pt x="3325" y="718"/>
                </a:lnTo>
                <a:close/>
                <a:moveTo>
                  <a:pt x="3325" y="602"/>
                </a:moveTo>
                <a:lnTo>
                  <a:pt x="3325" y="493"/>
                </a:lnTo>
                <a:lnTo>
                  <a:pt x="3434" y="493"/>
                </a:lnTo>
                <a:lnTo>
                  <a:pt x="3434" y="602"/>
                </a:lnTo>
                <a:lnTo>
                  <a:pt x="3325" y="602"/>
                </a:lnTo>
                <a:close/>
                <a:moveTo>
                  <a:pt x="3325" y="489"/>
                </a:moveTo>
                <a:lnTo>
                  <a:pt x="3325" y="380"/>
                </a:lnTo>
                <a:lnTo>
                  <a:pt x="3434" y="380"/>
                </a:lnTo>
                <a:lnTo>
                  <a:pt x="3434" y="489"/>
                </a:lnTo>
                <a:lnTo>
                  <a:pt x="3325" y="489"/>
                </a:lnTo>
                <a:close/>
                <a:moveTo>
                  <a:pt x="3325" y="373"/>
                </a:moveTo>
                <a:lnTo>
                  <a:pt x="3325" y="264"/>
                </a:lnTo>
                <a:lnTo>
                  <a:pt x="3434" y="264"/>
                </a:lnTo>
                <a:lnTo>
                  <a:pt x="3434" y="373"/>
                </a:lnTo>
                <a:lnTo>
                  <a:pt x="3325" y="373"/>
                </a:lnTo>
                <a:close/>
                <a:moveTo>
                  <a:pt x="3321" y="373"/>
                </a:moveTo>
                <a:lnTo>
                  <a:pt x="3212" y="373"/>
                </a:lnTo>
                <a:lnTo>
                  <a:pt x="3212" y="264"/>
                </a:lnTo>
                <a:lnTo>
                  <a:pt x="3321" y="264"/>
                </a:lnTo>
                <a:lnTo>
                  <a:pt x="3321" y="373"/>
                </a:lnTo>
                <a:close/>
                <a:moveTo>
                  <a:pt x="3205" y="373"/>
                </a:moveTo>
                <a:lnTo>
                  <a:pt x="3096" y="373"/>
                </a:lnTo>
                <a:lnTo>
                  <a:pt x="3096" y="264"/>
                </a:lnTo>
                <a:lnTo>
                  <a:pt x="3205" y="264"/>
                </a:lnTo>
                <a:lnTo>
                  <a:pt x="3205" y="373"/>
                </a:lnTo>
                <a:close/>
                <a:moveTo>
                  <a:pt x="3091" y="373"/>
                </a:moveTo>
                <a:lnTo>
                  <a:pt x="2983" y="373"/>
                </a:lnTo>
                <a:lnTo>
                  <a:pt x="2983" y="264"/>
                </a:lnTo>
                <a:lnTo>
                  <a:pt x="3091" y="264"/>
                </a:lnTo>
                <a:lnTo>
                  <a:pt x="3091" y="373"/>
                </a:lnTo>
                <a:close/>
                <a:moveTo>
                  <a:pt x="2976" y="373"/>
                </a:moveTo>
                <a:lnTo>
                  <a:pt x="2867" y="373"/>
                </a:lnTo>
                <a:lnTo>
                  <a:pt x="2867" y="264"/>
                </a:lnTo>
                <a:lnTo>
                  <a:pt x="2976" y="264"/>
                </a:lnTo>
                <a:lnTo>
                  <a:pt x="2976" y="373"/>
                </a:lnTo>
                <a:close/>
                <a:moveTo>
                  <a:pt x="2862" y="373"/>
                </a:moveTo>
                <a:lnTo>
                  <a:pt x="2754" y="373"/>
                </a:lnTo>
                <a:lnTo>
                  <a:pt x="2754" y="264"/>
                </a:lnTo>
                <a:lnTo>
                  <a:pt x="2862" y="264"/>
                </a:lnTo>
                <a:lnTo>
                  <a:pt x="2862" y="373"/>
                </a:lnTo>
                <a:close/>
                <a:moveTo>
                  <a:pt x="2747" y="373"/>
                </a:moveTo>
                <a:lnTo>
                  <a:pt x="2638" y="373"/>
                </a:lnTo>
                <a:lnTo>
                  <a:pt x="2638" y="264"/>
                </a:lnTo>
                <a:lnTo>
                  <a:pt x="2747" y="264"/>
                </a:lnTo>
                <a:lnTo>
                  <a:pt x="2747" y="373"/>
                </a:lnTo>
                <a:close/>
                <a:moveTo>
                  <a:pt x="2633" y="373"/>
                </a:moveTo>
                <a:lnTo>
                  <a:pt x="2525" y="373"/>
                </a:lnTo>
                <a:lnTo>
                  <a:pt x="2525" y="264"/>
                </a:lnTo>
                <a:lnTo>
                  <a:pt x="2633" y="264"/>
                </a:lnTo>
                <a:lnTo>
                  <a:pt x="2633" y="373"/>
                </a:lnTo>
                <a:close/>
                <a:moveTo>
                  <a:pt x="2517" y="373"/>
                </a:moveTo>
                <a:lnTo>
                  <a:pt x="2409" y="373"/>
                </a:lnTo>
                <a:lnTo>
                  <a:pt x="2409" y="264"/>
                </a:lnTo>
                <a:lnTo>
                  <a:pt x="2517" y="264"/>
                </a:lnTo>
                <a:lnTo>
                  <a:pt x="2517" y="373"/>
                </a:lnTo>
                <a:close/>
                <a:moveTo>
                  <a:pt x="2404" y="373"/>
                </a:moveTo>
                <a:lnTo>
                  <a:pt x="2295" y="373"/>
                </a:lnTo>
                <a:lnTo>
                  <a:pt x="2295" y="264"/>
                </a:lnTo>
                <a:lnTo>
                  <a:pt x="2404" y="264"/>
                </a:lnTo>
                <a:lnTo>
                  <a:pt x="2404" y="373"/>
                </a:lnTo>
                <a:close/>
                <a:moveTo>
                  <a:pt x="2288" y="373"/>
                </a:moveTo>
                <a:lnTo>
                  <a:pt x="2180" y="373"/>
                </a:lnTo>
                <a:lnTo>
                  <a:pt x="2180" y="264"/>
                </a:lnTo>
                <a:lnTo>
                  <a:pt x="2288" y="264"/>
                </a:lnTo>
                <a:lnTo>
                  <a:pt x="2288" y="373"/>
                </a:lnTo>
                <a:close/>
                <a:moveTo>
                  <a:pt x="2175" y="373"/>
                </a:moveTo>
                <a:lnTo>
                  <a:pt x="2066" y="373"/>
                </a:lnTo>
                <a:lnTo>
                  <a:pt x="2066" y="264"/>
                </a:lnTo>
                <a:lnTo>
                  <a:pt x="2175" y="264"/>
                </a:lnTo>
                <a:lnTo>
                  <a:pt x="2175" y="373"/>
                </a:lnTo>
                <a:close/>
                <a:moveTo>
                  <a:pt x="2059" y="373"/>
                </a:moveTo>
                <a:lnTo>
                  <a:pt x="1951" y="373"/>
                </a:lnTo>
                <a:lnTo>
                  <a:pt x="1951" y="264"/>
                </a:lnTo>
                <a:lnTo>
                  <a:pt x="2059" y="264"/>
                </a:lnTo>
                <a:lnTo>
                  <a:pt x="2059" y="373"/>
                </a:lnTo>
                <a:close/>
                <a:moveTo>
                  <a:pt x="1946" y="373"/>
                </a:moveTo>
                <a:lnTo>
                  <a:pt x="1837" y="373"/>
                </a:lnTo>
                <a:lnTo>
                  <a:pt x="1837" y="264"/>
                </a:lnTo>
                <a:lnTo>
                  <a:pt x="1946" y="264"/>
                </a:lnTo>
                <a:lnTo>
                  <a:pt x="1946" y="373"/>
                </a:lnTo>
                <a:close/>
                <a:moveTo>
                  <a:pt x="1830" y="373"/>
                </a:moveTo>
                <a:lnTo>
                  <a:pt x="1721" y="373"/>
                </a:lnTo>
                <a:lnTo>
                  <a:pt x="1721" y="264"/>
                </a:lnTo>
                <a:lnTo>
                  <a:pt x="1830" y="264"/>
                </a:lnTo>
                <a:lnTo>
                  <a:pt x="1830" y="373"/>
                </a:lnTo>
                <a:close/>
                <a:moveTo>
                  <a:pt x="1717" y="373"/>
                </a:moveTo>
                <a:lnTo>
                  <a:pt x="1608" y="373"/>
                </a:lnTo>
                <a:lnTo>
                  <a:pt x="1608" y="264"/>
                </a:lnTo>
                <a:lnTo>
                  <a:pt x="1717" y="264"/>
                </a:lnTo>
                <a:lnTo>
                  <a:pt x="1717" y="373"/>
                </a:lnTo>
                <a:close/>
                <a:moveTo>
                  <a:pt x="1601" y="373"/>
                </a:moveTo>
                <a:lnTo>
                  <a:pt x="1492" y="373"/>
                </a:lnTo>
                <a:lnTo>
                  <a:pt x="1492" y="264"/>
                </a:lnTo>
                <a:lnTo>
                  <a:pt x="1601" y="264"/>
                </a:lnTo>
                <a:lnTo>
                  <a:pt x="1601" y="373"/>
                </a:lnTo>
                <a:close/>
                <a:moveTo>
                  <a:pt x="1488" y="373"/>
                </a:moveTo>
                <a:lnTo>
                  <a:pt x="1379" y="373"/>
                </a:lnTo>
                <a:lnTo>
                  <a:pt x="1379" y="264"/>
                </a:lnTo>
                <a:lnTo>
                  <a:pt x="1488" y="264"/>
                </a:lnTo>
                <a:lnTo>
                  <a:pt x="1488" y="373"/>
                </a:lnTo>
                <a:close/>
                <a:moveTo>
                  <a:pt x="1370" y="373"/>
                </a:moveTo>
                <a:lnTo>
                  <a:pt x="1263" y="373"/>
                </a:lnTo>
                <a:lnTo>
                  <a:pt x="1263" y="264"/>
                </a:lnTo>
                <a:lnTo>
                  <a:pt x="1370" y="264"/>
                </a:lnTo>
                <a:lnTo>
                  <a:pt x="1370" y="373"/>
                </a:lnTo>
                <a:close/>
                <a:moveTo>
                  <a:pt x="1259" y="373"/>
                </a:moveTo>
                <a:lnTo>
                  <a:pt x="1150" y="373"/>
                </a:lnTo>
                <a:lnTo>
                  <a:pt x="1150" y="264"/>
                </a:lnTo>
                <a:lnTo>
                  <a:pt x="1259" y="264"/>
                </a:lnTo>
                <a:lnTo>
                  <a:pt x="1259" y="373"/>
                </a:lnTo>
                <a:close/>
                <a:moveTo>
                  <a:pt x="1143" y="373"/>
                </a:moveTo>
                <a:lnTo>
                  <a:pt x="1034" y="373"/>
                </a:lnTo>
                <a:lnTo>
                  <a:pt x="1034" y="264"/>
                </a:lnTo>
                <a:lnTo>
                  <a:pt x="1143" y="264"/>
                </a:lnTo>
                <a:lnTo>
                  <a:pt x="1143" y="373"/>
                </a:lnTo>
                <a:close/>
                <a:moveTo>
                  <a:pt x="1029" y="373"/>
                </a:moveTo>
                <a:lnTo>
                  <a:pt x="921" y="373"/>
                </a:lnTo>
                <a:lnTo>
                  <a:pt x="921" y="264"/>
                </a:lnTo>
                <a:lnTo>
                  <a:pt x="1029" y="264"/>
                </a:lnTo>
                <a:lnTo>
                  <a:pt x="1029" y="373"/>
                </a:lnTo>
                <a:close/>
                <a:moveTo>
                  <a:pt x="911" y="373"/>
                </a:moveTo>
                <a:lnTo>
                  <a:pt x="805" y="373"/>
                </a:lnTo>
                <a:lnTo>
                  <a:pt x="805" y="264"/>
                </a:lnTo>
                <a:lnTo>
                  <a:pt x="911" y="264"/>
                </a:lnTo>
                <a:lnTo>
                  <a:pt x="911" y="373"/>
                </a:lnTo>
                <a:close/>
                <a:moveTo>
                  <a:pt x="800" y="373"/>
                </a:moveTo>
                <a:lnTo>
                  <a:pt x="692" y="373"/>
                </a:lnTo>
                <a:lnTo>
                  <a:pt x="692" y="264"/>
                </a:lnTo>
                <a:lnTo>
                  <a:pt x="800" y="264"/>
                </a:lnTo>
                <a:lnTo>
                  <a:pt x="800" y="373"/>
                </a:lnTo>
                <a:close/>
                <a:moveTo>
                  <a:pt x="682" y="373"/>
                </a:moveTo>
                <a:lnTo>
                  <a:pt x="576" y="373"/>
                </a:lnTo>
                <a:lnTo>
                  <a:pt x="576" y="264"/>
                </a:lnTo>
                <a:lnTo>
                  <a:pt x="682" y="264"/>
                </a:lnTo>
                <a:lnTo>
                  <a:pt x="682" y="373"/>
                </a:lnTo>
                <a:close/>
                <a:moveTo>
                  <a:pt x="571" y="373"/>
                </a:moveTo>
                <a:lnTo>
                  <a:pt x="463" y="373"/>
                </a:lnTo>
                <a:lnTo>
                  <a:pt x="463" y="264"/>
                </a:lnTo>
                <a:lnTo>
                  <a:pt x="571" y="264"/>
                </a:lnTo>
                <a:lnTo>
                  <a:pt x="571" y="373"/>
                </a:lnTo>
                <a:close/>
                <a:moveTo>
                  <a:pt x="453" y="373"/>
                </a:moveTo>
                <a:lnTo>
                  <a:pt x="347" y="373"/>
                </a:lnTo>
                <a:lnTo>
                  <a:pt x="347" y="264"/>
                </a:lnTo>
                <a:lnTo>
                  <a:pt x="453" y="264"/>
                </a:lnTo>
                <a:lnTo>
                  <a:pt x="453" y="373"/>
                </a:lnTo>
                <a:close/>
                <a:moveTo>
                  <a:pt x="453" y="380"/>
                </a:moveTo>
                <a:lnTo>
                  <a:pt x="453" y="489"/>
                </a:lnTo>
                <a:lnTo>
                  <a:pt x="347" y="489"/>
                </a:lnTo>
                <a:lnTo>
                  <a:pt x="347" y="380"/>
                </a:lnTo>
                <a:lnTo>
                  <a:pt x="453" y="380"/>
                </a:lnTo>
                <a:close/>
                <a:moveTo>
                  <a:pt x="453" y="493"/>
                </a:moveTo>
                <a:lnTo>
                  <a:pt x="453" y="602"/>
                </a:lnTo>
                <a:lnTo>
                  <a:pt x="347" y="602"/>
                </a:lnTo>
                <a:lnTo>
                  <a:pt x="347" y="493"/>
                </a:lnTo>
                <a:lnTo>
                  <a:pt x="453" y="493"/>
                </a:lnTo>
                <a:close/>
                <a:moveTo>
                  <a:pt x="453" y="609"/>
                </a:moveTo>
                <a:lnTo>
                  <a:pt x="453" y="718"/>
                </a:lnTo>
                <a:lnTo>
                  <a:pt x="347" y="718"/>
                </a:lnTo>
                <a:lnTo>
                  <a:pt x="347" y="609"/>
                </a:lnTo>
                <a:lnTo>
                  <a:pt x="453" y="609"/>
                </a:lnTo>
                <a:close/>
                <a:moveTo>
                  <a:pt x="453" y="723"/>
                </a:moveTo>
                <a:lnTo>
                  <a:pt x="453" y="831"/>
                </a:lnTo>
                <a:lnTo>
                  <a:pt x="347" y="831"/>
                </a:lnTo>
                <a:lnTo>
                  <a:pt x="347" y="723"/>
                </a:lnTo>
                <a:lnTo>
                  <a:pt x="453" y="723"/>
                </a:lnTo>
                <a:close/>
                <a:moveTo>
                  <a:pt x="453" y="838"/>
                </a:moveTo>
                <a:lnTo>
                  <a:pt x="453" y="947"/>
                </a:lnTo>
                <a:lnTo>
                  <a:pt x="347" y="947"/>
                </a:lnTo>
                <a:lnTo>
                  <a:pt x="347" y="838"/>
                </a:lnTo>
                <a:lnTo>
                  <a:pt x="453" y="838"/>
                </a:lnTo>
                <a:close/>
                <a:moveTo>
                  <a:pt x="453" y="952"/>
                </a:moveTo>
                <a:lnTo>
                  <a:pt x="453" y="1060"/>
                </a:lnTo>
                <a:lnTo>
                  <a:pt x="347" y="1060"/>
                </a:lnTo>
                <a:lnTo>
                  <a:pt x="347" y="952"/>
                </a:lnTo>
                <a:lnTo>
                  <a:pt x="453" y="952"/>
                </a:lnTo>
                <a:close/>
                <a:moveTo>
                  <a:pt x="453" y="1067"/>
                </a:moveTo>
                <a:lnTo>
                  <a:pt x="453" y="1176"/>
                </a:lnTo>
                <a:lnTo>
                  <a:pt x="347" y="1176"/>
                </a:lnTo>
                <a:lnTo>
                  <a:pt x="347" y="1067"/>
                </a:lnTo>
                <a:lnTo>
                  <a:pt x="453" y="1067"/>
                </a:lnTo>
                <a:close/>
                <a:moveTo>
                  <a:pt x="453" y="1181"/>
                </a:moveTo>
                <a:lnTo>
                  <a:pt x="453" y="1290"/>
                </a:lnTo>
                <a:lnTo>
                  <a:pt x="347" y="1290"/>
                </a:lnTo>
                <a:lnTo>
                  <a:pt x="347" y="1181"/>
                </a:lnTo>
                <a:lnTo>
                  <a:pt x="453" y="1181"/>
                </a:lnTo>
                <a:close/>
                <a:moveTo>
                  <a:pt x="453" y="1297"/>
                </a:moveTo>
                <a:lnTo>
                  <a:pt x="453" y="1405"/>
                </a:lnTo>
                <a:lnTo>
                  <a:pt x="347" y="1405"/>
                </a:lnTo>
                <a:lnTo>
                  <a:pt x="347" y="1297"/>
                </a:lnTo>
                <a:lnTo>
                  <a:pt x="453" y="1297"/>
                </a:lnTo>
                <a:close/>
                <a:moveTo>
                  <a:pt x="453" y="1410"/>
                </a:moveTo>
                <a:lnTo>
                  <a:pt x="453" y="1519"/>
                </a:lnTo>
                <a:lnTo>
                  <a:pt x="347" y="1519"/>
                </a:lnTo>
                <a:lnTo>
                  <a:pt x="347" y="1410"/>
                </a:lnTo>
                <a:lnTo>
                  <a:pt x="453" y="1410"/>
                </a:lnTo>
                <a:close/>
                <a:moveTo>
                  <a:pt x="453" y="1526"/>
                </a:moveTo>
                <a:lnTo>
                  <a:pt x="453" y="1634"/>
                </a:lnTo>
                <a:lnTo>
                  <a:pt x="347" y="1634"/>
                </a:lnTo>
                <a:lnTo>
                  <a:pt x="347" y="1526"/>
                </a:lnTo>
                <a:lnTo>
                  <a:pt x="453" y="1526"/>
                </a:lnTo>
                <a:close/>
                <a:moveTo>
                  <a:pt x="453" y="1639"/>
                </a:moveTo>
                <a:lnTo>
                  <a:pt x="453" y="1748"/>
                </a:lnTo>
                <a:lnTo>
                  <a:pt x="347" y="1748"/>
                </a:lnTo>
                <a:lnTo>
                  <a:pt x="347" y="1639"/>
                </a:lnTo>
                <a:lnTo>
                  <a:pt x="453" y="1639"/>
                </a:lnTo>
                <a:close/>
                <a:moveTo>
                  <a:pt x="453" y="1755"/>
                </a:moveTo>
                <a:lnTo>
                  <a:pt x="453" y="1864"/>
                </a:lnTo>
                <a:lnTo>
                  <a:pt x="347" y="1864"/>
                </a:lnTo>
                <a:lnTo>
                  <a:pt x="347" y="1755"/>
                </a:lnTo>
                <a:lnTo>
                  <a:pt x="453" y="1755"/>
                </a:lnTo>
                <a:close/>
                <a:moveTo>
                  <a:pt x="453" y="1868"/>
                </a:moveTo>
                <a:lnTo>
                  <a:pt x="453" y="1977"/>
                </a:lnTo>
                <a:lnTo>
                  <a:pt x="347" y="1977"/>
                </a:lnTo>
                <a:lnTo>
                  <a:pt x="347" y="1868"/>
                </a:lnTo>
                <a:lnTo>
                  <a:pt x="453" y="1868"/>
                </a:lnTo>
                <a:close/>
                <a:moveTo>
                  <a:pt x="453" y="1984"/>
                </a:moveTo>
                <a:lnTo>
                  <a:pt x="453" y="2093"/>
                </a:lnTo>
                <a:lnTo>
                  <a:pt x="347" y="2093"/>
                </a:lnTo>
                <a:lnTo>
                  <a:pt x="347" y="1984"/>
                </a:lnTo>
                <a:lnTo>
                  <a:pt x="453" y="1984"/>
                </a:lnTo>
                <a:close/>
                <a:moveTo>
                  <a:pt x="453" y="2097"/>
                </a:moveTo>
                <a:lnTo>
                  <a:pt x="453" y="2206"/>
                </a:lnTo>
                <a:lnTo>
                  <a:pt x="347" y="2206"/>
                </a:lnTo>
                <a:lnTo>
                  <a:pt x="347" y="2097"/>
                </a:lnTo>
                <a:lnTo>
                  <a:pt x="453" y="2097"/>
                </a:lnTo>
                <a:close/>
                <a:moveTo>
                  <a:pt x="453" y="2213"/>
                </a:moveTo>
                <a:lnTo>
                  <a:pt x="453" y="2322"/>
                </a:lnTo>
                <a:lnTo>
                  <a:pt x="347" y="2322"/>
                </a:lnTo>
                <a:lnTo>
                  <a:pt x="347" y="2213"/>
                </a:lnTo>
                <a:lnTo>
                  <a:pt x="453" y="2213"/>
                </a:lnTo>
                <a:close/>
                <a:moveTo>
                  <a:pt x="453" y="2327"/>
                </a:moveTo>
                <a:lnTo>
                  <a:pt x="453" y="2435"/>
                </a:lnTo>
                <a:lnTo>
                  <a:pt x="347" y="2435"/>
                </a:lnTo>
                <a:lnTo>
                  <a:pt x="347" y="2327"/>
                </a:lnTo>
                <a:lnTo>
                  <a:pt x="453" y="2327"/>
                </a:lnTo>
                <a:close/>
                <a:moveTo>
                  <a:pt x="453" y="2442"/>
                </a:moveTo>
                <a:lnTo>
                  <a:pt x="453" y="2551"/>
                </a:lnTo>
                <a:lnTo>
                  <a:pt x="347" y="2551"/>
                </a:lnTo>
                <a:lnTo>
                  <a:pt x="347" y="2442"/>
                </a:lnTo>
                <a:lnTo>
                  <a:pt x="453" y="2442"/>
                </a:lnTo>
                <a:close/>
                <a:moveTo>
                  <a:pt x="463" y="2442"/>
                </a:moveTo>
                <a:lnTo>
                  <a:pt x="571" y="2442"/>
                </a:lnTo>
                <a:lnTo>
                  <a:pt x="571" y="2551"/>
                </a:lnTo>
                <a:lnTo>
                  <a:pt x="463" y="2551"/>
                </a:lnTo>
                <a:lnTo>
                  <a:pt x="463" y="2442"/>
                </a:lnTo>
                <a:close/>
                <a:moveTo>
                  <a:pt x="576" y="2442"/>
                </a:moveTo>
                <a:lnTo>
                  <a:pt x="682" y="2442"/>
                </a:lnTo>
                <a:lnTo>
                  <a:pt x="682" y="2551"/>
                </a:lnTo>
                <a:lnTo>
                  <a:pt x="576" y="2551"/>
                </a:lnTo>
                <a:lnTo>
                  <a:pt x="576" y="2442"/>
                </a:lnTo>
                <a:close/>
                <a:moveTo>
                  <a:pt x="692" y="2442"/>
                </a:moveTo>
                <a:lnTo>
                  <a:pt x="800" y="2442"/>
                </a:lnTo>
                <a:lnTo>
                  <a:pt x="800" y="2551"/>
                </a:lnTo>
                <a:lnTo>
                  <a:pt x="692" y="2551"/>
                </a:lnTo>
                <a:lnTo>
                  <a:pt x="692" y="2442"/>
                </a:lnTo>
                <a:close/>
                <a:moveTo>
                  <a:pt x="805" y="2442"/>
                </a:moveTo>
                <a:lnTo>
                  <a:pt x="911" y="2442"/>
                </a:lnTo>
                <a:lnTo>
                  <a:pt x="911" y="2551"/>
                </a:lnTo>
                <a:lnTo>
                  <a:pt x="805" y="2551"/>
                </a:lnTo>
                <a:lnTo>
                  <a:pt x="805" y="2442"/>
                </a:lnTo>
                <a:close/>
                <a:moveTo>
                  <a:pt x="921" y="2442"/>
                </a:moveTo>
                <a:lnTo>
                  <a:pt x="1029" y="2442"/>
                </a:lnTo>
                <a:lnTo>
                  <a:pt x="1029" y="2551"/>
                </a:lnTo>
                <a:lnTo>
                  <a:pt x="921" y="2551"/>
                </a:lnTo>
                <a:lnTo>
                  <a:pt x="921" y="2442"/>
                </a:lnTo>
                <a:close/>
                <a:moveTo>
                  <a:pt x="1034" y="2442"/>
                </a:moveTo>
                <a:lnTo>
                  <a:pt x="1143" y="2442"/>
                </a:lnTo>
                <a:lnTo>
                  <a:pt x="1143" y="2551"/>
                </a:lnTo>
                <a:lnTo>
                  <a:pt x="1034" y="2551"/>
                </a:lnTo>
                <a:lnTo>
                  <a:pt x="1034" y="2442"/>
                </a:lnTo>
                <a:close/>
                <a:moveTo>
                  <a:pt x="1150" y="2442"/>
                </a:moveTo>
                <a:lnTo>
                  <a:pt x="1259" y="2442"/>
                </a:lnTo>
                <a:lnTo>
                  <a:pt x="1259" y="2551"/>
                </a:lnTo>
                <a:lnTo>
                  <a:pt x="1150" y="2551"/>
                </a:lnTo>
                <a:lnTo>
                  <a:pt x="1150" y="2442"/>
                </a:lnTo>
                <a:close/>
                <a:moveTo>
                  <a:pt x="1263" y="2442"/>
                </a:moveTo>
                <a:lnTo>
                  <a:pt x="1370" y="2442"/>
                </a:lnTo>
                <a:lnTo>
                  <a:pt x="1370" y="2551"/>
                </a:lnTo>
                <a:lnTo>
                  <a:pt x="1263" y="2551"/>
                </a:lnTo>
                <a:lnTo>
                  <a:pt x="1263" y="2442"/>
                </a:lnTo>
                <a:close/>
                <a:moveTo>
                  <a:pt x="1379" y="2442"/>
                </a:moveTo>
                <a:lnTo>
                  <a:pt x="1488" y="2442"/>
                </a:lnTo>
                <a:lnTo>
                  <a:pt x="1488" y="2551"/>
                </a:lnTo>
                <a:lnTo>
                  <a:pt x="1379" y="2551"/>
                </a:lnTo>
                <a:lnTo>
                  <a:pt x="1379" y="2442"/>
                </a:lnTo>
                <a:close/>
                <a:moveTo>
                  <a:pt x="1492" y="2442"/>
                </a:moveTo>
                <a:lnTo>
                  <a:pt x="1601" y="2442"/>
                </a:lnTo>
                <a:lnTo>
                  <a:pt x="1601" y="2551"/>
                </a:lnTo>
                <a:lnTo>
                  <a:pt x="1492" y="2551"/>
                </a:lnTo>
                <a:lnTo>
                  <a:pt x="1492" y="2442"/>
                </a:lnTo>
                <a:close/>
                <a:moveTo>
                  <a:pt x="1608" y="2442"/>
                </a:moveTo>
                <a:lnTo>
                  <a:pt x="1717" y="2442"/>
                </a:lnTo>
                <a:lnTo>
                  <a:pt x="1717" y="2551"/>
                </a:lnTo>
                <a:lnTo>
                  <a:pt x="1608" y="2551"/>
                </a:lnTo>
                <a:lnTo>
                  <a:pt x="1608" y="2442"/>
                </a:lnTo>
                <a:close/>
                <a:moveTo>
                  <a:pt x="1721" y="2442"/>
                </a:moveTo>
                <a:lnTo>
                  <a:pt x="1830" y="2442"/>
                </a:lnTo>
                <a:lnTo>
                  <a:pt x="1830" y="2551"/>
                </a:lnTo>
                <a:lnTo>
                  <a:pt x="1721" y="2551"/>
                </a:lnTo>
                <a:lnTo>
                  <a:pt x="1721" y="2442"/>
                </a:lnTo>
                <a:close/>
                <a:moveTo>
                  <a:pt x="1837" y="2442"/>
                </a:moveTo>
                <a:lnTo>
                  <a:pt x="1946" y="2442"/>
                </a:lnTo>
                <a:lnTo>
                  <a:pt x="1946" y="2551"/>
                </a:lnTo>
                <a:lnTo>
                  <a:pt x="1837" y="2551"/>
                </a:lnTo>
                <a:lnTo>
                  <a:pt x="1837" y="2442"/>
                </a:lnTo>
                <a:close/>
                <a:moveTo>
                  <a:pt x="1951" y="2442"/>
                </a:moveTo>
                <a:lnTo>
                  <a:pt x="2059" y="2442"/>
                </a:lnTo>
                <a:lnTo>
                  <a:pt x="2059" y="2551"/>
                </a:lnTo>
                <a:lnTo>
                  <a:pt x="1951" y="2551"/>
                </a:lnTo>
                <a:lnTo>
                  <a:pt x="1951" y="2442"/>
                </a:lnTo>
                <a:close/>
                <a:moveTo>
                  <a:pt x="2066" y="2442"/>
                </a:moveTo>
                <a:lnTo>
                  <a:pt x="2175" y="2442"/>
                </a:lnTo>
                <a:lnTo>
                  <a:pt x="2175" y="2551"/>
                </a:lnTo>
                <a:lnTo>
                  <a:pt x="2066" y="2551"/>
                </a:lnTo>
                <a:lnTo>
                  <a:pt x="2066" y="2442"/>
                </a:lnTo>
                <a:close/>
                <a:moveTo>
                  <a:pt x="2180" y="2442"/>
                </a:moveTo>
                <a:lnTo>
                  <a:pt x="2288" y="2442"/>
                </a:lnTo>
                <a:lnTo>
                  <a:pt x="2288" y="2551"/>
                </a:lnTo>
                <a:lnTo>
                  <a:pt x="2180" y="2551"/>
                </a:lnTo>
                <a:lnTo>
                  <a:pt x="2180" y="2442"/>
                </a:lnTo>
                <a:close/>
                <a:moveTo>
                  <a:pt x="2295" y="2442"/>
                </a:moveTo>
                <a:lnTo>
                  <a:pt x="2404" y="2442"/>
                </a:lnTo>
                <a:lnTo>
                  <a:pt x="2404" y="2551"/>
                </a:lnTo>
                <a:lnTo>
                  <a:pt x="2295" y="2551"/>
                </a:lnTo>
                <a:lnTo>
                  <a:pt x="2295" y="2442"/>
                </a:lnTo>
                <a:close/>
                <a:moveTo>
                  <a:pt x="2409" y="2442"/>
                </a:moveTo>
                <a:lnTo>
                  <a:pt x="2517" y="2442"/>
                </a:lnTo>
                <a:lnTo>
                  <a:pt x="2517" y="2551"/>
                </a:lnTo>
                <a:lnTo>
                  <a:pt x="2409" y="2551"/>
                </a:lnTo>
                <a:lnTo>
                  <a:pt x="2409" y="2442"/>
                </a:lnTo>
                <a:close/>
                <a:moveTo>
                  <a:pt x="2525" y="2442"/>
                </a:moveTo>
                <a:lnTo>
                  <a:pt x="2633" y="2442"/>
                </a:lnTo>
                <a:lnTo>
                  <a:pt x="2633" y="2551"/>
                </a:lnTo>
                <a:lnTo>
                  <a:pt x="2525" y="2551"/>
                </a:lnTo>
                <a:lnTo>
                  <a:pt x="2525" y="2442"/>
                </a:lnTo>
                <a:close/>
                <a:moveTo>
                  <a:pt x="2638" y="2442"/>
                </a:moveTo>
                <a:lnTo>
                  <a:pt x="2747" y="2442"/>
                </a:lnTo>
                <a:lnTo>
                  <a:pt x="2747" y="2551"/>
                </a:lnTo>
                <a:lnTo>
                  <a:pt x="2638" y="2551"/>
                </a:lnTo>
                <a:lnTo>
                  <a:pt x="2638" y="2442"/>
                </a:lnTo>
                <a:close/>
                <a:moveTo>
                  <a:pt x="2754" y="2442"/>
                </a:moveTo>
                <a:lnTo>
                  <a:pt x="2862" y="2442"/>
                </a:lnTo>
                <a:lnTo>
                  <a:pt x="2862" y="2551"/>
                </a:lnTo>
                <a:lnTo>
                  <a:pt x="2754" y="2551"/>
                </a:lnTo>
                <a:lnTo>
                  <a:pt x="2754" y="2442"/>
                </a:lnTo>
                <a:close/>
                <a:moveTo>
                  <a:pt x="2867" y="2442"/>
                </a:moveTo>
                <a:lnTo>
                  <a:pt x="2976" y="2442"/>
                </a:lnTo>
                <a:lnTo>
                  <a:pt x="2976" y="2551"/>
                </a:lnTo>
                <a:lnTo>
                  <a:pt x="2867" y="2551"/>
                </a:lnTo>
                <a:lnTo>
                  <a:pt x="2867" y="2442"/>
                </a:lnTo>
                <a:close/>
                <a:moveTo>
                  <a:pt x="2983" y="2442"/>
                </a:moveTo>
                <a:lnTo>
                  <a:pt x="3091" y="2442"/>
                </a:lnTo>
                <a:lnTo>
                  <a:pt x="3091" y="2551"/>
                </a:lnTo>
                <a:lnTo>
                  <a:pt x="2983" y="2551"/>
                </a:lnTo>
                <a:lnTo>
                  <a:pt x="2983" y="2442"/>
                </a:lnTo>
                <a:close/>
                <a:moveTo>
                  <a:pt x="3096" y="2442"/>
                </a:moveTo>
                <a:lnTo>
                  <a:pt x="3205" y="2442"/>
                </a:lnTo>
                <a:lnTo>
                  <a:pt x="3205" y="2551"/>
                </a:lnTo>
                <a:lnTo>
                  <a:pt x="3096" y="2551"/>
                </a:lnTo>
                <a:lnTo>
                  <a:pt x="3096" y="2442"/>
                </a:lnTo>
                <a:close/>
                <a:moveTo>
                  <a:pt x="3212" y="2442"/>
                </a:moveTo>
                <a:lnTo>
                  <a:pt x="3321" y="2442"/>
                </a:lnTo>
                <a:lnTo>
                  <a:pt x="3321" y="2551"/>
                </a:lnTo>
                <a:lnTo>
                  <a:pt x="3212" y="2551"/>
                </a:lnTo>
                <a:lnTo>
                  <a:pt x="3212" y="2442"/>
                </a:lnTo>
                <a:close/>
                <a:moveTo>
                  <a:pt x="3325" y="2442"/>
                </a:moveTo>
                <a:lnTo>
                  <a:pt x="3434" y="2442"/>
                </a:lnTo>
                <a:lnTo>
                  <a:pt x="3434" y="2551"/>
                </a:lnTo>
                <a:lnTo>
                  <a:pt x="3325" y="2551"/>
                </a:lnTo>
                <a:lnTo>
                  <a:pt x="3325" y="2442"/>
                </a:lnTo>
                <a:close/>
                <a:moveTo>
                  <a:pt x="3441" y="2442"/>
                </a:moveTo>
                <a:lnTo>
                  <a:pt x="3550" y="2442"/>
                </a:lnTo>
                <a:lnTo>
                  <a:pt x="3550" y="2551"/>
                </a:lnTo>
                <a:lnTo>
                  <a:pt x="3441" y="2551"/>
                </a:lnTo>
                <a:lnTo>
                  <a:pt x="3441" y="2442"/>
                </a:lnTo>
                <a:close/>
                <a:moveTo>
                  <a:pt x="3441" y="2435"/>
                </a:moveTo>
                <a:lnTo>
                  <a:pt x="3441" y="2327"/>
                </a:lnTo>
                <a:lnTo>
                  <a:pt x="3550" y="2327"/>
                </a:lnTo>
                <a:lnTo>
                  <a:pt x="3550" y="2435"/>
                </a:lnTo>
                <a:lnTo>
                  <a:pt x="3441" y="2435"/>
                </a:lnTo>
                <a:close/>
                <a:moveTo>
                  <a:pt x="3441" y="2322"/>
                </a:moveTo>
                <a:lnTo>
                  <a:pt x="3441" y="2213"/>
                </a:lnTo>
                <a:lnTo>
                  <a:pt x="3550" y="2213"/>
                </a:lnTo>
                <a:lnTo>
                  <a:pt x="3550" y="2322"/>
                </a:lnTo>
                <a:lnTo>
                  <a:pt x="3441" y="2322"/>
                </a:lnTo>
                <a:close/>
                <a:moveTo>
                  <a:pt x="3441" y="2206"/>
                </a:moveTo>
                <a:lnTo>
                  <a:pt x="3441" y="2097"/>
                </a:lnTo>
                <a:lnTo>
                  <a:pt x="3550" y="2097"/>
                </a:lnTo>
                <a:lnTo>
                  <a:pt x="3550" y="2206"/>
                </a:lnTo>
                <a:lnTo>
                  <a:pt x="3441" y="2206"/>
                </a:lnTo>
                <a:close/>
                <a:moveTo>
                  <a:pt x="3441" y="2093"/>
                </a:moveTo>
                <a:lnTo>
                  <a:pt x="3441" y="1984"/>
                </a:lnTo>
                <a:lnTo>
                  <a:pt x="3550" y="1984"/>
                </a:lnTo>
                <a:lnTo>
                  <a:pt x="3550" y="2093"/>
                </a:lnTo>
                <a:lnTo>
                  <a:pt x="3441" y="2093"/>
                </a:lnTo>
                <a:close/>
                <a:moveTo>
                  <a:pt x="3441" y="1977"/>
                </a:moveTo>
                <a:lnTo>
                  <a:pt x="3441" y="1868"/>
                </a:lnTo>
                <a:lnTo>
                  <a:pt x="3550" y="1868"/>
                </a:lnTo>
                <a:lnTo>
                  <a:pt x="3550" y="1977"/>
                </a:lnTo>
                <a:lnTo>
                  <a:pt x="3441" y="1977"/>
                </a:lnTo>
                <a:close/>
                <a:moveTo>
                  <a:pt x="3441" y="1864"/>
                </a:moveTo>
                <a:lnTo>
                  <a:pt x="3441" y="1755"/>
                </a:lnTo>
                <a:lnTo>
                  <a:pt x="3550" y="1755"/>
                </a:lnTo>
                <a:lnTo>
                  <a:pt x="3550" y="1864"/>
                </a:lnTo>
                <a:lnTo>
                  <a:pt x="3441" y="1864"/>
                </a:lnTo>
                <a:close/>
                <a:moveTo>
                  <a:pt x="3441" y="1748"/>
                </a:moveTo>
                <a:lnTo>
                  <a:pt x="3441" y="1639"/>
                </a:lnTo>
                <a:lnTo>
                  <a:pt x="3550" y="1639"/>
                </a:lnTo>
                <a:lnTo>
                  <a:pt x="3550" y="1748"/>
                </a:lnTo>
                <a:lnTo>
                  <a:pt x="3441" y="1748"/>
                </a:lnTo>
                <a:close/>
                <a:moveTo>
                  <a:pt x="3441" y="1634"/>
                </a:moveTo>
                <a:lnTo>
                  <a:pt x="3441" y="1526"/>
                </a:lnTo>
                <a:lnTo>
                  <a:pt x="3550" y="1526"/>
                </a:lnTo>
                <a:lnTo>
                  <a:pt x="3550" y="1634"/>
                </a:lnTo>
                <a:lnTo>
                  <a:pt x="3441" y="1634"/>
                </a:lnTo>
                <a:close/>
                <a:moveTo>
                  <a:pt x="3441" y="1519"/>
                </a:moveTo>
                <a:lnTo>
                  <a:pt x="3441" y="1410"/>
                </a:lnTo>
                <a:lnTo>
                  <a:pt x="3550" y="1410"/>
                </a:lnTo>
                <a:lnTo>
                  <a:pt x="3550" y="1519"/>
                </a:lnTo>
                <a:lnTo>
                  <a:pt x="3441" y="1519"/>
                </a:lnTo>
                <a:close/>
                <a:moveTo>
                  <a:pt x="3441" y="1405"/>
                </a:moveTo>
                <a:lnTo>
                  <a:pt x="3441" y="1297"/>
                </a:lnTo>
                <a:lnTo>
                  <a:pt x="3550" y="1297"/>
                </a:lnTo>
                <a:lnTo>
                  <a:pt x="3550" y="1405"/>
                </a:lnTo>
                <a:lnTo>
                  <a:pt x="3441" y="1405"/>
                </a:lnTo>
                <a:close/>
                <a:moveTo>
                  <a:pt x="3441" y="1290"/>
                </a:moveTo>
                <a:lnTo>
                  <a:pt x="3441" y="1181"/>
                </a:lnTo>
                <a:lnTo>
                  <a:pt x="3550" y="1181"/>
                </a:lnTo>
                <a:lnTo>
                  <a:pt x="3550" y="1290"/>
                </a:lnTo>
                <a:lnTo>
                  <a:pt x="3441" y="1290"/>
                </a:lnTo>
                <a:close/>
                <a:moveTo>
                  <a:pt x="3441" y="1176"/>
                </a:moveTo>
                <a:lnTo>
                  <a:pt x="3441" y="1067"/>
                </a:lnTo>
                <a:lnTo>
                  <a:pt x="3550" y="1067"/>
                </a:lnTo>
                <a:lnTo>
                  <a:pt x="3550" y="1176"/>
                </a:lnTo>
                <a:lnTo>
                  <a:pt x="3441" y="1176"/>
                </a:lnTo>
                <a:close/>
                <a:moveTo>
                  <a:pt x="3441" y="1060"/>
                </a:moveTo>
                <a:lnTo>
                  <a:pt x="3441" y="952"/>
                </a:lnTo>
                <a:lnTo>
                  <a:pt x="3550" y="952"/>
                </a:lnTo>
                <a:lnTo>
                  <a:pt x="3550" y="1060"/>
                </a:lnTo>
                <a:lnTo>
                  <a:pt x="3441" y="1060"/>
                </a:lnTo>
                <a:close/>
                <a:moveTo>
                  <a:pt x="3441" y="947"/>
                </a:moveTo>
                <a:lnTo>
                  <a:pt x="3441" y="838"/>
                </a:lnTo>
                <a:lnTo>
                  <a:pt x="3550" y="838"/>
                </a:lnTo>
                <a:lnTo>
                  <a:pt x="3550" y="947"/>
                </a:lnTo>
                <a:lnTo>
                  <a:pt x="3441" y="947"/>
                </a:lnTo>
                <a:close/>
                <a:moveTo>
                  <a:pt x="3441" y="831"/>
                </a:moveTo>
                <a:lnTo>
                  <a:pt x="3441" y="723"/>
                </a:lnTo>
                <a:lnTo>
                  <a:pt x="3550" y="723"/>
                </a:lnTo>
                <a:lnTo>
                  <a:pt x="3550" y="831"/>
                </a:lnTo>
                <a:lnTo>
                  <a:pt x="3441" y="831"/>
                </a:lnTo>
                <a:close/>
                <a:moveTo>
                  <a:pt x="3441" y="718"/>
                </a:moveTo>
                <a:lnTo>
                  <a:pt x="3441" y="609"/>
                </a:lnTo>
                <a:lnTo>
                  <a:pt x="3550" y="609"/>
                </a:lnTo>
                <a:lnTo>
                  <a:pt x="3550" y="718"/>
                </a:lnTo>
                <a:lnTo>
                  <a:pt x="3441" y="718"/>
                </a:lnTo>
                <a:close/>
                <a:moveTo>
                  <a:pt x="3441" y="602"/>
                </a:moveTo>
                <a:lnTo>
                  <a:pt x="3441" y="493"/>
                </a:lnTo>
                <a:lnTo>
                  <a:pt x="3550" y="493"/>
                </a:lnTo>
                <a:lnTo>
                  <a:pt x="3550" y="602"/>
                </a:lnTo>
                <a:lnTo>
                  <a:pt x="3441" y="602"/>
                </a:lnTo>
                <a:close/>
                <a:moveTo>
                  <a:pt x="3441" y="489"/>
                </a:moveTo>
                <a:lnTo>
                  <a:pt x="3441" y="380"/>
                </a:lnTo>
                <a:lnTo>
                  <a:pt x="3550" y="380"/>
                </a:lnTo>
                <a:lnTo>
                  <a:pt x="3550" y="489"/>
                </a:lnTo>
                <a:lnTo>
                  <a:pt x="3441" y="489"/>
                </a:lnTo>
                <a:close/>
                <a:moveTo>
                  <a:pt x="3441" y="373"/>
                </a:moveTo>
                <a:lnTo>
                  <a:pt x="3441" y="264"/>
                </a:lnTo>
                <a:lnTo>
                  <a:pt x="3550" y="264"/>
                </a:lnTo>
                <a:lnTo>
                  <a:pt x="3550" y="373"/>
                </a:lnTo>
                <a:lnTo>
                  <a:pt x="3441" y="373"/>
                </a:lnTo>
                <a:close/>
                <a:moveTo>
                  <a:pt x="3441" y="259"/>
                </a:moveTo>
                <a:lnTo>
                  <a:pt x="3441" y="151"/>
                </a:lnTo>
                <a:lnTo>
                  <a:pt x="3550" y="151"/>
                </a:lnTo>
                <a:lnTo>
                  <a:pt x="3550" y="259"/>
                </a:lnTo>
                <a:lnTo>
                  <a:pt x="3441" y="259"/>
                </a:lnTo>
                <a:close/>
                <a:moveTo>
                  <a:pt x="3434" y="259"/>
                </a:moveTo>
                <a:lnTo>
                  <a:pt x="3325" y="259"/>
                </a:lnTo>
                <a:lnTo>
                  <a:pt x="3325" y="151"/>
                </a:lnTo>
                <a:lnTo>
                  <a:pt x="3434" y="151"/>
                </a:lnTo>
                <a:lnTo>
                  <a:pt x="3434" y="259"/>
                </a:lnTo>
                <a:close/>
                <a:moveTo>
                  <a:pt x="3321" y="259"/>
                </a:moveTo>
                <a:lnTo>
                  <a:pt x="3212" y="259"/>
                </a:lnTo>
                <a:lnTo>
                  <a:pt x="3212" y="151"/>
                </a:lnTo>
                <a:lnTo>
                  <a:pt x="3321" y="151"/>
                </a:lnTo>
                <a:lnTo>
                  <a:pt x="3321" y="259"/>
                </a:lnTo>
                <a:close/>
                <a:moveTo>
                  <a:pt x="3205" y="259"/>
                </a:moveTo>
                <a:lnTo>
                  <a:pt x="3096" y="259"/>
                </a:lnTo>
                <a:lnTo>
                  <a:pt x="3096" y="151"/>
                </a:lnTo>
                <a:lnTo>
                  <a:pt x="3205" y="151"/>
                </a:lnTo>
                <a:lnTo>
                  <a:pt x="3205" y="259"/>
                </a:lnTo>
                <a:close/>
                <a:moveTo>
                  <a:pt x="3091" y="259"/>
                </a:moveTo>
                <a:lnTo>
                  <a:pt x="2983" y="259"/>
                </a:lnTo>
                <a:lnTo>
                  <a:pt x="2983" y="151"/>
                </a:lnTo>
                <a:lnTo>
                  <a:pt x="3091" y="151"/>
                </a:lnTo>
                <a:lnTo>
                  <a:pt x="3091" y="259"/>
                </a:lnTo>
                <a:close/>
                <a:moveTo>
                  <a:pt x="2976" y="259"/>
                </a:moveTo>
                <a:lnTo>
                  <a:pt x="2867" y="259"/>
                </a:lnTo>
                <a:lnTo>
                  <a:pt x="2867" y="151"/>
                </a:lnTo>
                <a:lnTo>
                  <a:pt x="2976" y="151"/>
                </a:lnTo>
                <a:lnTo>
                  <a:pt x="2976" y="259"/>
                </a:lnTo>
                <a:close/>
                <a:moveTo>
                  <a:pt x="2862" y="259"/>
                </a:moveTo>
                <a:lnTo>
                  <a:pt x="2754" y="259"/>
                </a:lnTo>
                <a:lnTo>
                  <a:pt x="2754" y="151"/>
                </a:lnTo>
                <a:lnTo>
                  <a:pt x="2862" y="151"/>
                </a:lnTo>
                <a:lnTo>
                  <a:pt x="2862" y="259"/>
                </a:lnTo>
                <a:close/>
                <a:moveTo>
                  <a:pt x="2747" y="259"/>
                </a:moveTo>
                <a:lnTo>
                  <a:pt x="2638" y="259"/>
                </a:lnTo>
                <a:lnTo>
                  <a:pt x="2638" y="151"/>
                </a:lnTo>
                <a:lnTo>
                  <a:pt x="2747" y="151"/>
                </a:lnTo>
                <a:lnTo>
                  <a:pt x="2747" y="259"/>
                </a:lnTo>
                <a:close/>
                <a:moveTo>
                  <a:pt x="2633" y="259"/>
                </a:moveTo>
                <a:lnTo>
                  <a:pt x="2525" y="259"/>
                </a:lnTo>
                <a:lnTo>
                  <a:pt x="2525" y="151"/>
                </a:lnTo>
                <a:lnTo>
                  <a:pt x="2633" y="151"/>
                </a:lnTo>
                <a:lnTo>
                  <a:pt x="2633" y="259"/>
                </a:lnTo>
                <a:close/>
                <a:moveTo>
                  <a:pt x="2517" y="259"/>
                </a:moveTo>
                <a:lnTo>
                  <a:pt x="2409" y="259"/>
                </a:lnTo>
                <a:lnTo>
                  <a:pt x="2409" y="151"/>
                </a:lnTo>
                <a:lnTo>
                  <a:pt x="2517" y="151"/>
                </a:lnTo>
                <a:lnTo>
                  <a:pt x="2517" y="259"/>
                </a:lnTo>
                <a:close/>
                <a:moveTo>
                  <a:pt x="2404" y="259"/>
                </a:moveTo>
                <a:lnTo>
                  <a:pt x="2295" y="259"/>
                </a:lnTo>
                <a:lnTo>
                  <a:pt x="2295" y="151"/>
                </a:lnTo>
                <a:lnTo>
                  <a:pt x="2404" y="151"/>
                </a:lnTo>
                <a:lnTo>
                  <a:pt x="2404" y="259"/>
                </a:lnTo>
                <a:close/>
                <a:moveTo>
                  <a:pt x="2288" y="259"/>
                </a:moveTo>
                <a:lnTo>
                  <a:pt x="2180" y="259"/>
                </a:lnTo>
                <a:lnTo>
                  <a:pt x="2180" y="151"/>
                </a:lnTo>
                <a:lnTo>
                  <a:pt x="2288" y="151"/>
                </a:lnTo>
                <a:lnTo>
                  <a:pt x="2288" y="259"/>
                </a:lnTo>
                <a:close/>
                <a:moveTo>
                  <a:pt x="2175" y="259"/>
                </a:moveTo>
                <a:lnTo>
                  <a:pt x="2066" y="259"/>
                </a:lnTo>
                <a:lnTo>
                  <a:pt x="2066" y="151"/>
                </a:lnTo>
                <a:lnTo>
                  <a:pt x="2175" y="151"/>
                </a:lnTo>
                <a:lnTo>
                  <a:pt x="2175" y="259"/>
                </a:lnTo>
                <a:close/>
                <a:moveTo>
                  <a:pt x="2059" y="259"/>
                </a:moveTo>
                <a:lnTo>
                  <a:pt x="1951" y="259"/>
                </a:lnTo>
                <a:lnTo>
                  <a:pt x="1951" y="151"/>
                </a:lnTo>
                <a:lnTo>
                  <a:pt x="2059" y="151"/>
                </a:lnTo>
                <a:lnTo>
                  <a:pt x="2059" y="259"/>
                </a:lnTo>
                <a:close/>
                <a:moveTo>
                  <a:pt x="1946" y="259"/>
                </a:moveTo>
                <a:lnTo>
                  <a:pt x="1837" y="259"/>
                </a:lnTo>
                <a:lnTo>
                  <a:pt x="1837" y="151"/>
                </a:lnTo>
                <a:lnTo>
                  <a:pt x="1946" y="151"/>
                </a:lnTo>
                <a:lnTo>
                  <a:pt x="1946" y="259"/>
                </a:lnTo>
                <a:close/>
                <a:moveTo>
                  <a:pt x="1830" y="259"/>
                </a:moveTo>
                <a:lnTo>
                  <a:pt x="1721" y="259"/>
                </a:lnTo>
                <a:lnTo>
                  <a:pt x="1721" y="151"/>
                </a:lnTo>
                <a:lnTo>
                  <a:pt x="1830" y="151"/>
                </a:lnTo>
                <a:lnTo>
                  <a:pt x="1830" y="259"/>
                </a:lnTo>
                <a:close/>
                <a:moveTo>
                  <a:pt x="1717" y="259"/>
                </a:moveTo>
                <a:lnTo>
                  <a:pt x="1608" y="259"/>
                </a:lnTo>
                <a:lnTo>
                  <a:pt x="1608" y="151"/>
                </a:lnTo>
                <a:lnTo>
                  <a:pt x="1717" y="151"/>
                </a:lnTo>
                <a:lnTo>
                  <a:pt x="1717" y="259"/>
                </a:lnTo>
                <a:close/>
                <a:moveTo>
                  <a:pt x="1601" y="259"/>
                </a:moveTo>
                <a:lnTo>
                  <a:pt x="1492" y="259"/>
                </a:lnTo>
                <a:lnTo>
                  <a:pt x="1492" y="151"/>
                </a:lnTo>
                <a:lnTo>
                  <a:pt x="1601" y="151"/>
                </a:lnTo>
                <a:lnTo>
                  <a:pt x="1601" y="259"/>
                </a:lnTo>
                <a:close/>
                <a:moveTo>
                  <a:pt x="1488" y="259"/>
                </a:moveTo>
                <a:lnTo>
                  <a:pt x="1379" y="259"/>
                </a:lnTo>
                <a:lnTo>
                  <a:pt x="1379" y="151"/>
                </a:lnTo>
                <a:lnTo>
                  <a:pt x="1488" y="151"/>
                </a:lnTo>
                <a:lnTo>
                  <a:pt x="1488" y="259"/>
                </a:lnTo>
                <a:close/>
                <a:moveTo>
                  <a:pt x="1370" y="259"/>
                </a:moveTo>
                <a:lnTo>
                  <a:pt x="1263" y="259"/>
                </a:lnTo>
                <a:lnTo>
                  <a:pt x="1263" y="151"/>
                </a:lnTo>
                <a:lnTo>
                  <a:pt x="1370" y="151"/>
                </a:lnTo>
                <a:lnTo>
                  <a:pt x="1370" y="259"/>
                </a:lnTo>
                <a:close/>
                <a:moveTo>
                  <a:pt x="1259" y="259"/>
                </a:moveTo>
                <a:lnTo>
                  <a:pt x="1150" y="259"/>
                </a:lnTo>
                <a:lnTo>
                  <a:pt x="1150" y="151"/>
                </a:lnTo>
                <a:lnTo>
                  <a:pt x="1259" y="151"/>
                </a:lnTo>
                <a:lnTo>
                  <a:pt x="1259" y="259"/>
                </a:lnTo>
                <a:close/>
                <a:moveTo>
                  <a:pt x="1143" y="259"/>
                </a:moveTo>
                <a:lnTo>
                  <a:pt x="1034" y="259"/>
                </a:lnTo>
                <a:lnTo>
                  <a:pt x="1034" y="151"/>
                </a:lnTo>
                <a:lnTo>
                  <a:pt x="1143" y="151"/>
                </a:lnTo>
                <a:lnTo>
                  <a:pt x="1143" y="259"/>
                </a:lnTo>
                <a:close/>
                <a:moveTo>
                  <a:pt x="1029" y="259"/>
                </a:moveTo>
                <a:lnTo>
                  <a:pt x="921" y="259"/>
                </a:lnTo>
                <a:lnTo>
                  <a:pt x="921" y="151"/>
                </a:lnTo>
                <a:lnTo>
                  <a:pt x="1029" y="151"/>
                </a:lnTo>
                <a:lnTo>
                  <a:pt x="1029" y="259"/>
                </a:lnTo>
                <a:close/>
                <a:moveTo>
                  <a:pt x="911" y="259"/>
                </a:moveTo>
                <a:lnTo>
                  <a:pt x="805" y="259"/>
                </a:lnTo>
                <a:lnTo>
                  <a:pt x="805" y="151"/>
                </a:lnTo>
                <a:lnTo>
                  <a:pt x="911" y="151"/>
                </a:lnTo>
                <a:lnTo>
                  <a:pt x="911" y="259"/>
                </a:lnTo>
                <a:close/>
                <a:moveTo>
                  <a:pt x="800" y="259"/>
                </a:moveTo>
                <a:lnTo>
                  <a:pt x="692" y="259"/>
                </a:lnTo>
                <a:lnTo>
                  <a:pt x="692" y="151"/>
                </a:lnTo>
                <a:lnTo>
                  <a:pt x="800" y="151"/>
                </a:lnTo>
                <a:lnTo>
                  <a:pt x="800" y="259"/>
                </a:lnTo>
                <a:close/>
                <a:moveTo>
                  <a:pt x="682" y="259"/>
                </a:moveTo>
                <a:lnTo>
                  <a:pt x="576" y="259"/>
                </a:lnTo>
                <a:lnTo>
                  <a:pt x="576" y="151"/>
                </a:lnTo>
                <a:lnTo>
                  <a:pt x="682" y="151"/>
                </a:lnTo>
                <a:lnTo>
                  <a:pt x="682" y="259"/>
                </a:lnTo>
                <a:close/>
                <a:moveTo>
                  <a:pt x="571" y="259"/>
                </a:moveTo>
                <a:lnTo>
                  <a:pt x="463" y="259"/>
                </a:lnTo>
                <a:lnTo>
                  <a:pt x="463" y="151"/>
                </a:lnTo>
                <a:lnTo>
                  <a:pt x="571" y="151"/>
                </a:lnTo>
                <a:lnTo>
                  <a:pt x="571" y="259"/>
                </a:lnTo>
                <a:close/>
                <a:moveTo>
                  <a:pt x="453" y="259"/>
                </a:moveTo>
                <a:lnTo>
                  <a:pt x="347" y="259"/>
                </a:lnTo>
                <a:lnTo>
                  <a:pt x="347" y="151"/>
                </a:lnTo>
                <a:lnTo>
                  <a:pt x="453" y="151"/>
                </a:lnTo>
                <a:lnTo>
                  <a:pt x="453" y="259"/>
                </a:lnTo>
                <a:close/>
                <a:moveTo>
                  <a:pt x="342" y="259"/>
                </a:moveTo>
                <a:lnTo>
                  <a:pt x="233" y="259"/>
                </a:lnTo>
                <a:lnTo>
                  <a:pt x="233" y="151"/>
                </a:lnTo>
                <a:lnTo>
                  <a:pt x="342" y="151"/>
                </a:lnTo>
                <a:lnTo>
                  <a:pt x="342" y="259"/>
                </a:lnTo>
                <a:close/>
                <a:moveTo>
                  <a:pt x="342" y="264"/>
                </a:moveTo>
                <a:lnTo>
                  <a:pt x="342" y="373"/>
                </a:lnTo>
                <a:lnTo>
                  <a:pt x="233" y="373"/>
                </a:lnTo>
                <a:lnTo>
                  <a:pt x="233" y="264"/>
                </a:lnTo>
                <a:lnTo>
                  <a:pt x="342" y="264"/>
                </a:lnTo>
                <a:close/>
                <a:moveTo>
                  <a:pt x="342" y="380"/>
                </a:moveTo>
                <a:lnTo>
                  <a:pt x="342" y="489"/>
                </a:lnTo>
                <a:lnTo>
                  <a:pt x="233" y="489"/>
                </a:lnTo>
                <a:lnTo>
                  <a:pt x="233" y="380"/>
                </a:lnTo>
                <a:lnTo>
                  <a:pt x="342" y="380"/>
                </a:lnTo>
                <a:close/>
                <a:moveTo>
                  <a:pt x="342" y="493"/>
                </a:moveTo>
                <a:lnTo>
                  <a:pt x="342" y="602"/>
                </a:lnTo>
                <a:lnTo>
                  <a:pt x="233" y="602"/>
                </a:lnTo>
                <a:lnTo>
                  <a:pt x="233" y="493"/>
                </a:lnTo>
                <a:lnTo>
                  <a:pt x="342" y="493"/>
                </a:lnTo>
                <a:close/>
                <a:moveTo>
                  <a:pt x="342" y="609"/>
                </a:moveTo>
                <a:lnTo>
                  <a:pt x="342" y="718"/>
                </a:lnTo>
                <a:lnTo>
                  <a:pt x="233" y="718"/>
                </a:lnTo>
                <a:lnTo>
                  <a:pt x="233" y="609"/>
                </a:lnTo>
                <a:lnTo>
                  <a:pt x="342" y="609"/>
                </a:lnTo>
                <a:close/>
                <a:moveTo>
                  <a:pt x="342" y="723"/>
                </a:moveTo>
                <a:lnTo>
                  <a:pt x="342" y="831"/>
                </a:lnTo>
                <a:lnTo>
                  <a:pt x="233" y="831"/>
                </a:lnTo>
                <a:lnTo>
                  <a:pt x="233" y="723"/>
                </a:lnTo>
                <a:lnTo>
                  <a:pt x="342" y="723"/>
                </a:lnTo>
                <a:close/>
                <a:moveTo>
                  <a:pt x="342" y="838"/>
                </a:moveTo>
                <a:lnTo>
                  <a:pt x="342" y="947"/>
                </a:lnTo>
                <a:lnTo>
                  <a:pt x="233" y="947"/>
                </a:lnTo>
                <a:lnTo>
                  <a:pt x="233" y="838"/>
                </a:lnTo>
                <a:lnTo>
                  <a:pt x="342" y="838"/>
                </a:lnTo>
                <a:close/>
                <a:moveTo>
                  <a:pt x="342" y="952"/>
                </a:moveTo>
                <a:lnTo>
                  <a:pt x="342" y="1060"/>
                </a:lnTo>
                <a:lnTo>
                  <a:pt x="233" y="1060"/>
                </a:lnTo>
                <a:lnTo>
                  <a:pt x="233" y="952"/>
                </a:lnTo>
                <a:lnTo>
                  <a:pt x="342" y="952"/>
                </a:lnTo>
                <a:close/>
                <a:moveTo>
                  <a:pt x="342" y="1067"/>
                </a:moveTo>
                <a:lnTo>
                  <a:pt x="342" y="1176"/>
                </a:lnTo>
                <a:lnTo>
                  <a:pt x="233" y="1176"/>
                </a:lnTo>
                <a:lnTo>
                  <a:pt x="233" y="1067"/>
                </a:lnTo>
                <a:lnTo>
                  <a:pt x="342" y="1067"/>
                </a:lnTo>
                <a:close/>
                <a:moveTo>
                  <a:pt x="342" y="1181"/>
                </a:moveTo>
                <a:lnTo>
                  <a:pt x="342" y="1290"/>
                </a:lnTo>
                <a:lnTo>
                  <a:pt x="233" y="1290"/>
                </a:lnTo>
                <a:lnTo>
                  <a:pt x="233" y="1181"/>
                </a:lnTo>
                <a:lnTo>
                  <a:pt x="342" y="1181"/>
                </a:lnTo>
                <a:close/>
                <a:moveTo>
                  <a:pt x="342" y="1297"/>
                </a:moveTo>
                <a:lnTo>
                  <a:pt x="342" y="1405"/>
                </a:lnTo>
                <a:lnTo>
                  <a:pt x="233" y="1405"/>
                </a:lnTo>
                <a:lnTo>
                  <a:pt x="233" y="1297"/>
                </a:lnTo>
                <a:lnTo>
                  <a:pt x="342" y="1297"/>
                </a:lnTo>
                <a:close/>
                <a:moveTo>
                  <a:pt x="342" y="1410"/>
                </a:moveTo>
                <a:lnTo>
                  <a:pt x="342" y="1519"/>
                </a:lnTo>
                <a:lnTo>
                  <a:pt x="233" y="1519"/>
                </a:lnTo>
                <a:lnTo>
                  <a:pt x="233" y="1410"/>
                </a:lnTo>
                <a:lnTo>
                  <a:pt x="342" y="1410"/>
                </a:lnTo>
                <a:close/>
                <a:moveTo>
                  <a:pt x="342" y="1526"/>
                </a:moveTo>
                <a:lnTo>
                  <a:pt x="342" y="1634"/>
                </a:lnTo>
                <a:lnTo>
                  <a:pt x="233" y="1634"/>
                </a:lnTo>
                <a:lnTo>
                  <a:pt x="233" y="1526"/>
                </a:lnTo>
                <a:lnTo>
                  <a:pt x="342" y="1526"/>
                </a:lnTo>
                <a:close/>
                <a:moveTo>
                  <a:pt x="342" y="1639"/>
                </a:moveTo>
                <a:lnTo>
                  <a:pt x="342" y="1748"/>
                </a:lnTo>
                <a:lnTo>
                  <a:pt x="233" y="1748"/>
                </a:lnTo>
                <a:lnTo>
                  <a:pt x="233" y="1639"/>
                </a:lnTo>
                <a:lnTo>
                  <a:pt x="342" y="1639"/>
                </a:lnTo>
                <a:close/>
                <a:moveTo>
                  <a:pt x="342" y="1755"/>
                </a:moveTo>
                <a:lnTo>
                  <a:pt x="342" y="1864"/>
                </a:lnTo>
                <a:lnTo>
                  <a:pt x="233" y="1864"/>
                </a:lnTo>
                <a:lnTo>
                  <a:pt x="233" y="1755"/>
                </a:lnTo>
                <a:lnTo>
                  <a:pt x="342" y="1755"/>
                </a:lnTo>
                <a:close/>
                <a:moveTo>
                  <a:pt x="342" y="1868"/>
                </a:moveTo>
                <a:lnTo>
                  <a:pt x="342" y="1977"/>
                </a:lnTo>
                <a:lnTo>
                  <a:pt x="233" y="1977"/>
                </a:lnTo>
                <a:lnTo>
                  <a:pt x="233" y="1868"/>
                </a:lnTo>
                <a:lnTo>
                  <a:pt x="342" y="1868"/>
                </a:lnTo>
                <a:close/>
                <a:moveTo>
                  <a:pt x="342" y="1984"/>
                </a:moveTo>
                <a:lnTo>
                  <a:pt x="342" y="2093"/>
                </a:lnTo>
                <a:lnTo>
                  <a:pt x="233" y="2093"/>
                </a:lnTo>
                <a:lnTo>
                  <a:pt x="233" y="1984"/>
                </a:lnTo>
                <a:lnTo>
                  <a:pt x="342" y="1984"/>
                </a:lnTo>
                <a:close/>
                <a:moveTo>
                  <a:pt x="342" y="2097"/>
                </a:moveTo>
                <a:lnTo>
                  <a:pt x="342" y="2206"/>
                </a:lnTo>
                <a:lnTo>
                  <a:pt x="233" y="2206"/>
                </a:lnTo>
                <a:lnTo>
                  <a:pt x="233" y="2097"/>
                </a:lnTo>
                <a:lnTo>
                  <a:pt x="342" y="2097"/>
                </a:lnTo>
                <a:close/>
                <a:moveTo>
                  <a:pt x="342" y="2213"/>
                </a:moveTo>
                <a:lnTo>
                  <a:pt x="342" y="2322"/>
                </a:lnTo>
                <a:lnTo>
                  <a:pt x="233" y="2322"/>
                </a:lnTo>
                <a:lnTo>
                  <a:pt x="233" y="2213"/>
                </a:lnTo>
                <a:lnTo>
                  <a:pt x="342" y="2213"/>
                </a:lnTo>
                <a:close/>
                <a:moveTo>
                  <a:pt x="342" y="2327"/>
                </a:moveTo>
                <a:lnTo>
                  <a:pt x="342" y="2435"/>
                </a:lnTo>
                <a:lnTo>
                  <a:pt x="233" y="2435"/>
                </a:lnTo>
                <a:lnTo>
                  <a:pt x="233" y="2327"/>
                </a:lnTo>
                <a:lnTo>
                  <a:pt x="342" y="2327"/>
                </a:lnTo>
                <a:close/>
                <a:moveTo>
                  <a:pt x="342" y="2442"/>
                </a:moveTo>
                <a:lnTo>
                  <a:pt x="342" y="2551"/>
                </a:lnTo>
                <a:lnTo>
                  <a:pt x="233" y="2551"/>
                </a:lnTo>
                <a:lnTo>
                  <a:pt x="233" y="2442"/>
                </a:lnTo>
                <a:lnTo>
                  <a:pt x="342" y="2442"/>
                </a:lnTo>
                <a:close/>
                <a:moveTo>
                  <a:pt x="342" y="2556"/>
                </a:moveTo>
                <a:lnTo>
                  <a:pt x="342" y="2664"/>
                </a:lnTo>
                <a:lnTo>
                  <a:pt x="233" y="2664"/>
                </a:lnTo>
                <a:lnTo>
                  <a:pt x="233" y="2556"/>
                </a:lnTo>
                <a:lnTo>
                  <a:pt x="342" y="2556"/>
                </a:lnTo>
                <a:close/>
                <a:moveTo>
                  <a:pt x="347" y="2556"/>
                </a:moveTo>
                <a:lnTo>
                  <a:pt x="453" y="2556"/>
                </a:lnTo>
                <a:lnTo>
                  <a:pt x="453" y="2664"/>
                </a:lnTo>
                <a:lnTo>
                  <a:pt x="347" y="2664"/>
                </a:lnTo>
                <a:lnTo>
                  <a:pt x="347" y="2556"/>
                </a:lnTo>
                <a:close/>
                <a:moveTo>
                  <a:pt x="463" y="2556"/>
                </a:moveTo>
                <a:lnTo>
                  <a:pt x="571" y="2556"/>
                </a:lnTo>
                <a:lnTo>
                  <a:pt x="571" y="2664"/>
                </a:lnTo>
                <a:lnTo>
                  <a:pt x="463" y="2664"/>
                </a:lnTo>
                <a:lnTo>
                  <a:pt x="463" y="2556"/>
                </a:lnTo>
                <a:close/>
                <a:moveTo>
                  <a:pt x="576" y="2556"/>
                </a:moveTo>
                <a:lnTo>
                  <a:pt x="682" y="2556"/>
                </a:lnTo>
                <a:lnTo>
                  <a:pt x="682" y="2664"/>
                </a:lnTo>
                <a:lnTo>
                  <a:pt x="576" y="2664"/>
                </a:lnTo>
                <a:lnTo>
                  <a:pt x="576" y="2556"/>
                </a:lnTo>
                <a:close/>
                <a:moveTo>
                  <a:pt x="692" y="2556"/>
                </a:moveTo>
                <a:lnTo>
                  <a:pt x="800" y="2556"/>
                </a:lnTo>
                <a:lnTo>
                  <a:pt x="800" y="2664"/>
                </a:lnTo>
                <a:lnTo>
                  <a:pt x="692" y="2664"/>
                </a:lnTo>
                <a:lnTo>
                  <a:pt x="692" y="2556"/>
                </a:lnTo>
                <a:close/>
                <a:moveTo>
                  <a:pt x="805" y="2556"/>
                </a:moveTo>
                <a:lnTo>
                  <a:pt x="911" y="2556"/>
                </a:lnTo>
                <a:lnTo>
                  <a:pt x="911" y="2664"/>
                </a:lnTo>
                <a:lnTo>
                  <a:pt x="805" y="2664"/>
                </a:lnTo>
                <a:lnTo>
                  <a:pt x="805" y="2556"/>
                </a:lnTo>
                <a:close/>
                <a:moveTo>
                  <a:pt x="921" y="2556"/>
                </a:moveTo>
                <a:lnTo>
                  <a:pt x="1029" y="2556"/>
                </a:lnTo>
                <a:lnTo>
                  <a:pt x="1029" y="2664"/>
                </a:lnTo>
                <a:lnTo>
                  <a:pt x="921" y="2664"/>
                </a:lnTo>
                <a:lnTo>
                  <a:pt x="921" y="2556"/>
                </a:lnTo>
                <a:close/>
                <a:moveTo>
                  <a:pt x="1034" y="2556"/>
                </a:moveTo>
                <a:lnTo>
                  <a:pt x="1143" y="2556"/>
                </a:lnTo>
                <a:lnTo>
                  <a:pt x="1143" y="2664"/>
                </a:lnTo>
                <a:lnTo>
                  <a:pt x="1034" y="2664"/>
                </a:lnTo>
                <a:lnTo>
                  <a:pt x="1034" y="2556"/>
                </a:lnTo>
                <a:close/>
                <a:moveTo>
                  <a:pt x="1150" y="2556"/>
                </a:moveTo>
                <a:lnTo>
                  <a:pt x="1259" y="2556"/>
                </a:lnTo>
                <a:lnTo>
                  <a:pt x="1259" y="2664"/>
                </a:lnTo>
                <a:lnTo>
                  <a:pt x="1150" y="2664"/>
                </a:lnTo>
                <a:lnTo>
                  <a:pt x="1150" y="2556"/>
                </a:lnTo>
                <a:close/>
                <a:moveTo>
                  <a:pt x="1263" y="2556"/>
                </a:moveTo>
                <a:lnTo>
                  <a:pt x="1370" y="2556"/>
                </a:lnTo>
                <a:lnTo>
                  <a:pt x="1370" y="2664"/>
                </a:lnTo>
                <a:lnTo>
                  <a:pt x="1263" y="2664"/>
                </a:lnTo>
                <a:lnTo>
                  <a:pt x="1263" y="2556"/>
                </a:lnTo>
                <a:close/>
                <a:moveTo>
                  <a:pt x="1379" y="2556"/>
                </a:moveTo>
                <a:lnTo>
                  <a:pt x="1488" y="2556"/>
                </a:lnTo>
                <a:lnTo>
                  <a:pt x="1488" y="2664"/>
                </a:lnTo>
                <a:lnTo>
                  <a:pt x="1379" y="2664"/>
                </a:lnTo>
                <a:lnTo>
                  <a:pt x="1379" y="2556"/>
                </a:lnTo>
                <a:close/>
                <a:moveTo>
                  <a:pt x="1492" y="2556"/>
                </a:moveTo>
                <a:lnTo>
                  <a:pt x="1601" y="2556"/>
                </a:lnTo>
                <a:lnTo>
                  <a:pt x="1601" y="2664"/>
                </a:lnTo>
                <a:lnTo>
                  <a:pt x="1492" y="2664"/>
                </a:lnTo>
                <a:lnTo>
                  <a:pt x="1492" y="2556"/>
                </a:lnTo>
                <a:close/>
                <a:moveTo>
                  <a:pt x="1608" y="2556"/>
                </a:moveTo>
                <a:lnTo>
                  <a:pt x="1717" y="2556"/>
                </a:lnTo>
                <a:lnTo>
                  <a:pt x="1717" y="2664"/>
                </a:lnTo>
                <a:lnTo>
                  <a:pt x="1608" y="2664"/>
                </a:lnTo>
                <a:lnTo>
                  <a:pt x="1608" y="2556"/>
                </a:lnTo>
                <a:close/>
                <a:moveTo>
                  <a:pt x="1721" y="2556"/>
                </a:moveTo>
                <a:lnTo>
                  <a:pt x="1830" y="2556"/>
                </a:lnTo>
                <a:lnTo>
                  <a:pt x="1830" y="2664"/>
                </a:lnTo>
                <a:lnTo>
                  <a:pt x="1721" y="2664"/>
                </a:lnTo>
                <a:lnTo>
                  <a:pt x="1721" y="2556"/>
                </a:lnTo>
                <a:close/>
                <a:moveTo>
                  <a:pt x="1837" y="2556"/>
                </a:moveTo>
                <a:lnTo>
                  <a:pt x="1946" y="2556"/>
                </a:lnTo>
                <a:lnTo>
                  <a:pt x="1946" y="2664"/>
                </a:lnTo>
                <a:lnTo>
                  <a:pt x="1837" y="2664"/>
                </a:lnTo>
                <a:lnTo>
                  <a:pt x="1837" y="2556"/>
                </a:lnTo>
                <a:close/>
                <a:moveTo>
                  <a:pt x="1951" y="2556"/>
                </a:moveTo>
                <a:lnTo>
                  <a:pt x="2059" y="2556"/>
                </a:lnTo>
                <a:lnTo>
                  <a:pt x="2059" y="2664"/>
                </a:lnTo>
                <a:lnTo>
                  <a:pt x="1951" y="2664"/>
                </a:lnTo>
                <a:lnTo>
                  <a:pt x="1951" y="2556"/>
                </a:lnTo>
                <a:close/>
                <a:moveTo>
                  <a:pt x="2066" y="2556"/>
                </a:moveTo>
                <a:lnTo>
                  <a:pt x="2175" y="2556"/>
                </a:lnTo>
                <a:lnTo>
                  <a:pt x="2175" y="2664"/>
                </a:lnTo>
                <a:lnTo>
                  <a:pt x="2066" y="2664"/>
                </a:lnTo>
                <a:lnTo>
                  <a:pt x="2066" y="2556"/>
                </a:lnTo>
                <a:close/>
                <a:moveTo>
                  <a:pt x="2180" y="2556"/>
                </a:moveTo>
                <a:lnTo>
                  <a:pt x="2288" y="2556"/>
                </a:lnTo>
                <a:lnTo>
                  <a:pt x="2288" y="2664"/>
                </a:lnTo>
                <a:lnTo>
                  <a:pt x="2180" y="2664"/>
                </a:lnTo>
                <a:lnTo>
                  <a:pt x="2180" y="2556"/>
                </a:lnTo>
                <a:close/>
                <a:moveTo>
                  <a:pt x="2295" y="2556"/>
                </a:moveTo>
                <a:lnTo>
                  <a:pt x="2404" y="2556"/>
                </a:lnTo>
                <a:lnTo>
                  <a:pt x="2404" y="2664"/>
                </a:lnTo>
                <a:lnTo>
                  <a:pt x="2295" y="2664"/>
                </a:lnTo>
                <a:lnTo>
                  <a:pt x="2295" y="2556"/>
                </a:lnTo>
                <a:close/>
                <a:moveTo>
                  <a:pt x="2409" y="2556"/>
                </a:moveTo>
                <a:lnTo>
                  <a:pt x="2517" y="2556"/>
                </a:lnTo>
                <a:lnTo>
                  <a:pt x="2517" y="2664"/>
                </a:lnTo>
                <a:lnTo>
                  <a:pt x="2409" y="2664"/>
                </a:lnTo>
                <a:lnTo>
                  <a:pt x="2409" y="2556"/>
                </a:lnTo>
                <a:close/>
                <a:moveTo>
                  <a:pt x="2525" y="2556"/>
                </a:moveTo>
                <a:lnTo>
                  <a:pt x="2633" y="2556"/>
                </a:lnTo>
                <a:lnTo>
                  <a:pt x="2633" y="2664"/>
                </a:lnTo>
                <a:lnTo>
                  <a:pt x="2525" y="2664"/>
                </a:lnTo>
                <a:lnTo>
                  <a:pt x="2525" y="2556"/>
                </a:lnTo>
                <a:close/>
                <a:moveTo>
                  <a:pt x="2638" y="2556"/>
                </a:moveTo>
                <a:lnTo>
                  <a:pt x="2747" y="2556"/>
                </a:lnTo>
                <a:lnTo>
                  <a:pt x="2747" y="2664"/>
                </a:lnTo>
                <a:lnTo>
                  <a:pt x="2638" y="2664"/>
                </a:lnTo>
                <a:lnTo>
                  <a:pt x="2638" y="2556"/>
                </a:lnTo>
                <a:close/>
                <a:moveTo>
                  <a:pt x="2754" y="2556"/>
                </a:moveTo>
                <a:lnTo>
                  <a:pt x="2862" y="2556"/>
                </a:lnTo>
                <a:lnTo>
                  <a:pt x="2862" y="2664"/>
                </a:lnTo>
                <a:lnTo>
                  <a:pt x="2754" y="2664"/>
                </a:lnTo>
                <a:lnTo>
                  <a:pt x="2754" y="2556"/>
                </a:lnTo>
                <a:close/>
                <a:moveTo>
                  <a:pt x="2867" y="2556"/>
                </a:moveTo>
                <a:lnTo>
                  <a:pt x="2976" y="2556"/>
                </a:lnTo>
                <a:lnTo>
                  <a:pt x="2976" y="2664"/>
                </a:lnTo>
                <a:lnTo>
                  <a:pt x="2867" y="2664"/>
                </a:lnTo>
                <a:lnTo>
                  <a:pt x="2867" y="2556"/>
                </a:lnTo>
                <a:close/>
                <a:moveTo>
                  <a:pt x="2983" y="2556"/>
                </a:moveTo>
                <a:lnTo>
                  <a:pt x="3091" y="2556"/>
                </a:lnTo>
                <a:lnTo>
                  <a:pt x="3091" y="2664"/>
                </a:lnTo>
                <a:lnTo>
                  <a:pt x="2983" y="2664"/>
                </a:lnTo>
                <a:lnTo>
                  <a:pt x="2983" y="2556"/>
                </a:lnTo>
                <a:close/>
                <a:moveTo>
                  <a:pt x="3096" y="2556"/>
                </a:moveTo>
                <a:lnTo>
                  <a:pt x="3205" y="2556"/>
                </a:lnTo>
                <a:lnTo>
                  <a:pt x="3205" y="2664"/>
                </a:lnTo>
                <a:lnTo>
                  <a:pt x="3096" y="2664"/>
                </a:lnTo>
                <a:lnTo>
                  <a:pt x="3096" y="2556"/>
                </a:lnTo>
                <a:close/>
                <a:moveTo>
                  <a:pt x="3212" y="2556"/>
                </a:moveTo>
                <a:lnTo>
                  <a:pt x="3321" y="2556"/>
                </a:lnTo>
                <a:lnTo>
                  <a:pt x="3321" y="2664"/>
                </a:lnTo>
                <a:lnTo>
                  <a:pt x="3212" y="2664"/>
                </a:lnTo>
                <a:lnTo>
                  <a:pt x="3212" y="2556"/>
                </a:lnTo>
                <a:close/>
                <a:moveTo>
                  <a:pt x="3325" y="2556"/>
                </a:moveTo>
                <a:lnTo>
                  <a:pt x="3434" y="2556"/>
                </a:lnTo>
                <a:lnTo>
                  <a:pt x="3434" y="2664"/>
                </a:lnTo>
                <a:lnTo>
                  <a:pt x="3325" y="2664"/>
                </a:lnTo>
                <a:lnTo>
                  <a:pt x="3325" y="2556"/>
                </a:lnTo>
                <a:close/>
                <a:moveTo>
                  <a:pt x="3441" y="2556"/>
                </a:moveTo>
                <a:lnTo>
                  <a:pt x="3550" y="2556"/>
                </a:lnTo>
                <a:lnTo>
                  <a:pt x="3550" y="2664"/>
                </a:lnTo>
                <a:lnTo>
                  <a:pt x="3441" y="2664"/>
                </a:lnTo>
                <a:lnTo>
                  <a:pt x="3441" y="2556"/>
                </a:lnTo>
                <a:close/>
                <a:moveTo>
                  <a:pt x="3554" y="2556"/>
                </a:moveTo>
                <a:lnTo>
                  <a:pt x="3663" y="2556"/>
                </a:lnTo>
                <a:lnTo>
                  <a:pt x="3663" y="2664"/>
                </a:lnTo>
                <a:lnTo>
                  <a:pt x="3554" y="2664"/>
                </a:lnTo>
                <a:lnTo>
                  <a:pt x="3554" y="2556"/>
                </a:lnTo>
                <a:close/>
                <a:moveTo>
                  <a:pt x="3554" y="2551"/>
                </a:moveTo>
                <a:lnTo>
                  <a:pt x="3554" y="2442"/>
                </a:lnTo>
                <a:lnTo>
                  <a:pt x="3663" y="2442"/>
                </a:lnTo>
                <a:lnTo>
                  <a:pt x="3663" y="2551"/>
                </a:lnTo>
                <a:lnTo>
                  <a:pt x="3554" y="2551"/>
                </a:lnTo>
                <a:close/>
                <a:moveTo>
                  <a:pt x="3554" y="2435"/>
                </a:moveTo>
                <a:lnTo>
                  <a:pt x="3554" y="2327"/>
                </a:lnTo>
                <a:lnTo>
                  <a:pt x="3663" y="2327"/>
                </a:lnTo>
                <a:lnTo>
                  <a:pt x="3663" y="2435"/>
                </a:lnTo>
                <a:lnTo>
                  <a:pt x="3554" y="2435"/>
                </a:lnTo>
                <a:close/>
                <a:moveTo>
                  <a:pt x="3554" y="2322"/>
                </a:moveTo>
                <a:lnTo>
                  <a:pt x="3554" y="2213"/>
                </a:lnTo>
                <a:lnTo>
                  <a:pt x="3663" y="2213"/>
                </a:lnTo>
                <a:lnTo>
                  <a:pt x="3663" y="2322"/>
                </a:lnTo>
                <a:lnTo>
                  <a:pt x="3554" y="2322"/>
                </a:lnTo>
                <a:close/>
                <a:moveTo>
                  <a:pt x="3554" y="2206"/>
                </a:moveTo>
                <a:lnTo>
                  <a:pt x="3554" y="2097"/>
                </a:lnTo>
                <a:lnTo>
                  <a:pt x="3663" y="2097"/>
                </a:lnTo>
                <a:lnTo>
                  <a:pt x="3663" y="2206"/>
                </a:lnTo>
                <a:lnTo>
                  <a:pt x="3554" y="2206"/>
                </a:lnTo>
                <a:close/>
                <a:moveTo>
                  <a:pt x="3554" y="2093"/>
                </a:moveTo>
                <a:lnTo>
                  <a:pt x="3554" y="1984"/>
                </a:lnTo>
                <a:lnTo>
                  <a:pt x="3663" y="1984"/>
                </a:lnTo>
                <a:lnTo>
                  <a:pt x="3663" y="2093"/>
                </a:lnTo>
                <a:lnTo>
                  <a:pt x="3554" y="2093"/>
                </a:lnTo>
                <a:close/>
                <a:moveTo>
                  <a:pt x="3554" y="1977"/>
                </a:moveTo>
                <a:lnTo>
                  <a:pt x="3554" y="1868"/>
                </a:lnTo>
                <a:lnTo>
                  <a:pt x="3663" y="1868"/>
                </a:lnTo>
                <a:lnTo>
                  <a:pt x="3663" y="1977"/>
                </a:lnTo>
                <a:lnTo>
                  <a:pt x="3554" y="1977"/>
                </a:lnTo>
                <a:close/>
                <a:moveTo>
                  <a:pt x="3554" y="1864"/>
                </a:moveTo>
                <a:lnTo>
                  <a:pt x="3554" y="1755"/>
                </a:lnTo>
                <a:lnTo>
                  <a:pt x="3663" y="1755"/>
                </a:lnTo>
                <a:lnTo>
                  <a:pt x="3663" y="1864"/>
                </a:lnTo>
                <a:lnTo>
                  <a:pt x="3554" y="1864"/>
                </a:lnTo>
                <a:close/>
                <a:moveTo>
                  <a:pt x="3554" y="1748"/>
                </a:moveTo>
                <a:lnTo>
                  <a:pt x="3554" y="1639"/>
                </a:lnTo>
                <a:lnTo>
                  <a:pt x="3663" y="1639"/>
                </a:lnTo>
                <a:lnTo>
                  <a:pt x="3663" y="1748"/>
                </a:lnTo>
                <a:lnTo>
                  <a:pt x="3554" y="1748"/>
                </a:lnTo>
                <a:close/>
                <a:moveTo>
                  <a:pt x="3554" y="1634"/>
                </a:moveTo>
                <a:lnTo>
                  <a:pt x="3554" y="1526"/>
                </a:lnTo>
                <a:lnTo>
                  <a:pt x="3663" y="1526"/>
                </a:lnTo>
                <a:lnTo>
                  <a:pt x="3663" y="1634"/>
                </a:lnTo>
                <a:lnTo>
                  <a:pt x="3554" y="1634"/>
                </a:lnTo>
                <a:close/>
                <a:moveTo>
                  <a:pt x="3554" y="1519"/>
                </a:moveTo>
                <a:lnTo>
                  <a:pt x="3554" y="1410"/>
                </a:lnTo>
                <a:lnTo>
                  <a:pt x="3663" y="1410"/>
                </a:lnTo>
                <a:lnTo>
                  <a:pt x="3663" y="1519"/>
                </a:lnTo>
                <a:lnTo>
                  <a:pt x="3554" y="1519"/>
                </a:lnTo>
                <a:close/>
                <a:moveTo>
                  <a:pt x="3554" y="1405"/>
                </a:moveTo>
                <a:lnTo>
                  <a:pt x="3554" y="1297"/>
                </a:lnTo>
                <a:lnTo>
                  <a:pt x="3663" y="1297"/>
                </a:lnTo>
                <a:lnTo>
                  <a:pt x="3663" y="1405"/>
                </a:lnTo>
                <a:lnTo>
                  <a:pt x="3554" y="1405"/>
                </a:lnTo>
                <a:close/>
                <a:moveTo>
                  <a:pt x="3554" y="1290"/>
                </a:moveTo>
                <a:lnTo>
                  <a:pt x="3554" y="1181"/>
                </a:lnTo>
                <a:lnTo>
                  <a:pt x="3663" y="1181"/>
                </a:lnTo>
                <a:lnTo>
                  <a:pt x="3663" y="1290"/>
                </a:lnTo>
                <a:lnTo>
                  <a:pt x="3554" y="1290"/>
                </a:lnTo>
                <a:close/>
                <a:moveTo>
                  <a:pt x="3554" y="1176"/>
                </a:moveTo>
                <a:lnTo>
                  <a:pt x="3554" y="1067"/>
                </a:lnTo>
                <a:lnTo>
                  <a:pt x="3663" y="1067"/>
                </a:lnTo>
                <a:lnTo>
                  <a:pt x="3663" y="1176"/>
                </a:lnTo>
                <a:lnTo>
                  <a:pt x="3554" y="1176"/>
                </a:lnTo>
                <a:close/>
                <a:moveTo>
                  <a:pt x="3554" y="1060"/>
                </a:moveTo>
                <a:lnTo>
                  <a:pt x="3554" y="952"/>
                </a:lnTo>
                <a:lnTo>
                  <a:pt x="3663" y="952"/>
                </a:lnTo>
                <a:lnTo>
                  <a:pt x="3663" y="1060"/>
                </a:lnTo>
                <a:lnTo>
                  <a:pt x="3554" y="1060"/>
                </a:lnTo>
                <a:close/>
                <a:moveTo>
                  <a:pt x="3554" y="947"/>
                </a:moveTo>
                <a:lnTo>
                  <a:pt x="3554" y="838"/>
                </a:lnTo>
                <a:lnTo>
                  <a:pt x="3663" y="838"/>
                </a:lnTo>
                <a:lnTo>
                  <a:pt x="3663" y="947"/>
                </a:lnTo>
                <a:lnTo>
                  <a:pt x="3554" y="947"/>
                </a:lnTo>
                <a:close/>
                <a:moveTo>
                  <a:pt x="3554" y="831"/>
                </a:moveTo>
                <a:lnTo>
                  <a:pt x="3554" y="723"/>
                </a:lnTo>
                <a:lnTo>
                  <a:pt x="3663" y="723"/>
                </a:lnTo>
                <a:lnTo>
                  <a:pt x="3663" y="831"/>
                </a:lnTo>
                <a:lnTo>
                  <a:pt x="3554" y="831"/>
                </a:lnTo>
                <a:close/>
                <a:moveTo>
                  <a:pt x="3554" y="718"/>
                </a:moveTo>
                <a:lnTo>
                  <a:pt x="3554" y="609"/>
                </a:lnTo>
                <a:lnTo>
                  <a:pt x="3663" y="609"/>
                </a:lnTo>
                <a:lnTo>
                  <a:pt x="3663" y="718"/>
                </a:lnTo>
                <a:lnTo>
                  <a:pt x="3554" y="718"/>
                </a:lnTo>
                <a:close/>
                <a:moveTo>
                  <a:pt x="3554" y="602"/>
                </a:moveTo>
                <a:lnTo>
                  <a:pt x="3554" y="493"/>
                </a:lnTo>
                <a:lnTo>
                  <a:pt x="3663" y="493"/>
                </a:lnTo>
                <a:lnTo>
                  <a:pt x="3663" y="602"/>
                </a:lnTo>
                <a:lnTo>
                  <a:pt x="3554" y="602"/>
                </a:lnTo>
                <a:close/>
                <a:moveTo>
                  <a:pt x="3554" y="489"/>
                </a:moveTo>
                <a:lnTo>
                  <a:pt x="3554" y="380"/>
                </a:lnTo>
                <a:lnTo>
                  <a:pt x="3663" y="380"/>
                </a:lnTo>
                <a:lnTo>
                  <a:pt x="3663" y="489"/>
                </a:lnTo>
                <a:lnTo>
                  <a:pt x="3554" y="489"/>
                </a:lnTo>
                <a:close/>
                <a:moveTo>
                  <a:pt x="3554" y="373"/>
                </a:moveTo>
                <a:lnTo>
                  <a:pt x="3554" y="264"/>
                </a:lnTo>
                <a:lnTo>
                  <a:pt x="3663" y="264"/>
                </a:lnTo>
                <a:lnTo>
                  <a:pt x="3663" y="373"/>
                </a:lnTo>
                <a:lnTo>
                  <a:pt x="3554" y="373"/>
                </a:lnTo>
                <a:close/>
                <a:moveTo>
                  <a:pt x="3554" y="259"/>
                </a:moveTo>
                <a:lnTo>
                  <a:pt x="3554" y="151"/>
                </a:lnTo>
                <a:lnTo>
                  <a:pt x="3663" y="151"/>
                </a:lnTo>
                <a:lnTo>
                  <a:pt x="3663" y="259"/>
                </a:lnTo>
                <a:lnTo>
                  <a:pt x="3554" y="259"/>
                </a:lnTo>
                <a:close/>
                <a:moveTo>
                  <a:pt x="3550" y="35"/>
                </a:moveTo>
                <a:lnTo>
                  <a:pt x="3550" y="144"/>
                </a:lnTo>
                <a:lnTo>
                  <a:pt x="3441" y="144"/>
                </a:lnTo>
                <a:lnTo>
                  <a:pt x="3441" y="35"/>
                </a:lnTo>
                <a:lnTo>
                  <a:pt x="3550" y="35"/>
                </a:lnTo>
                <a:close/>
                <a:moveTo>
                  <a:pt x="3434" y="35"/>
                </a:moveTo>
                <a:lnTo>
                  <a:pt x="3434" y="144"/>
                </a:lnTo>
                <a:lnTo>
                  <a:pt x="3325" y="144"/>
                </a:lnTo>
                <a:lnTo>
                  <a:pt x="3325" y="35"/>
                </a:lnTo>
                <a:lnTo>
                  <a:pt x="3434" y="35"/>
                </a:lnTo>
                <a:close/>
                <a:moveTo>
                  <a:pt x="3321" y="35"/>
                </a:moveTo>
                <a:lnTo>
                  <a:pt x="3321" y="144"/>
                </a:lnTo>
                <a:lnTo>
                  <a:pt x="3212" y="144"/>
                </a:lnTo>
                <a:lnTo>
                  <a:pt x="3212" y="35"/>
                </a:lnTo>
                <a:lnTo>
                  <a:pt x="3321" y="35"/>
                </a:lnTo>
                <a:close/>
                <a:moveTo>
                  <a:pt x="3205" y="35"/>
                </a:moveTo>
                <a:lnTo>
                  <a:pt x="3205" y="144"/>
                </a:lnTo>
                <a:lnTo>
                  <a:pt x="3096" y="144"/>
                </a:lnTo>
                <a:lnTo>
                  <a:pt x="3096" y="35"/>
                </a:lnTo>
                <a:lnTo>
                  <a:pt x="3205" y="35"/>
                </a:lnTo>
                <a:close/>
                <a:moveTo>
                  <a:pt x="3091" y="35"/>
                </a:moveTo>
                <a:lnTo>
                  <a:pt x="3091" y="144"/>
                </a:lnTo>
                <a:lnTo>
                  <a:pt x="2983" y="144"/>
                </a:lnTo>
                <a:lnTo>
                  <a:pt x="2983" y="35"/>
                </a:lnTo>
                <a:lnTo>
                  <a:pt x="3091" y="35"/>
                </a:lnTo>
                <a:close/>
                <a:moveTo>
                  <a:pt x="2976" y="35"/>
                </a:moveTo>
                <a:lnTo>
                  <a:pt x="2976" y="144"/>
                </a:lnTo>
                <a:lnTo>
                  <a:pt x="2867" y="144"/>
                </a:lnTo>
                <a:lnTo>
                  <a:pt x="2867" y="35"/>
                </a:lnTo>
                <a:lnTo>
                  <a:pt x="2976" y="35"/>
                </a:lnTo>
                <a:close/>
                <a:moveTo>
                  <a:pt x="2862" y="35"/>
                </a:moveTo>
                <a:lnTo>
                  <a:pt x="2862" y="144"/>
                </a:lnTo>
                <a:lnTo>
                  <a:pt x="2754" y="144"/>
                </a:lnTo>
                <a:lnTo>
                  <a:pt x="2754" y="35"/>
                </a:lnTo>
                <a:lnTo>
                  <a:pt x="2862" y="35"/>
                </a:lnTo>
                <a:close/>
                <a:moveTo>
                  <a:pt x="2747" y="35"/>
                </a:moveTo>
                <a:lnTo>
                  <a:pt x="2747" y="144"/>
                </a:lnTo>
                <a:lnTo>
                  <a:pt x="2638" y="144"/>
                </a:lnTo>
                <a:lnTo>
                  <a:pt x="2638" y="35"/>
                </a:lnTo>
                <a:lnTo>
                  <a:pt x="2747" y="35"/>
                </a:lnTo>
                <a:close/>
                <a:moveTo>
                  <a:pt x="2633" y="35"/>
                </a:moveTo>
                <a:lnTo>
                  <a:pt x="2633" y="144"/>
                </a:lnTo>
                <a:lnTo>
                  <a:pt x="2525" y="144"/>
                </a:lnTo>
                <a:lnTo>
                  <a:pt x="2525" y="35"/>
                </a:lnTo>
                <a:lnTo>
                  <a:pt x="2633" y="35"/>
                </a:lnTo>
                <a:close/>
                <a:moveTo>
                  <a:pt x="2517" y="35"/>
                </a:moveTo>
                <a:lnTo>
                  <a:pt x="2517" y="144"/>
                </a:lnTo>
                <a:lnTo>
                  <a:pt x="2409" y="144"/>
                </a:lnTo>
                <a:lnTo>
                  <a:pt x="2409" y="35"/>
                </a:lnTo>
                <a:lnTo>
                  <a:pt x="2517" y="35"/>
                </a:lnTo>
                <a:close/>
                <a:moveTo>
                  <a:pt x="2404" y="35"/>
                </a:moveTo>
                <a:lnTo>
                  <a:pt x="2404" y="144"/>
                </a:lnTo>
                <a:lnTo>
                  <a:pt x="2295" y="144"/>
                </a:lnTo>
                <a:lnTo>
                  <a:pt x="2295" y="35"/>
                </a:lnTo>
                <a:lnTo>
                  <a:pt x="2404" y="35"/>
                </a:lnTo>
                <a:close/>
                <a:moveTo>
                  <a:pt x="2288" y="35"/>
                </a:moveTo>
                <a:lnTo>
                  <a:pt x="2288" y="144"/>
                </a:lnTo>
                <a:lnTo>
                  <a:pt x="2180" y="144"/>
                </a:lnTo>
                <a:lnTo>
                  <a:pt x="2180" y="35"/>
                </a:lnTo>
                <a:lnTo>
                  <a:pt x="2288" y="35"/>
                </a:lnTo>
                <a:close/>
                <a:moveTo>
                  <a:pt x="2175" y="35"/>
                </a:moveTo>
                <a:lnTo>
                  <a:pt x="2175" y="144"/>
                </a:lnTo>
                <a:lnTo>
                  <a:pt x="2066" y="144"/>
                </a:lnTo>
                <a:lnTo>
                  <a:pt x="2066" y="35"/>
                </a:lnTo>
                <a:lnTo>
                  <a:pt x="2175" y="35"/>
                </a:lnTo>
                <a:close/>
                <a:moveTo>
                  <a:pt x="2059" y="35"/>
                </a:moveTo>
                <a:lnTo>
                  <a:pt x="2059" y="144"/>
                </a:lnTo>
                <a:lnTo>
                  <a:pt x="1951" y="144"/>
                </a:lnTo>
                <a:lnTo>
                  <a:pt x="1951" y="35"/>
                </a:lnTo>
                <a:lnTo>
                  <a:pt x="2059" y="35"/>
                </a:lnTo>
                <a:close/>
                <a:moveTo>
                  <a:pt x="1946" y="35"/>
                </a:moveTo>
                <a:lnTo>
                  <a:pt x="1946" y="144"/>
                </a:lnTo>
                <a:lnTo>
                  <a:pt x="1837" y="144"/>
                </a:lnTo>
                <a:lnTo>
                  <a:pt x="1837" y="35"/>
                </a:lnTo>
                <a:lnTo>
                  <a:pt x="1946" y="35"/>
                </a:lnTo>
                <a:close/>
                <a:moveTo>
                  <a:pt x="1830" y="35"/>
                </a:moveTo>
                <a:lnTo>
                  <a:pt x="1830" y="144"/>
                </a:lnTo>
                <a:lnTo>
                  <a:pt x="1721" y="144"/>
                </a:lnTo>
                <a:lnTo>
                  <a:pt x="1721" y="35"/>
                </a:lnTo>
                <a:lnTo>
                  <a:pt x="1830" y="35"/>
                </a:lnTo>
                <a:close/>
                <a:moveTo>
                  <a:pt x="1717" y="35"/>
                </a:moveTo>
                <a:lnTo>
                  <a:pt x="1717" y="144"/>
                </a:lnTo>
                <a:lnTo>
                  <a:pt x="1608" y="144"/>
                </a:lnTo>
                <a:lnTo>
                  <a:pt x="1608" y="35"/>
                </a:lnTo>
                <a:lnTo>
                  <a:pt x="1717" y="35"/>
                </a:lnTo>
                <a:close/>
                <a:moveTo>
                  <a:pt x="1601" y="35"/>
                </a:moveTo>
                <a:lnTo>
                  <a:pt x="1601" y="144"/>
                </a:lnTo>
                <a:lnTo>
                  <a:pt x="1492" y="144"/>
                </a:lnTo>
                <a:lnTo>
                  <a:pt x="1492" y="35"/>
                </a:lnTo>
                <a:lnTo>
                  <a:pt x="1601" y="35"/>
                </a:lnTo>
                <a:close/>
                <a:moveTo>
                  <a:pt x="1488" y="35"/>
                </a:moveTo>
                <a:lnTo>
                  <a:pt x="1488" y="144"/>
                </a:lnTo>
                <a:lnTo>
                  <a:pt x="1379" y="144"/>
                </a:lnTo>
                <a:lnTo>
                  <a:pt x="1379" y="35"/>
                </a:lnTo>
                <a:lnTo>
                  <a:pt x="1488" y="35"/>
                </a:lnTo>
                <a:close/>
                <a:moveTo>
                  <a:pt x="1370" y="35"/>
                </a:moveTo>
                <a:lnTo>
                  <a:pt x="1370" y="144"/>
                </a:lnTo>
                <a:lnTo>
                  <a:pt x="1263" y="144"/>
                </a:lnTo>
                <a:lnTo>
                  <a:pt x="1263" y="35"/>
                </a:lnTo>
                <a:lnTo>
                  <a:pt x="1370" y="35"/>
                </a:lnTo>
                <a:close/>
                <a:moveTo>
                  <a:pt x="1259" y="35"/>
                </a:moveTo>
                <a:lnTo>
                  <a:pt x="1259" y="144"/>
                </a:lnTo>
                <a:lnTo>
                  <a:pt x="1150" y="144"/>
                </a:lnTo>
                <a:lnTo>
                  <a:pt x="1150" y="35"/>
                </a:lnTo>
                <a:lnTo>
                  <a:pt x="1259" y="35"/>
                </a:lnTo>
                <a:close/>
                <a:moveTo>
                  <a:pt x="1143" y="35"/>
                </a:moveTo>
                <a:lnTo>
                  <a:pt x="1143" y="144"/>
                </a:lnTo>
                <a:lnTo>
                  <a:pt x="1034" y="144"/>
                </a:lnTo>
                <a:lnTo>
                  <a:pt x="1034" y="35"/>
                </a:lnTo>
                <a:lnTo>
                  <a:pt x="1143" y="35"/>
                </a:lnTo>
                <a:close/>
                <a:moveTo>
                  <a:pt x="1029" y="35"/>
                </a:moveTo>
                <a:lnTo>
                  <a:pt x="1029" y="144"/>
                </a:lnTo>
                <a:lnTo>
                  <a:pt x="921" y="144"/>
                </a:lnTo>
                <a:lnTo>
                  <a:pt x="921" y="35"/>
                </a:lnTo>
                <a:lnTo>
                  <a:pt x="1029" y="35"/>
                </a:lnTo>
                <a:close/>
                <a:moveTo>
                  <a:pt x="911" y="35"/>
                </a:moveTo>
                <a:lnTo>
                  <a:pt x="911" y="144"/>
                </a:lnTo>
                <a:lnTo>
                  <a:pt x="805" y="144"/>
                </a:lnTo>
                <a:lnTo>
                  <a:pt x="805" y="35"/>
                </a:lnTo>
                <a:lnTo>
                  <a:pt x="911" y="35"/>
                </a:lnTo>
                <a:close/>
                <a:moveTo>
                  <a:pt x="800" y="35"/>
                </a:moveTo>
                <a:lnTo>
                  <a:pt x="800" y="144"/>
                </a:lnTo>
                <a:lnTo>
                  <a:pt x="692" y="144"/>
                </a:lnTo>
                <a:lnTo>
                  <a:pt x="692" y="35"/>
                </a:lnTo>
                <a:lnTo>
                  <a:pt x="800" y="35"/>
                </a:lnTo>
                <a:close/>
                <a:moveTo>
                  <a:pt x="682" y="35"/>
                </a:moveTo>
                <a:lnTo>
                  <a:pt x="682" y="144"/>
                </a:lnTo>
                <a:lnTo>
                  <a:pt x="576" y="144"/>
                </a:lnTo>
                <a:lnTo>
                  <a:pt x="576" y="35"/>
                </a:lnTo>
                <a:lnTo>
                  <a:pt x="682" y="35"/>
                </a:lnTo>
                <a:close/>
                <a:moveTo>
                  <a:pt x="571" y="35"/>
                </a:moveTo>
                <a:lnTo>
                  <a:pt x="571" y="144"/>
                </a:lnTo>
                <a:lnTo>
                  <a:pt x="463" y="144"/>
                </a:lnTo>
                <a:lnTo>
                  <a:pt x="463" y="35"/>
                </a:lnTo>
                <a:lnTo>
                  <a:pt x="571" y="35"/>
                </a:lnTo>
                <a:close/>
                <a:moveTo>
                  <a:pt x="453" y="35"/>
                </a:moveTo>
                <a:lnTo>
                  <a:pt x="453" y="144"/>
                </a:lnTo>
                <a:lnTo>
                  <a:pt x="347" y="144"/>
                </a:lnTo>
                <a:lnTo>
                  <a:pt x="347" y="35"/>
                </a:lnTo>
                <a:lnTo>
                  <a:pt x="453" y="35"/>
                </a:lnTo>
                <a:close/>
                <a:moveTo>
                  <a:pt x="342" y="35"/>
                </a:moveTo>
                <a:lnTo>
                  <a:pt x="342" y="144"/>
                </a:lnTo>
                <a:lnTo>
                  <a:pt x="233" y="144"/>
                </a:lnTo>
                <a:lnTo>
                  <a:pt x="233" y="35"/>
                </a:lnTo>
                <a:lnTo>
                  <a:pt x="342" y="35"/>
                </a:lnTo>
                <a:close/>
                <a:moveTo>
                  <a:pt x="118" y="35"/>
                </a:moveTo>
                <a:lnTo>
                  <a:pt x="224" y="35"/>
                </a:lnTo>
                <a:lnTo>
                  <a:pt x="224" y="144"/>
                </a:lnTo>
                <a:lnTo>
                  <a:pt x="118" y="144"/>
                </a:lnTo>
                <a:lnTo>
                  <a:pt x="118" y="35"/>
                </a:lnTo>
                <a:close/>
                <a:moveTo>
                  <a:pt x="118" y="151"/>
                </a:moveTo>
                <a:lnTo>
                  <a:pt x="224" y="151"/>
                </a:lnTo>
                <a:lnTo>
                  <a:pt x="224" y="259"/>
                </a:lnTo>
                <a:lnTo>
                  <a:pt x="118" y="259"/>
                </a:lnTo>
                <a:lnTo>
                  <a:pt x="118" y="151"/>
                </a:lnTo>
                <a:close/>
                <a:moveTo>
                  <a:pt x="118" y="264"/>
                </a:moveTo>
                <a:lnTo>
                  <a:pt x="224" y="264"/>
                </a:lnTo>
                <a:lnTo>
                  <a:pt x="224" y="373"/>
                </a:lnTo>
                <a:lnTo>
                  <a:pt x="118" y="373"/>
                </a:lnTo>
                <a:lnTo>
                  <a:pt x="118" y="264"/>
                </a:lnTo>
                <a:close/>
                <a:moveTo>
                  <a:pt x="118" y="380"/>
                </a:moveTo>
                <a:lnTo>
                  <a:pt x="224" y="380"/>
                </a:lnTo>
                <a:lnTo>
                  <a:pt x="224" y="489"/>
                </a:lnTo>
                <a:lnTo>
                  <a:pt x="118" y="489"/>
                </a:lnTo>
                <a:lnTo>
                  <a:pt x="118" y="380"/>
                </a:lnTo>
                <a:close/>
                <a:moveTo>
                  <a:pt x="118" y="493"/>
                </a:moveTo>
                <a:lnTo>
                  <a:pt x="224" y="493"/>
                </a:lnTo>
                <a:lnTo>
                  <a:pt x="224" y="602"/>
                </a:lnTo>
                <a:lnTo>
                  <a:pt x="118" y="602"/>
                </a:lnTo>
                <a:lnTo>
                  <a:pt x="118" y="493"/>
                </a:lnTo>
                <a:close/>
                <a:moveTo>
                  <a:pt x="118" y="609"/>
                </a:moveTo>
                <a:lnTo>
                  <a:pt x="224" y="609"/>
                </a:lnTo>
                <a:lnTo>
                  <a:pt x="224" y="718"/>
                </a:lnTo>
                <a:lnTo>
                  <a:pt x="118" y="718"/>
                </a:lnTo>
                <a:lnTo>
                  <a:pt x="118" y="609"/>
                </a:lnTo>
                <a:close/>
                <a:moveTo>
                  <a:pt x="118" y="723"/>
                </a:moveTo>
                <a:lnTo>
                  <a:pt x="224" y="723"/>
                </a:lnTo>
                <a:lnTo>
                  <a:pt x="224" y="831"/>
                </a:lnTo>
                <a:lnTo>
                  <a:pt x="118" y="831"/>
                </a:lnTo>
                <a:lnTo>
                  <a:pt x="118" y="723"/>
                </a:lnTo>
                <a:close/>
                <a:moveTo>
                  <a:pt x="118" y="838"/>
                </a:moveTo>
                <a:lnTo>
                  <a:pt x="224" y="838"/>
                </a:lnTo>
                <a:lnTo>
                  <a:pt x="224" y="947"/>
                </a:lnTo>
                <a:lnTo>
                  <a:pt x="118" y="947"/>
                </a:lnTo>
                <a:lnTo>
                  <a:pt x="118" y="838"/>
                </a:lnTo>
                <a:close/>
                <a:moveTo>
                  <a:pt x="118" y="952"/>
                </a:moveTo>
                <a:lnTo>
                  <a:pt x="224" y="952"/>
                </a:lnTo>
                <a:lnTo>
                  <a:pt x="224" y="1060"/>
                </a:lnTo>
                <a:lnTo>
                  <a:pt x="118" y="1060"/>
                </a:lnTo>
                <a:lnTo>
                  <a:pt x="118" y="952"/>
                </a:lnTo>
                <a:close/>
                <a:moveTo>
                  <a:pt x="118" y="1067"/>
                </a:moveTo>
                <a:lnTo>
                  <a:pt x="224" y="1067"/>
                </a:lnTo>
                <a:lnTo>
                  <a:pt x="224" y="1176"/>
                </a:lnTo>
                <a:lnTo>
                  <a:pt x="118" y="1176"/>
                </a:lnTo>
                <a:lnTo>
                  <a:pt x="118" y="1067"/>
                </a:lnTo>
                <a:close/>
                <a:moveTo>
                  <a:pt x="118" y="1181"/>
                </a:moveTo>
                <a:lnTo>
                  <a:pt x="224" y="1181"/>
                </a:lnTo>
                <a:lnTo>
                  <a:pt x="224" y="1290"/>
                </a:lnTo>
                <a:lnTo>
                  <a:pt x="118" y="1290"/>
                </a:lnTo>
                <a:lnTo>
                  <a:pt x="118" y="1181"/>
                </a:lnTo>
                <a:close/>
                <a:moveTo>
                  <a:pt x="118" y="1297"/>
                </a:moveTo>
                <a:lnTo>
                  <a:pt x="224" y="1297"/>
                </a:lnTo>
                <a:lnTo>
                  <a:pt x="224" y="1405"/>
                </a:lnTo>
                <a:lnTo>
                  <a:pt x="118" y="1405"/>
                </a:lnTo>
                <a:lnTo>
                  <a:pt x="118" y="1297"/>
                </a:lnTo>
                <a:close/>
                <a:moveTo>
                  <a:pt x="118" y="1410"/>
                </a:moveTo>
                <a:lnTo>
                  <a:pt x="224" y="1410"/>
                </a:lnTo>
                <a:lnTo>
                  <a:pt x="224" y="1519"/>
                </a:lnTo>
                <a:lnTo>
                  <a:pt x="118" y="1519"/>
                </a:lnTo>
                <a:lnTo>
                  <a:pt x="118" y="1410"/>
                </a:lnTo>
                <a:close/>
                <a:moveTo>
                  <a:pt x="118" y="1526"/>
                </a:moveTo>
                <a:lnTo>
                  <a:pt x="224" y="1526"/>
                </a:lnTo>
                <a:lnTo>
                  <a:pt x="224" y="1634"/>
                </a:lnTo>
                <a:lnTo>
                  <a:pt x="118" y="1634"/>
                </a:lnTo>
                <a:lnTo>
                  <a:pt x="118" y="1526"/>
                </a:lnTo>
                <a:close/>
                <a:moveTo>
                  <a:pt x="118" y="1639"/>
                </a:moveTo>
                <a:lnTo>
                  <a:pt x="224" y="1639"/>
                </a:lnTo>
                <a:lnTo>
                  <a:pt x="224" y="1748"/>
                </a:lnTo>
                <a:lnTo>
                  <a:pt x="118" y="1748"/>
                </a:lnTo>
                <a:lnTo>
                  <a:pt x="118" y="1639"/>
                </a:lnTo>
                <a:close/>
                <a:moveTo>
                  <a:pt x="118" y="1755"/>
                </a:moveTo>
                <a:lnTo>
                  <a:pt x="224" y="1755"/>
                </a:lnTo>
                <a:lnTo>
                  <a:pt x="224" y="1864"/>
                </a:lnTo>
                <a:lnTo>
                  <a:pt x="118" y="1864"/>
                </a:lnTo>
                <a:lnTo>
                  <a:pt x="118" y="1755"/>
                </a:lnTo>
                <a:close/>
                <a:moveTo>
                  <a:pt x="118" y="1868"/>
                </a:moveTo>
                <a:lnTo>
                  <a:pt x="224" y="1868"/>
                </a:lnTo>
                <a:lnTo>
                  <a:pt x="224" y="1977"/>
                </a:lnTo>
                <a:lnTo>
                  <a:pt x="118" y="1977"/>
                </a:lnTo>
                <a:lnTo>
                  <a:pt x="118" y="1868"/>
                </a:lnTo>
                <a:close/>
                <a:moveTo>
                  <a:pt x="118" y="1984"/>
                </a:moveTo>
                <a:lnTo>
                  <a:pt x="224" y="1984"/>
                </a:lnTo>
                <a:lnTo>
                  <a:pt x="224" y="2093"/>
                </a:lnTo>
                <a:lnTo>
                  <a:pt x="118" y="2093"/>
                </a:lnTo>
                <a:lnTo>
                  <a:pt x="118" y="1984"/>
                </a:lnTo>
                <a:close/>
                <a:moveTo>
                  <a:pt x="118" y="2097"/>
                </a:moveTo>
                <a:lnTo>
                  <a:pt x="224" y="2097"/>
                </a:lnTo>
                <a:lnTo>
                  <a:pt x="224" y="2206"/>
                </a:lnTo>
                <a:lnTo>
                  <a:pt x="118" y="2206"/>
                </a:lnTo>
                <a:lnTo>
                  <a:pt x="118" y="2097"/>
                </a:lnTo>
                <a:close/>
                <a:moveTo>
                  <a:pt x="118" y="2213"/>
                </a:moveTo>
                <a:lnTo>
                  <a:pt x="224" y="2213"/>
                </a:lnTo>
                <a:lnTo>
                  <a:pt x="224" y="2322"/>
                </a:lnTo>
                <a:lnTo>
                  <a:pt x="118" y="2322"/>
                </a:lnTo>
                <a:lnTo>
                  <a:pt x="118" y="2213"/>
                </a:lnTo>
                <a:close/>
                <a:moveTo>
                  <a:pt x="118" y="2327"/>
                </a:moveTo>
                <a:lnTo>
                  <a:pt x="224" y="2327"/>
                </a:lnTo>
                <a:lnTo>
                  <a:pt x="224" y="2435"/>
                </a:lnTo>
                <a:lnTo>
                  <a:pt x="118" y="2435"/>
                </a:lnTo>
                <a:lnTo>
                  <a:pt x="118" y="2327"/>
                </a:lnTo>
                <a:close/>
                <a:moveTo>
                  <a:pt x="118" y="2442"/>
                </a:moveTo>
                <a:lnTo>
                  <a:pt x="224" y="2442"/>
                </a:lnTo>
                <a:lnTo>
                  <a:pt x="224" y="2551"/>
                </a:lnTo>
                <a:lnTo>
                  <a:pt x="118" y="2551"/>
                </a:lnTo>
                <a:lnTo>
                  <a:pt x="118" y="2442"/>
                </a:lnTo>
                <a:close/>
                <a:moveTo>
                  <a:pt x="118" y="2556"/>
                </a:moveTo>
                <a:lnTo>
                  <a:pt x="224" y="2556"/>
                </a:lnTo>
                <a:lnTo>
                  <a:pt x="224" y="2664"/>
                </a:lnTo>
                <a:lnTo>
                  <a:pt x="118" y="2664"/>
                </a:lnTo>
                <a:lnTo>
                  <a:pt x="118" y="2556"/>
                </a:lnTo>
                <a:close/>
                <a:moveTo>
                  <a:pt x="118" y="2780"/>
                </a:moveTo>
                <a:lnTo>
                  <a:pt x="118" y="2672"/>
                </a:lnTo>
                <a:lnTo>
                  <a:pt x="224" y="2672"/>
                </a:lnTo>
                <a:lnTo>
                  <a:pt x="224" y="2780"/>
                </a:lnTo>
                <a:lnTo>
                  <a:pt x="118" y="2780"/>
                </a:lnTo>
                <a:close/>
                <a:moveTo>
                  <a:pt x="233" y="2780"/>
                </a:moveTo>
                <a:lnTo>
                  <a:pt x="233" y="2672"/>
                </a:lnTo>
                <a:lnTo>
                  <a:pt x="342" y="2672"/>
                </a:lnTo>
                <a:lnTo>
                  <a:pt x="342" y="2780"/>
                </a:lnTo>
                <a:lnTo>
                  <a:pt x="233" y="2780"/>
                </a:lnTo>
                <a:close/>
                <a:moveTo>
                  <a:pt x="347" y="2780"/>
                </a:moveTo>
                <a:lnTo>
                  <a:pt x="347" y="2672"/>
                </a:lnTo>
                <a:lnTo>
                  <a:pt x="453" y="2672"/>
                </a:lnTo>
                <a:lnTo>
                  <a:pt x="453" y="2780"/>
                </a:lnTo>
                <a:lnTo>
                  <a:pt x="347" y="2780"/>
                </a:lnTo>
                <a:close/>
                <a:moveTo>
                  <a:pt x="463" y="2780"/>
                </a:moveTo>
                <a:lnTo>
                  <a:pt x="463" y="2672"/>
                </a:lnTo>
                <a:lnTo>
                  <a:pt x="571" y="2672"/>
                </a:lnTo>
                <a:lnTo>
                  <a:pt x="571" y="2780"/>
                </a:lnTo>
                <a:lnTo>
                  <a:pt x="463" y="2780"/>
                </a:lnTo>
                <a:close/>
                <a:moveTo>
                  <a:pt x="576" y="2780"/>
                </a:moveTo>
                <a:lnTo>
                  <a:pt x="576" y="2672"/>
                </a:lnTo>
                <a:lnTo>
                  <a:pt x="682" y="2672"/>
                </a:lnTo>
                <a:lnTo>
                  <a:pt x="682" y="2780"/>
                </a:lnTo>
                <a:lnTo>
                  <a:pt x="576" y="2780"/>
                </a:lnTo>
                <a:close/>
                <a:moveTo>
                  <a:pt x="692" y="2780"/>
                </a:moveTo>
                <a:lnTo>
                  <a:pt x="692" y="2672"/>
                </a:lnTo>
                <a:lnTo>
                  <a:pt x="800" y="2672"/>
                </a:lnTo>
                <a:lnTo>
                  <a:pt x="800" y="2780"/>
                </a:lnTo>
                <a:lnTo>
                  <a:pt x="692" y="2780"/>
                </a:lnTo>
                <a:close/>
                <a:moveTo>
                  <a:pt x="805" y="2780"/>
                </a:moveTo>
                <a:lnTo>
                  <a:pt x="805" y="2672"/>
                </a:lnTo>
                <a:lnTo>
                  <a:pt x="911" y="2672"/>
                </a:lnTo>
                <a:lnTo>
                  <a:pt x="911" y="2780"/>
                </a:lnTo>
                <a:lnTo>
                  <a:pt x="805" y="2780"/>
                </a:lnTo>
                <a:close/>
                <a:moveTo>
                  <a:pt x="921" y="2780"/>
                </a:moveTo>
                <a:lnTo>
                  <a:pt x="921" y="2672"/>
                </a:lnTo>
                <a:lnTo>
                  <a:pt x="1029" y="2672"/>
                </a:lnTo>
                <a:lnTo>
                  <a:pt x="1029" y="2780"/>
                </a:lnTo>
                <a:lnTo>
                  <a:pt x="921" y="2780"/>
                </a:lnTo>
                <a:close/>
                <a:moveTo>
                  <a:pt x="1034" y="2780"/>
                </a:moveTo>
                <a:lnTo>
                  <a:pt x="1034" y="2672"/>
                </a:lnTo>
                <a:lnTo>
                  <a:pt x="1143" y="2672"/>
                </a:lnTo>
                <a:lnTo>
                  <a:pt x="1143" y="2780"/>
                </a:lnTo>
                <a:lnTo>
                  <a:pt x="1034" y="2780"/>
                </a:lnTo>
                <a:close/>
                <a:moveTo>
                  <a:pt x="1150" y="2780"/>
                </a:moveTo>
                <a:lnTo>
                  <a:pt x="1150" y="2672"/>
                </a:lnTo>
                <a:lnTo>
                  <a:pt x="1259" y="2672"/>
                </a:lnTo>
                <a:lnTo>
                  <a:pt x="1259" y="2780"/>
                </a:lnTo>
                <a:lnTo>
                  <a:pt x="1150" y="2780"/>
                </a:lnTo>
                <a:close/>
                <a:moveTo>
                  <a:pt x="1263" y="2780"/>
                </a:moveTo>
                <a:lnTo>
                  <a:pt x="1263" y="2672"/>
                </a:lnTo>
                <a:lnTo>
                  <a:pt x="1370" y="2672"/>
                </a:lnTo>
                <a:lnTo>
                  <a:pt x="1370" y="2780"/>
                </a:lnTo>
                <a:lnTo>
                  <a:pt x="1263" y="2780"/>
                </a:lnTo>
                <a:close/>
                <a:moveTo>
                  <a:pt x="1379" y="2780"/>
                </a:moveTo>
                <a:lnTo>
                  <a:pt x="1379" y="2672"/>
                </a:lnTo>
                <a:lnTo>
                  <a:pt x="1488" y="2672"/>
                </a:lnTo>
                <a:lnTo>
                  <a:pt x="1488" y="2780"/>
                </a:lnTo>
                <a:lnTo>
                  <a:pt x="1379" y="2780"/>
                </a:lnTo>
                <a:close/>
                <a:moveTo>
                  <a:pt x="1492" y="2780"/>
                </a:moveTo>
                <a:lnTo>
                  <a:pt x="1492" y="2672"/>
                </a:lnTo>
                <a:lnTo>
                  <a:pt x="1601" y="2672"/>
                </a:lnTo>
                <a:lnTo>
                  <a:pt x="1601" y="2780"/>
                </a:lnTo>
                <a:lnTo>
                  <a:pt x="1492" y="2780"/>
                </a:lnTo>
                <a:close/>
                <a:moveTo>
                  <a:pt x="1608" y="2780"/>
                </a:moveTo>
                <a:lnTo>
                  <a:pt x="1608" y="2672"/>
                </a:lnTo>
                <a:lnTo>
                  <a:pt x="1717" y="2672"/>
                </a:lnTo>
                <a:lnTo>
                  <a:pt x="1717" y="2780"/>
                </a:lnTo>
                <a:lnTo>
                  <a:pt x="1608" y="2780"/>
                </a:lnTo>
                <a:close/>
                <a:moveTo>
                  <a:pt x="1721" y="2780"/>
                </a:moveTo>
                <a:lnTo>
                  <a:pt x="1721" y="2672"/>
                </a:lnTo>
                <a:lnTo>
                  <a:pt x="1830" y="2672"/>
                </a:lnTo>
                <a:lnTo>
                  <a:pt x="1830" y="2780"/>
                </a:lnTo>
                <a:lnTo>
                  <a:pt x="1721" y="2780"/>
                </a:lnTo>
                <a:close/>
                <a:moveTo>
                  <a:pt x="1837" y="2780"/>
                </a:moveTo>
                <a:lnTo>
                  <a:pt x="1837" y="2672"/>
                </a:lnTo>
                <a:lnTo>
                  <a:pt x="1946" y="2672"/>
                </a:lnTo>
                <a:lnTo>
                  <a:pt x="1946" y="2780"/>
                </a:lnTo>
                <a:lnTo>
                  <a:pt x="1837" y="2780"/>
                </a:lnTo>
                <a:close/>
                <a:moveTo>
                  <a:pt x="1951" y="2780"/>
                </a:moveTo>
                <a:lnTo>
                  <a:pt x="1951" y="2672"/>
                </a:lnTo>
                <a:lnTo>
                  <a:pt x="2059" y="2672"/>
                </a:lnTo>
                <a:lnTo>
                  <a:pt x="2059" y="2780"/>
                </a:lnTo>
                <a:lnTo>
                  <a:pt x="1951" y="2780"/>
                </a:lnTo>
                <a:close/>
                <a:moveTo>
                  <a:pt x="2066" y="2780"/>
                </a:moveTo>
                <a:lnTo>
                  <a:pt x="2066" y="2672"/>
                </a:lnTo>
                <a:lnTo>
                  <a:pt x="2175" y="2672"/>
                </a:lnTo>
                <a:lnTo>
                  <a:pt x="2175" y="2780"/>
                </a:lnTo>
                <a:lnTo>
                  <a:pt x="2066" y="2780"/>
                </a:lnTo>
                <a:close/>
                <a:moveTo>
                  <a:pt x="2180" y="2780"/>
                </a:moveTo>
                <a:lnTo>
                  <a:pt x="2180" y="2672"/>
                </a:lnTo>
                <a:lnTo>
                  <a:pt x="2288" y="2672"/>
                </a:lnTo>
                <a:lnTo>
                  <a:pt x="2288" y="2780"/>
                </a:lnTo>
                <a:lnTo>
                  <a:pt x="2180" y="2780"/>
                </a:lnTo>
                <a:close/>
                <a:moveTo>
                  <a:pt x="2295" y="2780"/>
                </a:moveTo>
                <a:lnTo>
                  <a:pt x="2295" y="2672"/>
                </a:lnTo>
                <a:lnTo>
                  <a:pt x="2404" y="2672"/>
                </a:lnTo>
                <a:lnTo>
                  <a:pt x="2404" y="2780"/>
                </a:lnTo>
                <a:lnTo>
                  <a:pt x="2295" y="2780"/>
                </a:lnTo>
                <a:close/>
                <a:moveTo>
                  <a:pt x="2409" y="2780"/>
                </a:moveTo>
                <a:lnTo>
                  <a:pt x="2409" y="2672"/>
                </a:lnTo>
                <a:lnTo>
                  <a:pt x="2517" y="2672"/>
                </a:lnTo>
                <a:lnTo>
                  <a:pt x="2517" y="2780"/>
                </a:lnTo>
                <a:lnTo>
                  <a:pt x="2409" y="2780"/>
                </a:lnTo>
                <a:close/>
                <a:moveTo>
                  <a:pt x="2525" y="2780"/>
                </a:moveTo>
                <a:lnTo>
                  <a:pt x="2525" y="2672"/>
                </a:lnTo>
                <a:lnTo>
                  <a:pt x="2633" y="2672"/>
                </a:lnTo>
                <a:lnTo>
                  <a:pt x="2633" y="2780"/>
                </a:lnTo>
                <a:lnTo>
                  <a:pt x="2525" y="2780"/>
                </a:lnTo>
                <a:close/>
                <a:moveTo>
                  <a:pt x="2638" y="2780"/>
                </a:moveTo>
                <a:lnTo>
                  <a:pt x="2638" y="2672"/>
                </a:lnTo>
                <a:lnTo>
                  <a:pt x="2747" y="2672"/>
                </a:lnTo>
                <a:lnTo>
                  <a:pt x="2747" y="2780"/>
                </a:lnTo>
                <a:lnTo>
                  <a:pt x="2638" y="2780"/>
                </a:lnTo>
                <a:close/>
                <a:moveTo>
                  <a:pt x="2754" y="2780"/>
                </a:moveTo>
                <a:lnTo>
                  <a:pt x="2754" y="2672"/>
                </a:lnTo>
                <a:lnTo>
                  <a:pt x="2862" y="2672"/>
                </a:lnTo>
                <a:lnTo>
                  <a:pt x="2862" y="2780"/>
                </a:lnTo>
                <a:lnTo>
                  <a:pt x="2754" y="2780"/>
                </a:lnTo>
                <a:close/>
                <a:moveTo>
                  <a:pt x="2867" y="2780"/>
                </a:moveTo>
                <a:lnTo>
                  <a:pt x="2867" y="2672"/>
                </a:lnTo>
                <a:lnTo>
                  <a:pt x="2976" y="2672"/>
                </a:lnTo>
                <a:lnTo>
                  <a:pt x="2976" y="2780"/>
                </a:lnTo>
                <a:lnTo>
                  <a:pt x="2867" y="2780"/>
                </a:lnTo>
                <a:close/>
                <a:moveTo>
                  <a:pt x="2983" y="2780"/>
                </a:moveTo>
                <a:lnTo>
                  <a:pt x="2983" y="2672"/>
                </a:lnTo>
                <a:lnTo>
                  <a:pt x="3091" y="2672"/>
                </a:lnTo>
                <a:lnTo>
                  <a:pt x="3091" y="2780"/>
                </a:lnTo>
                <a:lnTo>
                  <a:pt x="2983" y="2780"/>
                </a:lnTo>
                <a:close/>
                <a:moveTo>
                  <a:pt x="3096" y="2780"/>
                </a:moveTo>
                <a:lnTo>
                  <a:pt x="3096" y="2672"/>
                </a:lnTo>
                <a:lnTo>
                  <a:pt x="3205" y="2672"/>
                </a:lnTo>
                <a:lnTo>
                  <a:pt x="3205" y="2780"/>
                </a:lnTo>
                <a:lnTo>
                  <a:pt x="3096" y="2780"/>
                </a:lnTo>
                <a:close/>
                <a:moveTo>
                  <a:pt x="3212" y="2780"/>
                </a:moveTo>
                <a:lnTo>
                  <a:pt x="3212" y="2672"/>
                </a:lnTo>
                <a:lnTo>
                  <a:pt x="3321" y="2672"/>
                </a:lnTo>
                <a:lnTo>
                  <a:pt x="3321" y="2780"/>
                </a:lnTo>
                <a:lnTo>
                  <a:pt x="3212" y="2780"/>
                </a:lnTo>
                <a:close/>
                <a:moveTo>
                  <a:pt x="3325" y="2780"/>
                </a:moveTo>
                <a:lnTo>
                  <a:pt x="3325" y="2672"/>
                </a:lnTo>
                <a:lnTo>
                  <a:pt x="3434" y="2672"/>
                </a:lnTo>
                <a:lnTo>
                  <a:pt x="3434" y="2780"/>
                </a:lnTo>
                <a:lnTo>
                  <a:pt x="3325" y="2780"/>
                </a:lnTo>
                <a:close/>
                <a:moveTo>
                  <a:pt x="3441" y="2780"/>
                </a:moveTo>
                <a:lnTo>
                  <a:pt x="3441" y="2672"/>
                </a:lnTo>
                <a:lnTo>
                  <a:pt x="3550" y="2672"/>
                </a:lnTo>
                <a:lnTo>
                  <a:pt x="3550" y="2780"/>
                </a:lnTo>
                <a:lnTo>
                  <a:pt x="3441" y="2780"/>
                </a:lnTo>
                <a:close/>
                <a:moveTo>
                  <a:pt x="3554" y="2780"/>
                </a:moveTo>
                <a:lnTo>
                  <a:pt x="3554" y="2672"/>
                </a:lnTo>
                <a:lnTo>
                  <a:pt x="3663" y="2672"/>
                </a:lnTo>
                <a:lnTo>
                  <a:pt x="3663" y="2780"/>
                </a:lnTo>
                <a:lnTo>
                  <a:pt x="3554" y="2780"/>
                </a:lnTo>
                <a:close/>
                <a:moveTo>
                  <a:pt x="3779" y="2780"/>
                </a:moveTo>
                <a:lnTo>
                  <a:pt x="3670" y="2780"/>
                </a:lnTo>
                <a:lnTo>
                  <a:pt x="3670" y="2672"/>
                </a:lnTo>
                <a:lnTo>
                  <a:pt x="3779" y="2672"/>
                </a:lnTo>
                <a:lnTo>
                  <a:pt x="3779" y="2780"/>
                </a:lnTo>
                <a:close/>
                <a:moveTo>
                  <a:pt x="3779" y="2664"/>
                </a:moveTo>
                <a:lnTo>
                  <a:pt x="3670" y="2664"/>
                </a:lnTo>
                <a:lnTo>
                  <a:pt x="3670" y="2556"/>
                </a:lnTo>
                <a:lnTo>
                  <a:pt x="3779" y="2556"/>
                </a:lnTo>
                <a:lnTo>
                  <a:pt x="3779" y="2664"/>
                </a:lnTo>
                <a:close/>
                <a:moveTo>
                  <a:pt x="3779" y="2551"/>
                </a:moveTo>
                <a:lnTo>
                  <a:pt x="3670" y="2551"/>
                </a:lnTo>
                <a:lnTo>
                  <a:pt x="3670" y="2442"/>
                </a:lnTo>
                <a:lnTo>
                  <a:pt x="3779" y="2442"/>
                </a:lnTo>
                <a:lnTo>
                  <a:pt x="3779" y="2551"/>
                </a:lnTo>
                <a:close/>
                <a:moveTo>
                  <a:pt x="3779" y="2435"/>
                </a:moveTo>
                <a:lnTo>
                  <a:pt x="3670" y="2435"/>
                </a:lnTo>
                <a:lnTo>
                  <a:pt x="3670" y="2327"/>
                </a:lnTo>
                <a:lnTo>
                  <a:pt x="3779" y="2327"/>
                </a:lnTo>
                <a:lnTo>
                  <a:pt x="3779" y="2435"/>
                </a:lnTo>
                <a:close/>
                <a:moveTo>
                  <a:pt x="3779" y="2322"/>
                </a:moveTo>
                <a:lnTo>
                  <a:pt x="3670" y="2322"/>
                </a:lnTo>
                <a:lnTo>
                  <a:pt x="3670" y="2213"/>
                </a:lnTo>
                <a:lnTo>
                  <a:pt x="3779" y="2213"/>
                </a:lnTo>
                <a:lnTo>
                  <a:pt x="3779" y="2322"/>
                </a:lnTo>
                <a:close/>
                <a:moveTo>
                  <a:pt x="3779" y="2206"/>
                </a:moveTo>
                <a:lnTo>
                  <a:pt x="3670" y="2206"/>
                </a:lnTo>
                <a:lnTo>
                  <a:pt x="3670" y="2097"/>
                </a:lnTo>
                <a:lnTo>
                  <a:pt x="3779" y="2097"/>
                </a:lnTo>
                <a:lnTo>
                  <a:pt x="3779" y="2206"/>
                </a:lnTo>
                <a:close/>
                <a:moveTo>
                  <a:pt x="3779" y="2093"/>
                </a:moveTo>
                <a:lnTo>
                  <a:pt x="3670" y="2093"/>
                </a:lnTo>
                <a:lnTo>
                  <a:pt x="3670" y="1984"/>
                </a:lnTo>
                <a:lnTo>
                  <a:pt x="3779" y="1984"/>
                </a:lnTo>
                <a:lnTo>
                  <a:pt x="3779" y="2093"/>
                </a:lnTo>
                <a:close/>
                <a:moveTo>
                  <a:pt x="3779" y="1977"/>
                </a:moveTo>
                <a:lnTo>
                  <a:pt x="3670" y="1977"/>
                </a:lnTo>
                <a:lnTo>
                  <a:pt x="3670" y="1868"/>
                </a:lnTo>
                <a:lnTo>
                  <a:pt x="3779" y="1868"/>
                </a:lnTo>
                <a:lnTo>
                  <a:pt x="3779" y="1977"/>
                </a:lnTo>
                <a:close/>
                <a:moveTo>
                  <a:pt x="3779" y="1864"/>
                </a:moveTo>
                <a:lnTo>
                  <a:pt x="3670" y="1864"/>
                </a:lnTo>
                <a:lnTo>
                  <a:pt x="3670" y="1755"/>
                </a:lnTo>
                <a:lnTo>
                  <a:pt x="3779" y="1755"/>
                </a:lnTo>
                <a:lnTo>
                  <a:pt x="3779" y="1864"/>
                </a:lnTo>
                <a:close/>
                <a:moveTo>
                  <a:pt x="3779" y="1748"/>
                </a:moveTo>
                <a:lnTo>
                  <a:pt x="3670" y="1748"/>
                </a:lnTo>
                <a:lnTo>
                  <a:pt x="3670" y="1639"/>
                </a:lnTo>
                <a:lnTo>
                  <a:pt x="3779" y="1639"/>
                </a:lnTo>
                <a:lnTo>
                  <a:pt x="3779" y="1748"/>
                </a:lnTo>
                <a:close/>
                <a:moveTo>
                  <a:pt x="3779" y="1634"/>
                </a:moveTo>
                <a:lnTo>
                  <a:pt x="3670" y="1634"/>
                </a:lnTo>
                <a:lnTo>
                  <a:pt x="3670" y="1526"/>
                </a:lnTo>
                <a:lnTo>
                  <a:pt x="3779" y="1526"/>
                </a:lnTo>
                <a:lnTo>
                  <a:pt x="3779" y="1634"/>
                </a:lnTo>
                <a:close/>
                <a:moveTo>
                  <a:pt x="3779" y="1519"/>
                </a:moveTo>
                <a:lnTo>
                  <a:pt x="3670" y="1519"/>
                </a:lnTo>
                <a:lnTo>
                  <a:pt x="3670" y="1410"/>
                </a:lnTo>
                <a:lnTo>
                  <a:pt x="3779" y="1410"/>
                </a:lnTo>
                <a:lnTo>
                  <a:pt x="3779" y="1519"/>
                </a:lnTo>
                <a:close/>
                <a:moveTo>
                  <a:pt x="3779" y="1405"/>
                </a:moveTo>
                <a:lnTo>
                  <a:pt x="3670" y="1405"/>
                </a:lnTo>
                <a:lnTo>
                  <a:pt x="3670" y="1297"/>
                </a:lnTo>
                <a:lnTo>
                  <a:pt x="3779" y="1297"/>
                </a:lnTo>
                <a:lnTo>
                  <a:pt x="3779" y="1405"/>
                </a:lnTo>
                <a:close/>
                <a:moveTo>
                  <a:pt x="3779" y="1290"/>
                </a:moveTo>
                <a:lnTo>
                  <a:pt x="3670" y="1290"/>
                </a:lnTo>
                <a:lnTo>
                  <a:pt x="3670" y="1181"/>
                </a:lnTo>
                <a:lnTo>
                  <a:pt x="3779" y="1181"/>
                </a:lnTo>
                <a:lnTo>
                  <a:pt x="3779" y="1290"/>
                </a:lnTo>
                <a:close/>
                <a:moveTo>
                  <a:pt x="3779" y="1176"/>
                </a:moveTo>
                <a:lnTo>
                  <a:pt x="3670" y="1176"/>
                </a:lnTo>
                <a:lnTo>
                  <a:pt x="3670" y="1067"/>
                </a:lnTo>
                <a:lnTo>
                  <a:pt x="3779" y="1067"/>
                </a:lnTo>
                <a:lnTo>
                  <a:pt x="3779" y="1176"/>
                </a:lnTo>
                <a:close/>
                <a:moveTo>
                  <a:pt x="3779" y="1060"/>
                </a:moveTo>
                <a:lnTo>
                  <a:pt x="3670" y="1060"/>
                </a:lnTo>
                <a:lnTo>
                  <a:pt x="3670" y="952"/>
                </a:lnTo>
                <a:lnTo>
                  <a:pt x="3779" y="952"/>
                </a:lnTo>
                <a:lnTo>
                  <a:pt x="3779" y="1060"/>
                </a:lnTo>
                <a:close/>
                <a:moveTo>
                  <a:pt x="3779" y="947"/>
                </a:moveTo>
                <a:lnTo>
                  <a:pt x="3670" y="947"/>
                </a:lnTo>
                <a:lnTo>
                  <a:pt x="3670" y="838"/>
                </a:lnTo>
                <a:lnTo>
                  <a:pt x="3779" y="838"/>
                </a:lnTo>
                <a:lnTo>
                  <a:pt x="3779" y="947"/>
                </a:lnTo>
                <a:close/>
                <a:moveTo>
                  <a:pt x="3779" y="831"/>
                </a:moveTo>
                <a:lnTo>
                  <a:pt x="3670" y="831"/>
                </a:lnTo>
                <a:lnTo>
                  <a:pt x="3670" y="723"/>
                </a:lnTo>
                <a:lnTo>
                  <a:pt x="3779" y="723"/>
                </a:lnTo>
                <a:lnTo>
                  <a:pt x="3779" y="831"/>
                </a:lnTo>
                <a:close/>
                <a:moveTo>
                  <a:pt x="3779" y="718"/>
                </a:moveTo>
                <a:lnTo>
                  <a:pt x="3670" y="718"/>
                </a:lnTo>
                <a:lnTo>
                  <a:pt x="3670" y="609"/>
                </a:lnTo>
                <a:lnTo>
                  <a:pt x="3779" y="609"/>
                </a:lnTo>
                <a:lnTo>
                  <a:pt x="3779" y="718"/>
                </a:lnTo>
                <a:close/>
                <a:moveTo>
                  <a:pt x="3779" y="602"/>
                </a:moveTo>
                <a:lnTo>
                  <a:pt x="3670" y="602"/>
                </a:lnTo>
                <a:lnTo>
                  <a:pt x="3670" y="493"/>
                </a:lnTo>
                <a:lnTo>
                  <a:pt x="3779" y="493"/>
                </a:lnTo>
                <a:lnTo>
                  <a:pt x="3779" y="602"/>
                </a:lnTo>
                <a:close/>
                <a:moveTo>
                  <a:pt x="3779" y="489"/>
                </a:moveTo>
                <a:lnTo>
                  <a:pt x="3670" y="489"/>
                </a:lnTo>
                <a:lnTo>
                  <a:pt x="3670" y="380"/>
                </a:lnTo>
                <a:lnTo>
                  <a:pt x="3779" y="380"/>
                </a:lnTo>
                <a:lnTo>
                  <a:pt x="3779" y="489"/>
                </a:lnTo>
                <a:close/>
                <a:moveTo>
                  <a:pt x="3779" y="373"/>
                </a:moveTo>
                <a:lnTo>
                  <a:pt x="3670" y="373"/>
                </a:lnTo>
                <a:lnTo>
                  <a:pt x="3670" y="264"/>
                </a:lnTo>
                <a:lnTo>
                  <a:pt x="3779" y="264"/>
                </a:lnTo>
                <a:lnTo>
                  <a:pt x="3779" y="373"/>
                </a:lnTo>
                <a:close/>
                <a:moveTo>
                  <a:pt x="3779" y="259"/>
                </a:moveTo>
                <a:lnTo>
                  <a:pt x="3670" y="259"/>
                </a:lnTo>
                <a:lnTo>
                  <a:pt x="3670" y="151"/>
                </a:lnTo>
                <a:lnTo>
                  <a:pt x="3779" y="151"/>
                </a:lnTo>
                <a:lnTo>
                  <a:pt x="3779" y="259"/>
                </a:lnTo>
                <a:close/>
                <a:moveTo>
                  <a:pt x="3779" y="144"/>
                </a:moveTo>
                <a:lnTo>
                  <a:pt x="3670" y="144"/>
                </a:lnTo>
                <a:lnTo>
                  <a:pt x="3670" y="35"/>
                </a:lnTo>
                <a:lnTo>
                  <a:pt x="3779" y="35"/>
                </a:lnTo>
                <a:lnTo>
                  <a:pt x="3779" y="144"/>
                </a:lnTo>
                <a:close/>
              </a:path>
            </a:pathLst>
          </a:custGeom>
          <a:gradFill rotWithShape="1">
            <a:gsLst>
              <a:gs pos="0">
                <a:srgbClr val="808080">
                  <a:gamma/>
                  <a:tint val="19216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altLang="zh-CN" kern="0" lang="zh-CN" smtClean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31957" y="4172625"/>
            <a:ext cx="4351967" cy="219396"/>
            <a:chOff x="3831957" y="4172625"/>
            <a:chExt cx="4351967" cy="219396"/>
          </a:xfrm>
        </p:grpSpPr>
        <p:sp>
          <p:nvSpPr>
            <p:cNvPr id="55" name="Rectangle 20"/>
            <p:cNvSpPr>
              <a:spLocks noChangeArrowheads="1"/>
            </p:cNvSpPr>
            <p:nvPr/>
          </p:nvSpPr>
          <p:spPr bwMode="auto">
            <a:xfrm>
              <a:off x="3831957" y="4260143"/>
              <a:ext cx="4182924" cy="503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anchor="ctr" wrap="none"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7971721" y="4172625"/>
              <a:ext cx="212203" cy="219396"/>
            </a:xfrm>
            <a:custGeom>
              <a:cxnLst>
                <a:cxn ang="0">
                  <a:pos x="0" y="0"/>
                </a:cxn>
                <a:cxn ang="0">
                  <a:pos x="205" y="105"/>
                </a:cxn>
                <a:cxn ang="0">
                  <a:pos x="0" y="211"/>
                </a:cxn>
                <a:cxn ang="0">
                  <a:pos x="0" y="0"/>
                </a:cxn>
              </a:cxnLst>
              <a:rect b="b" l="0" r="r" t="0"/>
              <a:pathLst>
                <a:path h="211" w="205">
                  <a:moveTo>
                    <a:pt x="0" y="0"/>
                  </a:moveTo>
                  <a:lnTo>
                    <a:pt x="205" y="105"/>
                  </a:lnTo>
                  <a:lnTo>
                    <a:pt x="0" y="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744438" y="948812"/>
            <a:ext cx="219396" cy="3336508"/>
            <a:chOff x="3744438" y="948812"/>
            <a:chExt cx="219396" cy="3336508"/>
          </a:xfrm>
        </p:grpSpPr>
        <p:sp>
          <p:nvSpPr>
            <p:cNvPr id="56" name="Rectangle 21"/>
            <p:cNvSpPr>
              <a:spLocks noChangeArrowheads="1"/>
            </p:cNvSpPr>
            <p:nvPr/>
          </p:nvSpPr>
          <p:spPr bwMode="auto">
            <a:xfrm rot="5400000">
              <a:off x="2274599" y="2680008"/>
              <a:ext cx="3162669" cy="479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anchor="ctr" wrap="none"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Freeform 23"/>
            <p:cNvSpPr/>
            <p:nvPr/>
          </p:nvSpPr>
          <p:spPr bwMode="auto">
            <a:xfrm rot="16200000">
              <a:off x="3748034" y="945216"/>
              <a:ext cx="212204" cy="219396"/>
            </a:xfrm>
            <a:custGeom>
              <a:cxnLst>
                <a:cxn ang="0">
                  <a:pos x="0" y="0"/>
                </a:cxn>
                <a:cxn ang="0">
                  <a:pos x="205" y="105"/>
                </a:cxn>
                <a:cxn ang="0">
                  <a:pos x="0" y="211"/>
                </a:cxn>
                <a:cxn ang="0">
                  <a:pos x="0" y="0"/>
                </a:cxn>
              </a:cxnLst>
              <a:rect b="b" l="0" r="r" t="0"/>
              <a:pathLst>
                <a:path h="211" w="205">
                  <a:moveTo>
                    <a:pt x="0" y="0"/>
                  </a:moveTo>
                  <a:lnTo>
                    <a:pt x="205" y="105"/>
                  </a:lnTo>
                  <a:lnTo>
                    <a:pt x="0" y="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7723551" y="4413601"/>
            <a:ext cx="690560" cy="25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/>
              </a:defRPr>
            </a:lvl1pPr>
            <a:lvl2pPr eaLnBrk="0" hangingPunct="0" indent="-285750" marL="742950">
              <a:defRPr baseline="-25000">
                <a:solidFill>
                  <a:schemeClr val="tx1"/>
                </a:solidFill>
                <a:latin typeface="Arial"/>
              </a:defRPr>
            </a:lvl2pPr>
            <a:lvl3pPr eaLnBrk="0" hangingPunct="0" indent="-228600" marL="1143000">
              <a:defRPr baseline="-25000">
                <a:solidFill>
                  <a:schemeClr val="tx1"/>
                </a:solidFill>
                <a:latin typeface="Arial"/>
              </a:defRPr>
            </a:lvl3pPr>
            <a:lvl4pPr eaLnBrk="0" hangingPunct="0" indent="-228600" marL="1600200">
              <a:defRPr baseline="-25000">
                <a:solidFill>
                  <a:schemeClr val="tx1"/>
                </a:solidFill>
                <a:latin typeface="Arial"/>
              </a:defRPr>
            </a:lvl4pPr>
            <a:lvl5pPr eaLnBrk="0" hangingPunct="0" indent="-228600" marL="2057400">
              <a:defRPr baseline="-25000">
                <a:solidFill>
                  <a:schemeClr val="tx1"/>
                </a:solidFill>
                <a:latin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altLang="en-US" b="1" kern="0" lang="zh-CN" smtClean="0" sz="160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数量</a:t>
            </a: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3937459" y="4392021"/>
            <a:ext cx="690560" cy="25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/>
              </a:defRPr>
            </a:lvl1pPr>
            <a:lvl2pPr eaLnBrk="0" hangingPunct="0" indent="-285750" marL="742950">
              <a:defRPr baseline="-25000">
                <a:solidFill>
                  <a:schemeClr val="tx1"/>
                </a:solidFill>
                <a:latin typeface="Arial"/>
              </a:defRPr>
            </a:lvl2pPr>
            <a:lvl3pPr eaLnBrk="0" hangingPunct="0" indent="-228600" marL="1143000">
              <a:defRPr baseline="-25000">
                <a:solidFill>
                  <a:schemeClr val="tx1"/>
                </a:solidFill>
                <a:latin typeface="Arial"/>
              </a:defRPr>
            </a:lvl3pPr>
            <a:lvl4pPr eaLnBrk="0" hangingPunct="0" indent="-228600" marL="1600200">
              <a:defRPr baseline="-25000">
                <a:solidFill>
                  <a:schemeClr val="tx1"/>
                </a:solidFill>
                <a:latin typeface="Arial"/>
              </a:defRPr>
            </a:lvl4pPr>
            <a:lvl5pPr eaLnBrk="0" hangingPunct="0" indent="-228600" marL="2057400">
              <a:defRPr baseline="-25000">
                <a:solidFill>
                  <a:schemeClr val="tx1"/>
                </a:solidFill>
                <a:latin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defRPr/>
            </a:pPr>
            <a:r>
              <a:rPr altLang="en-US" b="1" kern="0" lang="zh-CN" sz="160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62" name="Text Box 32"/>
          <p:cNvSpPr txBox="1">
            <a:spLocks noChangeArrowheads="1"/>
          </p:cNvSpPr>
          <p:nvPr/>
        </p:nvSpPr>
        <p:spPr bwMode="auto">
          <a:xfrm>
            <a:off x="4673577" y="4392021"/>
            <a:ext cx="690560" cy="25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/>
              </a:defRPr>
            </a:lvl1pPr>
            <a:lvl2pPr eaLnBrk="0" hangingPunct="0" indent="-285750" marL="742950">
              <a:defRPr baseline="-25000">
                <a:solidFill>
                  <a:schemeClr val="tx1"/>
                </a:solidFill>
                <a:latin typeface="Arial"/>
              </a:defRPr>
            </a:lvl2pPr>
            <a:lvl3pPr eaLnBrk="0" hangingPunct="0" indent="-228600" marL="1143000">
              <a:defRPr baseline="-25000">
                <a:solidFill>
                  <a:schemeClr val="tx1"/>
                </a:solidFill>
                <a:latin typeface="Arial"/>
              </a:defRPr>
            </a:lvl3pPr>
            <a:lvl4pPr eaLnBrk="0" hangingPunct="0" indent="-228600" marL="1600200">
              <a:defRPr baseline="-25000">
                <a:solidFill>
                  <a:schemeClr val="tx1"/>
                </a:solidFill>
                <a:latin typeface="Arial"/>
              </a:defRPr>
            </a:lvl4pPr>
            <a:lvl5pPr eaLnBrk="0" hangingPunct="0" indent="-228600" marL="2057400">
              <a:defRPr baseline="-25000">
                <a:solidFill>
                  <a:schemeClr val="tx1"/>
                </a:solidFill>
                <a:latin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altLang="en-US" b="1" kern="0" lang="zh-CN" smtClean="0" sz="160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63" name="Text Box 33"/>
          <p:cNvSpPr txBox="1">
            <a:spLocks noChangeArrowheads="1"/>
          </p:cNvSpPr>
          <p:nvPr/>
        </p:nvSpPr>
        <p:spPr bwMode="auto">
          <a:xfrm>
            <a:off x="5421683" y="4392021"/>
            <a:ext cx="690560" cy="25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/>
              </a:defRPr>
            </a:lvl1pPr>
            <a:lvl2pPr eaLnBrk="0" hangingPunct="0" indent="-285750" marL="742950">
              <a:defRPr baseline="-25000">
                <a:solidFill>
                  <a:schemeClr val="tx1"/>
                </a:solidFill>
                <a:latin typeface="Arial"/>
              </a:defRPr>
            </a:lvl2pPr>
            <a:lvl3pPr eaLnBrk="0" hangingPunct="0" indent="-228600" marL="1143000">
              <a:defRPr baseline="-25000">
                <a:solidFill>
                  <a:schemeClr val="tx1"/>
                </a:solidFill>
                <a:latin typeface="Arial"/>
              </a:defRPr>
            </a:lvl3pPr>
            <a:lvl4pPr eaLnBrk="0" hangingPunct="0" indent="-228600" marL="1600200">
              <a:defRPr baseline="-25000">
                <a:solidFill>
                  <a:schemeClr val="tx1"/>
                </a:solidFill>
                <a:latin typeface="Arial"/>
              </a:defRPr>
            </a:lvl4pPr>
            <a:lvl5pPr eaLnBrk="0" hangingPunct="0" indent="-228600" marL="2057400">
              <a:defRPr baseline="-25000">
                <a:solidFill>
                  <a:schemeClr val="tx1"/>
                </a:solidFill>
                <a:latin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altLang="en-US" b="1" kern="0" lang="zh-CN" smtClean="0" sz="160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64" name="Text Box 34"/>
          <p:cNvSpPr txBox="1">
            <a:spLocks noChangeArrowheads="1"/>
          </p:cNvSpPr>
          <p:nvPr/>
        </p:nvSpPr>
        <p:spPr bwMode="auto">
          <a:xfrm>
            <a:off x="6169789" y="4392021"/>
            <a:ext cx="690560" cy="25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/>
              </a:defRPr>
            </a:lvl1pPr>
            <a:lvl2pPr eaLnBrk="0" hangingPunct="0" indent="-285750" marL="742950">
              <a:defRPr baseline="-25000">
                <a:solidFill>
                  <a:schemeClr val="tx1"/>
                </a:solidFill>
                <a:latin typeface="Arial"/>
              </a:defRPr>
            </a:lvl2pPr>
            <a:lvl3pPr eaLnBrk="0" hangingPunct="0" indent="-228600" marL="1143000">
              <a:defRPr baseline="-25000">
                <a:solidFill>
                  <a:schemeClr val="tx1"/>
                </a:solidFill>
                <a:latin typeface="Arial"/>
              </a:defRPr>
            </a:lvl3pPr>
            <a:lvl4pPr eaLnBrk="0" hangingPunct="0" indent="-228600" marL="1600200">
              <a:defRPr baseline="-25000">
                <a:solidFill>
                  <a:schemeClr val="tx1"/>
                </a:solidFill>
                <a:latin typeface="Arial"/>
              </a:defRPr>
            </a:lvl4pPr>
            <a:lvl5pPr eaLnBrk="0" hangingPunct="0" indent="-228600" marL="2057400">
              <a:defRPr baseline="-25000">
                <a:solidFill>
                  <a:schemeClr val="tx1"/>
                </a:solidFill>
                <a:latin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altLang="en-US" b="1" kern="0" lang="zh-CN" smtClean="0" sz="160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65" name="Text Box 35"/>
          <p:cNvSpPr txBox="1">
            <a:spLocks noChangeArrowheads="1"/>
          </p:cNvSpPr>
          <p:nvPr/>
        </p:nvSpPr>
        <p:spPr bwMode="auto">
          <a:xfrm>
            <a:off x="6917898" y="4392021"/>
            <a:ext cx="690560" cy="25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/>
              </a:defRPr>
            </a:lvl1pPr>
            <a:lvl2pPr eaLnBrk="0" hangingPunct="0" indent="-285750" marL="742950">
              <a:defRPr baseline="-25000">
                <a:solidFill>
                  <a:schemeClr val="tx1"/>
                </a:solidFill>
                <a:latin typeface="Arial"/>
              </a:defRPr>
            </a:lvl2pPr>
            <a:lvl3pPr eaLnBrk="0" hangingPunct="0" indent="-228600" marL="1143000">
              <a:defRPr baseline="-25000">
                <a:solidFill>
                  <a:schemeClr val="tx1"/>
                </a:solidFill>
                <a:latin typeface="Arial"/>
              </a:defRPr>
            </a:lvl3pPr>
            <a:lvl4pPr eaLnBrk="0" hangingPunct="0" indent="-228600" marL="1600200">
              <a:defRPr baseline="-25000">
                <a:solidFill>
                  <a:schemeClr val="tx1"/>
                </a:solidFill>
                <a:latin typeface="Arial"/>
              </a:defRPr>
            </a:lvl4pPr>
            <a:lvl5pPr eaLnBrk="0" hangingPunct="0" indent="-228600" marL="2057400">
              <a:defRPr baseline="-25000">
                <a:solidFill>
                  <a:schemeClr val="tx1"/>
                </a:solidFill>
                <a:latin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altLang="en-US" b="1" kern="0" lang="zh-CN" smtClean="0" sz="160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66" name="Text Box 36"/>
          <p:cNvSpPr txBox="1">
            <a:spLocks noChangeArrowheads="1"/>
          </p:cNvSpPr>
          <p:nvPr/>
        </p:nvSpPr>
        <p:spPr bwMode="auto">
          <a:xfrm>
            <a:off x="7953736" y="1651361"/>
            <a:ext cx="690560" cy="25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/>
              </a:defRPr>
            </a:lvl1pPr>
            <a:lvl2pPr eaLnBrk="0" hangingPunct="0" indent="-285750" marL="742950">
              <a:defRPr baseline="-25000">
                <a:solidFill>
                  <a:schemeClr val="tx1"/>
                </a:solidFill>
                <a:latin typeface="Arial"/>
              </a:defRPr>
            </a:lvl2pPr>
            <a:lvl3pPr eaLnBrk="0" hangingPunct="0" indent="-228600" marL="1143000">
              <a:defRPr baseline="-25000">
                <a:solidFill>
                  <a:schemeClr val="tx1"/>
                </a:solidFill>
                <a:latin typeface="Arial"/>
              </a:defRPr>
            </a:lvl3pPr>
            <a:lvl4pPr eaLnBrk="0" hangingPunct="0" indent="-228600" marL="1600200">
              <a:defRPr baseline="-25000">
                <a:solidFill>
                  <a:schemeClr val="tx1"/>
                </a:solidFill>
                <a:latin typeface="Arial"/>
              </a:defRPr>
            </a:lvl4pPr>
            <a:lvl5pPr eaLnBrk="0" hangingPunct="0" indent="-228600" marL="2057400">
              <a:defRPr baseline="-25000">
                <a:solidFill>
                  <a:schemeClr val="tx1"/>
                </a:solidFill>
                <a:latin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defRPr/>
            </a:pPr>
            <a:r>
              <a:rPr altLang="ko-KR" b="1" kern="0" lang="uk-UA" sz="1600">
                <a:solidFill>
                  <a:prstClr val="white"/>
                </a:solidFill>
              </a:rPr>
              <a:t>100%</a:t>
            </a:r>
          </a:p>
        </p:txBody>
      </p:sp>
      <p:sp>
        <p:nvSpPr>
          <p:cNvPr id="67" name="Text Box 37"/>
          <p:cNvSpPr txBox="1">
            <a:spLocks noChangeArrowheads="1"/>
          </p:cNvSpPr>
          <p:nvPr/>
        </p:nvSpPr>
        <p:spPr bwMode="auto">
          <a:xfrm>
            <a:off x="7953736" y="2236716"/>
            <a:ext cx="690560" cy="25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/>
              </a:defRPr>
            </a:lvl1pPr>
            <a:lvl2pPr eaLnBrk="0" hangingPunct="0" indent="-285750" marL="742950">
              <a:defRPr baseline="-25000">
                <a:solidFill>
                  <a:schemeClr val="tx1"/>
                </a:solidFill>
                <a:latin typeface="Arial"/>
              </a:defRPr>
            </a:lvl2pPr>
            <a:lvl3pPr eaLnBrk="0" hangingPunct="0" indent="-228600" marL="1143000">
              <a:defRPr baseline="-25000">
                <a:solidFill>
                  <a:schemeClr val="tx1"/>
                </a:solidFill>
                <a:latin typeface="Arial"/>
              </a:defRPr>
            </a:lvl3pPr>
            <a:lvl4pPr eaLnBrk="0" hangingPunct="0" indent="-228600" marL="1600200">
              <a:defRPr baseline="-25000">
                <a:solidFill>
                  <a:schemeClr val="tx1"/>
                </a:solidFill>
                <a:latin typeface="Arial"/>
              </a:defRPr>
            </a:lvl4pPr>
            <a:lvl5pPr eaLnBrk="0" hangingPunct="0" indent="-228600" marL="2057400">
              <a:defRPr baseline="-25000">
                <a:solidFill>
                  <a:schemeClr val="tx1"/>
                </a:solidFill>
                <a:latin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defRPr/>
            </a:pPr>
            <a:r>
              <a:rPr altLang="ko-KR" b="1" kern="0" lang="en-US" sz="1600">
                <a:solidFill>
                  <a:prstClr val="white"/>
                </a:solidFill>
                <a:ea charset="-127" typeface="굴림"/>
              </a:rPr>
              <a:t>60%</a:t>
            </a: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7953736" y="2809260"/>
            <a:ext cx="690560" cy="25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/>
              </a:defRPr>
            </a:lvl1pPr>
            <a:lvl2pPr eaLnBrk="0" hangingPunct="0" indent="-285750" marL="742950">
              <a:defRPr baseline="-25000">
                <a:solidFill>
                  <a:schemeClr val="tx1"/>
                </a:solidFill>
                <a:latin typeface="Arial"/>
              </a:defRPr>
            </a:lvl2pPr>
            <a:lvl3pPr eaLnBrk="0" hangingPunct="0" indent="-228600" marL="1143000">
              <a:defRPr baseline="-25000">
                <a:solidFill>
                  <a:schemeClr val="tx1"/>
                </a:solidFill>
                <a:latin typeface="Arial"/>
              </a:defRPr>
            </a:lvl3pPr>
            <a:lvl4pPr eaLnBrk="0" hangingPunct="0" indent="-228600" marL="1600200">
              <a:defRPr baseline="-25000">
                <a:solidFill>
                  <a:schemeClr val="tx1"/>
                </a:solidFill>
                <a:latin typeface="Arial"/>
              </a:defRPr>
            </a:lvl4pPr>
            <a:lvl5pPr eaLnBrk="0" hangingPunct="0" indent="-228600" marL="2057400">
              <a:defRPr baseline="-25000">
                <a:solidFill>
                  <a:schemeClr val="tx1"/>
                </a:solidFill>
                <a:latin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defRPr/>
            </a:pPr>
            <a:r>
              <a:rPr altLang="ko-KR" b="1" kern="0" lang="en-US" sz="1600">
                <a:solidFill>
                  <a:prstClr val="white"/>
                </a:solidFill>
                <a:ea charset="-127" typeface="굴림"/>
              </a:rPr>
              <a:t>40%</a:t>
            </a:r>
          </a:p>
        </p:txBody>
      </p:sp>
      <p:sp>
        <p:nvSpPr>
          <p:cNvPr id="69" name="Text Box 39"/>
          <p:cNvSpPr txBox="1">
            <a:spLocks noChangeArrowheads="1"/>
          </p:cNvSpPr>
          <p:nvPr/>
        </p:nvSpPr>
        <p:spPr bwMode="auto">
          <a:xfrm>
            <a:off x="7953736" y="3406809"/>
            <a:ext cx="690560" cy="25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/>
              </a:defRPr>
            </a:lvl1pPr>
            <a:lvl2pPr eaLnBrk="0" hangingPunct="0" indent="-285750" marL="742950">
              <a:defRPr baseline="-25000">
                <a:solidFill>
                  <a:schemeClr val="tx1"/>
                </a:solidFill>
                <a:latin typeface="Arial"/>
              </a:defRPr>
            </a:lvl2pPr>
            <a:lvl3pPr eaLnBrk="0" hangingPunct="0" indent="-228600" marL="1143000">
              <a:defRPr baseline="-25000">
                <a:solidFill>
                  <a:schemeClr val="tx1"/>
                </a:solidFill>
                <a:latin typeface="Arial"/>
              </a:defRPr>
            </a:lvl3pPr>
            <a:lvl4pPr eaLnBrk="0" hangingPunct="0" indent="-228600" marL="1600200">
              <a:defRPr baseline="-25000">
                <a:solidFill>
                  <a:schemeClr val="tx1"/>
                </a:solidFill>
                <a:latin typeface="Arial"/>
              </a:defRPr>
            </a:lvl4pPr>
            <a:lvl5pPr eaLnBrk="0" hangingPunct="0" indent="-228600" marL="2057400">
              <a:defRPr baseline="-25000">
                <a:solidFill>
                  <a:schemeClr val="tx1"/>
                </a:solidFill>
                <a:latin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defRPr/>
            </a:pPr>
            <a:r>
              <a:rPr altLang="ko-KR" b="1" kern="0" lang="en-US" sz="1600">
                <a:solidFill>
                  <a:prstClr val="white"/>
                </a:solidFill>
                <a:ea charset="-127" typeface="굴림"/>
              </a:rPr>
              <a:t>20%</a:t>
            </a:r>
          </a:p>
        </p:txBody>
      </p:sp>
      <p:sp>
        <p:nvSpPr>
          <p:cNvPr id="70" name="Text Box 40"/>
          <p:cNvSpPr txBox="1">
            <a:spLocks noChangeArrowheads="1"/>
          </p:cNvSpPr>
          <p:nvPr/>
        </p:nvSpPr>
        <p:spPr bwMode="auto">
          <a:xfrm>
            <a:off x="7953736" y="3723592"/>
            <a:ext cx="690560" cy="25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/>
              </a:defRPr>
            </a:lvl1pPr>
            <a:lvl2pPr eaLnBrk="0" hangingPunct="0" indent="-285750" marL="742950">
              <a:defRPr baseline="-25000">
                <a:solidFill>
                  <a:schemeClr val="tx1"/>
                </a:solidFill>
                <a:latin typeface="Arial"/>
              </a:defRPr>
            </a:lvl2pPr>
            <a:lvl3pPr eaLnBrk="0" hangingPunct="0" indent="-228600" marL="1143000">
              <a:defRPr baseline="-25000">
                <a:solidFill>
                  <a:schemeClr val="tx1"/>
                </a:solidFill>
                <a:latin typeface="Arial"/>
              </a:defRPr>
            </a:lvl3pPr>
            <a:lvl4pPr eaLnBrk="0" hangingPunct="0" indent="-228600" marL="1600200">
              <a:defRPr baseline="-25000">
                <a:solidFill>
                  <a:schemeClr val="tx1"/>
                </a:solidFill>
                <a:latin typeface="Arial"/>
              </a:defRPr>
            </a:lvl4pPr>
            <a:lvl5pPr eaLnBrk="0" hangingPunct="0" indent="-228600" marL="2057400">
              <a:defRPr baseline="-25000">
                <a:solidFill>
                  <a:schemeClr val="tx1"/>
                </a:solidFill>
                <a:latin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defRPr/>
            </a:pPr>
            <a:r>
              <a:rPr altLang="ko-KR" b="1" kern="0" lang="uk-UA" sz="1600">
                <a:solidFill>
                  <a:prstClr val="white"/>
                </a:solidFill>
              </a:rPr>
              <a:t>10%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155656" y="3423319"/>
            <a:ext cx="233784" cy="712139"/>
            <a:chOff x="4155656" y="3423319"/>
            <a:chExt cx="233784" cy="712139"/>
          </a:xfrm>
        </p:grpSpPr>
        <p:grpSp>
          <p:nvGrpSpPr>
            <p:cNvPr id="52" name="Group 17"/>
            <p:cNvGrpSpPr/>
            <p:nvPr/>
          </p:nvGrpSpPr>
          <p:grpSpPr>
            <a:xfrm>
              <a:off x="4173640" y="3774593"/>
              <a:ext cx="212203" cy="360865"/>
              <a:chOff x="3024" y="1056"/>
              <a:chExt cx="652" cy="2844"/>
            </a:xfrm>
          </p:grpSpPr>
          <p:sp>
            <p:nvSpPr>
              <p:cNvPr id="53" name="Freeform 18"/>
              <p:cNvSpPr/>
              <p:nvPr/>
            </p:nvSpPr>
            <p:spPr bwMode="auto">
              <a:xfrm>
                <a:off x="3024" y="1056"/>
                <a:ext cx="405" cy="2844"/>
              </a:xfrm>
              <a:custGeom>
                <a:cxnLst>
                  <a:cxn ang="0">
                    <a:pos x="3" y="2844"/>
                  </a:cxn>
                  <a:cxn ang="0">
                    <a:pos x="407" y="2844"/>
                  </a:cxn>
                  <a:cxn ang="0">
                    <a:pos x="404" y="0"/>
                  </a:cxn>
                  <a:cxn ang="0">
                    <a:pos x="0" y="0"/>
                  </a:cxn>
                  <a:cxn ang="0">
                    <a:pos x="3" y="2844"/>
                  </a:cxn>
                </a:cxnLst>
                <a:rect b="b" l="0" r="r" t="0"/>
                <a:pathLst>
                  <a:path h="2844" w="407">
                    <a:moveTo>
                      <a:pt x="3" y="2844"/>
                    </a:moveTo>
                    <a:lnTo>
                      <a:pt x="407" y="2844"/>
                    </a:lnTo>
                    <a:lnTo>
                      <a:pt x="404" y="0"/>
                    </a:lnTo>
                    <a:lnTo>
                      <a:pt x="0" y="0"/>
                    </a:lnTo>
                    <a:lnTo>
                      <a:pt x="3" y="2844"/>
                    </a:lnTo>
                    <a:close/>
                  </a:path>
                </a:pathLst>
              </a:custGeom>
              <a:solidFill>
                <a:srgbClr val="3C8C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4" name="Freeform 19"/>
              <p:cNvSpPr/>
              <p:nvPr/>
            </p:nvSpPr>
            <p:spPr bwMode="auto">
              <a:xfrm>
                <a:off x="3429" y="1056"/>
                <a:ext cx="247" cy="2844"/>
              </a:xfrm>
              <a:custGeom>
                <a:cxnLst>
                  <a:cxn ang="0">
                    <a:pos x="3" y="2844"/>
                  </a:cxn>
                  <a:cxn ang="0">
                    <a:pos x="248" y="2844"/>
                  </a:cxn>
                  <a:cxn ang="0">
                    <a:pos x="246" y="0"/>
                  </a:cxn>
                  <a:cxn ang="0">
                    <a:pos x="0" y="0"/>
                  </a:cxn>
                  <a:cxn ang="0">
                    <a:pos x="3" y="2844"/>
                  </a:cxn>
                </a:cxnLst>
                <a:rect b="b" l="0" r="r" t="0"/>
                <a:pathLst>
                  <a:path h="2844" w="248">
                    <a:moveTo>
                      <a:pt x="3" y="2844"/>
                    </a:moveTo>
                    <a:lnTo>
                      <a:pt x="248" y="2844"/>
                    </a:lnTo>
                    <a:lnTo>
                      <a:pt x="246" y="0"/>
                    </a:lnTo>
                    <a:lnTo>
                      <a:pt x="0" y="0"/>
                    </a:lnTo>
                    <a:lnTo>
                      <a:pt x="3" y="2844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71" name="Freeform 47"/>
            <p:cNvSpPr>
              <a:spLocks noEditPoints="1"/>
            </p:cNvSpPr>
            <p:nvPr/>
          </p:nvSpPr>
          <p:spPr bwMode="auto">
            <a:xfrm>
              <a:off x="4155656" y="3423319"/>
              <a:ext cx="233784" cy="312910"/>
            </a:xfrm>
            <a:custGeom>
              <a:cxnLst>
                <a:cxn ang="0">
                  <a:pos x="140" y="96"/>
                </a:cxn>
                <a:cxn ang="0">
                  <a:pos x="255" y="96"/>
                </a:cxn>
                <a:cxn ang="0">
                  <a:pos x="306" y="10"/>
                </a:cxn>
                <a:cxn ang="0">
                  <a:pos x="299" y="10"/>
                </a:cxn>
                <a:cxn ang="0">
                  <a:pos x="285" y="6"/>
                </a:cxn>
                <a:cxn ang="0">
                  <a:pos x="261" y="1"/>
                </a:cxn>
                <a:cxn ang="0">
                  <a:pos x="240" y="3"/>
                </a:cxn>
                <a:cxn ang="0">
                  <a:pos x="218" y="8"/>
                </a:cxn>
                <a:cxn ang="0">
                  <a:pos x="176" y="17"/>
                </a:cxn>
                <a:cxn ang="0">
                  <a:pos x="167" y="20"/>
                </a:cxn>
                <a:cxn ang="0">
                  <a:pos x="106" y="15"/>
                </a:cxn>
                <a:cxn ang="0">
                  <a:pos x="96" y="11"/>
                </a:cxn>
                <a:cxn ang="0">
                  <a:pos x="100" y="20"/>
                </a:cxn>
                <a:cxn ang="0">
                  <a:pos x="140" y="96"/>
                </a:cxn>
                <a:cxn ang="0">
                  <a:pos x="134" y="102"/>
                </a:cxn>
                <a:cxn ang="0">
                  <a:pos x="127" y="110"/>
                </a:cxn>
                <a:cxn ang="0">
                  <a:pos x="134" y="118"/>
                </a:cxn>
                <a:cxn ang="0">
                  <a:pos x="260" y="118"/>
                </a:cxn>
                <a:cxn ang="0">
                  <a:pos x="268" y="110"/>
                </a:cxn>
                <a:cxn ang="0">
                  <a:pos x="260" y="102"/>
                </a:cxn>
                <a:cxn ang="0">
                  <a:pos x="134" y="102"/>
                </a:cxn>
                <a:cxn ang="0">
                  <a:pos x="273" y="124"/>
                </a:cxn>
                <a:cxn ang="0">
                  <a:pos x="272" y="124"/>
                </a:cxn>
                <a:cxn ang="0">
                  <a:pos x="130" y="124"/>
                </a:cxn>
                <a:cxn ang="0">
                  <a:pos x="72" y="183"/>
                </a:cxn>
                <a:cxn ang="0">
                  <a:pos x="3" y="384"/>
                </a:cxn>
                <a:cxn ang="0">
                  <a:pos x="13" y="471"/>
                </a:cxn>
                <a:cxn ang="0">
                  <a:pos x="62" y="510"/>
                </a:cxn>
                <a:cxn ang="0">
                  <a:pos x="153" y="532"/>
                </a:cxn>
                <a:cxn ang="0">
                  <a:pos x="317" y="519"/>
                </a:cxn>
                <a:cxn ang="0">
                  <a:pos x="400" y="435"/>
                </a:cxn>
                <a:cxn ang="0">
                  <a:pos x="273" y="124"/>
                </a:cxn>
                <a:cxn ang="0">
                  <a:pos x="203" y="316"/>
                </a:cxn>
                <a:cxn ang="0">
                  <a:pos x="209" y="317"/>
                </a:cxn>
                <a:cxn ang="0">
                  <a:pos x="280" y="373"/>
                </a:cxn>
                <a:cxn ang="0">
                  <a:pos x="227" y="427"/>
                </a:cxn>
                <a:cxn ang="0">
                  <a:pos x="229" y="435"/>
                </a:cxn>
                <a:cxn ang="0">
                  <a:pos x="203" y="454"/>
                </a:cxn>
                <a:cxn ang="0">
                  <a:pos x="177" y="435"/>
                </a:cxn>
                <a:cxn ang="0">
                  <a:pos x="179" y="427"/>
                </a:cxn>
                <a:cxn ang="0">
                  <a:pos x="126" y="373"/>
                </a:cxn>
                <a:cxn ang="0">
                  <a:pos x="147" y="358"/>
                </a:cxn>
                <a:cxn ang="0">
                  <a:pos x="167" y="373"/>
                </a:cxn>
                <a:cxn ang="0">
                  <a:pos x="203" y="400"/>
                </a:cxn>
                <a:cxn ang="0">
                  <a:pos x="239" y="373"/>
                </a:cxn>
                <a:cxn ang="0">
                  <a:pos x="203" y="347"/>
                </a:cxn>
                <a:cxn ang="0">
                  <a:pos x="197" y="346"/>
                </a:cxn>
                <a:cxn ang="0">
                  <a:pos x="126" y="290"/>
                </a:cxn>
                <a:cxn ang="0">
                  <a:pos x="180" y="236"/>
                </a:cxn>
                <a:cxn ang="0">
                  <a:pos x="177" y="227"/>
                </a:cxn>
                <a:cxn ang="0">
                  <a:pos x="203" y="208"/>
                </a:cxn>
                <a:cxn ang="0">
                  <a:pos x="229" y="227"/>
                </a:cxn>
                <a:cxn ang="0">
                  <a:pos x="226" y="236"/>
                </a:cxn>
                <a:cxn ang="0">
                  <a:pos x="280" y="290"/>
                </a:cxn>
                <a:cxn ang="0">
                  <a:pos x="260" y="305"/>
                </a:cxn>
                <a:cxn ang="0">
                  <a:pos x="239" y="290"/>
                </a:cxn>
                <a:cxn ang="0">
                  <a:pos x="203" y="264"/>
                </a:cxn>
                <a:cxn ang="0">
                  <a:pos x="167" y="290"/>
                </a:cxn>
                <a:cxn ang="0">
                  <a:pos x="203" y="316"/>
                </a:cxn>
              </a:cxnLst>
              <a:rect b="b" l="0" r="r" t="0"/>
              <a:pathLst>
                <a:path h="537" w="400">
                  <a:moveTo>
                    <a:pt x="140" y="96"/>
                  </a:moveTo>
                  <a:cubicBezTo>
                    <a:pt x="255" y="96"/>
                    <a:pt x="255" y="96"/>
                    <a:pt x="255" y="96"/>
                  </a:cubicBezTo>
                  <a:cubicBezTo>
                    <a:pt x="270" y="66"/>
                    <a:pt x="281" y="35"/>
                    <a:pt x="306" y="10"/>
                  </a:cubicBezTo>
                  <a:cubicBezTo>
                    <a:pt x="306" y="10"/>
                    <a:pt x="303" y="10"/>
                    <a:pt x="299" y="10"/>
                  </a:cubicBezTo>
                  <a:cubicBezTo>
                    <a:pt x="295" y="9"/>
                    <a:pt x="290" y="7"/>
                    <a:pt x="285" y="6"/>
                  </a:cubicBezTo>
                  <a:cubicBezTo>
                    <a:pt x="277" y="4"/>
                    <a:pt x="270" y="2"/>
                    <a:pt x="261" y="1"/>
                  </a:cubicBezTo>
                  <a:cubicBezTo>
                    <a:pt x="254" y="0"/>
                    <a:pt x="247" y="2"/>
                    <a:pt x="240" y="3"/>
                  </a:cubicBezTo>
                  <a:cubicBezTo>
                    <a:pt x="233" y="5"/>
                    <a:pt x="226" y="6"/>
                    <a:pt x="218" y="8"/>
                  </a:cubicBezTo>
                  <a:cubicBezTo>
                    <a:pt x="204" y="10"/>
                    <a:pt x="190" y="14"/>
                    <a:pt x="176" y="17"/>
                  </a:cubicBezTo>
                  <a:cubicBezTo>
                    <a:pt x="173" y="18"/>
                    <a:pt x="170" y="19"/>
                    <a:pt x="167" y="20"/>
                  </a:cubicBezTo>
                  <a:cubicBezTo>
                    <a:pt x="147" y="21"/>
                    <a:pt x="127" y="21"/>
                    <a:pt x="106" y="15"/>
                  </a:cubicBezTo>
                  <a:cubicBezTo>
                    <a:pt x="103" y="14"/>
                    <a:pt x="100" y="12"/>
                    <a:pt x="96" y="11"/>
                  </a:cubicBezTo>
                  <a:cubicBezTo>
                    <a:pt x="97" y="14"/>
                    <a:pt x="98" y="17"/>
                    <a:pt x="100" y="20"/>
                  </a:cubicBezTo>
                  <a:cubicBezTo>
                    <a:pt x="108" y="50"/>
                    <a:pt x="123" y="73"/>
                    <a:pt x="140" y="96"/>
                  </a:cubicBezTo>
                  <a:close/>
                  <a:moveTo>
                    <a:pt x="134" y="102"/>
                  </a:moveTo>
                  <a:cubicBezTo>
                    <a:pt x="130" y="102"/>
                    <a:pt x="127" y="105"/>
                    <a:pt x="127" y="110"/>
                  </a:cubicBezTo>
                  <a:cubicBezTo>
                    <a:pt x="127" y="115"/>
                    <a:pt x="130" y="118"/>
                    <a:pt x="134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5" y="118"/>
                    <a:pt x="268" y="115"/>
                    <a:pt x="268" y="110"/>
                  </a:cubicBezTo>
                  <a:cubicBezTo>
                    <a:pt x="268" y="105"/>
                    <a:pt x="265" y="102"/>
                    <a:pt x="260" y="102"/>
                  </a:cubicBezTo>
                  <a:lnTo>
                    <a:pt x="134" y="102"/>
                  </a:lnTo>
                  <a:close/>
                  <a:moveTo>
                    <a:pt x="273" y="124"/>
                  </a:moveTo>
                  <a:cubicBezTo>
                    <a:pt x="272" y="124"/>
                    <a:pt x="272" y="124"/>
                    <a:pt x="272" y="124"/>
                  </a:cubicBezTo>
                  <a:cubicBezTo>
                    <a:pt x="130" y="124"/>
                    <a:pt x="130" y="124"/>
                    <a:pt x="130" y="124"/>
                  </a:cubicBezTo>
                  <a:cubicBezTo>
                    <a:pt x="107" y="139"/>
                    <a:pt x="87" y="161"/>
                    <a:pt x="72" y="183"/>
                  </a:cubicBezTo>
                  <a:cubicBezTo>
                    <a:pt x="33" y="240"/>
                    <a:pt x="11" y="316"/>
                    <a:pt x="3" y="384"/>
                  </a:cubicBezTo>
                  <a:cubicBezTo>
                    <a:pt x="0" y="414"/>
                    <a:pt x="4" y="442"/>
                    <a:pt x="13" y="471"/>
                  </a:cubicBezTo>
                  <a:cubicBezTo>
                    <a:pt x="20" y="495"/>
                    <a:pt x="41" y="501"/>
                    <a:pt x="62" y="510"/>
                  </a:cubicBezTo>
                  <a:cubicBezTo>
                    <a:pt x="91" y="521"/>
                    <a:pt x="121" y="529"/>
                    <a:pt x="153" y="532"/>
                  </a:cubicBezTo>
                  <a:cubicBezTo>
                    <a:pt x="207" y="537"/>
                    <a:pt x="264" y="536"/>
                    <a:pt x="317" y="519"/>
                  </a:cubicBezTo>
                  <a:cubicBezTo>
                    <a:pt x="362" y="505"/>
                    <a:pt x="400" y="488"/>
                    <a:pt x="400" y="435"/>
                  </a:cubicBezTo>
                  <a:cubicBezTo>
                    <a:pt x="400" y="293"/>
                    <a:pt x="347" y="172"/>
                    <a:pt x="273" y="124"/>
                  </a:cubicBezTo>
                  <a:close/>
                  <a:moveTo>
                    <a:pt x="203" y="316"/>
                  </a:moveTo>
                  <a:cubicBezTo>
                    <a:pt x="205" y="316"/>
                    <a:pt x="207" y="317"/>
                    <a:pt x="209" y="317"/>
                  </a:cubicBezTo>
                  <a:cubicBezTo>
                    <a:pt x="249" y="319"/>
                    <a:pt x="280" y="344"/>
                    <a:pt x="280" y="373"/>
                  </a:cubicBezTo>
                  <a:cubicBezTo>
                    <a:pt x="280" y="398"/>
                    <a:pt x="258" y="420"/>
                    <a:pt x="227" y="427"/>
                  </a:cubicBezTo>
                  <a:cubicBezTo>
                    <a:pt x="228" y="429"/>
                    <a:pt x="229" y="432"/>
                    <a:pt x="229" y="435"/>
                  </a:cubicBezTo>
                  <a:cubicBezTo>
                    <a:pt x="229" y="445"/>
                    <a:pt x="218" y="454"/>
                    <a:pt x="203" y="454"/>
                  </a:cubicBezTo>
                  <a:cubicBezTo>
                    <a:pt x="189" y="454"/>
                    <a:pt x="177" y="445"/>
                    <a:pt x="177" y="435"/>
                  </a:cubicBezTo>
                  <a:cubicBezTo>
                    <a:pt x="177" y="432"/>
                    <a:pt x="178" y="429"/>
                    <a:pt x="179" y="427"/>
                  </a:cubicBezTo>
                  <a:cubicBezTo>
                    <a:pt x="149" y="420"/>
                    <a:pt x="126" y="398"/>
                    <a:pt x="126" y="373"/>
                  </a:cubicBezTo>
                  <a:cubicBezTo>
                    <a:pt x="126" y="365"/>
                    <a:pt x="135" y="358"/>
                    <a:pt x="147" y="358"/>
                  </a:cubicBezTo>
                  <a:cubicBezTo>
                    <a:pt x="158" y="358"/>
                    <a:pt x="167" y="365"/>
                    <a:pt x="167" y="373"/>
                  </a:cubicBezTo>
                  <a:cubicBezTo>
                    <a:pt x="167" y="388"/>
                    <a:pt x="183" y="400"/>
                    <a:pt x="203" y="400"/>
                  </a:cubicBezTo>
                  <a:cubicBezTo>
                    <a:pt x="223" y="400"/>
                    <a:pt x="239" y="388"/>
                    <a:pt x="239" y="373"/>
                  </a:cubicBezTo>
                  <a:cubicBezTo>
                    <a:pt x="239" y="359"/>
                    <a:pt x="223" y="347"/>
                    <a:pt x="203" y="347"/>
                  </a:cubicBezTo>
                  <a:cubicBezTo>
                    <a:pt x="201" y="347"/>
                    <a:pt x="199" y="347"/>
                    <a:pt x="197" y="346"/>
                  </a:cubicBezTo>
                  <a:cubicBezTo>
                    <a:pt x="158" y="344"/>
                    <a:pt x="126" y="320"/>
                    <a:pt x="126" y="290"/>
                  </a:cubicBezTo>
                  <a:cubicBezTo>
                    <a:pt x="126" y="265"/>
                    <a:pt x="149" y="243"/>
                    <a:pt x="180" y="236"/>
                  </a:cubicBezTo>
                  <a:cubicBezTo>
                    <a:pt x="178" y="234"/>
                    <a:pt x="177" y="230"/>
                    <a:pt x="177" y="227"/>
                  </a:cubicBezTo>
                  <a:cubicBezTo>
                    <a:pt x="177" y="217"/>
                    <a:pt x="189" y="208"/>
                    <a:pt x="203" y="208"/>
                  </a:cubicBezTo>
                  <a:cubicBezTo>
                    <a:pt x="218" y="208"/>
                    <a:pt x="229" y="217"/>
                    <a:pt x="229" y="227"/>
                  </a:cubicBezTo>
                  <a:cubicBezTo>
                    <a:pt x="229" y="230"/>
                    <a:pt x="228" y="234"/>
                    <a:pt x="226" y="236"/>
                  </a:cubicBezTo>
                  <a:cubicBezTo>
                    <a:pt x="257" y="243"/>
                    <a:pt x="280" y="265"/>
                    <a:pt x="280" y="290"/>
                  </a:cubicBezTo>
                  <a:cubicBezTo>
                    <a:pt x="280" y="298"/>
                    <a:pt x="271" y="305"/>
                    <a:pt x="260" y="305"/>
                  </a:cubicBezTo>
                  <a:cubicBezTo>
                    <a:pt x="248" y="305"/>
                    <a:pt x="239" y="298"/>
                    <a:pt x="239" y="290"/>
                  </a:cubicBezTo>
                  <a:cubicBezTo>
                    <a:pt x="239" y="276"/>
                    <a:pt x="223" y="264"/>
                    <a:pt x="203" y="264"/>
                  </a:cubicBezTo>
                  <a:cubicBezTo>
                    <a:pt x="183" y="264"/>
                    <a:pt x="167" y="276"/>
                    <a:pt x="167" y="290"/>
                  </a:cubicBezTo>
                  <a:cubicBezTo>
                    <a:pt x="167" y="305"/>
                    <a:pt x="183" y="316"/>
                    <a:pt x="203" y="3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60392"/>
                    <a:invGamma/>
                  </a:srgbClr>
                </a:gs>
                <a:gs pos="100000">
                  <a:srgbClr val="FFCC0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30138" y="2965343"/>
            <a:ext cx="233784" cy="1170116"/>
            <a:chOff x="4930138" y="2965343"/>
            <a:chExt cx="233784" cy="1170116"/>
          </a:xfrm>
        </p:grpSpPr>
        <p:grpSp>
          <p:nvGrpSpPr>
            <p:cNvPr id="45" name="Group 14"/>
            <p:cNvGrpSpPr/>
            <p:nvPr/>
          </p:nvGrpSpPr>
          <p:grpSpPr>
            <a:xfrm>
              <a:off x="4939730" y="3326209"/>
              <a:ext cx="211004" cy="809250"/>
              <a:chOff x="3024" y="1056"/>
              <a:chExt cx="652" cy="2844"/>
            </a:xfrm>
          </p:grpSpPr>
          <p:sp>
            <p:nvSpPr>
              <p:cNvPr id="49" name="Freeform 15"/>
              <p:cNvSpPr/>
              <p:nvPr/>
            </p:nvSpPr>
            <p:spPr bwMode="auto">
              <a:xfrm>
                <a:off x="3024" y="1056"/>
                <a:ext cx="407" cy="2844"/>
              </a:xfrm>
              <a:custGeom>
                <a:cxnLst>
                  <a:cxn ang="0">
                    <a:pos x="3" y="2844"/>
                  </a:cxn>
                  <a:cxn ang="0">
                    <a:pos x="407" y="2844"/>
                  </a:cxn>
                  <a:cxn ang="0">
                    <a:pos x="404" y="0"/>
                  </a:cxn>
                  <a:cxn ang="0">
                    <a:pos x="0" y="0"/>
                  </a:cxn>
                  <a:cxn ang="0">
                    <a:pos x="3" y="2844"/>
                  </a:cxn>
                </a:cxnLst>
                <a:rect b="b" l="0" r="r" t="0"/>
                <a:pathLst>
                  <a:path h="2844" w="407">
                    <a:moveTo>
                      <a:pt x="3" y="2844"/>
                    </a:moveTo>
                    <a:lnTo>
                      <a:pt x="407" y="2844"/>
                    </a:lnTo>
                    <a:lnTo>
                      <a:pt x="404" y="0"/>
                    </a:lnTo>
                    <a:lnTo>
                      <a:pt x="0" y="0"/>
                    </a:lnTo>
                    <a:lnTo>
                      <a:pt x="3" y="2844"/>
                    </a:lnTo>
                    <a:close/>
                  </a:path>
                </a:pathLst>
              </a:custGeom>
              <a:solidFill>
                <a:srgbClr val="3C8C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1" name="Freeform 16"/>
              <p:cNvSpPr/>
              <p:nvPr/>
            </p:nvSpPr>
            <p:spPr bwMode="auto">
              <a:xfrm>
                <a:off x="3428" y="1056"/>
                <a:ext cx="248" cy="2844"/>
              </a:xfrm>
              <a:custGeom>
                <a:cxnLst>
                  <a:cxn ang="0">
                    <a:pos x="3" y="2844"/>
                  </a:cxn>
                  <a:cxn ang="0">
                    <a:pos x="248" y="2844"/>
                  </a:cxn>
                  <a:cxn ang="0">
                    <a:pos x="246" y="0"/>
                  </a:cxn>
                  <a:cxn ang="0">
                    <a:pos x="0" y="0"/>
                  </a:cxn>
                  <a:cxn ang="0">
                    <a:pos x="3" y="2844"/>
                  </a:cxn>
                </a:cxnLst>
                <a:rect b="b" l="0" r="r" t="0"/>
                <a:pathLst>
                  <a:path h="2844" w="248">
                    <a:moveTo>
                      <a:pt x="3" y="2844"/>
                    </a:moveTo>
                    <a:lnTo>
                      <a:pt x="248" y="2844"/>
                    </a:lnTo>
                    <a:lnTo>
                      <a:pt x="246" y="0"/>
                    </a:lnTo>
                    <a:lnTo>
                      <a:pt x="0" y="0"/>
                    </a:lnTo>
                    <a:lnTo>
                      <a:pt x="3" y="2844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72" name="Freeform 48"/>
            <p:cNvSpPr>
              <a:spLocks noEditPoints="1"/>
            </p:cNvSpPr>
            <p:nvPr/>
          </p:nvSpPr>
          <p:spPr bwMode="auto">
            <a:xfrm>
              <a:off x="4930138" y="2965343"/>
              <a:ext cx="233784" cy="312910"/>
            </a:xfrm>
            <a:custGeom>
              <a:cxnLst>
                <a:cxn ang="0">
                  <a:pos x="140" y="96"/>
                </a:cxn>
                <a:cxn ang="0">
                  <a:pos x="255" y="96"/>
                </a:cxn>
                <a:cxn ang="0">
                  <a:pos x="306" y="10"/>
                </a:cxn>
                <a:cxn ang="0">
                  <a:pos x="299" y="10"/>
                </a:cxn>
                <a:cxn ang="0">
                  <a:pos x="285" y="6"/>
                </a:cxn>
                <a:cxn ang="0">
                  <a:pos x="261" y="1"/>
                </a:cxn>
                <a:cxn ang="0">
                  <a:pos x="240" y="3"/>
                </a:cxn>
                <a:cxn ang="0">
                  <a:pos x="218" y="8"/>
                </a:cxn>
                <a:cxn ang="0">
                  <a:pos x="176" y="17"/>
                </a:cxn>
                <a:cxn ang="0">
                  <a:pos x="167" y="20"/>
                </a:cxn>
                <a:cxn ang="0">
                  <a:pos x="106" y="15"/>
                </a:cxn>
                <a:cxn ang="0">
                  <a:pos x="96" y="11"/>
                </a:cxn>
                <a:cxn ang="0">
                  <a:pos x="100" y="20"/>
                </a:cxn>
                <a:cxn ang="0">
                  <a:pos x="140" y="96"/>
                </a:cxn>
                <a:cxn ang="0">
                  <a:pos x="134" y="102"/>
                </a:cxn>
                <a:cxn ang="0">
                  <a:pos x="127" y="110"/>
                </a:cxn>
                <a:cxn ang="0">
                  <a:pos x="134" y="118"/>
                </a:cxn>
                <a:cxn ang="0">
                  <a:pos x="260" y="118"/>
                </a:cxn>
                <a:cxn ang="0">
                  <a:pos x="268" y="110"/>
                </a:cxn>
                <a:cxn ang="0">
                  <a:pos x="260" y="102"/>
                </a:cxn>
                <a:cxn ang="0">
                  <a:pos x="134" y="102"/>
                </a:cxn>
                <a:cxn ang="0">
                  <a:pos x="273" y="124"/>
                </a:cxn>
                <a:cxn ang="0">
                  <a:pos x="272" y="124"/>
                </a:cxn>
                <a:cxn ang="0">
                  <a:pos x="130" y="124"/>
                </a:cxn>
                <a:cxn ang="0">
                  <a:pos x="72" y="183"/>
                </a:cxn>
                <a:cxn ang="0">
                  <a:pos x="3" y="384"/>
                </a:cxn>
                <a:cxn ang="0">
                  <a:pos x="13" y="471"/>
                </a:cxn>
                <a:cxn ang="0">
                  <a:pos x="62" y="510"/>
                </a:cxn>
                <a:cxn ang="0">
                  <a:pos x="153" y="532"/>
                </a:cxn>
                <a:cxn ang="0">
                  <a:pos x="317" y="519"/>
                </a:cxn>
                <a:cxn ang="0">
                  <a:pos x="400" y="435"/>
                </a:cxn>
                <a:cxn ang="0">
                  <a:pos x="273" y="124"/>
                </a:cxn>
                <a:cxn ang="0">
                  <a:pos x="203" y="316"/>
                </a:cxn>
                <a:cxn ang="0">
                  <a:pos x="209" y="317"/>
                </a:cxn>
                <a:cxn ang="0">
                  <a:pos x="280" y="373"/>
                </a:cxn>
                <a:cxn ang="0">
                  <a:pos x="227" y="427"/>
                </a:cxn>
                <a:cxn ang="0">
                  <a:pos x="229" y="435"/>
                </a:cxn>
                <a:cxn ang="0">
                  <a:pos x="203" y="454"/>
                </a:cxn>
                <a:cxn ang="0">
                  <a:pos x="177" y="435"/>
                </a:cxn>
                <a:cxn ang="0">
                  <a:pos x="179" y="427"/>
                </a:cxn>
                <a:cxn ang="0">
                  <a:pos x="126" y="373"/>
                </a:cxn>
                <a:cxn ang="0">
                  <a:pos x="147" y="358"/>
                </a:cxn>
                <a:cxn ang="0">
                  <a:pos x="167" y="373"/>
                </a:cxn>
                <a:cxn ang="0">
                  <a:pos x="203" y="400"/>
                </a:cxn>
                <a:cxn ang="0">
                  <a:pos x="239" y="373"/>
                </a:cxn>
                <a:cxn ang="0">
                  <a:pos x="203" y="347"/>
                </a:cxn>
                <a:cxn ang="0">
                  <a:pos x="197" y="346"/>
                </a:cxn>
                <a:cxn ang="0">
                  <a:pos x="126" y="290"/>
                </a:cxn>
                <a:cxn ang="0">
                  <a:pos x="180" y="236"/>
                </a:cxn>
                <a:cxn ang="0">
                  <a:pos x="177" y="227"/>
                </a:cxn>
                <a:cxn ang="0">
                  <a:pos x="203" y="208"/>
                </a:cxn>
                <a:cxn ang="0">
                  <a:pos x="229" y="227"/>
                </a:cxn>
                <a:cxn ang="0">
                  <a:pos x="226" y="236"/>
                </a:cxn>
                <a:cxn ang="0">
                  <a:pos x="280" y="290"/>
                </a:cxn>
                <a:cxn ang="0">
                  <a:pos x="260" y="305"/>
                </a:cxn>
                <a:cxn ang="0">
                  <a:pos x="239" y="290"/>
                </a:cxn>
                <a:cxn ang="0">
                  <a:pos x="203" y="264"/>
                </a:cxn>
                <a:cxn ang="0">
                  <a:pos x="167" y="290"/>
                </a:cxn>
                <a:cxn ang="0">
                  <a:pos x="203" y="316"/>
                </a:cxn>
              </a:cxnLst>
              <a:rect b="b" l="0" r="r" t="0"/>
              <a:pathLst>
                <a:path h="537" w="400">
                  <a:moveTo>
                    <a:pt x="140" y="96"/>
                  </a:moveTo>
                  <a:cubicBezTo>
                    <a:pt x="255" y="96"/>
                    <a:pt x="255" y="96"/>
                    <a:pt x="255" y="96"/>
                  </a:cubicBezTo>
                  <a:cubicBezTo>
                    <a:pt x="270" y="66"/>
                    <a:pt x="281" y="35"/>
                    <a:pt x="306" y="10"/>
                  </a:cubicBezTo>
                  <a:cubicBezTo>
                    <a:pt x="306" y="10"/>
                    <a:pt x="303" y="10"/>
                    <a:pt x="299" y="10"/>
                  </a:cubicBezTo>
                  <a:cubicBezTo>
                    <a:pt x="295" y="9"/>
                    <a:pt x="290" y="7"/>
                    <a:pt x="285" y="6"/>
                  </a:cubicBezTo>
                  <a:cubicBezTo>
                    <a:pt x="277" y="4"/>
                    <a:pt x="270" y="2"/>
                    <a:pt x="261" y="1"/>
                  </a:cubicBezTo>
                  <a:cubicBezTo>
                    <a:pt x="254" y="0"/>
                    <a:pt x="247" y="2"/>
                    <a:pt x="240" y="3"/>
                  </a:cubicBezTo>
                  <a:cubicBezTo>
                    <a:pt x="233" y="5"/>
                    <a:pt x="226" y="6"/>
                    <a:pt x="218" y="8"/>
                  </a:cubicBezTo>
                  <a:cubicBezTo>
                    <a:pt x="204" y="10"/>
                    <a:pt x="190" y="14"/>
                    <a:pt x="176" y="17"/>
                  </a:cubicBezTo>
                  <a:cubicBezTo>
                    <a:pt x="173" y="18"/>
                    <a:pt x="170" y="19"/>
                    <a:pt x="167" y="20"/>
                  </a:cubicBezTo>
                  <a:cubicBezTo>
                    <a:pt x="147" y="21"/>
                    <a:pt x="127" y="21"/>
                    <a:pt x="106" y="15"/>
                  </a:cubicBezTo>
                  <a:cubicBezTo>
                    <a:pt x="103" y="14"/>
                    <a:pt x="100" y="12"/>
                    <a:pt x="96" y="11"/>
                  </a:cubicBezTo>
                  <a:cubicBezTo>
                    <a:pt x="97" y="14"/>
                    <a:pt x="98" y="17"/>
                    <a:pt x="100" y="20"/>
                  </a:cubicBezTo>
                  <a:cubicBezTo>
                    <a:pt x="108" y="50"/>
                    <a:pt x="123" y="73"/>
                    <a:pt x="140" y="96"/>
                  </a:cubicBezTo>
                  <a:close/>
                  <a:moveTo>
                    <a:pt x="134" y="102"/>
                  </a:moveTo>
                  <a:cubicBezTo>
                    <a:pt x="130" y="102"/>
                    <a:pt x="127" y="105"/>
                    <a:pt x="127" y="110"/>
                  </a:cubicBezTo>
                  <a:cubicBezTo>
                    <a:pt x="127" y="115"/>
                    <a:pt x="130" y="118"/>
                    <a:pt x="134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5" y="118"/>
                    <a:pt x="268" y="115"/>
                    <a:pt x="268" y="110"/>
                  </a:cubicBezTo>
                  <a:cubicBezTo>
                    <a:pt x="268" y="105"/>
                    <a:pt x="265" y="102"/>
                    <a:pt x="260" y="102"/>
                  </a:cubicBezTo>
                  <a:lnTo>
                    <a:pt x="134" y="102"/>
                  </a:lnTo>
                  <a:close/>
                  <a:moveTo>
                    <a:pt x="273" y="124"/>
                  </a:moveTo>
                  <a:cubicBezTo>
                    <a:pt x="272" y="124"/>
                    <a:pt x="272" y="124"/>
                    <a:pt x="272" y="124"/>
                  </a:cubicBezTo>
                  <a:cubicBezTo>
                    <a:pt x="130" y="124"/>
                    <a:pt x="130" y="124"/>
                    <a:pt x="130" y="124"/>
                  </a:cubicBezTo>
                  <a:cubicBezTo>
                    <a:pt x="107" y="139"/>
                    <a:pt x="87" y="161"/>
                    <a:pt x="72" y="183"/>
                  </a:cubicBezTo>
                  <a:cubicBezTo>
                    <a:pt x="33" y="240"/>
                    <a:pt x="11" y="316"/>
                    <a:pt x="3" y="384"/>
                  </a:cubicBezTo>
                  <a:cubicBezTo>
                    <a:pt x="0" y="414"/>
                    <a:pt x="4" y="442"/>
                    <a:pt x="13" y="471"/>
                  </a:cubicBezTo>
                  <a:cubicBezTo>
                    <a:pt x="20" y="495"/>
                    <a:pt x="41" y="501"/>
                    <a:pt x="62" y="510"/>
                  </a:cubicBezTo>
                  <a:cubicBezTo>
                    <a:pt x="91" y="521"/>
                    <a:pt x="121" y="529"/>
                    <a:pt x="153" y="532"/>
                  </a:cubicBezTo>
                  <a:cubicBezTo>
                    <a:pt x="207" y="537"/>
                    <a:pt x="264" y="536"/>
                    <a:pt x="317" y="519"/>
                  </a:cubicBezTo>
                  <a:cubicBezTo>
                    <a:pt x="362" y="505"/>
                    <a:pt x="400" y="488"/>
                    <a:pt x="400" y="435"/>
                  </a:cubicBezTo>
                  <a:cubicBezTo>
                    <a:pt x="400" y="293"/>
                    <a:pt x="347" y="172"/>
                    <a:pt x="273" y="124"/>
                  </a:cubicBezTo>
                  <a:close/>
                  <a:moveTo>
                    <a:pt x="203" y="316"/>
                  </a:moveTo>
                  <a:cubicBezTo>
                    <a:pt x="205" y="316"/>
                    <a:pt x="207" y="317"/>
                    <a:pt x="209" y="317"/>
                  </a:cubicBezTo>
                  <a:cubicBezTo>
                    <a:pt x="249" y="319"/>
                    <a:pt x="280" y="344"/>
                    <a:pt x="280" y="373"/>
                  </a:cubicBezTo>
                  <a:cubicBezTo>
                    <a:pt x="280" y="398"/>
                    <a:pt x="258" y="420"/>
                    <a:pt x="227" y="427"/>
                  </a:cubicBezTo>
                  <a:cubicBezTo>
                    <a:pt x="228" y="429"/>
                    <a:pt x="229" y="432"/>
                    <a:pt x="229" y="435"/>
                  </a:cubicBezTo>
                  <a:cubicBezTo>
                    <a:pt x="229" y="445"/>
                    <a:pt x="218" y="454"/>
                    <a:pt x="203" y="454"/>
                  </a:cubicBezTo>
                  <a:cubicBezTo>
                    <a:pt x="189" y="454"/>
                    <a:pt x="177" y="445"/>
                    <a:pt x="177" y="435"/>
                  </a:cubicBezTo>
                  <a:cubicBezTo>
                    <a:pt x="177" y="432"/>
                    <a:pt x="178" y="429"/>
                    <a:pt x="179" y="427"/>
                  </a:cubicBezTo>
                  <a:cubicBezTo>
                    <a:pt x="149" y="420"/>
                    <a:pt x="126" y="398"/>
                    <a:pt x="126" y="373"/>
                  </a:cubicBezTo>
                  <a:cubicBezTo>
                    <a:pt x="126" y="365"/>
                    <a:pt x="135" y="358"/>
                    <a:pt x="147" y="358"/>
                  </a:cubicBezTo>
                  <a:cubicBezTo>
                    <a:pt x="158" y="358"/>
                    <a:pt x="167" y="365"/>
                    <a:pt x="167" y="373"/>
                  </a:cubicBezTo>
                  <a:cubicBezTo>
                    <a:pt x="167" y="388"/>
                    <a:pt x="183" y="400"/>
                    <a:pt x="203" y="400"/>
                  </a:cubicBezTo>
                  <a:cubicBezTo>
                    <a:pt x="223" y="400"/>
                    <a:pt x="239" y="388"/>
                    <a:pt x="239" y="373"/>
                  </a:cubicBezTo>
                  <a:cubicBezTo>
                    <a:pt x="239" y="359"/>
                    <a:pt x="223" y="347"/>
                    <a:pt x="203" y="347"/>
                  </a:cubicBezTo>
                  <a:cubicBezTo>
                    <a:pt x="201" y="347"/>
                    <a:pt x="199" y="347"/>
                    <a:pt x="197" y="346"/>
                  </a:cubicBezTo>
                  <a:cubicBezTo>
                    <a:pt x="158" y="344"/>
                    <a:pt x="126" y="320"/>
                    <a:pt x="126" y="290"/>
                  </a:cubicBezTo>
                  <a:cubicBezTo>
                    <a:pt x="126" y="265"/>
                    <a:pt x="149" y="243"/>
                    <a:pt x="180" y="236"/>
                  </a:cubicBezTo>
                  <a:cubicBezTo>
                    <a:pt x="178" y="234"/>
                    <a:pt x="177" y="230"/>
                    <a:pt x="177" y="227"/>
                  </a:cubicBezTo>
                  <a:cubicBezTo>
                    <a:pt x="177" y="217"/>
                    <a:pt x="189" y="208"/>
                    <a:pt x="203" y="208"/>
                  </a:cubicBezTo>
                  <a:cubicBezTo>
                    <a:pt x="218" y="208"/>
                    <a:pt x="229" y="217"/>
                    <a:pt x="229" y="227"/>
                  </a:cubicBezTo>
                  <a:cubicBezTo>
                    <a:pt x="229" y="230"/>
                    <a:pt x="228" y="234"/>
                    <a:pt x="226" y="236"/>
                  </a:cubicBezTo>
                  <a:cubicBezTo>
                    <a:pt x="257" y="243"/>
                    <a:pt x="280" y="265"/>
                    <a:pt x="280" y="290"/>
                  </a:cubicBezTo>
                  <a:cubicBezTo>
                    <a:pt x="280" y="298"/>
                    <a:pt x="271" y="305"/>
                    <a:pt x="260" y="305"/>
                  </a:cubicBezTo>
                  <a:cubicBezTo>
                    <a:pt x="248" y="305"/>
                    <a:pt x="239" y="298"/>
                    <a:pt x="239" y="290"/>
                  </a:cubicBezTo>
                  <a:cubicBezTo>
                    <a:pt x="239" y="276"/>
                    <a:pt x="223" y="264"/>
                    <a:pt x="203" y="264"/>
                  </a:cubicBezTo>
                  <a:cubicBezTo>
                    <a:pt x="183" y="264"/>
                    <a:pt x="167" y="276"/>
                    <a:pt x="167" y="290"/>
                  </a:cubicBezTo>
                  <a:cubicBezTo>
                    <a:pt x="167" y="305"/>
                    <a:pt x="183" y="316"/>
                    <a:pt x="203" y="3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60392"/>
                    <a:invGamma/>
                  </a:srgbClr>
                </a:gs>
                <a:gs pos="100000">
                  <a:srgbClr val="FFCC0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61461" y="2578102"/>
            <a:ext cx="233784" cy="1557357"/>
            <a:chOff x="5661461" y="2578102"/>
            <a:chExt cx="233784" cy="1557357"/>
          </a:xfrm>
        </p:grpSpPr>
        <p:grpSp>
          <p:nvGrpSpPr>
            <p:cNvPr id="41" name="Group 11"/>
            <p:cNvGrpSpPr/>
            <p:nvPr/>
          </p:nvGrpSpPr>
          <p:grpSpPr>
            <a:xfrm>
              <a:off x="5680643" y="2928178"/>
              <a:ext cx="211004" cy="1207281"/>
              <a:chOff x="3024" y="1056"/>
              <a:chExt cx="652" cy="2844"/>
            </a:xfrm>
          </p:grpSpPr>
          <p:sp>
            <p:nvSpPr>
              <p:cNvPr id="42" name="Freeform 12"/>
              <p:cNvSpPr/>
              <p:nvPr/>
            </p:nvSpPr>
            <p:spPr bwMode="auto">
              <a:xfrm>
                <a:off x="3024" y="1056"/>
                <a:ext cx="407" cy="2844"/>
              </a:xfrm>
              <a:custGeom>
                <a:cxnLst>
                  <a:cxn ang="0">
                    <a:pos x="3" y="2844"/>
                  </a:cxn>
                  <a:cxn ang="0">
                    <a:pos x="407" y="2844"/>
                  </a:cxn>
                  <a:cxn ang="0">
                    <a:pos x="404" y="0"/>
                  </a:cxn>
                  <a:cxn ang="0">
                    <a:pos x="0" y="0"/>
                  </a:cxn>
                  <a:cxn ang="0">
                    <a:pos x="3" y="2844"/>
                  </a:cxn>
                </a:cxnLst>
                <a:rect b="b" l="0" r="r" t="0"/>
                <a:pathLst>
                  <a:path h="2844" w="407">
                    <a:moveTo>
                      <a:pt x="3" y="2844"/>
                    </a:moveTo>
                    <a:lnTo>
                      <a:pt x="407" y="2844"/>
                    </a:lnTo>
                    <a:lnTo>
                      <a:pt x="404" y="0"/>
                    </a:lnTo>
                    <a:lnTo>
                      <a:pt x="0" y="0"/>
                    </a:lnTo>
                    <a:lnTo>
                      <a:pt x="3" y="2844"/>
                    </a:lnTo>
                    <a:close/>
                  </a:path>
                </a:pathLst>
              </a:custGeom>
              <a:solidFill>
                <a:srgbClr val="3C8C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Freeform 13"/>
              <p:cNvSpPr/>
              <p:nvPr/>
            </p:nvSpPr>
            <p:spPr bwMode="auto">
              <a:xfrm>
                <a:off x="3428" y="1056"/>
                <a:ext cx="248" cy="2844"/>
              </a:xfrm>
              <a:custGeom>
                <a:cxnLst>
                  <a:cxn ang="0">
                    <a:pos x="3" y="2844"/>
                  </a:cxn>
                  <a:cxn ang="0">
                    <a:pos x="248" y="2844"/>
                  </a:cxn>
                  <a:cxn ang="0">
                    <a:pos x="246" y="0"/>
                  </a:cxn>
                  <a:cxn ang="0">
                    <a:pos x="0" y="0"/>
                  </a:cxn>
                  <a:cxn ang="0">
                    <a:pos x="3" y="2844"/>
                  </a:cxn>
                </a:cxnLst>
                <a:rect b="b" l="0" r="r" t="0"/>
                <a:pathLst>
                  <a:path h="2844" w="248">
                    <a:moveTo>
                      <a:pt x="3" y="2844"/>
                    </a:moveTo>
                    <a:lnTo>
                      <a:pt x="248" y="2844"/>
                    </a:lnTo>
                    <a:lnTo>
                      <a:pt x="246" y="0"/>
                    </a:lnTo>
                    <a:lnTo>
                      <a:pt x="0" y="0"/>
                    </a:lnTo>
                    <a:lnTo>
                      <a:pt x="3" y="2844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73" name="Freeform 49"/>
            <p:cNvSpPr>
              <a:spLocks noEditPoints="1"/>
            </p:cNvSpPr>
            <p:nvPr/>
          </p:nvSpPr>
          <p:spPr bwMode="auto">
            <a:xfrm>
              <a:off x="5661461" y="2578102"/>
              <a:ext cx="233784" cy="312910"/>
            </a:xfrm>
            <a:custGeom>
              <a:cxnLst>
                <a:cxn ang="0">
                  <a:pos x="140" y="96"/>
                </a:cxn>
                <a:cxn ang="0">
                  <a:pos x="255" y="96"/>
                </a:cxn>
                <a:cxn ang="0">
                  <a:pos x="306" y="10"/>
                </a:cxn>
                <a:cxn ang="0">
                  <a:pos x="299" y="10"/>
                </a:cxn>
                <a:cxn ang="0">
                  <a:pos x="285" y="6"/>
                </a:cxn>
                <a:cxn ang="0">
                  <a:pos x="261" y="1"/>
                </a:cxn>
                <a:cxn ang="0">
                  <a:pos x="240" y="3"/>
                </a:cxn>
                <a:cxn ang="0">
                  <a:pos x="218" y="8"/>
                </a:cxn>
                <a:cxn ang="0">
                  <a:pos x="176" y="17"/>
                </a:cxn>
                <a:cxn ang="0">
                  <a:pos x="167" y="20"/>
                </a:cxn>
                <a:cxn ang="0">
                  <a:pos x="106" y="15"/>
                </a:cxn>
                <a:cxn ang="0">
                  <a:pos x="96" y="11"/>
                </a:cxn>
                <a:cxn ang="0">
                  <a:pos x="100" y="20"/>
                </a:cxn>
                <a:cxn ang="0">
                  <a:pos x="140" y="96"/>
                </a:cxn>
                <a:cxn ang="0">
                  <a:pos x="134" y="102"/>
                </a:cxn>
                <a:cxn ang="0">
                  <a:pos x="127" y="110"/>
                </a:cxn>
                <a:cxn ang="0">
                  <a:pos x="134" y="118"/>
                </a:cxn>
                <a:cxn ang="0">
                  <a:pos x="260" y="118"/>
                </a:cxn>
                <a:cxn ang="0">
                  <a:pos x="268" y="110"/>
                </a:cxn>
                <a:cxn ang="0">
                  <a:pos x="260" y="102"/>
                </a:cxn>
                <a:cxn ang="0">
                  <a:pos x="134" y="102"/>
                </a:cxn>
                <a:cxn ang="0">
                  <a:pos x="273" y="124"/>
                </a:cxn>
                <a:cxn ang="0">
                  <a:pos x="272" y="124"/>
                </a:cxn>
                <a:cxn ang="0">
                  <a:pos x="130" y="124"/>
                </a:cxn>
                <a:cxn ang="0">
                  <a:pos x="72" y="183"/>
                </a:cxn>
                <a:cxn ang="0">
                  <a:pos x="3" y="384"/>
                </a:cxn>
                <a:cxn ang="0">
                  <a:pos x="13" y="471"/>
                </a:cxn>
                <a:cxn ang="0">
                  <a:pos x="62" y="510"/>
                </a:cxn>
                <a:cxn ang="0">
                  <a:pos x="153" y="532"/>
                </a:cxn>
                <a:cxn ang="0">
                  <a:pos x="317" y="519"/>
                </a:cxn>
                <a:cxn ang="0">
                  <a:pos x="400" y="435"/>
                </a:cxn>
                <a:cxn ang="0">
                  <a:pos x="273" y="124"/>
                </a:cxn>
                <a:cxn ang="0">
                  <a:pos x="203" y="316"/>
                </a:cxn>
                <a:cxn ang="0">
                  <a:pos x="209" y="317"/>
                </a:cxn>
                <a:cxn ang="0">
                  <a:pos x="280" y="373"/>
                </a:cxn>
                <a:cxn ang="0">
                  <a:pos x="227" y="427"/>
                </a:cxn>
                <a:cxn ang="0">
                  <a:pos x="229" y="435"/>
                </a:cxn>
                <a:cxn ang="0">
                  <a:pos x="203" y="454"/>
                </a:cxn>
                <a:cxn ang="0">
                  <a:pos x="177" y="435"/>
                </a:cxn>
                <a:cxn ang="0">
                  <a:pos x="179" y="427"/>
                </a:cxn>
                <a:cxn ang="0">
                  <a:pos x="126" y="373"/>
                </a:cxn>
                <a:cxn ang="0">
                  <a:pos x="147" y="358"/>
                </a:cxn>
                <a:cxn ang="0">
                  <a:pos x="167" y="373"/>
                </a:cxn>
                <a:cxn ang="0">
                  <a:pos x="203" y="400"/>
                </a:cxn>
                <a:cxn ang="0">
                  <a:pos x="239" y="373"/>
                </a:cxn>
                <a:cxn ang="0">
                  <a:pos x="203" y="347"/>
                </a:cxn>
                <a:cxn ang="0">
                  <a:pos x="197" y="346"/>
                </a:cxn>
                <a:cxn ang="0">
                  <a:pos x="126" y="290"/>
                </a:cxn>
                <a:cxn ang="0">
                  <a:pos x="180" y="236"/>
                </a:cxn>
                <a:cxn ang="0">
                  <a:pos x="177" y="227"/>
                </a:cxn>
                <a:cxn ang="0">
                  <a:pos x="203" y="208"/>
                </a:cxn>
                <a:cxn ang="0">
                  <a:pos x="229" y="227"/>
                </a:cxn>
                <a:cxn ang="0">
                  <a:pos x="226" y="236"/>
                </a:cxn>
                <a:cxn ang="0">
                  <a:pos x="280" y="290"/>
                </a:cxn>
                <a:cxn ang="0">
                  <a:pos x="260" y="305"/>
                </a:cxn>
                <a:cxn ang="0">
                  <a:pos x="239" y="290"/>
                </a:cxn>
                <a:cxn ang="0">
                  <a:pos x="203" y="264"/>
                </a:cxn>
                <a:cxn ang="0">
                  <a:pos x="167" y="290"/>
                </a:cxn>
                <a:cxn ang="0">
                  <a:pos x="203" y="316"/>
                </a:cxn>
              </a:cxnLst>
              <a:rect b="b" l="0" r="r" t="0"/>
              <a:pathLst>
                <a:path h="537" w="400">
                  <a:moveTo>
                    <a:pt x="140" y="96"/>
                  </a:moveTo>
                  <a:cubicBezTo>
                    <a:pt x="255" y="96"/>
                    <a:pt x="255" y="96"/>
                    <a:pt x="255" y="96"/>
                  </a:cubicBezTo>
                  <a:cubicBezTo>
                    <a:pt x="270" y="66"/>
                    <a:pt x="281" y="35"/>
                    <a:pt x="306" y="10"/>
                  </a:cubicBezTo>
                  <a:cubicBezTo>
                    <a:pt x="306" y="10"/>
                    <a:pt x="303" y="10"/>
                    <a:pt x="299" y="10"/>
                  </a:cubicBezTo>
                  <a:cubicBezTo>
                    <a:pt x="295" y="9"/>
                    <a:pt x="290" y="7"/>
                    <a:pt x="285" y="6"/>
                  </a:cubicBezTo>
                  <a:cubicBezTo>
                    <a:pt x="277" y="4"/>
                    <a:pt x="270" y="2"/>
                    <a:pt x="261" y="1"/>
                  </a:cubicBezTo>
                  <a:cubicBezTo>
                    <a:pt x="254" y="0"/>
                    <a:pt x="247" y="2"/>
                    <a:pt x="240" y="3"/>
                  </a:cubicBezTo>
                  <a:cubicBezTo>
                    <a:pt x="233" y="5"/>
                    <a:pt x="226" y="6"/>
                    <a:pt x="218" y="8"/>
                  </a:cubicBezTo>
                  <a:cubicBezTo>
                    <a:pt x="204" y="10"/>
                    <a:pt x="190" y="14"/>
                    <a:pt x="176" y="17"/>
                  </a:cubicBezTo>
                  <a:cubicBezTo>
                    <a:pt x="173" y="18"/>
                    <a:pt x="170" y="19"/>
                    <a:pt x="167" y="20"/>
                  </a:cubicBezTo>
                  <a:cubicBezTo>
                    <a:pt x="147" y="21"/>
                    <a:pt x="127" y="21"/>
                    <a:pt x="106" y="15"/>
                  </a:cubicBezTo>
                  <a:cubicBezTo>
                    <a:pt x="103" y="14"/>
                    <a:pt x="100" y="12"/>
                    <a:pt x="96" y="11"/>
                  </a:cubicBezTo>
                  <a:cubicBezTo>
                    <a:pt x="97" y="14"/>
                    <a:pt x="98" y="17"/>
                    <a:pt x="100" y="20"/>
                  </a:cubicBezTo>
                  <a:cubicBezTo>
                    <a:pt x="108" y="50"/>
                    <a:pt x="123" y="73"/>
                    <a:pt x="140" y="96"/>
                  </a:cubicBezTo>
                  <a:close/>
                  <a:moveTo>
                    <a:pt x="134" y="102"/>
                  </a:moveTo>
                  <a:cubicBezTo>
                    <a:pt x="130" y="102"/>
                    <a:pt x="127" y="105"/>
                    <a:pt x="127" y="110"/>
                  </a:cubicBezTo>
                  <a:cubicBezTo>
                    <a:pt x="127" y="115"/>
                    <a:pt x="130" y="118"/>
                    <a:pt x="134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5" y="118"/>
                    <a:pt x="268" y="115"/>
                    <a:pt x="268" y="110"/>
                  </a:cubicBezTo>
                  <a:cubicBezTo>
                    <a:pt x="268" y="105"/>
                    <a:pt x="265" y="102"/>
                    <a:pt x="260" y="102"/>
                  </a:cubicBezTo>
                  <a:lnTo>
                    <a:pt x="134" y="102"/>
                  </a:lnTo>
                  <a:close/>
                  <a:moveTo>
                    <a:pt x="273" y="124"/>
                  </a:moveTo>
                  <a:cubicBezTo>
                    <a:pt x="272" y="124"/>
                    <a:pt x="272" y="124"/>
                    <a:pt x="272" y="124"/>
                  </a:cubicBezTo>
                  <a:cubicBezTo>
                    <a:pt x="130" y="124"/>
                    <a:pt x="130" y="124"/>
                    <a:pt x="130" y="124"/>
                  </a:cubicBezTo>
                  <a:cubicBezTo>
                    <a:pt x="107" y="139"/>
                    <a:pt x="87" y="161"/>
                    <a:pt x="72" y="183"/>
                  </a:cubicBezTo>
                  <a:cubicBezTo>
                    <a:pt x="33" y="240"/>
                    <a:pt x="11" y="316"/>
                    <a:pt x="3" y="384"/>
                  </a:cubicBezTo>
                  <a:cubicBezTo>
                    <a:pt x="0" y="414"/>
                    <a:pt x="4" y="442"/>
                    <a:pt x="13" y="471"/>
                  </a:cubicBezTo>
                  <a:cubicBezTo>
                    <a:pt x="20" y="495"/>
                    <a:pt x="41" y="501"/>
                    <a:pt x="62" y="510"/>
                  </a:cubicBezTo>
                  <a:cubicBezTo>
                    <a:pt x="91" y="521"/>
                    <a:pt x="121" y="529"/>
                    <a:pt x="153" y="532"/>
                  </a:cubicBezTo>
                  <a:cubicBezTo>
                    <a:pt x="207" y="537"/>
                    <a:pt x="264" y="536"/>
                    <a:pt x="317" y="519"/>
                  </a:cubicBezTo>
                  <a:cubicBezTo>
                    <a:pt x="362" y="505"/>
                    <a:pt x="400" y="488"/>
                    <a:pt x="400" y="435"/>
                  </a:cubicBezTo>
                  <a:cubicBezTo>
                    <a:pt x="400" y="293"/>
                    <a:pt x="347" y="172"/>
                    <a:pt x="273" y="124"/>
                  </a:cubicBezTo>
                  <a:close/>
                  <a:moveTo>
                    <a:pt x="203" y="316"/>
                  </a:moveTo>
                  <a:cubicBezTo>
                    <a:pt x="205" y="316"/>
                    <a:pt x="207" y="317"/>
                    <a:pt x="209" y="317"/>
                  </a:cubicBezTo>
                  <a:cubicBezTo>
                    <a:pt x="249" y="319"/>
                    <a:pt x="280" y="344"/>
                    <a:pt x="280" y="373"/>
                  </a:cubicBezTo>
                  <a:cubicBezTo>
                    <a:pt x="280" y="398"/>
                    <a:pt x="258" y="420"/>
                    <a:pt x="227" y="427"/>
                  </a:cubicBezTo>
                  <a:cubicBezTo>
                    <a:pt x="228" y="429"/>
                    <a:pt x="229" y="432"/>
                    <a:pt x="229" y="435"/>
                  </a:cubicBezTo>
                  <a:cubicBezTo>
                    <a:pt x="229" y="445"/>
                    <a:pt x="218" y="454"/>
                    <a:pt x="203" y="454"/>
                  </a:cubicBezTo>
                  <a:cubicBezTo>
                    <a:pt x="189" y="454"/>
                    <a:pt x="177" y="445"/>
                    <a:pt x="177" y="435"/>
                  </a:cubicBezTo>
                  <a:cubicBezTo>
                    <a:pt x="177" y="432"/>
                    <a:pt x="178" y="429"/>
                    <a:pt x="179" y="427"/>
                  </a:cubicBezTo>
                  <a:cubicBezTo>
                    <a:pt x="149" y="420"/>
                    <a:pt x="126" y="398"/>
                    <a:pt x="126" y="373"/>
                  </a:cubicBezTo>
                  <a:cubicBezTo>
                    <a:pt x="126" y="365"/>
                    <a:pt x="135" y="358"/>
                    <a:pt x="147" y="358"/>
                  </a:cubicBezTo>
                  <a:cubicBezTo>
                    <a:pt x="158" y="358"/>
                    <a:pt x="167" y="365"/>
                    <a:pt x="167" y="373"/>
                  </a:cubicBezTo>
                  <a:cubicBezTo>
                    <a:pt x="167" y="388"/>
                    <a:pt x="183" y="400"/>
                    <a:pt x="203" y="400"/>
                  </a:cubicBezTo>
                  <a:cubicBezTo>
                    <a:pt x="223" y="400"/>
                    <a:pt x="239" y="388"/>
                    <a:pt x="239" y="373"/>
                  </a:cubicBezTo>
                  <a:cubicBezTo>
                    <a:pt x="239" y="359"/>
                    <a:pt x="223" y="347"/>
                    <a:pt x="203" y="347"/>
                  </a:cubicBezTo>
                  <a:cubicBezTo>
                    <a:pt x="201" y="347"/>
                    <a:pt x="199" y="347"/>
                    <a:pt x="197" y="346"/>
                  </a:cubicBezTo>
                  <a:cubicBezTo>
                    <a:pt x="158" y="344"/>
                    <a:pt x="126" y="320"/>
                    <a:pt x="126" y="290"/>
                  </a:cubicBezTo>
                  <a:cubicBezTo>
                    <a:pt x="126" y="265"/>
                    <a:pt x="149" y="243"/>
                    <a:pt x="180" y="236"/>
                  </a:cubicBezTo>
                  <a:cubicBezTo>
                    <a:pt x="178" y="234"/>
                    <a:pt x="177" y="230"/>
                    <a:pt x="177" y="227"/>
                  </a:cubicBezTo>
                  <a:cubicBezTo>
                    <a:pt x="177" y="217"/>
                    <a:pt x="189" y="208"/>
                    <a:pt x="203" y="208"/>
                  </a:cubicBezTo>
                  <a:cubicBezTo>
                    <a:pt x="218" y="208"/>
                    <a:pt x="229" y="217"/>
                    <a:pt x="229" y="227"/>
                  </a:cubicBezTo>
                  <a:cubicBezTo>
                    <a:pt x="229" y="230"/>
                    <a:pt x="228" y="234"/>
                    <a:pt x="226" y="236"/>
                  </a:cubicBezTo>
                  <a:cubicBezTo>
                    <a:pt x="257" y="243"/>
                    <a:pt x="280" y="265"/>
                    <a:pt x="280" y="290"/>
                  </a:cubicBezTo>
                  <a:cubicBezTo>
                    <a:pt x="280" y="298"/>
                    <a:pt x="271" y="305"/>
                    <a:pt x="260" y="305"/>
                  </a:cubicBezTo>
                  <a:cubicBezTo>
                    <a:pt x="248" y="305"/>
                    <a:pt x="239" y="298"/>
                    <a:pt x="239" y="290"/>
                  </a:cubicBezTo>
                  <a:cubicBezTo>
                    <a:pt x="239" y="276"/>
                    <a:pt x="223" y="264"/>
                    <a:pt x="203" y="264"/>
                  </a:cubicBezTo>
                  <a:cubicBezTo>
                    <a:pt x="183" y="264"/>
                    <a:pt x="167" y="276"/>
                    <a:pt x="167" y="290"/>
                  </a:cubicBezTo>
                  <a:cubicBezTo>
                    <a:pt x="167" y="305"/>
                    <a:pt x="183" y="316"/>
                    <a:pt x="203" y="3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60392"/>
                    <a:invGamma/>
                  </a:srgbClr>
                </a:gs>
                <a:gs pos="100000">
                  <a:srgbClr val="FFCC0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11968" y="1941491"/>
            <a:ext cx="233784" cy="2193968"/>
            <a:chOff x="6411968" y="1941491"/>
            <a:chExt cx="233784" cy="2193968"/>
          </a:xfrm>
        </p:grpSpPr>
        <p:grpSp>
          <p:nvGrpSpPr>
            <p:cNvPr id="38" name="Group 8"/>
            <p:cNvGrpSpPr/>
            <p:nvPr/>
          </p:nvGrpSpPr>
          <p:grpSpPr>
            <a:xfrm>
              <a:off x="6421557" y="2280778"/>
              <a:ext cx="211004" cy="1854681"/>
              <a:chOff x="3024" y="1056"/>
              <a:chExt cx="652" cy="2844"/>
            </a:xfrm>
          </p:grpSpPr>
          <p:sp>
            <p:nvSpPr>
              <p:cNvPr id="39" name="Freeform 9"/>
              <p:cNvSpPr/>
              <p:nvPr/>
            </p:nvSpPr>
            <p:spPr bwMode="auto">
              <a:xfrm>
                <a:off x="3024" y="1056"/>
                <a:ext cx="407" cy="2844"/>
              </a:xfrm>
              <a:custGeom>
                <a:cxnLst>
                  <a:cxn ang="0">
                    <a:pos x="3" y="2844"/>
                  </a:cxn>
                  <a:cxn ang="0">
                    <a:pos x="407" y="2844"/>
                  </a:cxn>
                  <a:cxn ang="0">
                    <a:pos x="404" y="0"/>
                  </a:cxn>
                  <a:cxn ang="0">
                    <a:pos x="0" y="0"/>
                  </a:cxn>
                  <a:cxn ang="0">
                    <a:pos x="3" y="2844"/>
                  </a:cxn>
                </a:cxnLst>
                <a:rect b="b" l="0" r="r" t="0"/>
                <a:pathLst>
                  <a:path h="2844" w="407">
                    <a:moveTo>
                      <a:pt x="3" y="2844"/>
                    </a:moveTo>
                    <a:lnTo>
                      <a:pt x="407" y="2844"/>
                    </a:lnTo>
                    <a:lnTo>
                      <a:pt x="404" y="0"/>
                    </a:lnTo>
                    <a:lnTo>
                      <a:pt x="0" y="0"/>
                    </a:lnTo>
                    <a:lnTo>
                      <a:pt x="3" y="2844"/>
                    </a:lnTo>
                    <a:close/>
                  </a:path>
                </a:pathLst>
              </a:custGeom>
              <a:solidFill>
                <a:srgbClr val="3C8C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Freeform 10"/>
              <p:cNvSpPr/>
              <p:nvPr/>
            </p:nvSpPr>
            <p:spPr bwMode="auto">
              <a:xfrm>
                <a:off x="3428" y="1056"/>
                <a:ext cx="248" cy="2844"/>
              </a:xfrm>
              <a:custGeom>
                <a:cxnLst>
                  <a:cxn ang="0">
                    <a:pos x="3" y="2844"/>
                  </a:cxn>
                  <a:cxn ang="0">
                    <a:pos x="248" y="2844"/>
                  </a:cxn>
                  <a:cxn ang="0">
                    <a:pos x="246" y="0"/>
                  </a:cxn>
                  <a:cxn ang="0">
                    <a:pos x="0" y="0"/>
                  </a:cxn>
                  <a:cxn ang="0">
                    <a:pos x="3" y="2844"/>
                  </a:cxn>
                </a:cxnLst>
                <a:rect b="b" l="0" r="r" t="0"/>
                <a:pathLst>
                  <a:path h="2844" w="248">
                    <a:moveTo>
                      <a:pt x="3" y="2844"/>
                    </a:moveTo>
                    <a:lnTo>
                      <a:pt x="248" y="2844"/>
                    </a:lnTo>
                    <a:lnTo>
                      <a:pt x="246" y="0"/>
                    </a:lnTo>
                    <a:lnTo>
                      <a:pt x="0" y="0"/>
                    </a:lnTo>
                    <a:lnTo>
                      <a:pt x="3" y="2844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74" name="Freeform 50"/>
            <p:cNvSpPr>
              <a:spLocks noEditPoints="1"/>
            </p:cNvSpPr>
            <p:nvPr/>
          </p:nvSpPr>
          <p:spPr bwMode="auto">
            <a:xfrm>
              <a:off x="6411968" y="1941491"/>
              <a:ext cx="233784" cy="312910"/>
            </a:xfrm>
            <a:custGeom>
              <a:cxnLst>
                <a:cxn ang="0">
                  <a:pos x="140" y="96"/>
                </a:cxn>
                <a:cxn ang="0">
                  <a:pos x="255" y="96"/>
                </a:cxn>
                <a:cxn ang="0">
                  <a:pos x="306" y="10"/>
                </a:cxn>
                <a:cxn ang="0">
                  <a:pos x="299" y="10"/>
                </a:cxn>
                <a:cxn ang="0">
                  <a:pos x="285" y="6"/>
                </a:cxn>
                <a:cxn ang="0">
                  <a:pos x="261" y="1"/>
                </a:cxn>
                <a:cxn ang="0">
                  <a:pos x="240" y="3"/>
                </a:cxn>
                <a:cxn ang="0">
                  <a:pos x="218" y="8"/>
                </a:cxn>
                <a:cxn ang="0">
                  <a:pos x="176" y="17"/>
                </a:cxn>
                <a:cxn ang="0">
                  <a:pos x="167" y="20"/>
                </a:cxn>
                <a:cxn ang="0">
                  <a:pos x="106" y="15"/>
                </a:cxn>
                <a:cxn ang="0">
                  <a:pos x="96" y="11"/>
                </a:cxn>
                <a:cxn ang="0">
                  <a:pos x="100" y="20"/>
                </a:cxn>
                <a:cxn ang="0">
                  <a:pos x="140" y="96"/>
                </a:cxn>
                <a:cxn ang="0">
                  <a:pos x="134" y="102"/>
                </a:cxn>
                <a:cxn ang="0">
                  <a:pos x="127" y="110"/>
                </a:cxn>
                <a:cxn ang="0">
                  <a:pos x="134" y="118"/>
                </a:cxn>
                <a:cxn ang="0">
                  <a:pos x="260" y="118"/>
                </a:cxn>
                <a:cxn ang="0">
                  <a:pos x="268" y="110"/>
                </a:cxn>
                <a:cxn ang="0">
                  <a:pos x="260" y="102"/>
                </a:cxn>
                <a:cxn ang="0">
                  <a:pos x="134" y="102"/>
                </a:cxn>
                <a:cxn ang="0">
                  <a:pos x="273" y="124"/>
                </a:cxn>
                <a:cxn ang="0">
                  <a:pos x="272" y="124"/>
                </a:cxn>
                <a:cxn ang="0">
                  <a:pos x="130" y="124"/>
                </a:cxn>
                <a:cxn ang="0">
                  <a:pos x="72" y="183"/>
                </a:cxn>
                <a:cxn ang="0">
                  <a:pos x="3" y="384"/>
                </a:cxn>
                <a:cxn ang="0">
                  <a:pos x="13" y="471"/>
                </a:cxn>
                <a:cxn ang="0">
                  <a:pos x="62" y="510"/>
                </a:cxn>
                <a:cxn ang="0">
                  <a:pos x="153" y="532"/>
                </a:cxn>
                <a:cxn ang="0">
                  <a:pos x="317" y="519"/>
                </a:cxn>
                <a:cxn ang="0">
                  <a:pos x="400" y="435"/>
                </a:cxn>
                <a:cxn ang="0">
                  <a:pos x="273" y="124"/>
                </a:cxn>
                <a:cxn ang="0">
                  <a:pos x="203" y="316"/>
                </a:cxn>
                <a:cxn ang="0">
                  <a:pos x="209" y="317"/>
                </a:cxn>
                <a:cxn ang="0">
                  <a:pos x="280" y="373"/>
                </a:cxn>
                <a:cxn ang="0">
                  <a:pos x="227" y="427"/>
                </a:cxn>
                <a:cxn ang="0">
                  <a:pos x="229" y="435"/>
                </a:cxn>
                <a:cxn ang="0">
                  <a:pos x="203" y="454"/>
                </a:cxn>
                <a:cxn ang="0">
                  <a:pos x="177" y="435"/>
                </a:cxn>
                <a:cxn ang="0">
                  <a:pos x="179" y="427"/>
                </a:cxn>
                <a:cxn ang="0">
                  <a:pos x="126" y="373"/>
                </a:cxn>
                <a:cxn ang="0">
                  <a:pos x="147" y="358"/>
                </a:cxn>
                <a:cxn ang="0">
                  <a:pos x="167" y="373"/>
                </a:cxn>
                <a:cxn ang="0">
                  <a:pos x="203" y="400"/>
                </a:cxn>
                <a:cxn ang="0">
                  <a:pos x="239" y="373"/>
                </a:cxn>
                <a:cxn ang="0">
                  <a:pos x="203" y="347"/>
                </a:cxn>
                <a:cxn ang="0">
                  <a:pos x="197" y="346"/>
                </a:cxn>
                <a:cxn ang="0">
                  <a:pos x="126" y="290"/>
                </a:cxn>
                <a:cxn ang="0">
                  <a:pos x="180" y="236"/>
                </a:cxn>
                <a:cxn ang="0">
                  <a:pos x="177" y="227"/>
                </a:cxn>
                <a:cxn ang="0">
                  <a:pos x="203" y="208"/>
                </a:cxn>
                <a:cxn ang="0">
                  <a:pos x="229" y="227"/>
                </a:cxn>
                <a:cxn ang="0">
                  <a:pos x="226" y="236"/>
                </a:cxn>
                <a:cxn ang="0">
                  <a:pos x="280" y="290"/>
                </a:cxn>
                <a:cxn ang="0">
                  <a:pos x="260" y="305"/>
                </a:cxn>
                <a:cxn ang="0">
                  <a:pos x="239" y="290"/>
                </a:cxn>
                <a:cxn ang="0">
                  <a:pos x="203" y="264"/>
                </a:cxn>
                <a:cxn ang="0">
                  <a:pos x="167" y="290"/>
                </a:cxn>
                <a:cxn ang="0">
                  <a:pos x="203" y="316"/>
                </a:cxn>
              </a:cxnLst>
              <a:rect b="b" l="0" r="r" t="0"/>
              <a:pathLst>
                <a:path h="537" w="400">
                  <a:moveTo>
                    <a:pt x="140" y="96"/>
                  </a:moveTo>
                  <a:cubicBezTo>
                    <a:pt x="255" y="96"/>
                    <a:pt x="255" y="96"/>
                    <a:pt x="255" y="96"/>
                  </a:cubicBezTo>
                  <a:cubicBezTo>
                    <a:pt x="270" y="66"/>
                    <a:pt x="281" y="35"/>
                    <a:pt x="306" y="10"/>
                  </a:cubicBezTo>
                  <a:cubicBezTo>
                    <a:pt x="306" y="10"/>
                    <a:pt x="303" y="10"/>
                    <a:pt x="299" y="10"/>
                  </a:cubicBezTo>
                  <a:cubicBezTo>
                    <a:pt x="295" y="9"/>
                    <a:pt x="290" y="7"/>
                    <a:pt x="285" y="6"/>
                  </a:cubicBezTo>
                  <a:cubicBezTo>
                    <a:pt x="277" y="4"/>
                    <a:pt x="270" y="2"/>
                    <a:pt x="261" y="1"/>
                  </a:cubicBezTo>
                  <a:cubicBezTo>
                    <a:pt x="254" y="0"/>
                    <a:pt x="247" y="2"/>
                    <a:pt x="240" y="3"/>
                  </a:cubicBezTo>
                  <a:cubicBezTo>
                    <a:pt x="233" y="5"/>
                    <a:pt x="226" y="6"/>
                    <a:pt x="218" y="8"/>
                  </a:cubicBezTo>
                  <a:cubicBezTo>
                    <a:pt x="204" y="10"/>
                    <a:pt x="190" y="14"/>
                    <a:pt x="176" y="17"/>
                  </a:cubicBezTo>
                  <a:cubicBezTo>
                    <a:pt x="173" y="18"/>
                    <a:pt x="170" y="19"/>
                    <a:pt x="167" y="20"/>
                  </a:cubicBezTo>
                  <a:cubicBezTo>
                    <a:pt x="147" y="21"/>
                    <a:pt x="127" y="21"/>
                    <a:pt x="106" y="15"/>
                  </a:cubicBezTo>
                  <a:cubicBezTo>
                    <a:pt x="103" y="14"/>
                    <a:pt x="100" y="12"/>
                    <a:pt x="96" y="11"/>
                  </a:cubicBezTo>
                  <a:cubicBezTo>
                    <a:pt x="97" y="14"/>
                    <a:pt x="98" y="17"/>
                    <a:pt x="100" y="20"/>
                  </a:cubicBezTo>
                  <a:cubicBezTo>
                    <a:pt x="108" y="50"/>
                    <a:pt x="123" y="73"/>
                    <a:pt x="140" y="96"/>
                  </a:cubicBezTo>
                  <a:close/>
                  <a:moveTo>
                    <a:pt x="134" y="102"/>
                  </a:moveTo>
                  <a:cubicBezTo>
                    <a:pt x="130" y="102"/>
                    <a:pt x="127" y="105"/>
                    <a:pt x="127" y="110"/>
                  </a:cubicBezTo>
                  <a:cubicBezTo>
                    <a:pt x="127" y="115"/>
                    <a:pt x="130" y="118"/>
                    <a:pt x="134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5" y="118"/>
                    <a:pt x="268" y="115"/>
                    <a:pt x="268" y="110"/>
                  </a:cubicBezTo>
                  <a:cubicBezTo>
                    <a:pt x="268" y="105"/>
                    <a:pt x="265" y="102"/>
                    <a:pt x="260" y="102"/>
                  </a:cubicBezTo>
                  <a:lnTo>
                    <a:pt x="134" y="102"/>
                  </a:lnTo>
                  <a:close/>
                  <a:moveTo>
                    <a:pt x="273" y="124"/>
                  </a:moveTo>
                  <a:cubicBezTo>
                    <a:pt x="272" y="124"/>
                    <a:pt x="272" y="124"/>
                    <a:pt x="272" y="124"/>
                  </a:cubicBezTo>
                  <a:cubicBezTo>
                    <a:pt x="130" y="124"/>
                    <a:pt x="130" y="124"/>
                    <a:pt x="130" y="124"/>
                  </a:cubicBezTo>
                  <a:cubicBezTo>
                    <a:pt x="107" y="139"/>
                    <a:pt x="87" y="161"/>
                    <a:pt x="72" y="183"/>
                  </a:cubicBezTo>
                  <a:cubicBezTo>
                    <a:pt x="33" y="240"/>
                    <a:pt x="11" y="316"/>
                    <a:pt x="3" y="384"/>
                  </a:cubicBezTo>
                  <a:cubicBezTo>
                    <a:pt x="0" y="414"/>
                    <a:pt x="4" y="442"/>
                    <a:pt x="13" y="471"/>
                  </a:cubicBezTo>
                  <a:cubicBezTo>
                    <a:pt x="20" y="495"/>
                    <a:pt x="41" y="501"/>
                    <a:pt x="62" y="510"/>
                  </a:cubicBezTo>
                  <a:cubicBezTo>
                    <a:pt x="91" y="521"/>
                    <a:pt x="121" y="529"/>
                    <a:pt x="153" y="532"/>
                  </a:cubicBezTo>
                  <a:cubicBezTo>
                    <a:pt x="207" y="537"/>
                    <a:pt x="264" y="536"/>
                    <a:pt x="317" y="519"/>
                  </a:cubicBezTo>
                  <a:cubicBezTo>
                    <a:pt x="362" y="505"/>
                    <a:pt x="400" y="488"/>
                    <a:pt x="400" y="435"/>
                  </a:cubicBezTo>
                  <a:cubicBezTo>
                    <a:pt x="400" y="293"/>
                    <a:pt x="347" y="172"/>
                    <a:pt x="273" y="124"/>
                  </a:cubicBezTo>
                  <a:close/>
                  <a:moveTo>
                    <a:pt x="203" y="316"/>
                  </a:moveTo>
                  <a:cubicBezTo>
                    <a:pt x="205" y="316"/>
                    <a:pt x="207" y="317"/>
                    <a:pt x="209" y="317"/>
                  </a:cubicBezTo>
                  <a:cubicBezTo>
                    <a:pt x="249" y="319"/>
                    <a:pt x="280" y="344"/>
                    <a:pt x="280" y="373"/>
                  </a:cubicBezTo>
                  <a:cubicBezTo>
                    <a:pt x="280" y="398"/>
                    <a:pt x="258" y="420"/>
                    <a:pt x="227" y="427"/>
                  </a:cubicBezTo>
                  <a:cubicBezTo>
                    <a:pt x="228" y="429"/>
                    <a:pt x="229" y="432"/>
                    <a:pt x="229" y="435"/>
                  </a:cubicBezTo>
                  <a:cubicBezTo>
                    <a:pt x="229" y="445"/>
                    <a:pt x="218" y="454"/>
                    <a:pt x="203" y="454"/>
                  </a:cubicBezTo>
                  <a:cubicBezTo>
                    <a:pt x="189" y="454"/>
                    <a:pt x="177" y="445"/>
                    <a:pt x="177" y="435"/>
                  </a:cubicBezTo>
                  <a:cubicBezTo>
                    <a:pt x="177" y="432"/>
                    <a:pt x="178" y="429"/>
                    <a:pt x="179" y="427"/>
                  </a:cubicBezTo>
                  <a:cubicBezTo>
                    <a:pt x="149" y="420"/>
                    <a:pt x="126" y="398"/>
                    <a:pt x="126" y="373"/>
                  </a:cubicBezTo>
                  <a:cubicBezTo>
                    <a:pt x="126" y="365"/>
                    <a:pt x="135" y="358"/>
                    <a:pt x="147" y="358"/>
                  </a:cubicBezTo>
                  <a:cubicBezTo>
                    <a:pt x="158" y="358"/>
                    <a:pt x="167" y="365"/>
                    <a:pt x="167" y="373"/>
                  </a:cubicBezTo>
                  <a:cubicBezTo>
                    <a:pt x="167" y="388"/>
                    <a:pt x="183" y="400"/>
                    <a:pt x="203" y="400"/>
                  </a:cubicBezTo>
                  <a:cubicBezTo>
                    <a:pt x="223" y="400"/>
                    <a:pt x="239" y="388"/>
                    <a:pt x="239" y="373"/>
                  </a:cubicBezTo>
                  <a:cubicBezTo>
                    <a:pt x="239" y="359"/>
                    <a:pt x="223" y="347"/>
                    <a:pt x="203" y="347"/>
                  </a:cubicBezTo>
                  <a:cubicBezTo>
                    <a:pt x="201" y="347"/>
                    <a:pt x="199" y="347"/>
                    <a:pt x="197" y="346"/>
                  </a:cubicBezTo>
                  <a:cubicBezTo>
                    <a:pt x="158" y="344"/>
                    <a:pt x="126" y="320"/>
                    <a:pt x="126" y="290"/>
                  </a:cubicBezTo>
                  <a:cubicBezTo>
                    <a:pt x="126" y="265"/>
                    <a:pt x="149" y="243"/>
                    <a:pt x="180" y="236"/>
                  </a:cubicBezTo>
                  <a:cubicBezTo>
                    <a:pt x="178" y="234"/>
                    <a:pt x="177" y="230"/>
                    <a:pt x="177" y="227"/>
                  </a:cubicBezTo>
                  <a:cubicBezTo>
                    <a:pt x="177" y="217"/>
                    <a:pt x="189" y="208"/>
                    <a:pt x="203" y="208"/>
                  </a:cubicBezTo>
                  <a:cubicBezTo>
                    <a:pt x="218" y="208"/>
                    <a:pt x="229" y="217"/>
                    <a:pt x="229" y="227"/>
                  </a:cubicBezTo>
                  <a:cubicBezTo>
                    <a:pt x="229" y="230"/>
                    <a:pt x="228" y="234"/>
                    <a:pt x="226" y="236"/>
                  </a:cubicBezTo>
                  <a:cubicBezTo>
                    <a:pt x="257" y="243"/>
                    <a:pt x="280" y="265"/>
                    <a:pt x="280" y="290"/>
                  </a:cubicBezTo>
                  <a:cubicBezTo>
                    <a:pt x="280" y="298"/>
                    <a:pt x="271" y="305"/>
                    <a:pt x="260" y="305"/>
                  </a:cubicBezTo>
                  <a:cubicBezTo>
                    <a:pt x="248" y="305"/>
                    <a:pt x="239" y="298"/>
                    <a:pt x="239" y="290"/>
                  </a:cubicBezTo>
                  <a:cubicBezTo>
                    <a:pt x="239" y="276"/>
                    <a:pt x="223" y="264"/>
                    <a:pt x="203" y="264"/>
                  </a:cubicBezTo>
                  <a:cubicBezTo>
                    <a:pt x="183" y="264"/>
                    <a:pt x="167" y="276"/>
                    <a:pt x="167" y="290"/>
                  </a:cubicBezTo>
                  <a:cubicBezTo>
                    <a:pt x="167" y="305"/>
                    <a:pt x="183" y="316"/>
                    <a:pt x="203" y="3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60392"/>
                    <a:invGamma/>
                  </a:srgbClr>
                </a:gs>
                <a:gs pos="100000">
                  <a:srgbClr val="FFCC0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071360" y="1207770"/>
            <a:ext cx="384844" cy="2927689"/>
            <a:chOff x="7071360" y="1207770"/>
            <a:chExt cx="384844" cy="2927689"/>
          </a:xfrm>
        </p:grpSpPr>
        <p:grpSp>
          <p:nvGrpSpPr>
            <p:cNvPr id="35" name="Group 5"/>
            <p:cNvGrpSpPr/>
            <p:nvPr/>
          </p:nvGrpSpPr>
          <p:grpSpPr>
            <a:xfrm>
              <a:off x="7168465" y="1783239"/>
              <a:ext cx="211004" cy="2352220"/>
              <a:chOff x="3024" y="1056"/>
              <a:chExt cx="652" cy="2844"/>
            </a:xfrm>
          </p:grpSpPr>
          <p:sp>
            <p:nvSpPr>
              <p:cNvPr id="36" name="Freeform 6"/>
              <p:cNvSpPr/>
              <p:nvPr/>
            </p:nvSpPr>
            <p:spPr bwMode="auto">
              <a:xfrm>
                <a:off x="3024" y="1056"/>
                <a:ext cx="407" cy="2844"/>
              </a:xfrm>
              <a:custGeom>
                <a:cxnLst>
                  <a:cxn ang="0">
                    <a:pos x="3" y="2844"/>
                  </a:cxn>
                  <a:cxn ang="0">
                    <a:pos x="407" y="2844"/>
                  </a:cxn>
                  <a:cxn ang="0">
                    <a:pos x="404" y="0"/>
                  </a:cxn>
                  <a:cxn ang="0">
                    <a:pos x="0" y="0"/>
                  </a:cxn>
                  <a:cxn ang="0">
                    <a:pos x="3" y="2844"/>
                  </a:cxn>
                </a:cxnLst>
                <a:rect b="b" l="0" r="r" t="0"/>
                <a:pathLst>
                  <a:path h="2844" w="407">
                    <a:moveTo>
                      <a:pt x="3" y="2844"/>
                    </a:moveTo>
                    <a:lnTo>
                      <a:pt x="407" y="2844"/>
                    </a:lnTo>
                    <a:lnTo>
                      <a:pt x="404" y="0"/>
                    </a:lnTo>
                    <a:lnTo>
                      <a:pt x="0" y="0"/>
                    </a:lnTo>
                    <a:lnTo>
                      <a:pt x="3" y="2844"/>
                    </a:lnTo>
                    <a:close/>
                  </a:path>
                </a:pathLst>
              </a:custGeom>
              <a:solidFill>
                <a:srgbClr val="3C8C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7" name="Freeform 7"/>
              <p:cNvSpPr/>
              <p:nvPr/>
            </p:nvSpPr>
            <p:spPr bwMode="auto">
              <a:xfrm>
                <a:off x="3428" y="1056"/>
                <a:ext cx="248" cy="2844"/>
              </a:xfrm>
              <a:custGeom>
                <a:cxnLst>
                  <a:cxn ang="0">
                    <a:pos x="3" y="2844"/>
                  </a:cxn>
                  <a:cxn ang="0">
                    <a:pos x="248" y="2844"/>
                  </a:cxn>
                  <a:cxn ang="0">
                    <a:pos x="246" y="0"/>
                  </a:cxn>
                  <a:cxn ang="0">
                    <a:pos x="0" y="0"/>
                  </a:cxn>
                  <a:cxn ang="0">
                    <a:pos x="3" y="2844"/>
                  </a:cxn>
                </a:cxnLst>
                <a:rect b="b" l="0" r="r" t="0"/>
                <a:pathLst>
                  <a:path h="2844" w="248">
                    <a:moveTo>
                      <a:pt x="3" y="2844"/>
                    </a:moveTo>
                    <a:lnTo>
                      <a:pt x="248" y="2844"/>
                    </a:lnTo>
                    <a:lnTo>
                      <a:pt x="246" y="0"/>
                    </a:lnTo>
                    <a:lnTo>
                      <a:pt x="0" y="0"/>
                    </a:lnTo>
                    <a:lnTo>
                      <a:pt x="3" y="2844"/>
                    </a:lnTo>
                    <a:close/>
                  </a:path>
                </a:pathLst>
              </a:custGeom>
              <a:solidFill>
                <a:srgbClr val="0070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75" name="Freeform 51"/>
            <p:cNvSpPr>
              <a:spLocks noEditPoints="1"/>
            </p:cNvSpPr>
            <p:nvPr/>
          </p:nvSpPr>
          <p:spPr bwMode="auto">
            <a:xfrm>
              <a:off x="7071360" y="1207770"/>
              <a:ext cx="384844" cy="515522"/>
            </a:xfrm>
            <a:custGeom>
              <a:cxnLst>
                <a:cxn ang="0">
                  <a:pos x="140" y="96"/>
                </a:cxn>
                <a:cxn ang="0">
                  <a:pos x="255" y="96"/>
                </a:cxn>
                <a:cxn ang="0">
                  <a:pos x="306" y="10"/>
                </a:cxn>
                <a:cxn ang="0">
                  <a:pos x="299" y="10"/>
                </a:cxn>
                <a:cxn ang="0">
                  <a:pos x="285" y="6"/>
                </a:cxn>
                <a:cxn ang="0">
                  <a:pos x="261" y="1"/>
                </a:cxn>
                <a:cxn ang="0">
                  <a:pos x="240" y="3"/>
                </a:cxn>
                <a:cxn ang="0">
                  <a:pos x="218" y="8"/>
                </a:cxn>
                <a:cxn ang="0">
                  <a:pos x="176" y="17"/>
                </a:cxn>
                <a:cxn ang="0">
                  <a:pos x="167" y="20"/>
                </a:cxn>
                <a:cxn ang="0">
                  <a:pos x="106" y="15"/>
                </a:cxn>
                <a:cxn ang="0">
                  <a:pos x="96" y="11"/>
                </a:cxn>
                <a:cxn ang="0">
                  <a:pos x="100" y="20"/>
                </a:cxn>
                <a:cxn ang="0">
                  <a:pos x="140" y="96"/>
                </a:cxn>
                <a:cxn ang="0">
                  <a:pos x="134" y="102"/>
                </a:cxn>
                <a:cxn ang="0">
                  <a:pos x="127" y="110"/>
                </a:cxn>
                <a:cxn ang="0">
                  <a:pos x="134" y="118"/>
                </a:cxn>
                <a:cxn ang="0">
                  <a:pos x="260" y="118"/>
                </a:cxn>
                <a:cxn ang="0">
                  <a:pos x="268" y="110"/>
                </a:cxn>
                <a:cxn ang="0">
                  <a:pos x="260" y="102"/>
                </a:cxn>
                <a:cxn ang="0">
                  <a:pos x="134" y="102"/>
                </a:cxn>
                <a:cxn ang="0">
                  <a:pos x="273" y="124"/>
                </a:cxn>
                <a:cxn ang="0">
                  <a:pos x="272" y="124"/>
                </a:cxn>
                <a:cxn ang="0">
                  <a:pos x="130" y="124"/>
                </a:cxn>
                <a:cxn ang="0">
                  <a:pos x="72" y="183"/>
                </a:cxn>
                <a:cxn ang="0">
                  <a:pos x="3" y="384"/>
                </a:cxn>
                <a:cxn ang="0">
                  <a:pos x="13" y="471"/>
                </a:cxn>
                <a:cxn ang="0">
                  <a:pos x="62" y="510"/>
                </a:cxn>
                <a:cxn ang="0">
                  <a:pos x="153" y="532"/>
                </a:cxn>
                <a:cxn ang="0">
                  <a:pos x="317" y="519"/>
                </a:cxn>
                <a:cxn ang="0">
                  <a:pos x="400" y="435"/>
                </a:cxn>
                <a:cxn ang="0">
                  <a:pos x="273" y="124"/>
                </a:cxn>
                <a:cxn ang="0">
                  <a:pos x="203" y="316"/>
                </a:cxn>
                <a:cxn ang="0">
                  <a:pos x="209" y="317"/>
                </a:cxn>
                <a:cxn ang="0">
                  <a:pos x="280" y="373"/>
                </a:cxn>
                <a:cxn ang="0">
                  <a:pos x="227" y="427"/>
                </a:cxn>
                <a:cxn ang="0">
                  <a:pos x="229" y="435"/>
                </a:cxn>
                <a:cxn ang="0">
                  <a:pos x="203" y="454"/>
                </a:cxn>
                <a:cxn ang="0">
                  <a:pos x="177" y="435"/>
                </a:cxn>
                <a:cxn ang="0">
                  <a:pos x="179" y="427"/>
                </a:cxn>
                <a:cxn ang="0">
                  <a:pos x="126" y="373"/>
                </a:cxn>
                <a:cxn ang="0">
                  <a:pos x="147" y="358"/>
                </a:cxn>
                <a:cxn ang="0">
                  <a:pos x="167" y="373"/>
                </a:cxn>
                <a:cxn ang="0">
                  <a:pos x="203" y="400"/>
                </a:cxn>
                <a:cxn ang="0">
                  <a:pos x="239" y="373"/>
                </a:cxn>
                <a:cxn ang="0">
                  <a:pos x="203" y="347"/>
                </a:cxn>
                <a:cxn ang="0">
                  <a:pos x="197" y="346"/>
                </a:cxn>
                <a:cxn ang="0">
                  <a:pos x="126" y="290"/>
                </a:cxn>
                <a:cxn ang="0">
                  <a:pos x="180" y="236"/>
                </a:cxn>
                <a:cxn ang="0">
                  <a:pos x="177" y="227"/>
                </a:cxn>
                <a:cxn ang="0">
                  <a:pos x="203" y="208"/>
                </a:cxn>
                <a:cxn ang="0">
                  <a:pos x="229" y="227"/>
                </a:cxn>
                <a:cxn ang="0">
                  <a:pos x="226" y="236"/>
                </a:cxn>
                <a:cxn ang="0">
                  <a:pos x="280" y="290"/>
                </a:cxn>
                <a:cxn ang="0">
                  <a:pos x="260" y="305"/>
                </a:cxn>
                <a:cxn ang="0">
                  <a:pos x="239" y="290"/>
                </a:cxn>
                <a:cxn ang="0">
                  <a:pos x="203" y="264"/>
                </a:cxn>
                <a:cxn ang="0">
                  <a:pos x="167" y="290"/>
                </a:cxn>
                <a:cxn ang="0">
                  <a:pos x="203" y="316"/>
                </a:cxn>
              </a:cxnLst>
              <a:rect b="b" l="0" r="r" t="0"/>
              <a:pathLst>
                <a:path h="537" w="400">
                  <a:moveTo>
                    <a:pt x="140" y="96"/>
                  </a:moveTo>
                  <a:cubicBezTo>
                    <a:pt x="255" y="96"/>
                    <a:pt x="255" y="96"/>
                    <a:pt x="255" y="96"/>
                  </a:cubicBezTo>
                  <a:cubicBezTo>
                    <a:pt x="270" y="66"/>
                    <a:pt x="281" y="35"/>
                    <a:pt x="306" y="10"/>
                  </a:cubicBezTo>
                  <a:cubicBezTo>
                    <a:pt x="306" y="10"/>
                    <a:pt x="303" y="10"/>
                    <a:pt x="299" y="10"/>
                  </a:cubicBezTo>
                  <a:cubicBezTo>
                    <a:pt x="295" y="9"/>
                    <a:pt x="290" y="7"/>
                    <a:pt x="285" y="6"/>
                  </a:cubicBezTo>
                  <a:cubicBezTo>
                    <a:pt x="277" y="4"/>
                    <a:pt x="270" y="2"/>
                    <a:pt x="261" y="1"/>
                  </a:cubicBezTo>
                  <a:cubicBezTo>
                    <a:pt x="254" y="0"/>
                    <a:pt x="247" y="2"/>
                    <a:pt x="240" y="3"/>
                  </a:cubicBezTo>
                  <a:cubicBezTo>
                    <a:pt x="233" y="5"/>
                    <a:pt x="226" y="6"/>
                    <a:pt x="218" y="8"/>
                  </a:cubicBezTo>
                  <a:cubicBezTo>
                    <a:pt x="204" y="10"/>
                    <a:pt x="190" y="14"/>
                    <a:pt x="176" y="17"/>
                  </a:cubicBezTo>
                  <a:cubicBezTo>
                    <a:pt x="173" y="18"/>
                    <a:pt x="170" y="19"/>
                    <a:pt x="167" y="20"/>
                  </a:cubicBezTo>
                  <a:cubicBezTo>
                    <a:pt x="147" y="21"/>
                    <a:pt x="127" y="21"/>
                    <a:pt x="106" y="15"/>
                  </a:cubicBezTo>
                  <a:cubicBezTo>
                    <a:pt x="103" y="14"/>
                    <a:pt x="100" y="12"/>
                    <a:pt x="96" y="11"/>
                  </a:cubicBezTo>
                  <a:cubicBezTo>
                    <a:pt x="97" y="14"/>
                    <a:pt x="98" y="17"/>
                    <a:pt x="100" y="20"/>
                  </a:cubicBezTo>
                  <a:cubicBezTo>
                    <a:pt x="108" y="50"/>
                    <a:pt x="123" y="73"/>
                    <a:pt x="140" y="96"/>
                  </a:cubicBezTo>
                  <a:close/>
                  <a:moveTo>
                    <a:pt x="134" y="102"/>
                  </a:moveTo>
                  <a:cubicBezTo>
                    <a:pt x="130" y="102"/>
                    <a:pt x="127" y="105"/>
                    <a:pt x="127" y="110"/>
                  </a:cubicBezTo>
                  <a:cubicBezTo>
                    <a:pt x="127" y="115"/>
                    <a:pt x="130" y="118"/>
                    <a:pt x="134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5" y="118"/>
                    <a:pt x="268" y="115"/>
                    <a:pt x="268" y="110"/>
                  </a:cubicBezTo>
                  <a:cubicBezTo>
                    <a:pt x="268" y="105"/>
                    <a:pt x="265" y="102"/>
                    <a:pt x="260" y="102"/>
                  </a:cubicBezTo>
                  <a:lnTo>
                    <a:pt x="134" y="102"/>
                  </a:lnTo>
                  <a:close/>
                  <a:moveTo>
                    <a:pt x="273" y="124"/>
                  </a:moveTo>
                  <a:cubicBezTo>
                    <a:pt x="272" y="124"/>
                    <a:pt x="272" y="124"/>
                    <a:pt x="272" y="124"/>
                  </a:cubicBezTo>
                  <a:cubicBezTo>
                    <a:pt x="130" y="124"/>
                    <a:pt x="130" y="124"/>
                    <a:pt x="130" y="124"/>
                  </a:cubicBezTo>
                  <a:cubicBezTo>
                    <a:pt x="107" y="139"/>
                    <a:pt x="87" y="161"/>
                    <a:pt x="72" y="183"/>
                  </a:cubicBezTo>
                  <a:cubicBezTo>
                    <a:pt x="33" y="240"/>
                    <a:pt x="11" y="316"/>
                    <a:pt x="3" y="384"/>
                  </a:cubicBezTo>
                  <a:cubicBezTo>
                    <a:pt x="0" y="414"/>
                    <a:pt x="4" y="442"/>
                    <a:pt x="13" y="471"/>
                  </a:cubicBezTo>
                  <a:cubicBezTo>
                    <a:pt x="20" y="495"/>
                    <a:pt x="41" y="501"/>
                    <a:pt x="62" y="510"/>
                  </a:cubicBezTo>
                  <a:cubicBezTo>
                    <a:pt x="91" y="521"/>
                    <a:pt x="121" y="529"/>
                    <a:pt x="153" y="532"/>
                  </a:cubicBezTo>
                  <a:cubicBezTo>
                    <a:pt x="207" y="537"/>
                    <a:pt x="264" y="536"/>
                    <a:pt x="317" y="519"/>
                  </a:cubicBezTo>
                  <a:cubicBezTo>
                    <a:pt x="362" y="505"/>
                    <a:pt x="400" y="488"/>
                    <a:pt x="400" y="435"/>
                  </a:cubicBezTo>
                  <a:cubicBezTo>
                    <a:pt x="400" y="293"/>
                    <a:pt x="347" y="172"/>
                    <a:pt x="273" y="124"/>
                  </a:cubicBezTo>
                  <a:close/>
                  <a:moveTo>
                    <a:pt x="203" y="316"/>
                  </a:moveTo>
                  <a:cubicBezTo>
                    <a:pt x="205" y="316"/>
                    <a:pt x="207" y="317"/>
                    <a:pt x="209" y="317"/>
                  </a:cubicBezTo>
                  <a:cubicBezTo>
                    <a:pt x="249" y="319"/>
                    <a:pt x="280" y="344"/>
                    <a:pt x="280" y="373"/>
                  </a:cubicBezTo>
                  <a:cubicBezTo>
                    <a:pt x="280" y="398"/>
                    <a:pt x="258" y="420"/>
                    <a:pt x="227" y="427"/>
                  </a:cubicBezTo>
                  <a:cubicBezTo>
                    <a:pt x="228" y="429"/>
                    <a:pt x="229" y="432"/>
                    <a:pt x="229" y="435"/>
                  </a:cubicBezTo>
                  <a:cubicBezTo>
                    <a:pt x="229" y="445"/>
                    <a:pt x="218" y="454"/>
                    <a:pt x="203" y="454"/>
                  </a:cubicBezTo>
                  <a:cubicBezTo>
                    <a:pt x="189" y="454"/>
                    <a:pt x="177" y="445"/>
                    <a:pt x="177" y="435"/>
                  </a:cubicBezTo>
                  <a:cubicBezTo>
                    <a:pt x="177" y="432"/>
                    <a:pt x="178" y="429"/>
                    <a:pt x="179" y="427"/>
                  </a:cubicBezTo>
                  <a:cubicBezTo>
                    <a:pt x="149" y="420"/>
                    <a:pt x="126" y="398"/>
                    <a:pt x="126" y="373"/>
                  </a:cubicBezTo>
                  <a:cubicBezTo>
                    <a:pt x="126" y="365"/>
                    <a:pt x="135" y="358"/>
                    <a:pt x="147" y="358"/>
                  </a:cubicBezTo>
                  <a:cubicBezTo>
                    <a:pt x="158" y="358"/>
                    <a:pt x="167" y="365"/>
                    <a:pt x="167" y="373"/>
                  </a:cubicBezTo>
                  <a:cubicBezTo>
                    <a:pt x="167" y="388"/>
                    <a:pt x="183" y="400"/>
                    <a:pt x="203" y="400"/>
                  </a:cubicBezTo>
                  <a:cubicBezTo>
                    <a:pt x="223" y="400"/>
                    <a:pt x="239" y="388"/>
                    <a:pt x="239" y="373"/>
                  </a:cubicBezTo>
                  <a:cubicBezTo>
                    <a:pt x="239" y="359"/>
                    <a:pt x="223" y="347"/>
                    <a:pt x="203" y="347"/>
                  </a:cubicBezTo>
                  <a:cubicBezTo>
                    <a:pt x="201" y="347"/>
                    <a:pt x="199" y="347"/>
                    <a:pt x="197" y="346"/>
                  </a:cubicBezTo>
                  <a:cubicBezTo>
                    <a:pt x="158" y="344"/>
                    <a:pt x="126" y="320"/>
                    <a:pt x="126" y="290"/>
                  </a:cubicBezTo>
                  <a:cubicBezTo>
                    <a:pt x="126" y="265"/>
                    <a:pt x="149" y="243"/>
                    <a:pt x="180" y="236"/>
                  </a:cubicBezTo>
                  <a:cubicBezTo>
                    <a:pt x="178" y="234"/>
                    <a:pt x="177" y="230"/>
                    <a:pt x="177" y="227"/>
                  </a:cubicBezTo>
                  <a:cubicBezTo>
                    <a:pt x="177" y="217"/>
                    <a:pt x="189" y="208"/>
                    <a:pt x="203" y="208"/>
                  </a:cubicBezTo>
                  <a:cubicBezTo>
                    <a:pt x="218" y="208"/>
                    <a:pt x="229" y="217"/>
                    <a:pt x="229" y="227"/>
                  </a:cubicBezTo>
                  <a:cubicBezTo>
                    <a:pt x="229" y="230"/>
                    <a:pt x="228" y="234"/>
                    <a:pt x="226" y="236"/>
                  </a:cubicBezTo>
                  <a:cubicBezTo>
                    <a:pt x="257" y="243"/>
                    <a:pt x="280" y="265"/>
                    <a:pt x="280" y="290"/>
                  </a:cubicBezTo>
                  <a:cubicBezTo>
                    <a:pt x="280" y="298"/>
                    <a:pt x="271" y="305"/>
                    <a:pt x="260" y="305"/>
                  </a:cubicBezTo>
                  <a:cubicBezTo>
                    <a:pt x="248" y="305"/>
                    <a:pt x="239" y="298"/>
                    <a:pt x="239" y="290"/>
                  </a:cubicBezTo>
                  <a:cubicBezTo>
                    <a:pt x="239" y="276"/>
                    <a:pt x="223" y="264"/>
                    <a:pt x="203" y="264"/>
                  </a:cubicBezTo>
                  <a:cubicBezTo>
                    <a:pt x="183" y="264"/>
                    <a:pt x="167" y="276"/>
                    <a:pt x="167" y="290"/>
                  </a:cubicBezTo>
                  <a:cubicBezTo>
                    <a:pt x="167" y="305"/>
                    <a:pt x="183" y="316"/>
                    <a:pt x="203" y="31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60392"/>
                    <a:invGamma/>
                  </a:srgbClr>
                </a:gs>
                <a:gs pos="100000">
                  <a:srgbClr val="FFCC0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6" name="Text Box 52"/>
          <p:cNvSpPr txBox="1">
            <a:spLocks noChangeArrowheads="1"/>
          </p:cNvSpPr>
          <p:nvPr/>
        </p:nvSpPr>
        <p:spPr bwMode="auto">
          <a:xfrm>
            <a:off x="957064" y="1642079"/>
            <a:ext cx="13716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/>
              </a:defRPr>
            </a:lvl1pPr>
            <a:lvl2pPr eaLnBrk="0" hangingPunct="0" indent="-285750" marL="742950">
              <a:defRPr baseline="-25000">
                <a:solidFill>
                  <a:schemeClr val="tx1"/>
                </a:solidFill>
                <a:latin typeface="Arial"/>
              </a:defRPr>
            </a:lvl2pPr>
            <a:lvl3pPr eaLnBrk="0" hangingPunct="0" indent="-228600" marL="1143000">
              <a:defRPr baseline="-25000">
                <a:solidFill>
                  <a:schemeClr val="tx1"/>
                </a:solidFill>
                <a:latin typeface="Arial"/>
              </a:defRPr>
            </a:lvl3pPr>
            <a:lvl4pPr eaLnBrk="0" hangingPunct="0" indent="-228600" marL="1600200">
              <a:defRPr baseline="-25000">
                <a:solidFill>
                  <a:schemeClr val="tx1"/>
                </a:solidFill>
                <a:latin typeface="Arial"/>
              </a:defRPr>
            </a:lvl4pPr>
            <a:lvl5pPr eaLnBrk="0" hangingPunct="0" indent="-228600" marL="2057400">
              <a:defRPr baseline="-25000">
                <a:solidFill>
                  <a:schemeClr val="tx1"/>
                </a:solidFill>
                <a:latin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altLang="zh-CN" b="1" baseline="0" lang="en-US" smtClean="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·添加标题</a:t>
            </a:r>
          </a:p>
        </p:txBody>
      </p:sp>
      <p:sp>
        <p:nvSpPr>
          <p:cNvPr id="77" name="Text Box 15"/>
          <p:cNvSpPr txBox="1">
            <a:spLocks noChangeArrowheads="1"/>
          </p:cNvSpPr>
          <p:nvPr/>
        </p:nvSpPr>
        <p:spPr bwMode="auto">
          <a:xfrm>
            <a:off x="972951" y="2205710"/>
            <a:ext cx="2518929" cy="99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/>
              </a:defRPr>
            </a:lvl1pPr>
            <a:lvl2pPr eaLnBrk="0" hangingPunct="0" indent="-285750" marL="742950">
              <a:defRPr baseline="-25000">
                <a:solidFill>
                  <a:schemeClr val="tx1"/>
                </a:solidFill>
                <a:latin typeface="Arial"/>
              </a:defRPr>
            </a:lvl2pPr>
            <a:lvl3pPr eaLnBrk="0" hangingPunct="0" indent="-228600" marL="1143000">
              <a:defRPr baseline="-25000">
                <a:solidFill>
                  <a:schemeClr val="tx1"/>
                </a:solidFill>
                <a:latin typeface="Arial"/>
              </a:defRPr>
            </a:lvl3pPr>
            <a:lvl4pPr eaLnBrk="0" hangingPunct="0" indent="-228600" marL="1600200">
              <a:defRPr baseline="-25000">
                <a:solidFill>
                  <a:schemeClr val="tx1"/>
                </a:solidFill>
                <a:latin typeface="Arial"/>
              </a:defRPr>
            </a:lvl4pPr>
            <a:lvl5pPr eaLnBrk="0" hangingPunct="0" indent="-228600" marL="2057400">
              <a:defRPr baseline="-25000">
                <a:solidFill>
                  <a:schemeClr val="tx1"/>
                </a:solidFill>
                <a:latin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altLang="en-US" lang="zh-CN" smtClean="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 添加文字内容</a:t>
            </a:r>
          </a:p>
          <a:p>
            <a:r>
              <a:rPr altLang="en-US" lang="zh-CN" smtClean="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 添加文字内容</a:t>
            </a:r>
          </a:p>
          <a:p>
            <a:r>
              <a:rPr altLang="en-US" lang="zh-CN" smtClean="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 添加文字内容</a:t>
            </a:r>
          </a:p>
          <a:p>
            <a:r>
              <a:rPr altLang="en-US" lang="zh-CN" smtClean="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 添加文字内容</a:t>
            </a:r>
          </a:p>
          <a:p>
            <a:endParaRPr altLang="en-US" lang="zh-CN" smtClean="0">
              <a:solidFill>
                <a:prstClr val="white"/>
              </a:solidFill>
              <a:effectLst>
                <a:outerShdw algn="l" blurRad="50800" dist="38100" rotWithShape="0">
                  <a:prstClr val="black">
                    <a:alpha val="40000"/>
                  </a:prstClr>
                </a:out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2361672551"/>
      </p:ext>
    </p:extLst>
  </p:cSld>
  <p:clrMapOvr>
    <a:masterClrMapping/>
  </p:clrMapOvr>
  <p:transition advTm="1000"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1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59"/>
      <p:bldP grpId="0" spid="31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68"/>
      <p:bldP grpId="0" spid="69"/>
      <p:bldP grpId="0" spid="70"/>
      <p:bldP grpId="0" spid="76"/>
      <p:bldP grpId="0" spid="7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gdLst>
              <a:gd fmla="*/ 0 w 3505200" name="connsiteX0"/>
              <a:gd fmla="*/ 0 h 444000" name="connsiteY0"/>
              <a:gd fmla="*/ 3505200 w 3505200" name="connsiteX1"/>
              <a:gd fmla="*/ 0 h 444000" name="connsiteY1"/>
              <a:gd fmla="*/ 3253740 w 3505200" name="connsiteX2"/>
              <a:gd fmla="*/ 257846 h 444000" name="connsiteY2"/>
              <a:gd fmla="*/ 3505200 w 3505200" name="connsiteX3"/>
              <a:gd fmla="*/ 444000 h 444000" name="connsiteY3"/>
              <a:gd fmla="*/ 0 w 3505200" name="connsiteX4"/>
              <a:gd fmla="*/ 444000 h 444000" name="connsiteY4"/>
              <a:gd fmla="*/ 0 w 3505200" name="connsiteX5"/>
              <a:gd fmla="*/ 0 h 44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4000" w="35052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>
                <a:solidFill>
                  <a:prstClr val="white"/>
                </a:solidFill>
              </a:rPr>
              <a:t>单击此处添加标题</a:t>
            </a: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val="1784464704"/>
              </p:ext>
            </p:extLst>
          </p:nvPr>
        </p:nvGraphicFramePr>
        <p:xfrm>
          <a:off x="2051720" y="987574"/>
          <a:ext cx="5692668" cy="379511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pic>
        <p:nvPicPr>
          <p:cNvPr descr="C:\Users\Administrator\Desktop\未标题-1.png" id="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380312" y="3654526"/>
            <a:ext cx="1584176" cy="1509511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725581918"/>
      </p:ext>
    </p:extLst>
  </p:cSld>
  <p:clrMapOvr>
    <a:masterClrMapping/>
  </p:clrMapOvr>
  <p:transition advTm="1000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未标题-14.png" id="2051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546848" y="-6796"/>
            <a:ext cx="1611666" cy="515029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8100399" y="483521"/>
            <a:ext cx="792480" cy="1783651"/>
          </a:xfrm>
          <a:prstGeom prst="rect">
            <a:avLst/>
          </a:prstGeom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txBody>
          <a:bodyPr vert="eaVert" wrap="square">
            <a:spAutoFit/>
          </a:bodyPr>
          <a:lstStyle/>
          <a:p>
            <a:r>
              <a:rPr altLang="en-US" lang="zh-CN" smtClean="0" sz="4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itchFamily="2" typeface="方正大黑简体"/>
              </a:rPr>
              <a:t>目  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-468558" y="483521"/>
            <a:ext cx="6596215" cy="943729"/>
            <a:chOff x="-468558" y="483521"/>
            <a:chExt cx="6596215" cy="943729"/>
          </a:xfrm>
        </p:grpSpPr>
        <p:pic>
          <p:nvPicPr>
            <p:cNvPr descr="C:\Users\Administrator\Desktop\未标题-13.png" id="12" name="Picture 6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-468558" y="483521"/>
              <a:ext cx="6596215" cy="943729"/>
            </a:xfrm>
            <a:prstGeom prst="rect">
              <a:avLst/>
            </a:prstGeom>
            <a:noFill/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1160067" y="705895"/>
              <a:ext cx="640402" cy="579120"/>
            </a:xfrm>
            <a:prstGeom prst="rect">
              <a:avLst/>
            </a:prstGeom>
            <a:effectLst/>
          </p:spPr>
          <p:txBody>
            <a:bodyPr vert="horz" wrap="square">
              <a:spAutoFit/>
            </a:bodyPr>
            <a:lstStyle/>
            <a:p>
              <a:r>
                <a:rPr altLang="en-US" lang="zh-CN" smtClean="0" sz="1600">
                  <a:solidFill>
                    <a:srgbClr val="45469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方正大黑简体"/>
                </a:rPr>
                <a:t>目录</a:t>
              </a:r>
            </a:p>
            <a:p>
              <a:r>
                <a:rPr altLang="en-US" lang="zh-CN" smtClean="0" sz="1600">
                  <a:solidFill>
                    <a:srgbClr val="45469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方正大黑简体"/>
                </a:rPr>
                <a:t>标题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381076" y="744366"/>
              <a:ext cx="1512168" cy="502920"/>
            </a:xfrm>
            <a:prstGeom prst="rect">
              <a:avLst/>
            </a:prstGeom>
            <a:effectLst/>
          </p:spPr>
          <p:txBody>
            <a:bodyPr vert="horz" wrap="square">
              <a:spAutoFit/>
            </a:bodyPr>
            <a:lstStyle/>
            <a:p>
              <a:r>
                <a:rPr altLang="en-US" lang="zh-CN" sz="9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方正大黑简体"/>
                </a:rPr>
                <a:t>请点击此处添加相关内容</a:t>
              </a:r>
            </a:p>
            <a:p>
              <a:r>
                <a:rPr altLang="en-US" lang="zh-CN" sz="9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方正大黑简体"/>
                </a:rPr>
                <a:t>请点击此处添加相关内容</a:t>
              </a:r>
            </a:p>
            <a:p>
              <a:r>
                <a:rPr altLang="en-US" lang="zh-CN" sz="9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方正大黑简体"/>
                </a:rPr>
                <a:t>请点击此处添加相关内容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5496" y="1706253"/>
            <a:ext cx="6596215" cy="873125"/>
            <a:chOff x="35496" y="1706253"/>
            <a:chExt cx="6596215" cy="873125"/>
          </a:xfrm>
        </p:grpSpPr>
        <p:pic>
          <p:nvPicPr>
            <p:cNvPr descr="C:\Users\Administrator\Desktop\未标题-13.png" id="15" name="Picture 6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5496" y="1706253"/>
              <a:ext cx="6596215" cy="873125"/>
            </a:xfrm>
            <a:prstGeom prst="rect">
              <a:avLst/>
            </a:prstGeom>
            <a:noFill/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1672047" y="1853406"/>
              <a:ext cx="669868" cy="579120"/>
            </a:xfrm>
            <a:prstGeom prst="rect">
              <a:avLst/>
            </a:prstGeom>
            <a:effectLst/>
          </p:spPr>
          <p:txBody>
            <a:bodyPr vert="horz" wrap="square">
              <a:spAutoFit/>
            </a:bodyPr>
            <a:lstStyle/>
            <a:p>
              <a:r>
                <a:rPr altLang="en-US" lang="zh-CN" smtClean="0" sz="1600">
                  <a:solidFill>
                    <a:srgbClr val="3C8CB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方正大黑简体"/>
                </a:rPr>
                <a:t>目录</a:t>
              </a:r>
            </a:p>
            <a:p>
              <a:r>
                <a:rPr altLang="en-US" lang="zh-CN" smtClean="0" sz="1600">
                  <a:solidFill>
                    <a:srgbClr val="3C8CB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方正大黑简体"/>
                </a:rPr>
                <a:t>标题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2901759" y="1888899"/>
              <a:ext cx="1512168" cy="502920"/>
            </a:xfrm>
            <a:prstGeom prst="rect">
              <a:avLst/>
            </a:prstGeom>
            <a:effectLst/>
          </p:spPr>
          <p:txBody>
            <a:bodyPr vert="horz" wrap="square">
              <a:spAutoFit/>
            </a:bodyPr>
            <a:lstStyle/>
            <a:p>
              <a:r>
                <a:rPr altLang="en-US" lang="zh-CN" sz="9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方正大黑简体"/>
                </a:rPr>
                <a:t>请点击此处添加相关内容</a:t>
              </a:r>
            </a:p>
            <a:p>
              <a:r>
                <a:rPr altLang="en-US" lang="zh-CN" sz="9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方正大黑简体"/>
                </a:rPr>
                <a:t>请点击此处添加相关内容</a:t>
              </a:r>
            </a:p>
            <a:p>
              <a:r>
                <a:rPr altLang="en-US" lang="zh-CN" sz="9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方正大黑简体"/>
                </a:rPr>
                <a:t>请点击此处添加相关内容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0083" y="2787777"/>
            <a:ext cx="6596215" cy="873125"/>
            <a:chOff x="640083" y="2787777"/>
            <a:chExt cx="6596215" cy="873125"/>
          </a:xfrm>
        </p:grpSpPr>
        <p:pic>
          <p:nvPicPr>
            <p:cNvPr descr="C:\Users\Administrator\Desktop\未标题-13.png" id="16" name="Picture 6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rcRect l="-342"/>
            <a:stretch>
              <a:fillRect/>
            </a:stretch>
          </p:blipFill>
          <p:spPr bwMode="auto">
            <a:xfrm>
              <a:off x="640083" y="2787777"/>
              <a:ext cx="6596215" cy="873125"/>
            </a:xfrm>
            <a:prstGeom prst="rect">
              <a:avLst/>
            </a:prstGeom>
            <a:noFill/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矩形 23"/>
            <p:cNvSpPr/>
            <p:nvPr/>
          </p:nvSpPr>
          <p:spPr>
            <a:xfrm>
              <a:off x="3526129" y="2962803"/>
              <a:ext cx="1512168" cy="502920"/>
            </a:xfrm>
            <a:prstGeom prst="rect">
              <a:avLst/>
            </a:prstGeom>
            <a:effectLst/>
          </p:spPr>
          <p:txBody>
            <a:bodyPr vert="horz" wrap="square">
              <a:spAutoFit/>
            </a:bodyPr>
            <a:lstStyle/>
            <a:p>
              <a:r>
                <a:rPr altLang="en-US" lang="zh-CN" sz="9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方正大黑简体"/>
                </a:rPr>
                <a:t>请点击此处添加相关内容</a:t>
              </a:r>
            </a:p>
            <a:p>
              <a:r>
                <a:rPr altLang="en-US" lang="zh-CN" sz="9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方正大黑简体"/>
                </a:rPr>
                <a:t>请点击此处添加相关内容</a:t>
              </a:r>
            </a:p>
            <a:p>
              <a:r>
                <a:rPr altLang="en-US" lang="zh-CN" sz="9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方正大黑简体"/>
                </a:rPr>
                <a:t>请点击此处添加相关内容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2317232" y="2931950"/>
              <a:ext cx="669868" cy="579120"/>
            </a:xfrm>
            <a:prstGeom prst="rect">
              <a:avLst/>
            </a:prstGeom>
            <a:effectLst/>
          </p:spPr>
          <p:txBody>
            <a:bodyPr vert="horz" wrap="square">
              <a:spAutoFit/>
            </a:bodyPr>
            <a:lstStyle/>
            <a:p>
              <a:r>
                <a:rPr altLang="en-US" lang="zh-CN" smtClean="0" sz="1600">
                  <a:solidFill>
                    <a:srgbClr val="598D3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方正大黑简体"/>
                </a:rPr>
                <a:t>目录</a:t>
              </a:r>
            </a:p>
            <a:p>
              <a:r>
                <a:rPr altLang="en-US" lang="zh-CN" smtClean="0" sz="1600">
                  <a:solidFill>
                    <a:srgbClr val="598D3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方正大黑简体"/>
                </a:rPr>
                <a:t>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87628" y="3884838"/>
            <a:ext cx="6596215" cy="919163"/>
            <a:chOff x="1187628" y="3884838"/>
            <a:chExt cx="6596215" cy="919163"/>
          </a:xfrm>
        </p:grpSpPr>
        <p:pic>
          <p:nvPicPr>
            <p:cNvPr descr="C:\Users\Administrator\Desktop\未标题-13.png" id="17" name="Picture 6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rcRect l="-1222"/>
            <a:stretch>
              <a:fillRect/>
            </a:stretch>
          </p:blipFill>
          <p:spPr bwMode="auto">
            <a:xfrm>
              <a:off x="1187628" y="3884838"/>
              <a:ext cx="6596215" cy="919163"/>
            </a:xfrm>
            <a:prstGeom prst="rect">
              <a:avLst/>
            </a:prstGeom>
            <a:noFill/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矩形 24"/>
            <p:cNvSpPr/>
            <p:nvPr/>
          </p:nvSpPr>
          <p:spPr>
            <a:xfrm>
              <a:off x="4117092" y="4090503"/>
              <a:ext cx="1512168" cy="502920"/>
            </a:xfrm>
            <a:prstGeom prst="rect">
              <a:avLst/>
            </a:prstGeom>
            <a:effectLst/>
          </p:spPr>
          <p:txBody>
            <a:bodyPr vert="horz" wrap="square">
              <a:spAutoFit/>
            </a:bodyPr>
            <a:lstStyle/>
            <a:p>
              <a:r>
                <a:rPr altLang="en-US" lang="zh-CN" sz="9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方正大黑简体"/>
                </a:rPr>
                <a:t>请点击此处添加相关内容</a:t>
              </a:r>
            </a:p>
            <a:p>
              <a:r>
                <a:rPr altLang="en-US" lang="zh-CN" sz="9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方正大黑简体"/>
                </a:rPr>
                <a:t>请点击此处添加相关内容</a:t>
              </a:r>
            </a:p>
            <a:p>
              <a:r>
                <a:rPr altLang="en-US" lang="zh-CN" sz="900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方正大黑简体"/>
                </a:rPr>
                <a:t>请点击此处添加相关内容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2906662" y="4028854"/>
              <a:ext cx="669868" cy="579120"/>
            </a:xfrm>
            <a:prstGeom prst="rect">
              <a:avLst/>
            </a:prstGeom>
            <a:effectLst/>
          </p:spPr>
          <p:txBody>
            <a:bodyPr vert="horz" wrap="square">
              <a:spAutoFit/>
            </a:bodyPr>
            <a:lstStyle/>
            <a:p>
              <a:r>
                <a:rPr altLang="en-US" lang="zh-CN" smtClean="0" sz="1600">
                  <a:solidFill>
                    <a:srgbClr val="F3771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方正大黑简体"/>
                </a:rPr>
                <a:t>目录</a:t>
              </a:r>
            </a:p>
            <a:p>
              <a:r>
                <a:rPr altLang="en-US" lang="zh-CN" smtClean="0" sz="1600">
                  <a:solidFill>
                    <a:srgbClr val="F3771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方正大黑简体"/>
                </a:rPr>
                <a:t>标题</a:t>
              </a:r>
            </a:p>
          </p:txBody>
        </p:sp>
      </p:grpSp>
    </p:spTree>
    <p:extLst>
      <p:ext uri="{BB962C8B-B14F-4D97-AF65-F5344CB8AC3E}">
        <p14:creationId val="2560019564"/>
      </p:ext>
    </p:extLst>
  </p:cSld>
  <p:clrMapOvr>
    <a:masterClrMapping/>
  </p:clrMapOvr>
  <mc:AlternateContent>
    <mc:Choice Requires="p14">
      <p:transition advTm="1000" p14:dur="1600" spd="slow">
        <p14:gallery dir="l"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4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4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1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2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2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2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gdLst>
              <a:gd fmla="*/ 0 w 3505200" name="connsiteX0"/>
              <a:gd fmla="*/ 0 h 444000" name="connsiteY0"/>
              <a:gd fmla="*/ 3505200 w 3505200" name="connsiteX1"/>
              <a:gd fmla="*/ 0 h 444000" name="connsiteY1"/>
              <a:gd fmla="*/ 3253740 w 3505200" name="connsiteX2"/>
              <a:gd fmla="*/ 257846 h 444000" name="connsiteY2"/>
              <a:gd fmla="*/ 3505200 w 3505200" name="connsiteX3"/>
              <a:gd fmla="*/ 444000 h 444000" name="connsiteY3"/>
              <a:gd fmla="*/ 0 w 3505200" name="connsiteX4"/>
              <a:gd fmla="*/ 444000 h 444000" name="connsiteY4"/>
              <a:gd fmla="*/ 0 w 3505200" name="connsiteX5"/>
              <a:gd fmla="*/ 0 h 44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4000" w="35052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>
                <a:solidFill>
                  <a:prstClr val="white"/>
                </a:solidFill>
              </a:rPr>
              <a:t>单击此处添加标题</a:t>
            </a: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val="3912312663"/>
              </p:ext>
            </p:extLst>
          </p:nvPr>
        </p:nvGraphicFramePr>
        <p:xfrm>
          <a:off x="2123728" y="1131590"/>
          <a:ext cx="5208240" cy="347216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pic>
        <p:nvPicPr>
          <p:cNvPr descr="C:\Users\Administrator\Desktop\SW-0065.png" id="5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948264" y="3670508"/>
            <a:ext cx="1902768" cy="145505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55262754"/>
      </p:ext>
    </p:extLst>
  </p:cSld>
  <p:clrMapOvr>
    <a:masterClrMapping/>
  </p:clrMapOvr>
  <mc:AlternateContent>
    <mc:Choice Requires="p14">
      <p:transition advTm="1000" p14:dur="1600" spd="slow">
        <p:blinds dir="vert"/>
      </p:transition>
    </mc:Choice>
    <mc:Fallback>
      <p:transition advTm="1000"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gdLst>
              <a:gd fmla="*/ 0 w 3505200" name="connsiteX0"/>
              <a:gd fmla="*/ 0 h 444000" name="connsiteY0"/>
              <a:gd fmla="*/ 3505200 w 3505200" name="connsiteX1"/>
              <a:gd fmla="*/ 0 h 444000" name="connsiteY1"/>
              <a:gd fmla="*/ 3253740 w 3505200" name="connsiteX2"/>
              <a:gd fmla="*/ 257846 h 444000" name="connsiteY2"/>
              <a:gd fmla="*/ 3505200 w 3505200" name="connsiteX3"/>
              <a:gd fmla="*/ 444000 h 444000" name="connsiteY3"/>
              <a:gd fmla="*/ 0 w 3505200" name="connsiteX4"/>
              <a:gd fmla="*/ 444000 h 444000" name="connsiteY4"/>
              <a:gd fmla="*/ 0 w 3505200" name="connsiteX5"/>
              <a:gd fmla="*/ 0 h 44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4000" w="35052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>
                <a:solidFill>
                  <a:prstClr val="white"/>
                </a:solidFill>
              </a:rPr>
              <a:t>单击此处添加标题</a:t>
            </a:r>
          </a:p>
        </p:txBody>
      </p:sp>
      <p:sp>
        <p:nvSpPr>
          <p:cNvPr id="26" name="Freeform 2"/>
          <p:cNvSpPr/>
          <p:nvPr/>
        </p:nvSpPr>
        <p:spPr bwMode="auto">
          <a:xfrm>
            <a:off x="4937131" y="146130"/>
            <a:ext cx="4060825" cy="4489450"/>
          </a:xfrm>
          <a:custGeom>
            <a:cxnLst>
              <a:cxn ang="0">
                <a:pos x="1328" y="1441"/>
              </a:cxn>
              <a:cxn ang="0">
                <a:pos x="665" y="1859"/>
              </a:cxn>
              <a:cxn ang="0">
                <a:pos x="512" y="1596"/>
              </a:cxn>
              <a:cxn ang="0">
                <a:pos x="257" y="1565"/>
              </a:cxn>
              <a:cxn ang="0">
                <a:pos x="218" y="1430"/>
              </a:cxn>
              <a:cxn ang="0">
                <a:pos x="209" y="1361"/>
              </a:cxn>
              <a:cxn ang="0">
                <a:pos x="193" y="1277"/>
              </a:cxn>
              <a:cxn ang="0">
                <a:pos x="155" y="1195"/>
              </a:cxn>
              <a:cxn ang="0">
                <a:pos x="135" y="1105"/>
              </a:cxn>
              <a:cxn ang="0">
                <a:pos x="58" y="974"/>
              </a:cxn>
              <a:cxn ang="0">
                <a:pos x="192" y="755"/>
              </a:cxn>
              <a:cxn ang="0">
                <a:pos x="185" y="613"/>
              </a:cxn>
              <a:cxn ang="0">
                <a:pos x="297" y="350"/>
              </a:cxn>
              <a:cxn ang="0">
                <a:pos x="1372" y="281"/>
              </a:cxn>
              <a:cxn ang="0">
                <a:pos x="1319" y="1213"/>
              </a:cxn>
              <a:cxn ang="0">
                <a:pos x="1328" y="1441"/>
              </a:cxn>
            </a:cxnLst>
            <a:rect b="b" l="0" r="r" t="0"/>
            <a:pathLst>
              <a:path h="1859" w="1682">
                <a:moveTo>
                  <a:pt x="1328" y="1441"/>
                </a:moveTo>
                <a:cubicBezTo>
                  <a:pt x="961" y="1538"/>
                  <a:pt x="665" y="1859"/>
                  <a:pt x="665" y="1859"/>
                </a:cubicBezTo>
                <a:cubicBezTo>
                  <a:pt x="644" y="1776"/>
                  <a:pt x="599" y="1640"/>
                  <a:pt x="512" y="1596"/>
                </a:cubicBezTo>
                <a:cubicBezTo>
                  <a:pt x="425" y="1551"/>
                  <a:pt x="335" y="1595"/>
                  <a:pt x="257" y="1565"/>
                </a:cubicBezTo>
                <a:cubicBezTo>
                  <a:pt x="181" y="1535"/>
                  <a:pt x="211" y="1469"/>
                  <a:pt x="218" y="1430"/>
                </a:cubicBezTo>
                <a:cubicBezTo>
                  <a:pt x="226" y="1387"/>
                  <a:pt x="209" y="1361"/>
                  <a:pt x="209" y="1361"/>
                </a:cubicBezTo>
                <a:cubicBezTo>
                  <a:pt x="155" y="1329"/>
                  <a:pt x="193" y="1277"/>
                  <a:pt x="193" y="1277"/>
                </a:cubicBezTo>
                <a:cubicBezTo>
                  <a:pt x="193" y="1277"/>
                  <a:pt x="141" y="1241"/>
                  <a:pt x="155" y="1195"/>
                </a:cubicBezTo>
                <a:cubicBezTo>
                  <a:pt x="169" y="1149"/>
                  <a:pt x="172" y="1124"/>
                  <a:pt x="135" y="1105"/>
                </a:cubicBezTo>
                <a:cubicBezTo>
                  <a:pt x="99" y="1086"/>
                  <a:pt x="0" y="1062"/>
                  <a:pt x="58" y="974"/>
                </a:cubicBezTo>
                <a:cubicBezTo>
                  <a:pt x="116" y="886"/>
                  <a:pt x="200" y="784"/>
                  <a:pt x="192" y="755"/>
                </a:cubicBezTo>
                <a:cubicBezTo>
                  <a:pt x="183" y="725"/>
                  <a:pt x="164" y="669"/>
                  <a:pt x="185" y="613"/>
                </a:cubicBezTo>
                <a:cubicBezTo>
                  <a:pt x="202" y="567"/>
                  <a:pt x="248" y="423"/>
                  <a:pt x="297" y="350"/>
                </a:cubicBezTo>
                <a:cubicBezTo>
                  <a:pt x="508" y="37"/>
                  <a:pt x="1100" y="0"/>
                  <a:pt x="1372" y="281"/>
                </a:cubicBezTo>
                <a:cubicBezTo>
                  <a:pt x="1682" y="601"/>
                  <a:pt x="1466" y="910"/>
                  <a:pt x="1319" y="1213"/>
                </a:cubicBezTo>
                <a:cubicBezTo>
                  <a:pt x="1285" y="1285"/>
                  <a:pt x="1268" y="1372"/>
                  <a:pt x="1328" y="1441"/>
                </a:cubicBezTo>
                <a:close/>
              </a:path>
            </a:pathLst>
          </a:custGeom>
          <a:solidFill>
            <a:srgbClr val="3C8CB4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altLang="zh-CN" kern="0" lang="zh-CN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Freeform 3"/>
          <p:cNvSpPr>
            <a:spLocks noEditPoints="1"/>
          </p:cNvSpPr>
          <p:nvPr/>
        </p:nvSpPr>
        <p:spPr bwMode="auto">
          <a:xfrm>
            <a:off x="6199194" y="798593"/>
            <a:ext cx="1287463" cy="1284288"/>
          </a:xfrm>
          <a:custGeom>
            <a:cxnLst>
              <a:cxn ang="0">
                <a:pos x="432" y="152"/>
              </a:cxn>
              <a:cxn ang="0">
                <a:pos x="455" y="196"/>
              </a:cxn>
              <a:cxn ang="0">
                <a:pos x="502" y="192"/>
              </a:cxn>
              <a:cxn ang="0">
                <a:pos x="526" y="212"/>
              </a:cxn>
              <a:cxn ang="0">
                <a:pos x="531" y="274"/>
              </a:cxn>
              <a:cxn ang="0">
                <a:pos x="511" y="298"/>
              </a:cxn>
              <a:cxn ang="0">
                <a:pos x="465" y="302"/>
              </a:cxn>
              <a:cxn ang="0">
                <a:pos x="450" y="350"/>
              </a:cxn>
              <a:cxn ang="0">
                <a:pos x="486" y="380"/>
              </a:cxn>
              <a:cxn ang="0">
                <a:pos x="488" y="411"/>
              </a:cxn>
              <a:cxn ang="0">
                <a:pos x="448" y="459"/>
              </a:cxn>
              <a:cxn ang="0">
                <a:pos x="417" y="462"/>
              </a:cxn>
              <a:cxn ang="0">
                <a:pos x="382" y="432"/>
              </a:cxn>
              <a:cxn ang="0">
                <a:pos x="337" y="456"/>
              </a:cxn>
              <a:cxn ang="0">
                <a:pos x="341" y="502"/>
              </a:cxn>
              <a:cxn ang="0">
                <a:pos x="321" y="526"/>
              </a:cxn>
              <a:cxn ang="0">
                <a:pos x="258" y="531"/>
              </a:cxn>
              <a:cxn ang="0">
                <a:pos x="234" y="511"/>
              </a:cxn>
              <a:cxn ang="0">
                <a:pos x="230" y="465"/>
              </a:cxn>
              <a:cxn ang="0">
                <a:pos x="182" y="450"/>
              </a:cxn>
              <a:cxn ang="0">
                <a:pos x="152" y="485"/>
              </a:cxn>
              <a:cxn ang="0">
                <a:pos x="121" y="488"/>
              </a:cxn>
              <a:cxn ang="0">
                <a:pos x="73" y="448"/>
              </a:cxn>
              <a:cxn ang="0">
                <a:pos x="71" y="417"/>
              </a:cxn>
              <a:cxn ang="0">
                <a:pos x="100" y="381"/>
              </a:cxn>
              <a:cxn ang="0">
                <a:pos x="77" y="336"/>
              </a:cxn>
              <a:cxn ang="0">
                <a:pos x="31" y="340"/>
              </a:cxn>
              <a:cxn ang="0">
                <a:pos x="7" y="320"/>
              </a:cxn>
              <a:cxn ang="0">
                <a:pos x="1" y="258"/>
              </a:cxn>
              <a:cxn ang="0">
                <a:pos x="21" y="234"/>
              </a:cxn>
              <a:cxn ang="0">
                <a:pos x="68" y="230"/>
              </a:cxn>
              <a:cxn ang="0">
                <a:pos x="83" y="182"/>
              </a:cxn>
              <a:cxn ang="0">
                <a:pos x="47" y="152"/>
              </a:cxn>
              <a:cxn ang="0">
                <a:pos x="45" y="121"/>
              </a:cxn>
              <a:cxn ang="0">
                <a:pos x="85" y="73"/>
              </a:cxn>
              <a:cxn ang="0">
                <a:pos x="116" y="70"/>
              </a:cxn>
              <a:cxn ang="0">
                <a:pos x="152" y="100"/>
              </a:cxn>
              <a:cxn ang="0">
                <a:pos x="196" y="77"/>
              </a:cxn>
              <a:cxn ang="0">
                <a:pos x="192" y="31"/>
              </a:cxn>
              <a:cxn ang="0">
                <a:pos x="212" y="7"/>
              </a:cxn>
              <a:cxn ang="0">
                <a:pos x="275" y="1"/>
              </a:cxn>
              <a:cxn ang="0">
                <a:pos x="298" y="21"/>
              </a:cxn>
              <a:cxn ang="0">
                <a:pos x="303" y="68"/>
              </a:cxn>
              <a:cxn ang="0">
                <a:pos x="350" y="83"/>
              </a:cxn>
              <a:cxn ang="0">
                <a:pos x="380" y="47"/>
              </a:cxn>
              <a:cxn ang="0">
                <a:pos x="411" y="44"/>
              </a:cxn>
              <a:cxn ang="0">
                <a:pos x="460" y="84"/>
              </a:cxn>
              <a:cxn ang="0">
                <a:pos x="462" y="115"/>
              </a:cxn>
              <a:cxn ang="0">
                <a:pos x="432" y="152"/>
              </a:cxn>
              <a:cxn ang="0">
                <a:pos x="331" y="189"/>
              </a:cxn>
              <a:cxn ang="0">
                <a:pos x="189" y="201"/>
              </a:cxn>
              <a:cxn ang="0">
                <a:pos x="202" y="344"/>
              </a:cxn>
              <a:cxn ang="0">
                <a:pos x="344" y="331"/>
              </a:cxn>
              <a:cxn ang="0">
                <a:pos x="331" y="189"/>
              </a:cxn>
            </a:cxnLst>
            <a:rect b="b" l="0" r="r" t="0"/>
            <a:pathLst>
              <a:path h="532" w="533">
                <a:moveTo>
                  <a:pt x="432" y="152"/>
                </a:moveTo>
                <a:cubicBezTo>
                  <a:pt x="442" y="165"/>
                  <a:pt x="450" y="180"/>
                  <a:pt x="455" y="196"/>
                </a:cubicBezTo>
                <a:cubicBezTo>
                  <a:pt x="502" y="192"/>
                  <a:pt x="502" y="192"/>
                  <a:pt x="502" y="192"/>
                </a:cubicBezTo>
                <a:cubicBezTo>
                  <a:pt x="514" y="191"/>
                  <a:pt x="525" y="200"/>
                  <a:pt x="526" y="212"/>
                </a:cubicBezTo>
                <a:cubicBezTo>
                  <a:pt x="531" y="274"/>
                  <a:pt x="531" y="274"/>
                  <a:pt x="531" y="274"/>
                </a:cubicBezTo>
                <a:cubicBezTo>
                  <a:pt x="533" y="286"/>
                  <a:pt x="524" y="297"/>
                  <a:pt x="511" y="298"/>
                </a:cubicBezTo>
                <a:cubicBezTo>
                  <a:pt x="465" y="302"/>
                  <a:pt x="465" y="302"/>
                  <a:pt x="465" y="302"/>
                </a:cubicBezTo>
                <a:cubicBezTo>
                  <a:pt x="462" y="319"/>
                  <a:pt x="457" y="335"/>
                  <a:pt x="450" y="350"/>
                </a:cubicBezTo>
                <a:cubicBezTo>
                  <a:pt x="486" y="380"/>
                  <a:pt x="486" y="380"/>
                  <a:pt x="486" y="380"/>
                </a:cubicBezTo>
                <a:cubicBezTo>
                  <a:pt x="495" y="388"/>
                  <a:pt x="496" y="402"/>
                  <a:pt x="488" y="411"/>
                </a:cubicBezTo>
                <a:cubicBezTo>
                  <a:pt x="448" y="459"/>
                  <a:pt x="448" y="459"/>
                  <a:pt x="448" y="459"/>
                </a:cubicBezTo>
                <a:cubicBezTo>
                  <a:pt x="440" y="469"/>
                  <a:pt x="426" y="470"/>
                  <a:pt x="417" y="462"/>
                </a:cubicBezTo>
                <a:cubicBezTo>
                  <a:pt x="382" y="432"/>
                  <a:pt x="382" y="432"/>
                  <a:pt x="382" y="432"/>
                </a:cubicBezTo>
                <a:cubicBezTo>
                  <a:pt x="368" y="442"/>
                  <a:pt x="352" y="450"/>
                  <a:pt x="337" y="456"/>
                </a:cubicBezTo>
                <a:cubicBezTo>
                  <a:pt x="341" y="502"/>
                  <a:pt x="341" y="502"/>
                  <a:pt x="341" y="502"/>
                </a:cubicBezTo>
                <a:cubicBezTo>
                  <a:pt x="342" y="514"/>
                  <a:pt x="333" y="524"/>
                  <a:pt x="321" y="526"/>
                </a:cubicBezTo>
                <a:cubicBezTo>
                  <a:pt x="258" y="531"/>
                  <a:pt x="258" y="531"/>
                  <a:pt x="258" y="531"/>
                </a:cubicBezTo>
                <a:cubicBezTo>
                  <a:pt x="246" y="532"/>
                  <a:pt x="236" y="523"/>
                  <a:pt x="234" y="511"/>
                </a:cubicBezTo>
                <a:cubicBezTo>
                  <a:pt x="230" y="465"/>
                  <a:pt x="230" y="465"/>
                  <a:pt x="230" y="465"/>
                </a:cubicBezTo>
                <a:cubicBezTo>
                  <a:pt x="214" y="462"/>
                  <a:pt x="198" y="457"/>
                  <a:pt x="182" y="450"/>
                </a:cubicBezTo>
                <a:cubicBezTo>
                  <a:pt x="152" y="485"/>
                  <a:pt x="152" y="485"/>
                  <a:pt x="152" y="485"/>
                </a:cubicBezTo>
                <a:cubicBezTo>
                  <a:pt x="145" y="495"/>
                  <a:pt x="131" y="496"/>
                  <a:pt x="121" y="488"/>
                </a:cubicBezTo>
                <a:cubicBezTo>
                  <a:pt x="73" y="448"/>
                  <a:pt x="73" y="448"/>
                  <a:pt x="73" y="448"/>
                </a:cubicBezTo>
                <a:cubicBezTo>
                  <a:pt x="64" y="440"/>
                  <a:pt x="63" y="426"/>
                  <a:pt x="71" y="417"/>
                </a:cubicBezTo>
                <a:cubicBezTo>
                  <a:pt x="100" y="381"/>
                  <a:pt x="100" y="381"/>
                  <a:pt x="100" y="381"/>
                </a:cubicBezTo>
                <a:cubicBezTo>
                  <a:pt x="91" y="367"/>
                  <a:pt x="83" y="352"/>
                  <a:pt x="77" y="336"/>
                </a:cubicBezTo>
                <a:cubicBezTo>
                  <a:pt x="31" y="340"/>
                  <a:pt x="31" y="340"/>
                  <a:pt x="31" y="340"/>
                </a:cubicBezTo>
                <a:cubicBezTo>
                  <a:pt x="19" y="342"/>
                  <a:pt x="8" y="333"/>
                  <a:pt x="7" y="320"/>
                </a:cubicBezTo>
                <a:cubicBezTo>
                  <a:pt x="1" y="258"/>
                  <a:pt x="1" y="258"/>
                  <a:pt x="1" y="258"/>
                </a:cubicBezTo>
                <a:cubicBezTo>
                  <a:pt x="0" y="246"/>
                  <a:pt x="9" y="235"/>
                  <a:pt x="21" y="234"/>
                </a:cubicBezTo>
                <a:cubicBezTo>
                  <a:pt x="68" y="230"/>
                  <a:pt x="68" y="230"/>
                  <a:pt x="68" y="230"/>
                </a:cubicBezTo>
                <a:cubicBezTo>
                  <a:pt x="71" y="214"/>
                  <a:pt x="76" y="197"/>
                  <a:pt x="83" y="182"/>
                </a:cubicBezTo>
                <a:cubicBezTo>
                  <a:pt x="47" y="152"/>
                  <a:pt x="47" y="152"/>
                  <a:pt x="47" y="152"/>
                </a:cubicBezTo>
                <a:cubicBezTo>
                  <a:pt x="38" y="144"/>
                  <a:pt x="37" y="130"/>
                  <a:pt x="45" y="121"/>
                </a:cubicBezTo>
                <a:cubicBezTo>
                  <a:pt x="85" y="73"/>
                  <a:pt x="85" y="73"/>
                  <a:pt x="85" y="73"/>
                </a:cubicBezTo>
                <a:cubicBezTo>
                  <a:pt x="93" y="64"/>
                  <a:pt x="107" y="62"/>
                  <a:pt x="116" y="70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66" y="91"/>
                  <a:pt x="181" y="83"/>
                  <a:pt x="196" y="77"/>
                </a:cubicBezTo>
                <a:cubicBezTo>
                  <a:pt x="192" y="31"/>
                  <a:pt x="192" y="31"/>
                  <a:pt x="192" y="31"/>
                </a:cubicBezTo>
                <a:cubicBezTo>
                  <a:pt x="191" y="19"/>
                  <a:pt x="200" y="8"/>
                  <a:pt x="212" y="7"/>
                </a:cubicBezTo>
                <a:cubicBezTo>
                  <a:pt x="275" y="1"/>
                  <a:pt x="275" y="1"/>
                  <a:pt x="275" y="1"/>
                </a:cubicBezTo>
                <a:cubicBezTo>
                  <a:pt x="287" y="0"/>
                  <a:pt x="297" y="9"/>
                  <a:pt x="298" y="21"/>
                </a:cubicBezTo>
                <a:cubicBezTo>
                  <a:pt x="303" y="68"/>
                  <a:pt x="303" y="68"/>
                  <a:pt x="303" y="68"/>
                </a:cubicBezTo>
                <a:cubicBezTo>
                  <a:pt x="319" y="71"/>
                  <a:pt x="335" y="76"/>
                  <a:pt x="350" y="83"/>
                </a:cubicBezTo>
                <a:cubicBezTo>
                  <a:pt x="380" y="47"/>
                  <a:pt x="380" y="47"/>
                  <a:pt x="380" y="47"/>
                </a:cubicBezTo>
                <a:cubicBezTo>
                  <a:pt x="388" y="38"/>
                  <a:pt x="402" y="36"/>
                  <a:pt x="411" y="44"/>
                </a:cubicBezTo>
                <a:cubicBezTo>
                  <a:pt x="460" y="84"/>
                  <a:pt x="460" y="84"/>
                  <a:pt x="460" y="84"/>
                </a:cubicBezTo>
                <a:cubicBezTo>
                  <a:pt x="469" y="92"/>
                  <a:pt x="470" y="106"/>
                  <a:pt x="462" y="115"/>
                </a:cubicBezTo>
                <a:cubicBezTo>
                  <a:pt x="432" y="152"/>
                  <a:pt x="432" y="152"/>
                  <a:pt x="432" y="152"/>
                </a:cubicBezTo>
                <a:close/>
                <a:moveTo>
                  <a:pt x="331" y="189"/>
                </a:moveTo>
                <a:cubicBezTo>
                  <a:pt x="288" y="153"/>
                  <a:pt x="225" y="158"/>
                  <a:pt x="189" y="201"/>
                </a:cubicBezTo>
                <a:cubicBezTo>
                  <a:pt x="153" y="244"/>
                  <a:pt x="159" y="308"/>
                  <a:pt x="202" y="344"/>
                </a:cubicBezTo>
                <a:cubicBezTo>
                  <a:pt x="244" y="380"/>
                  <a:pt x="308" y="374"/>
                  <a:pt x="344" y="331"/>
                </a:cubicBezTo>
                <a:cubicBezTo>
                  <a:pt x="380" y="288"/>
                  <a:pt x="374" y="224"/>
                  <a:pt x="331" y="189"/>
                </a:cubicBezTo>
                <a:close/>
              </a:path>
            </a:pathLst>
          </a:custGeom>
          <a:gradFill rotWithShape="1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altLang="zh-CN" kern="0" lang="zh-CN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Freeform 4"/>
          <p:cNvSpPr/>
          <p:nvPr/>
        </p:nvSpPr>
        <p:spPr bwMode="auto">
          <a:xfrm>
            <a:off x="6672269" y="1271668"/>
            <a:ext cx="338138" cy="338138"/>
          </a:xfrm>
          <a:custGeom>
            <a:cxnLst>
              <a:cxn ang="0">
                <a:pos x="110" y="22"/>
              </a:cxn>
              <a:cxn ang="0">
                <a:pos x="118" y="110"/>
              </a:cxn>
              <a:cxn ang="0">
                <a:pos x="30" y="118"/>
              </a:cxn>
              <a:cxn ang="0">
                <a:pos x="23" y="30"/>
              </a:cxn>
              <a:cxn ang="0">
                <a:pos x="110" y="22"/>
              </a:cxn>
            </a:cxnLst>
            <a:rect b="b" l="0" r="r" t="0"/>
            <a:pathLst>
              <a:path h="140" w="140">
                <a:moveTo>
                  <a:pt x="110" y="22"/>
                </a:moveTo>
                <a:cubicBezTo>
                  <a:pt x="137" y="44"/>
                  <a:pt x="140" y="84"/>
                  <a:pt x="118" y="110"/>
                </a:cubicBezTo>
                <a:cubicBezTo>
                  <a:pt x="96" y="137"/>
                  <a:pt x="57" y="140"/>
                  <a:pt x="30" y="118"/>
                </a:cubicBezTo>
                <a:cubicBezTo>
                  <a:pt x="4" y="96"/>
                  <a:pt x="0" y="57"/>
                  <a:pt x="23" y="30"/>
                </a:cubicBezTo>
                <a:cubicBezTo>
                  <a:pt x="45" y="4"/>
                  <a:pt x="84" y="0"/>
                  <a:pt x="110" y="22"/>
                </a:cubicBez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altLang="zh-CN" kern="0" lang="zh-CN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7413631" y="1235155"/>
            <a:ext cx="874713" cy="874713"/>
          </a:xfrm>
          <a:custGeom>
            <a:cxnLst>
              <a:cxn ang="0">
                <a:pos x="305" y="124"/>
              </a:cxn>
              <a:cxn ang="0">
                <a:pos x="316" y="156"/>
              </a:cxn>
              <a:cxn ang="0">
                <a:pos x="347" y="159"/>
              </a:cxn>
              <a:cxn ang="0">
                <a:pos x="361" y="175"/>
              </a:cxn>
              <a:cxn ang="0">
                <a:pos x="357" y="218"/>
              </a:cxn>
              <a:cxn ang="0">
                <a:pos x="341" y="231"/>
              </a:cxn>
              <a:cxn ang="0">
                <a:pos x="310" y="229"/>
              </a:cxn>
              <a:cxn ang="0">
                <a:pos x="294" y="259"/>
              </a:cxn>
              <a:cxn ang="0">
                <a:pos x="314" y="283"/>
              </a:cxn>
              <a:cxn ang="0">
                <a:pos x="312" y="304"/>
              </a:cxn>
              <a:cxn ang="0">
                <a:pos x="280" y="332"/>
              </a:cxn>
              <a:cxn ang="0">
                <a:pos x="259" y="330"/>
              </a:cxn>
              <a:cxn ang="0">
                <a:pos x="238" y="306"/>
              </a:cxn>
              <a:cxn ang="0">
                <a:pos x="205" y="316"/>
              </a:cxn>
              <a:cxn ang="0">
                <a:pos x="203" y="348"/>
              </a:cxn>
              <a:cxn ang="0">
                <a:pos x="187" y="361"/>
              </a:cxn>
              <a:cxn ang="0">
                <a:pos x="144" y="358"/>
              </a:cxn>
              <a:cxn ang="0">
                <a:pos x="130" y="341"/>
              </a:cxn>
              <a:cxn ang="0">
                <a:pos x="133" y="310"/>
              </a:cxn>
              <a:cxn ang="0">
                <a:pos x="102" y="294"/>
              </a:cxn>
              <a:cxn ang="0">
                <a:pos x="78" y="314"/>
              </a:cxn>
              <a:cxn ang="0">
                <a:pos x="57" y="313"/>
              </a:cxn>
              <a:cxn ang="0">
                <a:pos x="30" y="280"/>
              </a:cxn>
              <a:cxn ang="0">
                <a:pos x="32" y="259"/>
              </a:cxn>
              <a:cxn ang="0">
                <a:pos x="56" y="239"/>
              </a:cxn>
              <a:cxn ang="0">
                <a:pos x="45" y="206"/>
              </a:cxn>
              <a:cxn ang="0">
                <a:pos x="14" y="203"/>
              </a:cxn>
              <a:cxn ang="0">
                <a:pos x="0" y="187"/>
              </a:cxn>
              <a:cxn ang="0">
                <a:pos x="4" y="144"/>
              </a:cxn>
              <a:cxn ang="0">
                <a:pos x="20" y="131"/>
              </a:cxn>
              <a:cxn ang="0">
                <a:pos x="52" y="133"/>
              </a:cxn>
              <a:cxn ang="0">
                <a:pos x="68" y="103"/>
              </a:cxn>
              <a:cxn ang="0">
                <a:pos x="47" y="79"/>
              </a:cxn>
              <a:cxn ang="0">
                <a:pos x="49" y="58"/>
              </a:cxn>
              <a:cxn ang="0">
                <a:pos x="82" y="30"/>
              </a:cxn>
              <a:cxn ang="0">
                <a:pos x="103" y="32"/>
              </a:cxn>
              <a:cxn ang="0">
                <a:pos x="123" y="56"/>
              </a:cxn>
              <a:cxn ang="0">
                <a:pos x="156" y="46"/>
              </a:cxn>
              <a:cxn ang="0">
                <a:pos x="159" y="14"/>
              </a:cxn>
              <a:cxn ang="0">
                <a:pos x="175" y="1"/>
              </a:cxn>
              <a:cxn ang="0">
                <a:pos x="217" y="4"/>
              </a:cxn>
              <a:cxn ang="0">
                <a:pos x="231" y="20"/>
              </a:cxn>
              <a:cxn ang="0">
                <a:pos x="228" y="52"/>
              </a:cxn>
              <a:cxn ang="0">
                <a:pos x="258" y="68"/>
              </a:cxn>
              <a:cxn ang="0">
                <a:pos x="283" y="47"/>
              </a:cxn>
              <a:cxn ang="0">
                <a:pos x="304" y="49"/>
              </a:cxn>
              <a:cxn ang="0">
                <a:pos x="332" y="82"/>
              </a:cxn>
              <a:cxn ang="0">
                <a:pos x="330" y="103"/>
              </a:cxn>
              <a:cxn ang="0">
                <a:pos x="305" y="124"/>
              </a:cxn>
              <a:cxn ang="0">
                <a:pos x="233" y="137"/>
              </a:cxn>
              <a:cxn ang="0">
                <a:pos x="136" y="128"/>
              </a:cxn>
              <a:cxn ang="0">
                <a:pos x="128" y="225"/>
              </a:cxn>
              <a:cxn ang="0">
                <a:pos x="225" y="234"/>
              </a:cxn>
              <a:cxn ang="0">
                <a:pos x="233" y="137"/>
              </a:cxn>
            </a:cxnLst>
            <a:rect b="b" l="0" r="r" t="0"/>
            <a:pathLst>
              <a:path h="362" w="362">
                <a:moveTo>
                  <a:pt x="305" y="124"/>
                </a:moveTo>
                <a:cubicBezTo>
                  <a:pt x="310" y="134"/>
                  <a:pt x="314" y="145"/>
                  <a:pt x="316" y="156"/>
                </a:cubicBezTo>
                <a:cubicBezTo>
                  <a:pt x="347" y="159"/>
                  <a:pt x="347" y="159"/>
                  <a:pt x="347" y="159"/>
                </a:cubicBezTo>
                <a:cubicBezTo>
                  <a:pt x="356" y="160"/>
                  <a:pt x="362" y="167"/>
                  <a:pt x="361" y="175"/>
                </a:cubicBezTo>
                <a:cubicBezTo>
                  <a:pt x="357" y="218"/>
                  <a:pt x="357" y="218"/>
                  <a:pt x="357" y="218"/>
                </a:cubicBezTo>
                <a:cubicBezTo>
                  <a:pt x="357" y="226"/>
                  <a:pt x="349" y="232"/>
                  <a:pt x="341" y="231"/>
                </a:cubicBezTo>
                <a:cubicBezTo>
                  <a:pt x="310" y="229"/>
                  <a:pt x="310" y="229"/>
                  <a:pt x="310" y="229"/>
                </a:cubicBezTo>
                <a:cubicBezTo>
                  <a:pt x="306" y="239"/>
                  <a:pt x="300" y="249"/>
                  <a:pt x="294" y="259"/>
                </a:cubicBezTo>
                <a:cubicBezTo>
                  <a:pt x="314" y="283"/>
                  <a:pt x="314" y="283"/>
                  <a:pt x="314" y="283"/>
                </a:cubicBezTo>
                <a:cubicBezTo>
                  <a:pt x="319" y="289"/>
                  <a:pt x="319" y="299"/>
                  <a:pt x="312" y="304"/>
                </a:cubicBezTo>
                <a:cubicBezTo>
                  <a:pt x="280" y="332"/>
                  <a:pt x="280" y="332"/>
                  <a:pt x="280" y="332"/>
                </a:cubicBezTo>
                <a:cubicBezTo>
                  <a:pt x="273" y="337"/>
                  <a:pt x="264" y="336"/>
                  <a:pt x="259" y="330"/>
                </a:cubicBezTo>
                <a:cubicBezTo>
                  <a:pt x="238" y="306"/>
                  <a:pt x="238" y="306"/>
                  <a:pt x="238" y="306"/>
                </a:cubicBezTo>
                <a:cubicBezTo>
                  <a:pt x="228" y="311"/>
                  <a:pt x="217" y="314"/>
                  <a:pt x="205" y="316"/>
                </a:cubicBezTo>
                <a:cubicBezTo>
                  <a:pt x="203" y="348"/>
                  <a:pt x="203" y="348"/>
                  <a:pt x="203" y="348"/>
                </a:cubicBezTo>
                <a:cubicBezTo>
                  <a:pt x="202" y="356"/>
                  <a:pt x="195" y="362"/>
                  <a:pt x="187" y="361"/>
                </a:cubicBezTo>
                <a:cubicBezTo>
                  <a:pt x="144" y="358"/>
                  <a:pt x="144" y="358"/>
                  <a:pt x="144" y="358"/>
                </a:cubicBezTo>
                <a:cubicBezTo>
                  <a:pt x="136" y="357"/>
                  <a:pt x="130" y="350"/>
                  <a:pt x="130" y="341"/>
                </a:cubicBezTo>
                <a:cubicBezTo>
                  <a:pt x="133" y="310"/>
                  <a:pt x="133" y="310"/>
                  <a:pt x="133" y="310"/>
                </a:cubicBezTo>
                <a:cubicBezTo>
                  <a:pt x="122" y="306"/>
                  <a:pt x="112" y="301"/>
                  <a:pt x="102" y="294"/>
                </a:cubicBezTo>
                <a:cubicBezTo>
                  <a:pt x="78" y="314"/>
                  <a:pt x="78" y="314"/>
                  <a:pt x="78" y="314"/>
                </a:cubicBezTo>
                <a:cubicBezTo>
                  <a:pt x="72" y="320"/>
                  <a:pt x="63" y="319"/>
                  <a:pt x="57" y="313"/>
                </a:cubicBezTo>
                <a:cubicBezTo>
                  <a:pt x="30" y="280"/>
                  <a:pt x="30" y="280"/>
                  <a:pt x="30" y="280"/>
                </a:cubicBezTo>
                <a:cubicBezTo>
                  <a:pt x="25" y="274"/>
                  <a:pt x="25" y="264"/>
                  <a:pt x="32" y="259"/>
                </a:cubicBezTo>
                <a:cubicBezTo>
                  <a:pt x="56" y="239"/>
                  <a:pt x="56" y="239"/>
                  <a:pt x="56" y="239"/>
                </a:cubicBezTo>
                <a:cubicBezTo>
                  <a:pt x="51" y="228"/>
                  <a:pt x="47" y="217"/>
                  <a:pt x="45" y="206"/>
                </a:cubicBezTo>
                <a:cubicBezTo>
                  <a:pt x="14" y="203"/>
                  <a:pt x="14" y="203"/>
                  <a:pt x="14" y="203"/>
                </a:cubicBezTo>
                <a:cubicBezTo>
                  <a:pt x="6" y="202"/>
                  <a:pt x="0" y="195"/>
                  <a:pt x="0" y="187"/>
                </a:cubicBezTo>
                <a:cubicBezTo>
                  <a:pt x="4" y="144"/>
                  <a:pt x="4" y="144"/>
                  <a:pt x="4" y="144"/>
                </a:cubicBezTo>
                <a:cubicBezTo>
                  <a:pt x="5" y="136"/>
                  <a:pt x="12" y="130"/>
                  <a:pt x="20" y="131"/>
                </a:cubicBezTo>
                <a:cubicBezTo>
                  <a:pt x="52" y="133"/>
                  <a:pt x="52" y="133"/>
                  <a:pt x="52" y="133"/>
                </a:cubicBezTo>
                <a:cubicBezTo>
                  <a:pt x="56" y="123"/>
                  <a:pt x="61" y="113"/>
                  <a:pt x="68" y="103"/>
                </a:cubicBezTo>
                <a:cubicBezTo>
                  <a:pt x="47" y="79"/>
                  <a:pt x="47" y="79"/>
                  <a:pt x="47" y="79"/>
                </a:cubicBezTo>
                <a:cubicBezTo>
                  <a:pt x="42" y="72"/>
                  <a:pt x="43" y="63"/>
                  <a:pt x="49" y="58"/>
                </a:cubicBezTo>
                <a:cubicBezTo>
                  <a:pt x="82" y="30"/>
                  <a:pt x="82" y="30"/>
                  <a:pt x="82" y="30"/>
                </a:cubicBezTo>
                <a:cubicBezTo>
                  <a:pt x="88" y="25"/>
                  <a:pt x="97" y="26"/>
                  <a:pt x="103" y="32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4" y="52"/>
                  <a:pt x="145" y="48"/>
                  <a:pt x="156" y="46"/>
                </a:cubicBezTo>
                <a:cubicBezTo>
                  <a:pt x="159" y="14"/>
                  <a:pt x="159" y="14"/>
                  <a:pt x="159" y="14"/>
                </a:cubicBezTo>
                <a:cubicBezTo>
                  <a:pt x="159" y="6"/>
                  <a:pt x="167" y="0"/>
                  <a:pt x="175" y="1"/>
                </a:cubicBezTo>
                <a:cubicBezTo>
                  <a:pt x="217" y="4"/>
                  <a:pt x="217" y="4"/>
                  <a:pt x="217" y="4"/>
                </a:cubicBezTo>
                <a:cubicBezTo>
                  <a:pt x="225" y="5"/>
                  <a:pt x="232" y="12"/>
                  <a:pt x="231" y="20"/>
                </a:cubicBezTo>
                <a:cubicBezTo>
                  <a:pt x="228" y="52"/>
                  <a:pt x="228" y="52"/>
                  <a:pt x="228" y="52"/>
                </a:cubicBezTo>
                <a:cubicBezTo>
                  <a:pt x="239" y="56"/>
                  <a:pt x="249" y="62"/>
                  <a:pt x="258" y="68"/>
                </a:cubicBezTo>
                <a:cubicBezTo>
                  <a:pt x="283" y="47"/>
                  <a:pt x="283" y="47"/>
                  <a:pt x="283" y="47"/>
                </a:cubicBezTo>
                <a:cubicBezTo>
                  <a:pt x="289" y="42"/>
                  <a:pt x="299" y="43"/>
                  <a:pt x="304" y="49"/>
                </a:cubicBezTo>
                <a:cubicBezTo>
                  <a:pt x="332" y="82"/>
                  <a:pt x="332" y="82"/>
                  <a:pt x="332" y="82"/>
                </a:cubicBezTo>
                <a:cubicBezTo>
                  <a:pt x="337" y="88"/>
                  <a:pt x="336" y="98"/>
                  <a:pt x="330" y="103"/>
                </a:cubicBezTo>
                <a:cubicBezTo>
                  <a:pt x="305" y="124"/>
                  <a:pt x="305" y="124"/>
                  <a:pt x="305" y="124"/>
                </a:cubicBezTo>
                <a:close/>
                <a:moveTo>
                  <a:pt x="233" y="137"/>
                </a:moveTo>
                <a:cubicBezTo>
                  <a:pt x="209" y="107"/>
                  <a:pt x="165" y="104"/>
                  <a:pt x="136" y="128"/>
                </a:cubicBezTo>
                <a:cubicBezTo>
                  <a:pt x="107" y="153"/>
                  <a:pt x="104" y="196"/>
                  <a:pt x="128" y="225"/>
                </a:cubicBezTo>
                <a:cubicBezTo>
                  <a:pt x="153" y="254"/>
                  <a:pt x="196" y="258"/>
                  <a:pt x="225" y="234"/>
                </a:cubicBezTo>
                <a:cubicBezTo>
                  <a:pt x="254" y="209"/>
                  <a:pt x="258" y="166"/>
                  <a:pt x="233" y="137"/>
                </a:cubicBezTo>
                <a:close/>
              </a:path>
            </a:pathLst>
          </a:custGeom>
          <a:gradFill rotWithShape="1">
            <a:gsLst>
              <a:gs pos="0">
                <a:srgbClr val="018CCB">
                  <a:gamma/>
                  <a:tint val="50980"/>
                  <a:invGamma/>
                </a:srgbClr>
              </a:gs>
              <a:gs pos="100000">
                <a:srgbClr val="018CCB"/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altLang="zh-CN" kern="0" lang="zh-CN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Freeform 6"/>
          <p:cNvSpPr/>
          <p:nvPr/>
        </p:nvSpPr>
        <p:spPr bwMode="auto">
          <a:xfrm>
            <a:off x="7735894" y="1555830"/>
            <a:ext cx="228600" cy="233363"/>
          </a:xfrm>
          <a:custGeom>
            <a:cxnLst>
              <a:cxn ang="0">
                <a:pos x="80" y="21"/>
              </a:cxn>
              <a:cxn ang="0">
                <a:pos x="75" y="80"/>
              </a:cxn>
              <a:cxn ang="0">
                <a:pos x="15" y="75"/>
              </a:cxn>
              <a:cxn ang="0">
                <a:pos x="20" y="15"/>
              </a:cxn>
              <a:cxn ang="0">
                <a:pos x="80" y="21"/>
              </a:cxn>
            </a:cxnLst>
            <a:rect b="b" l="0" r="r" t="0"/>
            <a:pathLst>
              <a:path h="96" w="95">
                <a:moveTo>
                  <a:pt x="80" y="21"/>
                </a:moveTo>
                <a:cubicBezTo>
                  <a:pt x="95" y="38"/>
                  <a:pt x="93" y="65"/>
                  <a:pt x="75" y="80"/>
                </a:cubicBezTo>
                <a:cubicBezTo>
                  <a:pt x="57" y="96"/>
                  <a:pt x="30" y="93"/>
                  <a:pt x="15" y="75"/>
                </a:cubicBezTo>
                <a:cubicBezTo>
                  <a:pt x="0" y="57"/>
                  <a:pt x="2" y="31"/>
                  <a:pt x="20" y="15"/>
                </a:cubicBezTo>
                <a:cubicBezTo>
                  <a:pt x="38" y="0"/>
                  <a:pt x="65" y="3"/>
                  <a:pt x="80" y="21"/>
                </a:cubicBez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altLang="zh-CN" kern="0" lang="zh-CN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Freeform 7"/>
          <p:cNvSpPr>
            <a:spLocks noEditPoints="1"/>
          </p:cNvSpPr>
          <p:nvPr/>
        </p:nvSpPr>
        <p:spPr bwMode="auto">
          <a:xfrm>
            <a:off x="7166655" y="1920955"/>
            <a:ext cx="490538" cy="490538"/>
          </a:xfrm>
          <a:custGeom>
            <a:cxnLst>
              <a:cxn ang="0">
                <a:pos x="172" y="69"/>
              </a:cxn>
              <a:cxn ang="0">
                <a:pos x="177" y="87"/>
              </a:cxn>
              <a:cxn ang="0">
                <a:pos x="195" y="89"/>
              </a:cxn>
              <a:cxn ang="0">
                <a:pos x="203" y="98"/>
              </a:cxn>
              <a:cxn ang="0">
                <a:pos x="201" y="122"/>
              </a:cxn>
              <a:cxn ang="0">
                <a:pos x="192" y="129"/>
              </a:cxn>
              <a:cxn ang="0">
                <a:pos x="174" y="128"/>
              </a:cxn>
              <a:cxn ang="0">
                <a:pos x="165" y="145"/>
              </a:cxn>
              <a:cxn ang="0">
                <a:pos x="177" y="159"/>
              </a:cxn>
              <a:cxn ang="0">
                <a:pos x="176" y="170"/>
              </a:cxn>
              <a:cxn ang="0">
                <a:pos x="157" y="186"/>
              </a:cxn>
              <a:cxn ang="0">
                <a:pos x="146" y="185"/>
              </a:cxn>
              <a:cxn ang="0">
                <a:pos x="134" y="171"/>
              </a:cxn>
              <a:cxn ang="0">
                <a:pos x="116" y="177"/>
              </a:cxn>
              <a:cxn ang="0">
                <a:pos x="114" y="195"/>
              </a:cxn>
              <a:cxn ang="0">
                <a:pos x="105" y="202"/>
              </a:cxn>
              <a:cxn ang="0">
                <a:pos x="81" y="200"/>
              </a:cxn>
              <a:cxn ang="0">
                <a:pos x="74" y="191"/>
              </a:cxn>
              <a:cxn ang="0">
                <a:pos x="75" y="174"/>
              </a:cxn>
              <a:cxn ang="0">
                <a:pos x="58" y="165"/>
              </a:cxn>
              <a:cxn ang="0">
                <a:pos x="44" y="176"/>
              </a:cxn>
              <a:cxn ang="0">
                <a:pos x="33" y="175"/>
              </a:cxn>
              <a:cxn ang="0">
                <a:pos x="17" y="157"/>
              </a:cxn>
              <a:cxn ang="0">
                <a:pos x="18" y="145"/>
              </a:cxn>
              <a:cxn ang="0">
                <a:pos x="32" y="134"/>
              </a:cxn>
              <a:cxn ang="0">
                <a:pos x="26" y="115"/>
              </a:cxn>
              <a:cxn ang="0">
                <a:pos x="8" y="114"/>
              </a:cxn>
              <a:cxn ang="0">
                <a:pos x="1" y="105"/>
              </a:cxn>
              <a:cxn ang="0">
                <a:pos x="3" y="81"/>
              </a:cxn>
              <a:cxn ang="0">
                <a:pos x="12" y="73"/>
              </a:cxn>
              <a:cxn ang="0">
                <a:pos x="30" y="75"/>
              </a:cxn>
              <a:cxn ang="0">
                <a:pos x="38" y="58"/>
              </a:cxn>
              <a:cxn ang="0">
                <a:pos x="27" y="44"/>
              </a:cxn>
              <a:cxn ang="0">
                <a:pos x="28" y="32"/>
              </a:cxn>
              <a:cxn ang="0">
                <a:pos x="46" y="17"/>
              </a:cxn>
              <a:cxn ang="0">
                <a:pos x="58" y="18"/>
              </a:cxn>
              <a:cxn ang="0">
                <a:pos x="70" y="31"/>
              </a:cxn>
              <a:cxn ang="0">
                <a:pos x="88" y="26"/>
              </a:cxn>
              <a:cxn ang="0">
                <a:pos x="89" y="8"/>
              </a:cxn>
              <a:cxn ang="0">
                <a:pos x="98" y="0"/>
              </a:cxn>
              <a:cxn ang="0">
                <a:pos x="122" y="2"/>
              </a:cxn>
              <a:cxn ang="0">
                <a:pos x="130" y="11"/>
              </a:cxn>
              <a:cxn ang="0">
                <a:pos x="128" y="29"/>
              </a:cxn>
              <a:cxn ang="0">
                <a:pos x="145" y="38"/>
              </a:cxn>
              <a:cxn ang="0">
                <a:pos x="159" y="26"/>
              </a:cxn>
              <a:cxn ang="0">
                <a:pos x="171" y="27"/>
              </a:cxn>
              <a:cxn ang="0">
                <a:pos x="186" y="46"/>
              </a:cxn>
              <a:cxn ang="0">
                <a:pos x="185" y="58"/>
              </a:cxn>
              <a:cxn ang="0">
                <a:pos x="172" y="69"/>
              </a:cxn>
              <a:cxn ang="0">
                <a:pos x="131" y="76"/>
              </a:cxn>
              <a:cxn ang="0">
                <a:pos x="77" y="72"/>
              </a:cxn>
              <a:cxn ang="0">
                <a:pos x="72" y="126"/>
              </a:cxn>
              <a:cxn ang="0">
                <a:pos x="127" y="131"/>
              </a:cxn>
              <a:cxn ang="0">
                <a:pos x="131" y="76"/>
              </a:cxn>
            </a:cxnLst>
            <a:rect b="b" l="0" r="r" t="0"/>
            <a:pathLst>
              <a:path h="203" w="203">
                <a:moveTo>
                  <a:pt x="172" y="69"/>
                </a:moveTo>
                <a:cubicBezTo>
                  <a:pt x="174" y="75"/>
                  <a:pt x="176" y="81"/>
                  <a:pt x="177" y="87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0" y="89"/>
                  <a:pt x="203" y="93"/>
                  <a:pt x="203" y="98"/>
                </a:cubicBezTo>
                <a:cubicBezTo>
                  <a:pt x="201" y="122"/>
                  <a:pt x="201" y="122"/>
                  <a:pt x="201" y="122"/>
                </a:cubicBezTo>
                <a:cubicBezTo>
                  <a:pt x="200" y="126"/>
                  <a:pt x="196" y="130"/>
                  <a:pt x="192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2" y="134"/>
                  <a:pt x="169" y="140"/>
                  <a:pt x="165" y="145"/>
                </a:cubicBezTo>
                <a:cubicBezTo>
                  <a:pt x="177" y="159"/>
                  <a:pt x="177" y="159"/>
                  <a:pt x="177" y="159"/>
                </a:cubicBezTo>
                <a:cubicBezTo>
                  <a:pt x="180" y="162"/>
                  <a:pt x="179" y="167"/>
                  <a:pt x="176" y="170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4" y="189"/>
                  <a:pt x="148" y="188"/>
                  <a:pt x="146" y="185"/>
                </a:cubicBezTo>
                <a:cubicBezTo>
                  <a:pt x="134" y="171"/>
                  <a:pt x="134" y="171"/>
                  <a:pt x="134" y="171"/>
                </a:cubicBezTo>
                <a:cubicBezTo>
                  <a:pt x="128" y="174"/>
                  <a:pt x="122" y="176"/>
                  <a:pt x="116" y="177"/>
                </a:cubicBezTo>
                <a:cubicBezTo>
                  <a:pt x="114" y="195"/>
                  <a:pt x="114" y="195"/>
                  <a:pt x="114" y="195"/>
                </a:cubicBezTo>
                <a:cubicBezTo>
                  <a:pt x="114" y="199"/>
                  <a:pt x="110" y="203"/>
                  <a:pt x="105" y="202"/>
                </a:cubicBezTo>
                <a:cubicBezTo>
                  <a:pt x="81" y="200"/>
                  <a:pt x="81" y="200"/>
                  <a:pt x="81" y="200"/>
                </a:cubicBezTo>
                <a:cubicBezTo>
                  <a:pt x="77" y="200"/>
                  <a:pt x="73" y="196"/>
                  <a:pt x="74" y="191"/>
                </a:cubicBezTo>
                <a:cubicBezTo>
                  <a:pt x="75" y="174"/>
                  <a:pt x="75" y="174"/>
                  <a:pt x="75" y="174"/>
                </a:cubicBezTo>
                <a:cubicBezTo>
                  <a:pt x="69" y="172"/>
                  <a:pt x="63" y="169"/>
                  <a:pt x="58" y="165"/>
                </a:cubicBezTo>
                <a:cubicBezTo>
                  <a:pt x="44" y="176"/>
                  <a:pt x="44" y="176"/>
                  <a:pt x="44" y="176"/>
                </a:cubicBezTo>
                <a:cubicBezTo>
                  <a:pt x="41" y="179"/>
                  <a:pt x="36" y="179"/>
                  <a:pt x="33" y="175"/>
                </a:cubicBezTo>
                <a:cubicBezTo>
                  <a:pt x="17" y="157"/>
                  <a:pt x="17" y="157"/>
                  <a:pt x="17" y="157"/>
                </a:cubicBezTo>
                <a:cubicBezTo>
                  <a:pt x="14" y="153"/>
                  <a:pt x="15" y="148"/>
                  <a:pt x="18" y="145"/>
                </a:cubicBezTo>
                <a:cubicBezTo>
                  <a:pt x="32" y="134"/>
                  <a:pt x="32" y="134"/>
                  <a:pt x="32" y="134"/>
                </a:cubicBezTo>
                <a:cubicBezTo>
                  <a:pt x="29" y="128"/>
                  <a:pt x="27" y="121"/>
                  <a:pt x="26" y="115"/>
                </a:cubicBezTo>
                <a:cubicBezTo>
                  <a:pt x="8" y="114"/>
                  <a:pt x="8" y="114"/>
                  <a:pt x="8" y="114"/>
                </a:cubicBezTo>
                <a:cubicBezTo>
                  <a:pt x="4" y="113"/>
                  <a:pt x="0" y="109"/>
                  <a:pt x="1" y="105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76"/>
                  <a:pt x="7" y="73"/>
                  <a:pt x="12" y="73"/>
                </a:cubicBezTo>
                <a:cubicBezTo>
                  <a:pt x="30" y="75"/>
                  <a:pt x="30" y="75"/>
                  <a:pt x="30" y="75"/>
                </a:cubicBezTo>
                <a:cubicBezTo>
                  <a:pt x="32" y="69"/>
                  <a:pt x="35" y="63"/>
                  <a:pt x="38" y="58"/>
                </a:cubicBezTo>
                <a:cubicBezTo>
                  <a:pt x="27" y="44"/>
                  <a:pt x="27" y="44"/>
                  <a:pt x="27" y="44"/>
                </a:cubicBezTo>
                <a:cubicBezTo>
                  <a:pt x="24" y="40"/>
                  <a:pt x="24" y="35"/>
                  <a:pt x="28" y="32"/>
                </a:cubicBezTo>
                <a:cubicBezTo>
                  <a:pt x="46" y="17"/>
                  <a:pt x="46" y="17"/>
                  <a:pt x="46" y="17"/>
                </a:cubicBezTo>
                <a:cubicBezTo>
                  <a:pt x="50" y="14"/>
                  <a:pt x="55" y="14"/>
                  <a:pt x="58" y="18"/>
                </a:cubicBezTo>
                <a:cubicBezTo>
                  <a:pt x="70" y="31"/>
                  <a:pt x="70" y="31"/>
                  <a:pt x="70" y="31"/>
                </a:cubicBezTo>
                <a:cubicBezTo>
                  <a:pt x="76" y="29"/>
                  <a:pt x="82" y="27"/>
                  <a:pt x="88" y="26"/>
                </a:cubicBezTo>
                <a:cubicBezTo>
                  <a:pt x="89" y="8"/>
                  <a:pt x="89" y="8"/>
                  <a:pt x="89" y="8"/>
                </a:cubicBezTo>
                <a:cubicBezTo>
                  <a:pt x="90" y="3"/>
                  <a:pt x="94" y="0"/>
                  <a:pt x="98" y="0"/>
                </a:cubicBezTo>
                <a:cubicBezTo>
                  <a:pt x="122" y="2"/>
                  <a:pt x="122" y="2"/>
                  <a:pt x="122" y="2"/>
                </a:cubicBezTo>
                <a:cubicBezTo>
                  <a:pt x="127" y="3"/>
                  <a:pt x="130" y="7"/>
                  <a:pt x="130" y="11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34" y="31"/>
                  <a:pt x="140" y="34"/>
                  <a:pt x="145" y="38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63" y="23"/>
                  <a:pt x="168" y="24"/>
                  <a:pt x="171" y="27"/>
                </a:cubicBezTo>
                <a:cubicBezTo>
                  <a:pt x="186" y="46"/>
                  <a:pt x="186" y="46"/>
                  <a:pt x="186" y="46"/>
                </a:cubicBezTo>
                <a:cubicBezTo>
                  <a:pt x="189" y="49"/>
                  <a:pt x="189" y="55"/>
                  <a:pt x="185" y="58"/>
                </a:cubicBezTo>
                <a:cubicBezTo>
                  <a:pt x="172" y="69"/>
                  <a:pt x="172" y="69"/>
                  <a:pt x="172" y="69"/>
                </a:cubicBezTo>
                <a:close/>
                <a:moveTo>
                  <a:pt x="131" y="76"/>
                </a:moveTo>
                <a:cubicBezTo>
                  <a:pt x="118" y="60"/>
                  <a:pt x="93" y="58"/>
                  <a:pt x="77" y="72"/>
                </a:cubicBezTo>
                <a:cubicBezTo>
                  <a:pt x="61" y="85"/>
                  <a:pt x="59" y="110"/>
                  <a:pt x="72" y="126"/>
                </a:cubicBezTo>
                <a:cubicBezTo>
                  <a:pt x="86" y="142"/>
                  <a:pt x="110" y="145"/>
                  <a:pt x="127" y="131"/>
                </a:cubicBezTo>
                <a:cubicBezTo>
                  <a:pt x="143" y="117"/>
                  <a:pt x="145" y="93"/>
                  <a:pt x="131" y="76"/>
                </a:cubicBezTo>
                <a:close/>
              </a:path>
            </a:pathLst>
          </a:custGeom>
          <a:gradFill rotWithShape="1">
            <a:gsLst>
              <a:gs pos="0">
                <a:srgbClr val="018CCB">
                  <a:gamma/>
                  <a:tint val="50980"/>
                  <a:invGamma/>
                </a:srgbClr>
              </a:gs>
              <a:gs pos="100000">
                <a:srgbClr val="018CCB"/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altLang="zh-CN" kern="0" lang="zh-CN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Freeform 8"/>
          <p:cNvSpPr/>
          <p:nvPr/>
        </p:nvSpPr>
        <p:spPr bwMode="auto">
          <a:xfrm>
            <a:off x="7347630" y="2101930"/>
            <a:ext cx="128588" cy="128588"/>
          </a:xfrm>
          <a:custGeom>
            <a:cxnLst>
              <a:cxn ang="0">
                <a:pos x="45" y="11"/>
              </a:cxn>
              <a:cxn ang="0">
                <a:pos x="42" y="44"/>
              </a:cxn>
              <a:cxn ang="0">
                <a:pos x="9" y="42"/>
              </a:cxn>
              <a:cxn ang="0">
                <a:pos x="11" y="8"/>
              </a:cxn>
              <a:cxn ang="0">
                <a:pos x="45" y="11"/>
              </a:cxn>
            </a:cxnLst>
            <a:rect b="b" l="0" r="r" t="0"/>
            <a:pathLst>
              <a:path h="52" w="52">
                <a:moveTo>
                  <a:pt x="45" y="11"/>
                </a:moveTo>
                <a:cubicBezTo>
                  <a:pt x="53" y="21"/>
                  <a:pt x="52" y="36"/>
                  <a:pt x="42" y="44"/>
                </a:cubicBezTo>
                <a:cubicBezTo>
                  <a:pt x="32" y="53"/>
                  <a:pt x="17" y="52"/>
                  <a:pt x="9" y="42"/>
                </a:cubicBezTo>
                <a:cubicBezTo>
                  <a:pt x="0" y="32"/>
                  <a:pt x="1" y="17"/>
                  <a:pt x="11" y="8"/>
                </a:cubicBezTo>
                <a:cubicBezTo>
                  <a:pt x="21" y="0"/>
                  <a:pt x="37" y="1"/>
                  <a:pt x="45" y="11"/>
                </a:cubicBez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shade val="69804"/>
                  <a:invGamma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altLang="zh-CN" kern="0" lang="zh-CN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757808" y="915566"/>
            <a:ext cx="388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/>
              </a:defRPr>
            </a:lvl1pPr>
            <a:lvl2pPr eaLnBrk="0" hangingPunct="0" indent="-285750" marL="742950">
              <a:defRPr baseline="-25000">
                <a:solidFill>
                  <a:schemeClr val="tx1"/>
                </a:solidFill>
                <a:latin typeface="Arial"/>
              </a:defRPr>
            </a:lvl2pPr>
            <a:lvl3pPr eaLnBrk="0" hangingPunct="0" indent="-228600" marL="1143000">
              <a:defRPr baseline="-25000">
                <a:solidFill>
                  <a:schemeClr val="tx1"/>
                </a:solidFill>
                <a:latin typeface="Arial"/>
              </a:defRPr>
            </a:lvl3pPr>
            <a:lvl4pPr eaLnBrk="0" hangingPunct="0" indent="-228600" marL="1600200">
              <a:defRPr baseline="-25000">
                <a:solidFill>
                  <a:schemeClr val="tx1"/>
                </a:solidFill>
                <a:latin typeface="Arial"/>
              </a:defRPr>
            </a:lvl4pPr>
            <a:lvl5pPr eaLnBrk="0" hangingPunct="0" indent="-228600" marL="2057400">
              <a:defRPr baseline="-25000">
                <a:solidFill>
                  <a:schemeClr val="tx1"/>
                </a:solidFill>
                <a:latin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altLang="en-US" b="1" baseline="0" lang="zh-CN">
                <a:solidFill>
                  <a:srgbClr val="F37715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</a:t>
            </a:r>
          </a:p>
          <a:p>
            <a:r>
              <a:rPr altLang="en-US" b="1" baseline="0" lang="zh-CN">
                <a:solidFill>
                  <a:srgbClr val="F37715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 添加文字内容</a:t>
            </a:r>
          </a:p>
          <a:p>
            <a:r>
              <a:rPr altLang="en-US" b="1" baseline="0" lang="zh-CN">
                <a:solidFill>
                  <a:srgbClr val="F37715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  添加文字内容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757808" y="2314590"/>
            <a:ext cx="388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/>
              </a:defRPr>
            </a:lvl1pPr>
            <a:lvl2pPr eaLnBrk="0" hangingPunct="0" indent="-285750" marL="742950">
              <a:defRPr baseline="-25000">
                <a:solidFill>
                  <a:schemeClr val="tx1"/>
                </a:solidFill>
                <a:latin typeface="Arial"/>
              </a:defRPr>
            </a:lvl2pPr>
            <a:lvl3pPr eaLnBrk="0" hangingPunct="0" indent="-228600" marL="1143000">
              <a:defRPr baseline="-25000">
                <a:solidFill>
                  <a:schemeClr val="tx1"/>
                </a:solidFill>
                <a:latin typeface="Arial"/>
              </a:defRPr>
            </a:lvl3pPr>
            <a:lvl4pPr eaLnBrk="0" hangingPunct="0" indent="-228600" marL="1600200">
              <a:defRPr baseline="-25000">
                <a:solidFill>
                  <a:schemeClr val="tx1"/>
                </a:solidFill>
                <a:latin typeface="Arial"/>
              </a:defRPr>
            </a:lvl4pPr>
            <a:lvl5pPr eaLnBrk="0" hangingPunct="0" indent="-228600" marL="2057400">
              <a:defRPr baseline="-25000">
                <a:solidFill>
                  <a:schemeClr val="tx1"/>
                </a:solidFill>
                <a:latin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altLang="en-US" b="1" baseline="0" lang="zh-CN">
                <a:solidFill>
                  <a:srgbClr val="99CC00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</a:t>
            </a:r>
          </a:p>
          <a:p>
            <a:r>
              <a:rPr altLang="en-US" b="1" baseline="0" lang="zh-CN">
                <a:solidFill>
                  <a:srgbClr val="99CC00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 添加文字内容</a:t>
            </a:r>
          </a:p>
          <a:p>
            <a:r>
              <a:rPr altLang="en-US" b="1" baseline="0" lang="zh-CN">
                <a:solidFill>
                  <a:srgbClr val="99CC00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 添加文字内容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757808" y="3590507"/>
            <a:ext cx="388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/>
              </a:defRPr>
            </a:lvl1pPr>
            <a:lvl2pPr eaLnBrk="0" hangingPunct="0" indent="-285750" marL="742950">
              <a:defRPr baseline="-25000">
                <a:solidFill>
                  <a:schemeClr val="tx1"/>
                </a:solidFill>
                <a:latin typeface="Arial"/>
              </a:defRPr>
            </a:lvl2pPr>
            <a:lvl3pPr eaLnBrk="0" hangingPunct="0" indent="-228600" marL="1143000">
              <a:defRPr baseline="-25000">
                <a:solidFill>
                  <a:schemeClr val="tx1"/>
                </a:solidFill>
                <a:latin typeface="Arial"/>
              </a:defRPr>
            </a:lvl3pPr>
            <a:lvl4pPr eaLnBrk="0" hangingPunct="0" indent="-228600" marL="1600200">
              <a:defRPr baseline="-25000">
                <a:solidFill>
                  <a:schemeClr val="tx1"/>
                </a:solidFill>
                <a:latin typeface="Arial"/>
              </a:defRPr>
            </a:lvl4pPr>
            <a:lvl5pPr eaLnBrk="0" hangingPunct="0" indent="-228600" marL="2057400">
              <a:defRPr baseline="-25000">
                <a:solidFill>
                  <a:schemeClr val="tx1"/>
                </a:solidFill>
                <a:latin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altLang="en-US" b="1" baseline="0" lang="zh-CN">
                <a:solidFill>
                  <a:srgbClr val="018CCB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</a:t>
            </a:r>
          </a:p>
          <a:p>
            <a:r>
              <a:rPr altLang="en-US" b="1" baseline="0" lang="zh-CN">
                <a:solidFill>
                  <a:srgbClr val="018CCB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 添加文字内容</a:t>
            </a:r>
          </a:p>
          <a:p>
            <a:r>
              <a:rPr altLang="en-US" b="1" baseline="0" lang="zh-CN">
                <a:solidFill>
                  <a:srgbClr val="018CCB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 添加文字内容</a:t>
            </a:r>
          </a:p>
        </p:txBody>
      </p:sp>
    </p:spTree>
    <p:extLst>
      <p:ext uri="{BB962C8B-B14F-4D97-AF65-F5344CB8AC3E}">
        <p14:creationId val="3331476947"/>
      </p:ext>
    </p:extLst>
  </p:cSld>
  <p:clrMapOvr>
    <a:masterClrMapping/>
  </p:clrMapOvr>
  <p:transition advTm="1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1" nodeType="withEffect" presetClass="emph" presetID="8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53" nodeType="withEffect" presetClass="emph" presetID="8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 id="54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55" nodeType="withEffect" presetClass="emph" presetID="8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56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26"/>
      <p:bldP grpId="0" spid="27"/>
      <p:bldP grpId="1" spid="27"/>
      <p:bldP grpId="0" spid="28"/>
      <p:bldP grpId="0" spid="29"/>
      <p:bldP grpId="1" spid="29"/>
      <p:bldP grpId="0" spid="44"/>
      <p:bldP grpId="0" spid="45"/>
      <p:bldP grpId="1" spid="45"/>
      <p:bldP grpId="0" spid="46"/>
      <p:bldP grpId="0" spid="50"/>
      <p:bldP grpId="0" spid="52"/>
      <p:bldP grpId="0" spid="53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gdLst>
              <a:gd fmla="*/ 0 w 3505200" name="connsiteX0"/>
              <a:gd fmla="*/ 0 h 444000" name="connsiteY0"/>
              <a:gd fmla="*/ 3505200 w 3505200" name="connsiteX1"/>
              <a:gd fmla="*/ 0 h 444000" name="connsiteY1"/>
              <a:gd fmla="*/ 3253740 w 3505200" name="connsiteX2"/>
              <a:gd fmla="*/ 257846 h 444000" name="connsiteY2"/>
              <a:gd fmla="*/ 3505200 w 3505200" name="connsiteX3"/>
              <a:gd fmla="*/ 444000 h 444000" name="connsiteY3"/>
              <a:gd fmla="*/ 0 w 3505200" name="connsiteX4"/>
              <a:gd fmla="*/ 444000 h 444000" name="connsiteY4"/>
              <a:gd fmla="*/ 0 w 3505200" name="connsiteX5"/>
              <a:gd fmla="*/ 0 h 44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4000" w="35052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>
                <a:solidFill>
                  <a:prstClr val="white"/>
                </a:solidFill>
              </a:rPr>
              <a:t>单击此处添加标题</a:t>
            </a:r>
          </a:p>
        </p:txBody>
      </p:sp>
      <p:grpSp>
        <p:nvGrpSpPr>
          <p:cNvPr id="16" name="Group 2"/>
          <p:cNvGrpSpPr/>
          <p:nvPr/>
        </p:nvGrpSpPr>
        <p:grpSpPr>
          <a:xfrm>
            <a:off x="5313363" y="2187249"/>
            <a:ext cx="1090612" cy="1593850"/>
            <a:chOff x="2853" y="2084"/>
            <a:chExt cx="808" cy="1180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17" name="Group 3"/>
            <p:cNvGrpSpPr/>
            <p:nvPr/>
          </p:nvGrpSpPr>
          <p:grpSpPr>
            <a:xfrm>
              <a:off x="2858" y="2723"/>
              <a:ext cx="803" cy="541"/>
              <a:chOff x="2304" y="2352"/>
              <a:chExt cx="803" cy="541"/>
            </a:xfrm>
          </p:grpSpPr>
          <p:sp>
            <p:nvSpPr>
              <p:cNvPr id="58" name="Freeform 4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9" name="Freeform 5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8" name="Group 6"/>
            <p:cNvGrpSpPr/>
            <p:nvPr/>
          </p:nvGrpSpPr>
          <p:grpSpPr>
            <a:xfrm>
              <a:off x="2858" y="2649"/>
              <a:ext cx="803" cy="541"/>
              <a:chOff x="2304" y="2352"/>
              <a:chExt cx="803" cy="541"/>
            </a:xfrm>
          </p:grpSpPr>
          <p:sp>
            <p:nvSpPr>
              <p:cNvPr id="56" name="Freeform 7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7" name="Freeform 8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9" name="Group 9"/>
            <p:cNvGrpSpPr/>
            <p:nvPr/>
          </p:nvGrpSpPr>
          <p:grpSpPr>
            <a:xfrm>
              <a:off x="2853" y="2582"/>
              <a:ext cx="803" cy="541"/>
              <a:chOff x="2304" y="2352"/>
              <a:chExt cx="803" cy="541"/>
            </a:xfrm>
          </p:grpSpPr>
          <p:sp>
            <p:nvSpPr>
              <p:cNvPr id="54" name="Freeform 10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5" name="Freeform 11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0" name="Group 12"/>
            <p:cNvGrpSpPr/>
            <p:nvPr/>
          </p:nvGrpSpPr>
          <p:grpSpPr>
            <a:xfrm>
              <a:off x="2853" y="2508"/>
              <a:ext cx="803" cy="541"/>
              <a:chOff x="2304" y="2352"/>
              <a:chExt cx="803" cy="541"/>
            </a:xfrm>
          </p:grpSpPr>
          <p:sp>
            <p:nvSpPr>
              <p:cNvPr id="49" name="Freeform 13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1" name="Freeform 14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1" name="Group 15"/>
            <p:cNvGrpSpPr/>
            <p:nvPr/>
          </p:nvGrpSpPr>
          <p:grpSpPr>
            <a:xfrm>
              <a:off x="2858" y="2435"/>
              <a:ext cx="803" cy="541"/>
              <a:chOff x="2304" y="2352"/>
              <a:chExt cx="803" cy="541"/>
            </a:xfrm>
          </p:grpSpPr>
          <p:sp>
            <p:nvSpPr>
              <p:cNvPr id="47" name="Freeform 16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Freeform 17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2" name="Group 18"/>
            <p:cNvGrpSpPr/>
            <p:nvPr/>
          </p:nvGrpSpPr>
          <p:grpSpPr>
            <a:xfrm>
              <a:off x="2858" y="2361"/>
              <a:ext cx="803" cy="541"/>
              <a:chOff x="2304" y="2352"/>
              <a:chExt cx="803" cy="541"/>
            </a:xfrm>
          </p:grpSpPr>
          <p:sp>
            <p:nvSpPr>
              <p:cNvPr id="42" name="Freeform 19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" name="Freeform 20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3" name="Group 21"/>
            <p:cNvGrpSpPr/>
            <p:nvPr/>
          </p:nvGrpSpPr>
          <p:grpSpPr>
            <a:xfrm>
              <a:off x="2853" y="2294"/>
              <a:ext cx="803" cy="541"/>
              <a:chOff x="2304" y="2352"/>
              <a:chExt cx="803" cy="541"/>
            </a:xfrm>
          </p:grpSpPr>
          <p:sp>
            <p:nvSpPr>
              <p:cNvPr id="40" name="Freeform 22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Freeform 23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2853" y="2220"/>
              <a:ext cx="803" cy="541"/>
              <a:chOff x="2304" y="2352"/>
              <a:chExt cx="803" cy="541"/>
            </a:xfrm>
          </p:grpSpPr>
          <p:sp>
            <p:nvSpPr>
              <p:cNvPr id="38" name="Freeform 25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Freeform 26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0" name="Group 27"/>
            <p:cNvGrpSpPr/>
            <p:nvPr/>
          </p:nvGrpSpPr>
          <p:grpSpPr>
            <a:xfrm>
              <a:off x="2858" y="2158"/>
              <a:ext cx="803" cy="541"/>
              <a:chOff x="2304" y="2352"/>
              <a:chExt cx="803" cy="541"/>
            </a:xfrm>
          </p:grpSpPr>
          <p:sp>
            <p:nvSpPr>
              <p:cNvPr id="36" name="Freeform 28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7" name="Freeform 29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858" y="2084"/>
              <a:ext cx="803" cy="541"/>
              <a:chOff x="2304" y="2352"/>
              <a:chExt cx="803" cy="541"/>
            </a:xfrm>
          </p:grpSpPr>
          <p:sp>
            <p:nvSpPr>
              <p:cNvPr id="34" name="Freeform 31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Freeform 32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60" name="Group 33"/>
          <p:cNvGrpSpPr/>
          <p:nvPr/>
        </p:nvGrpSpPr>
        <p:grpSpPr>
          <a:xfrm>
            <a:off x="6403981" y="1379210"/>
            <a:ext cx="1090613" cy="2173287"/>
            <a:chOff x="3800" y="1655"/>
            <a:chExt cx="808" cy="1609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61" name="Group 34"/>
            <p:cNvGrpSpPr/>
            <p:nvPr/>
          </p:nvGrpSpPr>
          <p:grpSpPr>
            <a:xfrm>
              <a:off x="3805" y="2723"/>
              <a:ext cx="803" cy="541"/>
              <a:chOff x="2304" y="2352"/>
              <a:chExt cx="803" cy="541"/>
            </a:xfrm>
          </p:grpSpPr>
          <p:sp>
            <p:nvSpPr>
              <p:cNvPr id="107" name="Freeform 35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8" name="Freeform 36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62" name="Group 37"/>
            <p:cNvGrpSpPr/>
            <p:nvPr/>
          </p:nvGrpSpPr>
          <p:grpSpPr>
            <a:xfrm>
              <a:off x="3805" y="2649"/>
              <a:ext cx="803" cy="541"/>
              <a:chOff x="2304" y="2352"/>
              <a:chExt cx="803" cy="541"/>
            </a:xfrm>
          </p:grpSpPr>
          <p:sp>
            <p:nvSpPr>
              <p:cNvPr id="105" name="Freeform 38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6" name="Freeform 39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63" name="Group 40"/>
            <p:cNvGrpSpPr/>
            <p:nvPr/>
          </p:nvGrpSpPr>
          <p:grpSpPr>
            <a:xfrm>
              <a:off x="3800" y="2582"/>
              <a:ext cx="803" cy="541"/>
              <a:chOff x="2304" y="2352"/>
              <a:chExt cx="803" cy="541"/>
            </a:xfrm>
          </p:grpSpPr>
          <p:sp>
            <p:nvSpPr>
              <p:cNvPr id="103" name="Freeform 41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" name="Freeform 42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64" name="Group 43"/>
            <p:cNvGrpSpPr/>
            <p:nvPr/>
          </p:nvGrpSpPr>
          <p:grpSpPr>
            <a:xfrm>
              <a:off x="3800" y="2508"/>
              <a:ext cx="803" cy="541"/>
              <a:chOff x="2304" y="2352"/>
              <a:chExt cx="803" cy="541"/>
            </a:xfrm>
          </p:grpSpPr>
          <p:sp>
            <p:nvSpPr>
              <p:cNvPr id="101" name="Freeform 44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" name="Freeform 45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65" name="Group 46"/>
            <p:cNvGrpSpPr/>
            <p:nvPr/>
          </p:nvGrpSpPr>
          <p:grpSpPr>
            <a:xfrm>
              <a:off x="3805" y="2435"/>
              <a:ext cx="803" cy="541"/>
              <a:chOff x="2304" y="2352"/>
              <a:chExt cx="803" cy="541"/>
            </a:xfrm>
          </p:grpSpPr>
          <p:sp>
            <p:nvSpPr>
              <p:cNvPr id="99" name="Freeform 47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" name="Freeform 48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66" name="Group 49"/>
            <p:cNvGrpSpPr/>
            <p:nvPr/>
          </p:nvGrpSpPr>
          <p:grpSpPr>
            <a:xfrm>
              <a:off x="3805" y="2361"/>
              <a:ext cx="803" cy="541"/>
              <a:chOff x="2304" y="2352"/>
              <a:chExt cx="803" cy="541"/>
            </a:xfrm>
          </p:grpSpPr>
          <p:sp>
            <p:nvSpPr>
              <p:cNvPr id="97" name="Freeform 50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" name="Freeform 51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67" name="Group 52"/>
            <p:cNvGrpSpPr/>
            <p:nvPr/>
          </p:nvGrpSpPr>
          <p:grpSpPr>
            <a:xfrm>
              <a:off x="3800" y="2294"/>
              <a:ext cx="803" cy="541"/>
              <a:chOff x="2304" y="2352"/>
              <a:chExt cx="803" cy="541"/>
            </a:xfrm>
          </p:grpSpPr>
          <p:sp>
            <p:nvSpPr>
              <p:cNvPr id="95" name="Freeform 53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6" name="Freeform 54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68" name="Group 55"/>
            <p:cNvGrpSpPr/>
            <p:nvPr/>
          </p:nvGrpSpPr>
          <p:grpSpPr>
            <a:xfrm>
              <a:off x="3800" y="2220"/>
              <a:ext cx="803" cy="541"/>
              <a:chOff x="2304" y="2352"/>
              <a:chExt cx="803" cy="541"/>
            </a:xfrm>
          </p:grpSpPr>
          <p:sp>
            <p:nvSpPr>
              <p:cNvPr id="93" name="Freeform 56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4" name="Freeform 57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69" name="Group 58"/>
            <p:cNvGrpSpPr/>
            <p:nvPr/>
          </p:nvGrpSpPr>
          <p:grpSpPr>
            <a:xfrm>
              <a:off x="3805" y="2158"/>
              <a:ext cx="803" cy="541"/>
              <a:chOff x="2304" y="2352"/>
              <a:chExt cx="803" cy="541"/>
            </a:xfrm>
          </p:grpSpPr>
          <p:sp>
            <p:nvSpPr>
              <p:cNvPr id="91" name="Freeform 59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2" name="Freeform 60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0" name="Group 61"/>
            <p:cNvGrpSpPr/>
            <p:nvPr/>
          </p:nvGrpSpPr>
          <p:grpSpPr>
            <a:xfrm>
              <a:off x="3805" y="2084"/>
              <a:ext cx="803" cy="541"/>
              <a:chOff x="2304" y="2352"/>
              <a:chExt cx="803" cy="541"/>
            </a:xfrm>
          </p:grpSpPr>
          <p:sp>
            <p:nvSpPr>
              <p:cNvPr id="89" name="Freeform 62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0" name="Freeform 63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1" name="Group 64"/>
            <p:cNvGrpSpPr/>
            <p:nvPr/>
          </p:nvGrpSpPr>
          <p:grpSpPr>
            <a:xfrm>
              <a:off x="3800" y="2017"/>
              <a:ext cx="803" cy="541"/>
              <a:chOff x="2304" y="2352"/>
              <a:chExt cx="803" cy="541"/>
            </a:xfrm>
          </p:grpSpPr>
          <p:sp>
            <p:nvSpPr>
              <p:cNvPr id="87" name="Freeform 65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8" name="Freeform 66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2" name="Group 67"/>
            <p:cNvGrpSpPr/>
            <p:nvPr/>
          </p:nvGrpSpPr>
          <p:grpSpPr>
            <a:xfrm>
              <a:off x="3800" y="1943"/>
              <a:ext cx="803" cy="541"/>
              <a:chOff x="2304" y="2352"/>
              <a:chExt cx="803" cy="541"/>
            </a:xfrm>
          </p:grpSpPr>
          <p:sp>
            <p:nvSpPr>
              <p:cNvPr id="85" name="Freeform 68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6" name="Freeform 69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3" name="Group 70"/>
            <p:cNvGrpSpPr/>
            <p:nvPr/>
          </p:nvGrpSpPr>
          <p:grpSpPr>
            <a:xfrm>
              <a:off x="3805" y="1870"/>
              <a:ext cx="803" cy="541"/>
              <a:chOff x="2304" y="2352"/>
              <a:chExt cx="803" cy="541"/>
            </a:xfrm>
          </p:grpSpPr>
          <p:sp>
            <p:nvSpPr>
              <p:cNvPr id="83" name="Freeform 71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4" name="Freeform 72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805" y="1796"/>
              <a:ext cx="803" cy="541"/>
              <a:chOff x="2304" y="2352"/>
              <a:chExt cx="803" cy="541"/>
            </a:xfrm>
          </p:grpSpPr>
          <p:sp>
            <p:nvSpPr>
              <p:cNvPr id="81" name="Freeform 74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2" name="Freeform 75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5" name="Group 76"/>
            <p:cNvGrpSpPr/>
            <p:nvPr/>
          </p:nvGrpSpPr>
          <p:grpSpPr>
            <a:xfrm>
              <a:off x="3800" y="1729"/>
              <a:ext cx="803" cy="541"/>
              <a:chOff x="2304" y="2352"/>
              <a:chExt cx="803" cy="541"/>
            </a:xfrm>
          </p:grpSpPr>
          <p:sp>
            <p:nvSpPr>
              <p:cNvPr id="79" name="Freeform 77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0" name="Freeform 78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6" name="Group 79"/>
            <p:cNvGrpSpPr/>
            <p:nvPr/>
          </p:nvGrpSpPr>
          <p:grpSpPr>
            <a:xfrm>
              <a:off x="3800" y="1655"/>
              <a:ext cx="803" cy="541"/>
              <a:chOff x="2304" y="2352"/>
              <a:chExt cx="803" cy="541"/>
            </a:xfrm>
          </p:grpSpPr>
          <p:sp>
            <p:nvSpPr>
              <p:cNvPr id="77" name="Freeform 80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8" name="Freeform 81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109" name="Group 82"/>
          <p:cNvGrpSpPr/>
          <p:nvPr/>
        </p:nvGrpSpPr>
        <p:grpSpPr>
          <a:xfrm>
            <a:off x="7872413" y="2293610"/>
            <a:ext cx="1090612" cy="2173287"/>
            <a:chOff x="3800" y="1655"/>
            <a:chExt cx="808" cy="1609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110" name="Group 83"/>
            <p:cNvGrpSpPr/>
            <p:nvPr/>
          </p:nvGrpSpPr>
          <p:grpSpPr>
            <a:xfrm>
              <a:off x="3805" y="2723"/>
              <a:ext cx="803" cy="541"/>
              <a:chOff x="2304" y="2352"/>
              <a:chExt cx="803" cy="541"/>
            </a:xfrm>
          </p:grpSpPr>
          <p:sp>
            <p:nvSpPr>
              <p:cNvPr id="156" name="Freeform 84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7" name="Freeform 85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1" name="Group 86"/>
            <p:cNvGrpSpPr/>
            <p:nvPr/>
          </p:nvGrpSpPr>
          <p:grpSpPr>
            <a:xfrm>
              <a:off x="3805" y="2649"/>
              <a:ext cx="803" cy="541"/>
              <a:chOff x="2304" y="2352"/>
              <a:chExt cx="803" cy="541"/>
            </a:xfrm>
          </p:grpSpPr>
          <p:sp>
            <p:nvSpPr>
              <p:cNvPr id="154" name="Freeform 87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5" name="Freeform 88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2" name="Group 89"/>
            <p:cNvGrpSpPr/>
            <p:nvPr/>
          </p:nvGrpSpPr>
          <p:grpSpPr>
            <a:xfrm>
              <a:off x="3800" y="2582"/>
              <a:ext cx="803" cy="541"/>
              <a:chOff x="2304" y="2352"/>
              <a:chExt cx="803" cy="541"/>
            </a:xfrm>
          </p:grpSpPr>
          <p:sp>
            <p:nvSpPr>
              <p:cNvPr id="152" name="Freeform 90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3" name="Freeform 91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3" name="Group 92"/>
            <p:cNvGrpSpPr/>
            <p:nvPr/>
          </p:nvGrpSpPr>
          <p:grpSpPr>
            <a:xfrm>
              <a:off x="3800" y="2508"/>
              <a:ext cx="803" cy="541"/>
              <a:chOff x="2304" y="2352"/>
              <a:chExt cx="803" cy="541"/>
            </a:xfrm>
          </p:grpSpPr>
          <p:sp>
            <p:nvSpPr>
              <p:cNvPr id="150" name="Freeform 93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1" name="Freeform 94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4" name="Group 95"/>
            <p:cNvGrpSpPr/>
            <p:nvPr/>
          </p:nvGrpSpPr>
          <p:grpSpPr>
            <a:xfrm>
              <a:off x="3805" y="2435"/>
              <a:ext cx="803" cy="541"/>
              <a:chOff x="2304" y="2352"/>
              <a:chExt cx="803" cy="541"/>
            </a:xfrm>
          </p:grpSpPr>
          <p:sp>
            <p:nvSpPr>
              <p:cNvPr id="148" name="Freeform 96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9" name="Freeform 97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5" name="Group 98"/>
            <p:cNvGrpSpPr/>
            <p:nvPr/>
          </p:nvGrpSpPr>
          <p:grpSpPr>
            <a:xfrm>
              <a:off x="3805" y="2361"/>
              <a:ext cx="803" cy="541"/>
              <a:chOff x="2304" y="2352"/>
              <a:chExt cx="803" cy="541"/>
            </a:xfrm>
          </p:grpSpPr>
          <p:sp>
            <p:nvSpPr>
              <p:cNvPr id="146" name="Freeform 99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7" name="Freeform 100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6" name="Group 101"/>
            <p:cNvGrpSpPr/>
            <p:nvPr/>
          </p:nvGrpSpPr>
          <p:grpSpPr>
            <a:xfrm>
              <a:off x="3800" y="2294"/>
              <a:ext cx="803" cy="541"/>
              <a:chOff x="2304" y="2352"/>
              <a:chExt cx="803" cy="541"/>
            </a:xfrm>
          </p:grpSpPr>
          <p:sp>
            <p:nvSpPr>
              <p:cNvPr id="144" name="Freeform 102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5" name="Freeform 103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7" name="Group 104"/>
            <p:cNvGrpSpPr/>
            <p:nvPr/>
          </p:nvGrpSpPr>
          <p:grpSpPr>
            <a:xfrm>
              <a:off x="3800" y="2220"/>
              <a:ext cx="803" cy="541"/>
              <a:chOff x="2304" y="2352"/>
              <a:chExt cx="803" cy="541"/>
            </a:xfrm>
          </p:grpSpPr>
          <p:sp>
            <p:nvSpPr>
              <p:cNvPr id="142" name="Freeform 105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3" name="Freeform 106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8" name="Group 107"/>
            <p:cNvGrpSpPr/>
            <p:nvPr/>
          </p:nvGrpSpPr>
          <p:grpSpPr>
            <a:xfrm>
              <a:off x="3805" y="2158"/>
              <a:ext cx="803" cy="541"/>
              <a:chOff x="2304" y="2352"/>
              <a:chExt cx="803" cy="541"/>
            </a:xfrm>
          </p:grpSpPr>
          <p:sp>
            <p:nvSpPr>
              <p:cNvPr id="140" name="Freeform 108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1" name="Freeform 109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9" name="Group 110"/>
            <p:cNvGrpSpPr/>
            <p:nvPr/>
          </p:nvGrpSpPr>
          <p:grpSpPr>
            <a:xfrm>
              <a:off x="3805" y="2084"/>
              <a:ext cx="803" cy="541"/>
              <a:chOff x="2304" y="2352"/>
              <a:chExt cx="803" cy="541"/>
            </a:xfrm>
          </p:grpSpPr>
          <p:sp>
            <p:nvSpPr>
              <p:cNvPr id="138" name="Freeform 111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9" name="Freeform 112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0" name="Group 113"/>
            <p:cNvGrpSpPr/>
            <p:nvPr/>
          </p:nvGrpSpPr>
          <p:grpSpPr>
            <a:xfrm>
              <a:off x="3800" y="2017"/>
              <a:ext cx="803" cy="541"/>
              <a:chOff x="2304" y="2352"/>
              <a:chExt cx="803" cy="541"/>
            </a:xfrm>
          </p:grpSpPr>
          <p:sp>
            <p:nvSpPr>
              <p:cNvPr id="136" name="Freeform 114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7" name="Freeform 115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1" name="Group 116"/>
            <p:cNvGrpSpPr/>
            <p:nvPr/>
          </p:nvGrpSpPr>
          <p:grpSpPr>
            <a:xfrm>
              <a:off x="3800" y="1943"/>
              <a:ext cx="803" cy="541"/>
              <a:chOff x="2304" y="2352"/>
              <a:chExt cx="803" cy="541"/>
            </a:xfrm>
          </p:grpSpPr>
          <p:sp>
            <p:nvSpPr>
              <p:cNvPr id="134" name="Freeform 117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5" name="Freeform 118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2" name="Group 119"/>
            <p:cNvGrpSpPr/>
            <p:nvPr/>
          </p:nvGrpSpPr>
          <p:grpSpPr>
            <a:xfrm>
              <a:off x="3805" y="1870"/>
              <a:ext cx="803" cy="541"/>
              <a:chOff x="2304" y="2352"/>
              <a:chExt cx="803" cy="541"/>
            </a:xfrm>
          </p:grpSpPr>
          <p:sp>
            <p:nvSpPr>
              <p:cNvPr id="132" name="Freeform 120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3" name="Freeform 121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3805" y="1796"/>
              <a:ext cx="803" cy="541"/>
              <a:chOff x="2304" y="2352"/>
              <a:chExt cx="803" cy="541"/>
            </a:xfrm>
          </p:grpSpPr>
          <p:sp>
            <p:nvSpPr>
              <p:cNvPr id="130" name="Freeform 123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1" name="Freeform 124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4" name="Group 125"/>
            <p:cNvGrpSpPr/>
            <p:nvPr/>
          </p:nvGrpSpPr>
          <p:grpSpPr>
            <a:xfrm>
              <a:off x="3800" y="1729"/>
              <a:ext cx="803" cy="541"/>
              <a:chOff x="2304" y="2352"/>
              <a:chExt cx="803" cy="541"/>
            </a:xfrm>
          </p:grpSpPr>
          <p:sp>
            <p:nvSpPr>
              <p:cNvPr id="128" name="Freeform 126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9" name="Freeform 127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25" name="Group 128"/>
            <p:cNvGrpSpPr/>
            <p:nvPr/>
          </p:nvGrpSpPr>
          <p:grpSpPr>
            <a:xfrm>
              <a:off x="3800" y="1655"/>
              <a:ext cx="803" cy="541"/>
              <a:chOff x="2304" y="2352"/>
              <a:chExt cx="803" cy="541"/>
            </a:xfrm>
          </p:grpSpPr>
          <p:sp>
            <p:nvSpPr>
              <p:cNvPr id="126" name="Freeform 129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7" name="Freeform 130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158" name="Group 131"/>
          <p:cNvGrpSpPr/>
          <p:nvPr/>
        </p:nvGrpSpPr>
        <p:grpSpPr>
          <a:xfrm>
            <a:off x="6784981" y="3101649"/>
            <a:ext cx="1090613" cy="1593850"/>
            <a:chOff x="2853" y="2084"/>
            <a:chExt cx="808" cy="1180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159" name="Group 132"/>
            <p:cNvGrpSpPr/>
            <p:nvPr/>
          </p:nvGrpSpPr>
          <p:grpSpPr>
            <a:xfrm>
              <a:off x="2858" y="2723"/>
              <a:ext cx="803" cy="541"/>
              <a:chOff x="2304" y="2352"/>
              <a:chExt cx="803" cy="541"/>
            </a:xfrm>
          </p:grpSpPr>
          <p:sp>
            <p:nvSpPr>
              <p:cNvPr id="187" name="Freeform 133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8" name="Freeform 134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60" name="Group 135"/>
            <p:cNvGrpSpPr/>
            <p:nvPr/>
          </p:nvGrpSpPr>
          <p:grpSpPr>
            <a:xfrm>
              <a:off x="2858" y="2649"/>
              <a:ext cx="803" cy="541"/>
              <a:chOff x="2304" y="2352"/>
              <a:chExt cx="803" cy="541"/>
            </a:xfrm>
          </p:grpSpPr>
          <p:sp>
            <p:nvSpPr>
              <p:cNvPr id="185" name="Freeform 136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" name="Freeform 137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61" name="Group 138"/>
            <p:cNvGrpSpPr/>
            <p:nvPr/>
          </p:nvGrpSpPr>
          <p:grpSpPr>
            <a:xfrm>
              <a:off x="2853" y="2582"/>
              <a:ext cx="803" cy="541"/>
              <a:chOff x="2304" y="2352"/>
              <a:chExt cx="803" cy="541"/>
            </a:xfrm>
          </p:grpSpPr>
          <p:sp>
            <p:nvSpPr>
              <p:cNvPr id="183" name="Freeform 139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4" name="Freeform 140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62" name="Group 141"/>
            <p:cNvGrpSpPr/>
            <p:nvPr/>
          </p:nvGrpSpPr>
          <p:grpSpPr>
            <a:xfrm>
              <a:off x="2853" y="2508"/>
              <a:ext cx="803" cy="541"/>
              <a:chOff x="2304" y="2352"/>
              <a:chExt cx="803" cy="541"/>
            </a:xfrm>
          </p:grpSpPr>
          <p:sp>
            <p:nvSpPr>
              <p:cNvPr id="181" name="Freeform 142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2" name="Freeform 143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63" name="Group 144"/>
            <p:cNvGrpSpPr/>
            <p:nvPr/>
          </p:nvGrpSpPr>
          <p:grpSpPr>
            <a:xfrm>
              <a:off x="2858" y="2435"/>
              <a:ext cx="803" cy="541"/>
              <a:chOff x="2304" y="2352"/>
              <a:chExt cx="803" cy="541"/>
            </a:xfrm>
          </p:grpSpPr>
          <p:sp>
            <p:nvSpPr>
              <p:cNvPr id="179" name="Freeform 145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0" name="Freeform 146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64" name="Group 147"/>
            <p:cNvGrpSpPr/>
            <p:nvPr/>
          </p:nvGrpSpPr>
          <p:grpSpPr>
            <a:xfrm>
              <a:off x="2858" y="2361"/>
              <a:ext cx="803" cy="541"/>
              <a:chOff x="2304" y="2352"/>
              <a:chExt cx="803" cy="541"/>
            </a:xfrm>
          </p:grpSpPr>
          <p:sp>
            <p:nvSpPr>
              <p:cNvPr id="177" name="Freeform 148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8" name="Freeform 149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65" name="Group 150"/>
            <p:cNvGrpSpPr/>
            <p:nvPr/>
          </p:nvGrpSpPr>
          <p:grpSpPr>
            <a:xfrm>
              <a:off x="2853" y="2294"/>
              <a:ext cx="803" cy="541"/>
              <a:chOff x="2304" y="2352"/>
              <a:chExt cx="803" cy="541"/>
            </a:xfrm>
          </p:grpSpPr>
          <p:sp>
            <p:nvSpPr>
              <p:cNvPr id="175" name="Freeform 151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6" name="Freeform 152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66" name="Group 153"/>
            <p:cNvGrpSpPr/>
            <p:nvPr/>
          </p:nvGrpSpPr>
          <p:grpSpPr>
            <a:xfrm>
              <a:off x="2853" y="2220"/>
              <a:ext cx="803" cy="541"/>
              <a:chOff x="2304" y="2352"/>
              <a:chExt cx="803" cy="541"/>
            </a:xfrm>
          </p:grpSpPr>
          <p:sp>
            <p:nvSpPr>
              <p:cNvPr id="173" name="Freeform 154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4" name="Freeform 155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67" name="Group 156"/>
            <p:cNvGrpSpPr/>
            <p:nvPr/>
          </p:nvGrpSpPr>
          <p:grpSpPr>
            <a:xfrm>
              <a:off x="2858" y="2158"/>
              <a:ext cx="803" cy="541"/>
              <a:chOff x="2304" y="2352"/>
              <a:chExt cx="803" cy="541"/>
            </a:xfrm>
          </p:grpSpPr>
          <p:sp>
            <p:nvSpPr>
              <p:cNvPr id="171" name="Freeform 157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2" name="Freeform 158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68" name="Group 159"/>
            <p:cNvGrpSpPr/>
            <p:nvPr/>
          </p:nvGrpSpPr>
          <p:grpSpPr>
            <a:xfrm>
              <a:off x="2858" y="2084"/>
              <a:ext cx="803" cy="541"/>
              <a:chOff x="2304" y="2352"/>
              <a:chExt cx="803" cy="541"/>
            </a:xfrm>
          </p:grpSpPr>
          <p:sp>
            <p:nvSpPr>
              <p:cNvPr id="169" name="Freeform 160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0" name="Freeform 161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189" name="Group 162"/>
          <p:cNvGrpSpPr/>
          <p:nvPr/>
        </p:nvGrpSpPr>
        <p:grpSpPr>
          <a:xfrm>
            <a:off x="5791206" y="3462013"/>
            <a:ext cx="1090613" cy="1309687"/>
            <a:chOff x="1941" y="2294"/>
            <a:chExt cx="808" cy="970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190" name="Group 163"/>
            <p:cNvGrpSpPr/>
            <p:nvPr/>
          </p:nvGrpSpPr>
          <p:grpSpPr>
            <a:xfrm>
              <a:off x="1946" y="2723"/>
              <a:ext cx="803" cy="541"/>
              <a:chOff x="2304" y="2352"/>
              <a:chExt cx="803" cy="541"/>
            </a:xfrm>
          </p:grpSpPr>
          <p:sp>
            <p:nvSpPr>
              <p:cNvPr id="209" name="Freeform 164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0" name="Freeform 165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91" name="Group 166"/>
            <p:cNvGrpSpPr/>
            <p:nvPr/>
          </p:nvGrpSpPr>
          <p:grpSpPr>
            <a:xfrm>
              <a:off x="1946" y="2649"/>
              <a:ext cx="803" cy="541"/>
              <a:chOff x="2304" y="2352"/>
              <a:chExt cx="803" cy="541"/>
            </a:xfrm>
          </p:grpSpPr>
          <p:sp>
            <p:nvSpPr>
              <p:cNvPr id="207" name="Freeform 167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8" name="Freeform 168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92" name="Group 169"/>
            <p:cNvGrpSpPr/>
            <p:nvPr/>
          </p:nvGrpSpPr>
          <p:grpSpPr>
            <a:xfrm>
              <a:off x="1941" y="2582"/>
              <a:ext cx="803" cy="541"/>
              <a:chOff x="2304" y="2352"/>
              <a:chExt cx="803" cy="541"/>
            </a:xfrm>
          </p:grpSpPr>
          <p:sp>
            <p:nvSpPr>
              <p:cNvPr id="205" name="Freeform 170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6" name="Freeform 171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93" name="Group 172"/>
            <p:cNvGrpSpPr/>
            <p:nvPr/>
          </p:nvGrpSpPr>
          <p:grpSpPr>
            <a:xfrm>
              <a:off x="1941" y="2508"/>
              <a:ext cx="803" cy="541"/>
              <a:chOff x="2304" y="2352"/>
              <a:chExt cx="803" cy="541"/>
            </a:xfrm>
          </p:grpSpPr>
          <p:sp>
            <p:nvSpPr>
              <p:cNvPr id="203" name="Freeform 173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4" name="Freeform 174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94" name="Group 175"/>
            <p:cNvGrpSpPr/>
            <p:nvPr/>
          </p:nvGrpSpPr>
          <p:grpSpPr>
            <a:xfrm>
              <a:off x="1946" y="2435"/>
              <a:ext cx="803" cy="541"/>
              <a:chOff x="2304" y="2352"/>
              <a:chExt cx="803" cy="541"/>
            </a:xfrm>
          </p:grpSpPr>
          <p:sp>
            <p:nvSpPr>
              <p:cNvPr id="201" name="Freeform 176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2" name="Freeform 177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95" name="Group 178"/>
            <p:cNvGrpSpPr/>
            <p:nvPr/>
          </p:nvGrpSpPr>
          <p:grpSpPr>
            <a:xfrm>
              <a:off x="1946" y="2361"/>
              <a:ext cx="803" cy="541"/>
              <a:chOff x="2304" y="2352"/>
              <a:chExt cx="803" cy="541"/>
            </a:xfrm>
          </p:grpSpPr>
          <p:sp>
            <p:nvSpPr>
              <p:cNvPr id="199" name="Freeform 179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0" name="Freeform 180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96" name="Group 181"/>
            <p:cNvGrpSpPr/>
            <p:nvPr/>
          </p:nvGrpSpPr>
          <p:grpSpPr>
            <a:xfrm>
              <a:off x="1941" y="2294"/>
              <a:ext cx="803" cy="541"/>
              <a:chOff x="2304" y="2352"/>
              <a:chExt cx="803" cy="541"/>
            </a:xfrm>
          </p:grpSpPr>
          <p:sp>
            <p:nvSpPr>
              <p:cNvPr id="197" name="Freeform 182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8" name="Freeform 183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211" name="Group 184"/>
          <p:cNvGrpSpPr/>
          <p:nvPr/>
        </p:nvGrpSpPr>
        <p:grpSpPr>
          <a:xfrm>
            <a:off x="4648206" y="3546148"/>
            <a:ext cx="1090613" cy="920750"/>
            <a:chOff x="1029" y="2582"/>
            <a:chExt cx="808" cy="682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212" name="Group 185"/>
            <p:cNvGrpSpPr/>
            <p:nvPr/>
          </p:nvGrpSpPr>
          <p:grpSpPr>
            <a:xfrm>
              <a:off x="1034" y="2723"/>
              <a:ext cx="803" cy="541"/>
              <a:chOff x="2304" y="2352"/>
              <a:chExt cx="803" cy="541"/>
            </a:xfrm>
          </p:grpSpPr>
          <p:sp>
            <p:nvSpPr>
              <p:cNvPr id="219" name="Freeform 186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0" name="Freeform 187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13" name="Group 188"/>
            <p:cNvGrpSpPr/>
            <p:nvPr/>
          </p:nvGrpSpPr>
          <p:grpSpPr>
            <a:xfrm>
              <a:off x="1034" y="2649"/>
              <a:ext cx="803" cy="541"/>
              <a:chOff x="2304" y="2352"/>
              <a:chExt cx="803" cy="541"/>
            </a:xfrm>
          </p:grpSpPr>
          <p:sp>
            <p:nvSpPr>
              <p:cNvPr id="217" name="Freeform 189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8" name="Freeform 190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14" name="Group 191"/>
            <p:cNvGrpSpPr/>
            <p:nvPr/>
          </p:nvGrpSpPr>
          <p:grpSpPr>
            <a:xfrm>
              <a:off x="1029" y="2582"/>
              <a:ext cx="803" cy="541"/>
              <a:chOff x="2304" y="2352"/>
              <a:chExt cx="803" cy="541"/>
            </a:xfrm>
          </p:grpSpPr>
          <p:sp>
            <p:nvSpPr>
              <p:cNvPr id="215" name="Freeform 192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6" name="Freeform 193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221" name="Group 194"/>
          <p:cNvGrpSpPr/>
          <p:nvPr/>
        </p:nvGrpSpPr>
        <p:grpSpPr>
          <a:xfrm rot="2780144">
            <a:off x="4330703" y="567997"/>
            <a:ext cx="2540000" cy="5105400"/>
            <a:chOff x="0" y="816"/>
            <a:chExt cx="2492" cy="5009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pic>
          <p:nvPicPr>
            <p:cNvPr descr="1" id="222" name="Picture 195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0" y="816"/>
              <a:ext cx="2492" cy="5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2" id="223" name="Picture 196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150" y="964"/>
              <a:ext cx="2191" cy="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5775170" y="1766560"/>
            <a:ext cx="1476686" cy="1181836"/>
            <a:chOff x="5775170" y="1766560"/>
            <a:chExt cx="1476686" cy="1181836"/>
          </a:xfrm>
        </p:grpSpPr>
        <p:sp>
          <p:nvSpPr>
            <p:cNvPr id="227" name="Rectangle 201"/>
            <p:cNvSpPr>
              <a:spLocks noChangeArrowheads="1"/>
            </p:cNvSpPr>
            <p:nvPr/>
          </p:nvSpPr>
          <p:spPr bwMode="auto">
            <a:xfrm>
              <a:off x="5832475" y="2117399"/>
              <a:ext cx="1371600" cy="822960"/>
            </a:xfrm>
            <a:prstGeom prst="rect">
              <a:avLst/>
            </a:prstGeom>
            <a:no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altLang="en-US" b="1" lang="zh-CN" smtClean="0" sz="1600">
                  <a:solidFill>
                    <a:srgbClr val="00206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文字1</a:t>
              </a:r>
            </a:p>
            <a:p>
              <a:pPr algn="ctr"/>
              <a:r>
                <a:rPr altLang="en-US" b="1" lang="zh-CN" smtClean="0" sz="1600">
                  <a:solidFill>
                    <a:srgbClr val="00206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文字2</a:t>
              </a:r>
            </a:p>
            <a:p>
              <a:pPr algn="ctr"/>
              <a:r>
                <a:rPr altLang="en-US" b="1" lang="zh-CN" smtClean="0" sz="1600">
                  <a:solidFill>
                    <a:srgbClr val="00206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 3</a:t>
              </a:r>
            </a:p>
          </p:txBody>
        </p:sp>
        <p:sp>
          <p:nvSpPr>
            <p:cNvPr id="228" name="Rectangle 202"/>
            <p:cNvSpPr>
              <a:spLocks noChangeArrowheads="1"/>
            </p:cNvSpPr>
            <p:nvPr/>
          </p:nvSpPr>
          <p:spPr bwMode="auto">
            <a:xfrm>
              <a:off x="5782311" y="1766560"/>
              <a:ext cx="1462405" cy="335280"/>
            </a:xfrm>
            <a:prstGeom prst="rect">
              <a:avLst/>
            </a:prstGeom>
            <a:no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rgbClr val="00206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</a:t>
              </a:r>
            </a:p>
          </p:txBody>
        </p:sp>
      </p:grpSp>
      <p:sp>
        <p:nvSpPr>
          <p:cNvPr id="229" name="Text Box 15"/>
          <p:cNvSpPr txBox="1">
            <a:spLocks noChangeArrowheads="1"/>
          </p:cNvSpPr>
          <p:nvPr/>
        </p:nvSpPr>
        <p:spPr bwMode="auto">
          <a:xfrm>
            <a:off x="668440" y="2931391"/>
            <a:ext cx="388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/>
              </a:defRPr>
            </a:lvl1pPr>
            <a:lvl2pPr eaLnBrk="0" hangingPunct="0" indent="-285750" marL="742950">
              <a:defRPr baseline="-25000">
                <a:solidFill>
                  <a:schemeClr val="tx1"/>
                </a:solidFill>
                <a:latin typeface="Arial"/>
              </a:defRPr>
            </a:lvl2pPr>
            <a:lvl3pPr eaLnBrk="0" hangingPunct="0" indent="-228600" marL="1143000">
              <a:defRPr baseline="-25000">
                <a:solidFill>
                  <a:schemeClr val="tx1"/>
                </a:solidFill>
                <a:latin typeface="Arial"/>
              </a:defRPr>
            </a:lvl3pPr>
            <a:lvl4pPr eaLnBrk="0" hangingPunct="0" indent="-228600" marL="1600200">
              <a:defRPr baseline="-25000">
                <a:solidFill>
                  <a:schemeClr val="tx1"/>
                </a:solidFill>
                <a:latin typeface="Arial"/>
              </a:defRPr>
            </a:lvl4pPr>
            <a:lvl5pPr eaLnBrk="0" hangingPunct="0" indent="-228600" marL="2057400">
              <a:defRPr baseline="-25000">
                <a:solidFill>
                  <a:schemeClr val="tx1"/>
                </a:solidFill>
                <a:latin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altLang="en-US" b="1" baseline="0" lang="zh-CN">
                <a:solidFill>
                  <a:srgbClr val="018CCB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</a:t>
            </a:r>
          </a:p>
          <a:p>
            <a:r>
              <a:rPr altLang="en-US" b="1" baseline="0" lang="zh-CN">
                <a:solidFill>
                  <a:srgbClr val="018CCB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 添加文字内容</a:t>
            </a:r>
          </a:p>
          <a:p>
            <a:r>
              <a:rPr altLang="en-US" b="1" baseline="0" lang="zh-CN">
                <a:solidFill>
                  <a:srgbClr val="018CCB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 添加文字内容</a:t>
            </a:r>
          </a:p>
        </p:txBody>
      </p:sp>
      <p:sp>
        <p:nvSpPr>
          <p:cNvPr id="230" name="Text Box 15"/>
          <p:cNvSpPr txBox="1">
            <a:spLocks noChangeArrowheads="1"/>
          </p:cNvSpPr>
          <p:nvPr/>
        </p:nvSpPr>
        <p:spPr bwMode="auto">
          <a:xfrm>
            <a:off x="685800" y="1247324"/>
            <a:ext cx="388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/>
              </a:defRPr>
            </a:lvl1pPr>
            <a:lvl2pPr eaLnBrk="0" hangingPunct="0" indent="-285750" marL="742950">
              <a:defRPr baseline="-25000">
                <a:solidFill>
                  <a:schemeClr val="tx1"/>
                </a:solidFill>
                <a:latin typeface="Arial"/>
              </a:defRPr>
            </a:lvl2pPr>
            <a:lvl3pPr eaLnBrk="0" hangingPunct="0" indent="-228600" marL="1143000">
              <a:defRPr baseline="-25000">
                <a:solidFill>
                  <a:schemeClr val="tx1"/>
                </a:solidFill>
                <a:latin typeface="Arial"/>
              </a:defRPr>
            </a:lvl3pPr>
            <a:lvl4pPr eaLnBrk="0" hangingPunct="0" indent="-228600" marL="1600200">
              <a:defRPr baseline="-25000">
                <a:solidFill>
                  <a:schemeClr val="tx1"/>
                </a:solidFill>
                <a:latin typeface="Arial"/>
              </a:defRPr>
            </a:lvl4pPr>
            <a:lvl5pPr eaLnBrk="0" hangingPunct="0" indent="-228600" marL="2057400">
              <a:defRPr baseline="-25000">
                <a:solidFill>
                  <a:schemeClr val="tx1"/>
                </a:solidFill>
                <a:latin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altLang="en-US" b="1" baseline="0" lang="zh-CN">
                <a:solidFill>
                  <a:srgbClr val="018CCB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</a:t>
            </a:r>
          </a:p>
          <a:p>
            <a:r>
              <a:rPr altLang="en-US" b="1" baseline="0" lang="zh-CN">
                <a:solidFill>
                  <a:srgbClr val="018CCB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 添加文字内容</a:t>
            </a:r>
          </a:p>
          <a:p>
            <a:r>
              <a:rPr altLang="en-US" b="1" baseline="0" lang="zh-CN">
                <a:solidFill>
                  <a:srgbClr val="018CCB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 添加文字内容</a:t>
            </a:r>
          </a:p>
        </p:txBody>
      </p:sp>
    </p:spTree>
    <p:extLst>
      <p:ext uri="{BB962C8B-B14F-4D97-AF65-F5344CB8AC3E}">
        <p14:creationId val="1435671950"/>
      </p:ext>
    </p:extLst>
  </p:cSld>
  <p:clrMapOvr>
    <a:masterClrMapping/>
  </p:clrMapOvr>
  <p:transition advTm="1000" spd="slow"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229"/>
      <p:bldP grpId="0" spid="230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gdLst>
              <a:gd fmla="*/ 0 w 3505200" name="connsiteX0"/>
              <a:gd fmla="*/ 0 h 444000" name="connsiteY0"/>
              <a:gd fmla="*/ 3505200 w 3505200" name="connsiteX1"/>
              <a:gd fmla="*/ 0 h 444000" name="connsiteY1"/>
              <a:gd fmla="*/ 3253740 w 3505200" name="connsiteX2"/>
              <a:gd fmla="*/ 257846 h 444000" name="connsiteY2"/>
              <a:gd fmla="*/ 3505200 w 3505200" name="connsiteX3"/>
              <a:gd fmla="*/ 444000 h 444000" name="connsiteY3"/>
              <a:gd fmla="*/ 0 w 3505200" name="connsiteX4"/>
              <a:gd fmla="*/ 444000 h 444000" name="connsiteY4"/>
              <a:gd fmla="*/ 0 w 3505200" name="connsiteX5"/>
              <a:gd fmla="*/ 0 h 44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4000" w="35052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>
                <a:solidFill>
                  <a:prstClr val="white"/>
                </a:solidFill>
              </a:rPr>
              <a:t>单击此处添加标题</a:t>
            </a:r>
          </a:p>
        </p:txBody>
      </p:sp>
      <p:grpSp>
        <p:nvGrpSpPr>
          <p:cNvPr id="224" name="Group 2"/>
          <p:cNvGrpSpPr/>
          <p:nvPr/>
        </p:nvGrpSpPr>
        <p:grpSpPr>
          <a:xfrm>
            <a:off x="6335364" y="1131902"/>
            <a:ext cx="788114" cy="1235247"/>
            <a:chOff x="4099" y="957"/>
            <a:chExt cx="591" cy="927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225" name="Freeform 3"/>
            <p:cNvSpPr/>
            <p:nvPr/>
          </p:nvSpPr>
          <p:spPr bwMode="auto">
            <a:xfrm>
              <a:off x="4596" y="1692"/>
              <a:ext cx="94" cy="136"/>
            </a:xfrm>
            <a:custGeom>
              <a:cxnLst>
                <a:cxn ang="0">
                  <a:pos x="0" y="14"/>
                </a:cxn>
                <a:cxn ang="0">
                  <a:pos x="27" y="0"/>
                </a:cxn>
                <a:cxn ang="0">
                  <a:pos x="47" y="45"/>
                </a:cxn>
                <a:cxn ang="0">
                  <a:pos x="46" y="52"/>
                </a:cxn>
                <a:cxn ang="0">
                  <a:pos x="20" y="68"/>
                </a:cxn>
                <a:cxn ang="0">
                  <a:pos x="0" y="14"/>
                </a:cxn>
              </a:cxnLst>
              <a:rect b="b" l="0" r="r" t="0"/>
              <a:pathLst>
                <a:path h="68" w="47">
                  <a:moveTo>
                    <a:pt x="0" y="14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7"/>
                    <a:pt x="47" y="50"/>
                    <a:pt x="46" y="52"/>
                  </a:cubicBezTo>
                  <a:cubicBezTo>
                    <a:pt x="20" y="68"/>
                    <a:pt x="20" y="68"/>
                    <a:pt x="20" y="68"/>
                  </a:cubicBez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6" name="Freeform 4"/>
            <p:cNvSpPr/>
            <p:nvPr/>
          </p:nvSpPr>
          <p:spPr bwMode="auto">
            <a:xfrm>
              <a:off x="4233" y="1670"/>
              <a:ext cx="415" cy="98"/>
            </a:xfrm>
            <a:custGeom>
              <a:cxnLst>
                <a:cxn ang="0">
                  <a:pos x="0" y="18"/>
                </a:cxn>
                <a:cxn ang="0">
                  <a:pos x="116" y="42"/>
                </a:cxn>
                <a:cxn ang="0">
                  <a:pos x="181" y="27"/>
                </a:cxn>
                <a:cxn ang="0">
                  <a:pos x="207" y="12"/>
                </a:cxn>
                <a:cxn ang="0">
                  <a:pos x="151" y="24"/>
                </a:cxn>
                <a:cxn ang="0">
                  <a:pos x="43" y="0"/>
                </a:cxn>
                <a:cxn ang="0">
                  <a:pos x="0" y="18"/>
                </a:cxn>
              </a:cxnLst>
              <a:rect b="b" l="0" r="r" t="0"/>
              <a:pathLst>
                <a:path h="49" w="206">
                  <a:moveTo>
                    <a:pt x="0" y="18"/>
                  </a:moveTo>
                  <a:cubicBezTo>
                    <a:pt x="116" y="42"/>
                    <a:pt x="116" y="42"/>
                    <a:pt x="116" y="42"/>
                  </a:cubicBezTo>
                  <a:cubicBezTo>
                    <a:pt x="143" y="49"/>
                    <a:pt x="162" y="38"/>
                    <a:pt x="181" y="27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190" y="20"/>
                    <a:pt x="165" y="30"/>
                    <a:pt x="151" y="24"/>
                  </a:cubicBezTo>
                  <a:cubicBezTo>
                    <a:pt x="103" y="5"/>
                    <a:pt x="79" y="2"/>
                    <a:pt x="43" y="0"/>
                  </a:cubicBez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1" name="Freeform 5"/>
            <p:cNvSpPr/>
            <p:nvPr/>
          </p:nvSpPr>
          <p:spPr bwMode="auto">
            <a:xfrm>
              <a:off x="4241" y="1502"/>
              <a:ext cx="137" cy="200"/>
            </a:xfrm>
            <a:custGeom>
              <a:cxnLst>
                <a:cxn ang="0">
                  <a:pos x="0" y="100"/>
                </a:cxn>
                <a:cxn ang="0">
                  <a:pos x="35" y="10"/>
                </a:cxn>
                <a:cxn ang="0">
                  <a:pos x="69" y="0"/>
                </a:cxn>
                <a:cxn ang="0">
                  <a:pos x="41" y="84"/>
                </a:cxn>
                <a:cxn ang="0">
                  <a:pos x="0" y="100"/>
                </a:cxn>
              </a:cxnLst>
              <a:rect b="b" l="0" r="r" t="0"/>
              <a:pathLst>
                <a:path h="100" w="69">
                  <a:moveTo>
                    <a:pt x="0" y="100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28"/>
                    <a:pt x="59" y="57"/>
                    <a:pt x="41" y="84"/>
                  </a:cubicBezTo>
                  <a:lnTo>
                    <a:pt x="0" y="10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2" name="Freeform 6"/>
            <p:cNvSpPr/>
            <p:nvPr/>
          </p:nvSpPr>
          <p:spPr bwMode="auto">
            <a:xfrm>
              <a:off x="4371" y="973"/>
              <a:ext cx="302" cy="228"/>
            </a:xfrm>
            <a:custGeom>
              <a:cxnLst>
                <a:cxn ang="0">
                  <a:pos x="124" y="110"/>
                </a:cxn>
                <a:cxn ang="0">
                  <a:pos x="150" y="114"/>
                </a:cxn>
                <a:cxn ang="0">
                  <a:pos x="89" y="19"/>
                </a:cxn>
                <a:cxn ang="0">
                  <a:pos x="0" y="0"/>
                </a:cxn>
                <a:cxn ang="0">
                  <a:pos x="124" y="110"/>
                </a:cxn>
              </a:cxnLst>
              <a:rect b="b" l="0" r="r" t="0"/>
              <a:pathLst>
                <a:path h="114" w="150">
                  <a:moveTo>
                    <a:pt x="124" y="110"/>
                  </a:moveTo>
                  <a:cubicBezTo>
                    <a:pt x="150" y="114"/>
                    <a:pt x="150" y="114"/>
                    <a:pt x="150" y="114"/>
                  </a:cubicBezTo>
                  <a:cubicBezTo>
                    <a:pt x="138" y="53"/>
                    <a:pt x="114" y="33"/>
                    <a:pt x="89" y="19"/>
                  </a:cubicBezTo>
                  <a:cubicBezTo>
                    <a:pt x="58" y="1"/>
                    <a:pt x="21" y="0"/>
                    <a:pt x="0" y="0"/>
                  </a:cubicBezTo>
                  <a:lnTo>
                    <a:pt x="124" y="11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3" name="Freeform 7"/>
            <p:cNvSpPr/>
            <p:nvPr/>
          </p:nvSpPr>
          <p:spPr bwMode="auto">
            <a:xfrm>
              <a:off x="4331" y="1351"/>
              <a:ext cx="173" cy="16"/>
            </a:xfrm>
            <a:custGeom>
              <a:cxnLst>
                <a:cxn ang="0">
                  <a:pos x="0" y="6"/>
                </a:cxn>
                <a:cxn ang="0">
                  <a:pos x="6" y="0"/>
                </a:cxn>
                <a:cxn ang="0">
                  <a:pos x="173" y="6"/>
                </a:cxn>
                <a:cxn ang="0">
                  <a:pos x="98" y="16"/>
                </a:cxn>
                <a:cxn ang="0">
                  <a:pos x="0" y="6"/>
                </a:cxn>
              </a:cxnLst>
              <a:rect b="b" l="0" r="r" t="0"/>
              <a:pathLst>
                <a:path h="16" w="173">
                  <a:moveTo>
                    <a:pt x="0" y="6"/>
                  </a:moveTo>
                  <a:lnTo>
                    <a:pt x="6" y="0"/>
                  </a:lnTo>
                  <a:lnTo>
                    <a:pt x="173" y="6"/>
                  </a:lnTo>
                  <a:lnTo>
                    <a:pt x="98" y="16"/>
                  </a:lnTo>
                  <a:lnTo>
                    <a:pt x="0" y="6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4" name="Freeform 8"/>
            <p:cNvSpPr/>
            <p:nvPr/>
          </p:nvSpPr>
          <p:spPr bwMode="auto">
            <a:xfrm>
              <a:off x="4243" y="1017"/>
              <a:ext cx="214" cy="507"/>
            </a:xfrm>
            <a:custGeom>
              <a:cxnLst>
                <a:cxn ang="0">
                  <a:pos x="68" y="243"/>
                </a:cxn>
                <a:cxn ang="0">
                  <a:pos x="53" y="166"/>
                </a:cxn>
                <a:cxn ang="0">
                  <a:pos x="56" y="62"/>
                </a:cxn>
                <a:cxn ang="0">
                  <a:pos x="107" y="31"/>
                </a:cxn>
                <a:cxn ang="0">
                  <a:pos x="0" y="83"/>
                </a:cxn>
                <a:cxn ang="0">
                  <a:pos x="32" y="253"/>
                </a:cxn>
                <a:cxn ang="0">
                  <a:pos x="68" y="243"/>
                </a:cxn>
              </a:cxnLst>
              <a:rect b="b" l="0" r="r" t="0"/>
              <a:pathLst>
                <a:path h="253" w="107">
                  <a:moveTo>
                    <a:pt x="68" y="243"/>
                  </a:moveTo>
                  <a:cubicBezTo>
                    <a:pt x="59" y="213"/>
                    <a:pt x="56" y="188"/>
                    <a:pt x="53" y="166"/>
                  </a:cubicBezTo>
                  <a:cubicBezTo>
                    <a:pt x="43" y="92"/>
                    <a:pt x="42" y="81"/>
                    <a:pt x="56" y="62"/>
                  </a:cubicBezTo>
                  <a:cubicBezTo>
                    <a:pt x="65" y="51"/>
                    <a:pt x="93" y="34"/>
                    <a:pt x="107" y="31"/>
                  </a:cubicBezTo>
                  <a:cubicBezTo>
                    <a:pt x="51" y="0"/>
                    <a:pt x="18" y="40"/>
                    <a:pt x="0" y="83"/>
                  </a:cubicBezTo>
                  <a:cubicBezTo>
                    <a:pt x="32" y="253"/>
                    <a:pt x="32" y="253"/>
                    <a:pt x="32" y="253"/>
                  </a:cubicBezTo>
                  <a:lnTo>
                    <a:pt x="68" y="243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5" name="Freeform 9"/>
            <p:cNvSpPr/>
            <p:nvPr/>
          </p:nvSpPr>
          <p:spPr bwMode="auto">
            <a:xfrm>
              <a:off x="4101" y="1341"/>
              <a:ext cx="68" cy="16"/>
            </a:xfrm>
            <a:custGeom>
              <a:cxnLst>
                <a:cxn ang="0">
                  <a:pos x="0" y="16"/>
                </a:cxn>
                <a:cxn ang="0">
                  <a:pos x="68" y="16"/>
                </a:cxn>
                <a:cxn ang="0">
                  <a:pos x="68" y="0"/>
                </a:cxn>
                <a:cxn ang="0">
                  <a:pos x="0" y="16"/>
                </a:cxn>
              </a:cxnLst>
              <a:rect b="b" l="0" r="r" t="0"/>
              <a:pathLst>
                <a:path h="16" w="68">
                  <a:moveTo>
                    <a:pt x="0" y="16"/>
                  </a:moveTo>
                  <a:lnTo>
                    <a:pt x="68" y="16"/>
                  </a:lnTo>
                  <a:lnTo>
                    <a:pt x="68" y="0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6" name="Freeform 10"/>
            <p:cNvSpPr/>
            <p:nvPr/>
          </p:nvSpPr>
          <p:spPr bwMode="auto">
            <a:xfrm>
              <a:off x="4107" y="967"/>
              <a:ext cx="531" cy="917"/>
            </a:xfrm>
            <a:custGeom>
              <a:cxnLst>
                <a:cxn ang="0">
                  <a:pos x="202" y="123"/>
                </a:cxn>
                <a:cxn ang="0">
                  <a:pos x="138" y="54"/>
                </a:cxn>
                <a:cxn ang="0">
                  <a:pos x="78" y="111"/>
                </a:cxn>
                <a:cxn ang="0">
                  <a:pos x="90" y="198"/>
                </a:cxn>
                <a:cxn ang="0">
                  <a:pos x="104" y="279"/>
                </a:cxn>
                <a:cxn ang="0">
                  <a:pos x="71" y="370"/>
                </a:cxn>
                <a:cxn ang="0">
                  <a:pos x="165" y="391"/>
                </a:cxn>
                <a:cxn ang="0">
                  <a:pos x="244" y="379"/>
                </a:cxn>
                <a:cxn ang="0">
                  <a:pos x="265" y="429"/>
                </a:cxn>
                <a:cxn ang="0">
                  <a:pos x="180" y="450"/>
                </a:cxn>
                <a:cxn ang="0">
                  <a:pos x="13" y="439"/>
                </a:cxn>
                <a:cxn ang="0">
                  <a:pos x="0" y="386"/>
                </a:cxn>
                <a:cxn ang="0">
                  <a:pos x="47" y="256"/>
                </a:cxn>
                <a:cxn ang="0">
                  <a:pos x="35" y="77"/>
                </a:cxn>
                <a:cxn ang="0">
                  <a:pos x="162" y="10"/>
                </a:cxn>
                <a:cxn ang="0">
                  <a:pos x="254" y="116"/>
                </a:cxn>
                <a:cxn ang="0">
                  <a:pos x="202" y="123"/>
                </a:cxn>
              </a:cxnLst>
              <a:rect b="b" l="0" r="r" t="0"/>
              <a:pathLst>
                <a:path h="458" w="265">
                  <a:moveTo>
                    <a:pt x="202" y="123"/>
                  </a:moveTo>
                  <a:cubicBezTo>
                    <a:pt x="197" y="88"/>
                    <a:pt x="183" y="53"/>
                    <a:pt x="138" y="54"/>
                  </a:cubicBezTo>
                  <a:cubicBezTo>
                    <a:pt x="98" y="60"/>
                    <a:pt x="82" y="84"/>
                    <a:pt x="78" y="111"/>
                  </a:cubicBezTo>
                  <a:cubicBezTo>
                    <a:pt x="78" y="140"/>
                    <a:pt x="82" y="169"/>
                    <a:pt x="90" y="198"/>
                  </a:cubicBezTo>
                  <a:cubicBezTo>
                    <a:pt x="95" y="225"/>
                    <a:pt x="99" y="252"/>
                    <a:pt x="104" y="279"/>
                  </a:cubicBezTo>
                  <a:cubicBezTo>
                    <a:pt x="98" y="311"/>
                    <a:pt x="89" y="341"/>
                    <a:pt x="71" y="370"/>
                  </a:cubicBezTo>
                  <a:cubicBezTo>
                    <a:pt x="104" y="370"/>
                    <a:pt x="136" y="374"/>
                    <a:pt x="165" y="391"/>
                  </a:cubicBezTo>
                  <a:cubicBezTo>
                    <a:pt x="192" y="401"/>
                    <a:pt x="216" y="395"/>
                    <a:pt x="244" y="379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38" y="441"/>
                    <a:pt x="211" y="458"/>
                    <a:pt x="180" y="450"/>
                  </a:cubicBezTo>
                  <a:cubicBezTo>
                    <a:pt x="111" y="424"/>
                    <a:pt x="80" y="404"/>
                    <a:pt x="13" y="439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32" y="362"/>
                    <a:pt x="58" y="330"/>
                    <a:pt x="47" y="256"/>
                  </a:cubicBezTo>
                  <a:cubicBezTo>
                    <a:pt x="34" y="198"/>
                    <a:pt x="16" y="141"/>
                    <a:pt x="35" y="77"/>
                  </a:cubicBezTo>
                  <a:cubicBezTo>
                    <a:pt x="58" y="27"/>
                    <a:pt x="98" y="0"/>
                    <a:pt x="162" y="10"/>
                  </a:cubicBezTo>
                  <a:cubicBezTo>
                    <a:pt x="207" y="20"/>
                    <a:pt x="241" y="46"/>
                    <a:pt x="254" y="116"/>
                  </a:cubicBezTo>
                  <a:lnTo>
                    <a:pt x="202" y="123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7" name="Freeform 11"/>
            <p:cNvSpPr/>
            <p:nvPr/>
          </p:nvSpPr>
          <p:spPr bwMode="auto">
            <a:xfrm>
              <a:off x="4101" y="957"/>
              <a:ext cx="537" cy="923"/>
            </a:xfrm>
            <a:custGeom>
              <a:cxnLst>
                <a:cxn ang="0">
                  <a:pos x="204" y="127"/>
                </a:cxn>
                <a:cxn ang="0">
                  <a:pos x="139" y="57"/>
                </a:cxn>
                <a:cxn ang="0">
                  <a:pos x="79" y="112"/>
                </a:cxn>
                <a:cxn ang="0">
                  <a:pos x="91" y="199"/>
                </a:cxn>
                <a:cxn ang="0">
                  <a:pos x="105" y="281"/>
                </a:cxn>
                <a:cxn ang="0">
                  <a:pos x="71" y="372"/>
                </a:cxn>
                <a:cxn ang="0">
                  <a:pos x="167" y="394"/>
                </a:cxn>
                <a:cxn ang="0">
                  <a:pos x="247" y="381"/>
                </a:cxn>
                <a:cxn ang="0">
                  <a:pos x="268" y="435"/>
                </a:cxn>
                <a:cxn ang="0">
                  <a:pos x="182" y="453"/>
                </a:cxn>
                <a:cxn ang="0">
                  <a:pos x="16" y="444"/>
                </a:cxn>
                <a:cxn ang="0">
                  <a:pos x="0" y="388"/>
                </a:cxn>
                <a:cxn ang="0">
                  <a:pos x="47" y="257"/>
                </a:cxn>
                <a:cxn ang="0">
                  <a:pos x="35" y="78"/>
                </a:cxn>
                <a:cxn ang="0">
                  <a:pos x="165" y="10"/>
                </a:cxn>
                <a:cxn ang="0">
                  <a:pos x="258" y="117"/>
                </a:cxn>
                <a:cxn ang="0">
                  <a:pos x="204" y="127"/>
                </a:cxn>
              </a:cxnLst>
              <a:rect b="b" l="0" r="r" t="0"/>
              <a:pathLst>
                <a:path h="461" w="268">
                  <a:moveTo>
                    <a:pt x="204" y="127"/>
                  </a:moveTo>
                  <a:cubicBezTo>
                    <a:pt x="199" y="92"/>
                    <a:pt x="186" y="55"/>
                    <a:pt x="139" y="57"/>
                  </a:cubicBezTo>
                  <a:cubicBezTo>
                    <a:pt x="98" y="63"/>
                    <a:pt x="83" y="85"/>
                    <a:pt x="79" y="112"/>
                  </a:cubicBezTo>
                  <a:cubicBezTo>
                    <a:pt x="78" y="141"/>
                    <a:pt x="83" y="170"/>
                    <a:pt x="91" y="199"/>
                  </a:cubicBezTo>
                  <a:cubicBezTo>
                    <a:pt x="96" y="226"/>
                    <a:pt x="100" y="253"/>
                    <a:pt x="105" y="281"/>
                  </a:cubicBezTo>
                  <a:cubicBezTo>
                    <a:pt x="99" y="313"/>
                    <a:pt x="90" y="343"/>
                    <a:pt x="71" y="372"/>
                  </a:cubicBezTo>
                  <a:cubicBezTo>
                    <a:pt x="105" y="373"/>
                    <a:pt x="138" y="376"/>
                    <a:pt x="167" y="394"/>
                  </a:cubicBezTo>
                  <a:cubicBezTo>
                    <a:pt x="195" y="404"/>
                    <a:pt x="219" y="398"/>
                    <a:pt x="247" y="381"/>
                  </a:cubicBezTo>
                  <a:cubicBezTo>
                    <a:pt x="268" y="435"/>
                    <a:pt x="268" y="435"/>
                    <a:pt x="268" y="435"/>
                  </a:cubicBezTo>
                  <a:cubicBezTo>
                    <a:pt x="241" y="447"/>
                    <a:pt x="214" y="461"/>
                    <a:pt x="182" y="453"/>
                  </a:cubicBezTo>
                  <a:cubicBezTo>
                    <a:pt x="112" y="427"/>
                    <a:pt x="82" y="403"/>
                    <a:pt x="16" y="444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32" y="364"/>
                    <a:pt x="58" y="333"/>
                    <a:pt x="47" y="257"/>
                  </a:cubicBezTo>
                  <a:cubicBezTo>
                    <a:pt x="34" y="199"/>
                    <a:pt x="16" y="142"/>
                    <a:pt x="35" y="78"/>
                  </a:cubicBezTo>
                  <a:cubicBezTo>
                    <a:pt x="58" y="27"/>
                    <a:pt x="99" y="0"/>
                    <a:pt x="165" y="10"/>
                  </a:cubicBezTo>
                  <a:cubicBezTo>
                    <a:pt x="210" y="21"/>
                    <a:pt x="244" y="46"/>
                    <a:pt x="258" y="117"/>
                  </a:cubicBezTo>
                  <a:lnTo>
                    <a:pt x="204" y="127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8" name="Freeform 12"/>
            <p:cNvSpPr/>
            <p:nvPr/>
          </p:nvSpPr>
          <p:spPr bwMode="auto">
            <a:xfrm>
              <a:off x="4099" y="1353"/>
              <a:ext cx="348" cy="115"/>
            </a:xfrm>
            <a:custGeom>
              <a:cxnLst>
                <a:cxn ang="0">
                  <a:pos x="1" y="49"/>
                </a:cxn>
                <a:cxn ang="0">
                  <a:pos x="2" y="54"/>
                </a:cxn>
                <a:cxn ang="0">
                  <a:pos x="172" y="57"/>
                </a:cxn>
                <a:cxn ang="0">
                  <a:pos x="174" y="8"/>
                </a:cxn>
                <a:cxn ang="0">
                  <a:pos x="172" y="4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1" y="49"/>
                </a:cxn>
              </a:cxnLst>
              <a:rect b="b" l="0" r="r" t="0"/>
              <a:pathLst>
                <a:path h="57" w="174">
                  <a:moveTo>
                    <a:pt x="1" y="49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74" y="8"/>
                    <a:pt x="174" y="8"/>
                    <a:pt x="174" y="8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8"/>
                    <a:pt x="2" y="50"/>
                    <a:pt x="1" y="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72941"/>
                    <a:invGamma/>
                  </a:srgbClr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9" name="Freeform 13"/>
            <p:cNvSpPr/>
            <p:nvPr/>
          </p:nvSpPr>
          <p:spPr bwMode="auto">
            <a:xfrm>
              <a:off x="4443" y="1357"/>
              <a:ext cx="63" cy="113"/>
            </a:xfrm>
            <a:custGeom>
              <a:cxnLst>
                <a:cxn ang="0">
                  <a:pos x="0" y="56"/>
                </a:cxn>
                <a:cxn ang="0">
                  <a:pos x="30" y="52"/>
                </a:cxn>
                <a:cxn ang="0">
                  <a:pos x="31" y="5"/>
                </a:cxn>
                <a:cxn ang="0">
                  <a:pos x="29" y="0"/>
                </a:cxn>
                <a:cxn ang="0">
                  <a:pos x="0" y="3"/>
                </a:cxn>
                <a:cxn ang="0">
                  <a:pos x="0" y="56"/>
                </a:cxn>
              </a:cxnLst>
              <a:rect b="b" l="0" r="r" t="0"/>
              <a:pathLst>
                <a:path h="56" w="31">
                  <a:moveTo>
                    <a:pt x="0" y="56"/>
                  </a:moveTo>
                  <a:cubicBezTo>
                    <a:pt x="0" y="56"/>
                    <a:pt x="20" y="53"/>
                    <a:pt x="30" y="52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56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0" name="Freeform 14"/>
            <p:cNvSpPr/>
            <p:nvPr/>
          </p:nvSpPr>
          <p:spPr bwMode="auto">
            <a:xfrm>
              <a:off x="4510" y="1191"/>
              <a:ext cx="164" cy="38"/>
            </a:xfrm>
            <a:custGeom>
              <a:cxnLst>
                <a:cxn ang="0">
                  <a:pos x="0" y="22"/>
                </a:cxn>
                <a:cxn ang="0">
                  <a:pos x="108" y="0"/>
                </a:cxn>
                <a:cxn ang="0">
                  <a:pos x="164" y="12"/>
                </a:cxn>
                <a:cxn ang="0">
                  <a:pos x="42" y="38"/>
                </a:cxn>
                <a:cxn ang="0">
                  <a:pos x="0" y="22"/>
                </a:cxn>
              </a:cxnLst>
              <a:rect b="b" l="0" r="r" t="0"/>
              <a:pathLst>
                <a:path h="38" w="164">
                  <a:moveTo>
                    <a:pt x="0" y="22"/>
                  </a:moveTo>
                  <a:lnTo>
                    <a:pt x="108" y="0"/>
                  </a:lnTo>
                  <a:lnTo>
                    <a:pt x="164" y="12"/>
                  </a:lnTo>
                  <a:lnTo>
                    <a:pt x="42" y="3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41" name="Group 15"/>
          <p:cNvGrpSpPr/>
          <p:nvPr/>
        </p:nvGrpSpPr>
        <p:grpSpPr>
          <a:xfrm>
            <a:off x="3556063" y="1166213"/>
            <a:ext cx="930725" cy="1252404"/>
            <a:chOff x="2596" y="2092"/>
            <a:chExt cx="698" cy="939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242" name="Freeform 16"/>
            <p:cNvSpPr/>
            <p:nvPr/>
          </p:nvSpPr>
          <p:spPr bwMode="auto">
            <a:xfrm>
              <a:off x="2929" y="2092"/>
              <a:ext cx="80" cy="937"/>
            </a:xfrm>
            <a:custGeom>
              <a:cxnLst>
                <a:cxn ang="0">
                  <a:pos x="0" y="5"/>
                </a:cxn>
                <a:cxn ang="0">
                  <a:pos x="1" y="454"/>
                </a:cxn>
                <a:cxn ang="0">
                  <a:pos x="4" y="468"/>
                </a:cxn>
                <a:cxn ang="0">
                  <a:pos x="36" y="450"/>
                </a:cxn>
                <a:cxn ang="0">
                  <a:pos x="37" y="436"/>
                </a:cxn>
                <a:cxn ang="0">
                  <a:pos x="38" y="16"/>
                </a:cxn>
                <a:cxn ang="0">
                  <a:pos x="36" y="4"/>
                </a:cxn>
                <a:cxn ang="0">
                  <a:pos x="3" y="0"/>
                </a:cxn>
                <a:cxn ang="0">
                  <a:pos x="0" y="5"/>
                </a:cxn>
              </a:cxnLst>
              <a:rect b="b" l="0" r="r" t="0"/>
              <a:pathLst>
                <a:path h="468" w="40">
                  <a:moveTo>
                    <a:pt x="0" y="5"/>
                  </a:moveTo>
                  <a:cubicBezTo>
                    <a:pt x="1" y="454"/>
                    <a:pt x="1" y="454"/>
                    <a:pt x="1" y="454"/>
                  </a:cubicBezTo>
                  <a:cubicBezTo>
                    <a:pt x="1" y="458"/>
                    <a:pt x="0" y="468"/>
                    <a:pt x="4" y="468"/>
                  </a:cubicBezTo>
                  <a:cubicBezTo>
                    <a:pt x="36" y="450"/>
                    <a:pt x="36" y="450"/>
                    <a:pt x="36" y="450"/>
                  </a:cubicBezTo>
                  <a:cubicBezTo>
                    <a:pt x="40" y="450"/>
                    <a:pt x="37" y="440"/>
                    <a:pt x="37" y="43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2"/>
                    <a:pt x="40" y="4"/>
                    <a:pt x="36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1"/>
                    <a:pt x="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3" name="Freeform 17"/>
            <p:cNvSpPr/>
            <p:nvPr/>
          </p:nvSpPr>
          <p:spPr bwMode="auto">
            <a:xfrm>
              <a:off x="2985" y="2166"/>
              <a:ext cx="226" cy="172"/>
            </a:xfrm>
            <a:custGeom>
              <a:cxnLst>
                <a:cxn ang="0">
                  <a:pos x="83" y="86"/>
                </a:cxn>
                <a:cxn ang="0">
                  <a:pos x="110" y="86"/>
                </a:cxn>
                <a:cxn ang="0">
                  <a:pos x="113" y="79"/>
                </a:cxn>
                <a:cxn ang="0">
                  <a:pos x="0" y="0"/>
                </a:cxn>
                <a:cxn ang="0">
                  <a:pos x="83" y="86"/>
                </a:cxn>
              </a:cxnLst>
              <a:rect b="b" l="0" r="r" t="0"/>
              <a:pathLst>
                <a:path h="86" w="113">
                  <a:moveTo>
                    <a:pt x="83" y="86"/>
                  </a:moveTo>
                  <a:cubicBezTo>
                    <a:pt x="110" y="86"/>
                    <a:pt x="110" y="86"/>
                    <a:pt x="110" y="86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06" y="22"/>
                    <a:pt x="59" y="6"/>
                    <a:pt x="0" y="0"/>
                  </a:cubicBezTo>
                  <a:lnTo>
                    <a:pt x="83" y="86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4" name="Freeform 18"/>
            <p:cNvSpPr/>
            <p:nvPr/>
          </p:nvSpPr>
          <p:spPr bwMode="auto">
            <a:xfrm>
              <a:off x="2701" y="2703"/>
              <a:ext cx="148" cy="172"/>
            </a:xfrm>
            <a:custGeom>
              <a:cxnLst>
                <a:cxn ang="0">
                  <a:pos x="0" y="13"/>
                </a:cxn>
                <a:cxn ang="0">
                  <a:pos x="44" y="0"/>
                </a:cxn>
                <a:cxn ang="0">
                  <a:pos x="74" y="44"/>
                </a:cxn>
                <a:cxn ang="0">
                  <a:pos x="68" y="86"/>
                </a:cxn>
                <a:cxn ang="0">
                  <a:pos x="0" y="13"/>
                </a:cxn>
              </a:cxnLst>
              <a:rect b="b" l="0" r="r" t="0"/>
              <a:pathLst>
                <a:path h="86" w="74">
                  <a:moveTo>
                    <a:pt x="0" y="13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7" y="18"/>
                    <a:pt x="49" y="38"/>
                    <a:pt x="74" y="44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28" y="67"/>
                    <a:pt x="2" y="42"/>
                    <a:pt x="0" y="1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5" name="Freeform 19"/>
            <p:cNvSpPr/>
            <p:nvPr/>
          </p:nvSpPr>
          <p:spPr bwMode="auto">
            <a:xfrm>
              <a:off x="2729" y="2262"/>
              <a:ext cx="114" cy="235"/>
            </a:xfrm>
            <a:custGeom>
              <a:cxnLst>
                <a:cxn ang="0">
                  <a:pos x="57" y="24"/>
                </a:cxn>
                <a:cxn ang="0">
                  <a:pos x="51" y="79"/>
                </a:cxn>
                <a:cxn ang="0">
                  <a:pos x="52" y="117"/>
                </a:cxn>
                <a:cxn ang="0">
                  <a:pos x="2" y="49"/>
                </a:cxn>
                <a:cxn ang="0">
                  <a:pos x="54" y="0"/>
                </a:cxn>
                <a:cxn ang="0">
                  <a:pos x="57" y="24"/>
                </a:cxn>
              </a:cxnLst>
              <a:rect b="b" l="0" r="r" t="0"/>
              <a:pathLst>
                <a:path h="117" w="57">
                  <a:moveTo>
                    <a:pt x="57" y="24"/>
                  </a:moveTo>
                  <a:cubicBezTo>
                    <a:pt x="47" y="40"/>
                    <a:pt x="36" y="55"/>
                    <a:pt x="51" y="79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16" y="107"/>
                    <a:pt x="0" y="83"/>
                    <a:pt x="2" y="49"/>
                  </a:cubicBezTo>
                  <a:cubicBezTo>
                    <a:pt x="5" y="17"/>
                    <a:pt x="24" y="2"/>
                    <a:pt x="54" y="0"/>
                  </a:cubicBezTo>
                  <a:lnTo>
                    <a:pt x="57" y="24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6" name="Freeform 20"/>
            <p:cNvSpPr/>
            <p:nvPr/>
          </p:nvSpPr>
          <p:spPr bwMode="auto">
            <a:xfrm>
              <a:off x="2935" y="2104"/>
              <a:ext cx="6" cy="925"/>
            </a:xfrm>
            <a:custGeom>
              <a:cxnLst>
                <a:cxn ang="0">
                  <a:pos x="0" y="5"/>
                </a:cxn>
                <a:cxn ang="0">
                  <a:pos x="1" y="449"/>
                </a:cxn>
                <a:cxn ang="0">
                  <a:pos x="1" y="462"/>
                </a:cxn>
                <a:cxn ang="0">
                  <a:pos x="2" y="445"/>
                </a:cxn>
                <a:cxn ang="0">
                  <a:pos x="2" y="431"/>
                </a:cxn>
                <a:cxn ang="0">
                  <a:pos x="2" y="16"/>
                </a:cxn>
                <a:cxn ang="0">
                  <a:pos x="2" y="4"/>
                </a:cxn>
                <a:cxn ang="0">
                  <a:pos x="1" y="0"/>
                </a:cxn>
                <a:cxn ang="0">
                  <a:pos x="0" y="5"/>
                </a:cxn>
              </a:cxnLst>
              <a:rect b="b" l="0" r="r" t="0"/>
              <a:pathLst>
                <a:path h="462" w="3">
                  <a:moveTo>
                    <a:pt x="0" y="5"/>
                  </a:moveTo>
                  <a:cubicBezTo>
                    <a:pt x="1" y="449"/>
                    <a:pt x="1" y="449"/>
                    <a:pt x="1" y="449"/>
                  </a:cubicBezTo>
                  <a:cubicBezTo>
                    <a:pt x="1" y="452"/>
                    <a:pt x="1" y="462"/>
                    <a:pt x="1" y="462"/>
                  </a:cubicBezTo>
                  <a:cubicBezTo>
                    <a:pt x="2" y="445"/>
                    <a:pt x="2" y="445"/>
                    <a:pt x="2" y="445"/>
                  </a:cubicBezTo>
                  <a:cubicBezTo>
                    <a:pt x="3" y="445"/>
                    <a:pt x="2" y="435"/>
                    <a:pt x="2" y="431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2"/>
                    <a:pt x="3" y="4"/>
                    <a:pt x="2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7" name="Freeform 21"/>
            <p:cNvSpPr/>
            <p:nvPr/>
          </p:nvSpPr>
          <p:spPr bwMode="auto">
            <a:xfrm>
              <a:off x="2929" y="2510"/>
              <a:ext cx="365" cy="419"/>
            </a:xfrm>
            <a:custGeom>
              <a:cxnLst>
                <a:cxn ang="0">
                  <a:pos x="0" y="3"/>
                </a:cxn>
                <a:cxn ang="0">
                  <a:pos x="36" y="0"/>
                </a:cxn>
                <a:cxn ang="0">
                  <a:pos x="79" y="8"/>
                </a:cxn>
                <a:cxn ang="0">
                  <a:pos x="94" y="13"/>
                </a:cxn>
                <a:cxn ang="0">
                  <a:pos x="148" y="90"/>
                </a:cxn>
                <a:cxn ang="0">
                  <a:pos x="33" y="209"/>
                </a:cxn>
                <a:cxn ang="0">
                  <a:pos x="0" y="3"/>
                </a:cxn>
              </a:cxnLst>
              <a:rect b="b" l="0" r="r" t="0"/>
              <a:pathLst>
                <a:path h="209" w="182">
                  <a:moveTo>
                    <a:pt x="0" y="3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4" y="9"/>
                    <a:pt x="89" y="11"/>
                    <a:pt x="94" y="13"/>
                  </a:cubicBezTo>
                  <a:cubicBezTo>
                    <a:pt x="144" y="41"/>
                    <a:pt x="142" y="54"/>
                    <a:pt x="148" y="90"/>
                  </a:cubicBezTo>
                  <a:cubicBezTo>
                    <a:pt x="142" y="185"/>
                    <a:pt x="81" y="190"/>
                    <a:pt x="33" y="209"/>
                  </a:cubicBezTo>
                  <a:cubicBezTo>
                    <a:pt x="182" y="94"/>
                    <a:pt x="86" y="47"/>
                    <a:pt x="0" y="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8" name="Freeform 22"/>
            <p:cNvSpPr/>
            <p:nvPr/>
          </p:nvSpPr>
          <p:spPr bwMode="auto">
            <a:xfrm>
              <a:off x="2598" y="2156"/>
              <a:ext cx="589" cy="813"/>
            </a:xfrm>
            <a:custGeom>
              <a:cxnLst>
                <a:cxn ang="0">
                  <a:pos x="0" y="283"/>
                </a:cxn>
                <a:cxn ang="0">
                  <a:pos x="15" y="277"/>
                </a:cxn>
                <a:cxn ang="0">
                  <a:pos x="53" y="278"/>
                </a:cxn>
                <a:cxn ang="0">
                  <a:pos x="60" y="284"/>
                </a:cxn>
                <a:cxn ang="0">
                  <a:pos x="120" y="339"/>
                </a:cxn>
                <a:cxn ang="0">
                  <a:pos x="207" y="324"/>
                </a:cxn>
                <a:cxn ang="0">
                  <a:pos x="203" y="250"/>
                </a:cxn>
                <a:cxn ang="0">
                  <a:pos x="60" y="188"/>
                </a:cxn>
                <a:cxn ang="0">
                  <a:pos x="21" y="66"/>
                </a:cxn>
                <a:cxn ang="0">
                  <a:pos x="122" y="3"/>
                </a:cxn>
                <a:cxn ang="0">
                  <a:pos x="261" y="38"/>
                </a:cxn>
                <a:cxn ang="0">
                  <a:pos x="282" y="91"/>
                </a:cxn>
                <a:cxn ang="0">
                  <a:pos x="216" y="89"/>
                </a:cxn>
                <a:cxn ang="0">
                  <a:pos x="100" y="59"/>
                </a:cxn>
                <a:cxn ang="0">
                  <a:pos x="77" y="131"/>
                </a:cxn>
                <a:cxn ang="0">
                  <a:pos x="155" y="178"/>
                </a:cxn>
                <a:cxn ang="0">
                  <a:pos x="220" y="197"/>
                </a:cxn>
                <a:cxn ang="0">
                  <a:pos x="285" y="261"/>
                </a:cxn>
                <a:cxn ang="0">
                  <a:pos x="240" y="370"/>
                </a:cxn>
                <a:cxn ang="0">
                  <a:pos x="100" y="384"/>
                </a:cxn>
                <a:cxn ang="0">
                  <a:pos x="9" y="321"/>
                </a:cxn>
                <a:cxn ang="0">
                  <a:pos x="0" y="283"/>
                </a:cxn>
              </a:cxnLst>
              <a:rect b="b" l="0" r="r" t="0"/>
              <a:pathLst>
                <a:path h="406" w="294">
                  <a:moveTo>
                    <a:pt x="0" y="283"/>
                  </a:moveTo>
                  <a:cubicBezTo>
                    <a:pt x="1" y="280"/>
                    <a:pt x="13" y="278"/>
                    <a:pt x="15" y="277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60" y="284"/>
                    <a:pt x="60" y="284"/>
                    <a:pt x="60" y="284"/>
                  </a:cubicBezTo>
                  <a:cubicBezTo>
                    <a:pt x="61" y="311"/>
                    <a:pt x="73" y="332"/>
                    <a:pt x="120" y="339"/>
                  </a:cubicBezTo>
                  <a:cubicBezTo>
                    <a:pt x="161" y="351"/>
                    <a:pt x="186" y="340"/>
                    <a:pt x="207" y="324"/>
                  </a:cubicBezTo>
                  <a:cubicBezTo>
                    <a:pt x="227" y="297"/>
                    <a:pt x="229" y="272"/>
                    <a:pt x="203" y="250"/>
                  </a:cubicBezTo>
                  <a:cubicBezTo>
                    <a:pt x="145" y="232"/>
                    <a:pt x="95" y="212"/>
                    <a:pt x="60" y="188"/>
                  </a:cubicBezTo>
                  <a:cubicBezTo>
                    <a:pt x="19" y="170"/>
                    <a:pt x="4" y="131"/>
                    <a:pt x="21" y="66"/>
                  </a:cubicBezTo>
                  <a:cubicBezTo>
                    <a:pt x="32" y="35"/>
                    <a:pt x="51" y="16"/>
                    <a:pt x="122" y="3"/>
                  </a:cubicBezTo>
                  <a:cubicBezTo>
                    <a:pt x="180" y="0"/>
                    <a:pt x="232" y="4"/>
                    <a:pt x="261" y="38"/>
                  </a:cubicBezTo>
                  <a:cubicBezTo>
                    <a:pt x="271" y="54"/>
                    <a:pt x="278" y="75"/>
                    <a:pt x="282" y="91"/>
                  </a:cubicBezTo>
                  <a:cubicBezTo>
                    <a:pt x="216" y="89"/>
                    <a:pt x="216" y="89"/>
                    <a:pt x="216" y="89"/>
                  </a:cubicBezTo>
                  <a:cubicBezTo>
                    <a:pt x="195" y="50"/>
                    <a:pt x="158" y="39"/>
                    <a:pt x="100" y="59"/>
                  </a:cubicBezTo>
                  <a:cubicBezTo>
                    <a:pt x="68" y="72"/>
                    <a:pt x="67" y="109"/>
                    <a:pt x="77" y="131"/>
                  </a:cubicBezTo>
                  <a:cubicBezTo>
                    <a:pt x="92" y="155"/>
                    <a:pt x="111" y="160"/>
                    <a:pt x="155" y="178"/>
                  </a:cubicBezTo>
                  <a:cubicBezTo>
                    <a:pt x="171" y="185"/>
                    <a:pt x="193" y="190"/>
                    <a:pt x="220" y="197"/>
                  </a:cubicBezTo>
                  <a:cubicBezTo>
                    <a:pt x="253" y="207"/>
                    <a:pt x="283" y="230"/>
                    <a:pt x="285" y="261"/>
                  </a:cubicBezTo>
                  <a:cubicBezTo>
                    <a:pt x="290" y="287"/>
                    <a:pt x="294" y="330"/>
                    <a:pt x="240" y="370"/>
                  </a:cubicBezTo>
                  <a:cubicBezTo>
                    <a:pt x="163" y="406"/>
                    <a:pt x="136" y="390"/>
                    <a:pt x="100" y="384"/>
                  </a:cubicBezTo>
                  <a:cubicBezTo>
                    <a:pt x="57" y="374"/>
                    <a:pt x="22" y="357"/>
                    <a:pt x="9" y="321"/>
                  </a:cubicBezTo>
                  <a:lnTo>
                    <a:pt x="0" y="283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9" name="Freeform 23"/>
            <p:cNvSpPr/>
            <p:nvPr/>
          </p:nvSpPr>
          <p:spPr bwMode="auto">
            <a:xfrm>
              <a:off x="2831" y="2092"/>
              <a:ext cx="101" cy="939"/>
            </a:xfrm>
            <a:custGeom>
              <a:cxnLst>
                <a:cxn ang="0">
                  <a:pos x="0" y="6"/>
                </a:cxn>
                <a:cxn ang="0">
                  <a:pos x="0" y="461"/>
                </a:cxn>
                <a:cxn ang="0">
                  <a:pos x="5" y="466"/>
                </a:cxn>
                <a:cxn ang="0">
                  <a:pos x="45" y="469"/>
                </a:cxn>
                <a:cxn ang="0">
                  <a:pos x="50" y="461"/>
                </a:cxn>
                <a:cxn ang="0">
                  <a:pos x="50" y="6"/>
                </a:cxn>
                <a:cxn ang="0">
                  <a:pos x="48" y="0"/>
                </a:cxn>
                <a:cxn ang="0">
                  <a:pos x="5" y="2"/>
                </a:cxn>
                <a:cxn ang="0">
                  <a:pos x="0" y="6"/>
                </a:cxn>
              </a:cxnLst>
              <a:rect b="b" l="0" r="r" t="0"/>
              <a:pathLst>
                <a:path h="469" w="50">
                  <a:moveTo>
                    <a:pt x="0" y="6"/>
                  </a:moveTo>
                  <a:cubicBezTo>
                    <a:pt x="0" y="461"/>
                    <a:pt x="0" y="461"/>
                    <a:pt x="0" y="461"/>
                  </a:cubicBezTo>
                  <a:cubicBezTo>
                    <a:pt x="0" y="464"/>
                    <a:pt x="2" y="466"/>
                    <a:pt x="5" y="466"/>
                  </a:cubicBezTo>
                  <a:cubicBezTo>
                    <a:pt x="45" y="469"/>
                    <a:pt x="45" y="469"/>
                    <a:pt x="45" y="469"/>
                  </a:cubicBezTo>
                  <a:cubicBezTo>
                    <a:pt x="48" y="469"/>
                    <a:pt x="50" y="464"/>
                    <a:pt x="50" y="461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4"/>
                    <a:pt x="50" y="0"/>
                    <a:pt x="48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0" y="4"/>
                    <a:pt x="0" y="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0" name="Freeform 24"/>
            <p:cNvSpPr/>
            <p:nvPr/>
          </p:nvSpPr>
          <p:spPr bwMode="auto">
            <a:xfrm>
              <a:off x="2596" y="2697"/>
              <a:ext cx="193" cy="30"/>
            </a:xfrm>
            <a:custGeom>
              <a:cxnLst>
                <a:cxn ang="0">
                  <a:pos x="0" y="22"/>
                </a:cxn>
                <a:cxn ang="0">
                  <a:pos x="86" y="0"/>
                </a:cxn>
                <a:cxn ang="0">
                  <a:pos x="193" y="6"/>
                </a:cxn>
                <a:cxn ang="0">
                  <a:pos x="119" y="30"/>
                </a:cxn>
                <a:cxn ang="0">
                  <a:pos x="0" y="22"/>
                </a:cxn>
              </a:cxnLst>
              <a:rect b="b" l="0" r="r" t="0"/>
              <a:pathLst>
                <a:path h="30" w="193">
                  <a:moveTo>
                    <a:pt x="0" y="22"/>
                  </a:moveTo>
                  <a:lnTo>
                    <a:pt x="86" y="0"/>
                  </a:lnTo>
                  <a:lnTo>
                    <a:pt x="193" y="6"/>
                  </a:lnTo>
                  <a:lnTo>
                    <a:pt x="119" y="30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51" name="Group 25"/>
          <p:cNvGrpSpPr/>
          <p:nvPr/>
        </p:nvGrpSpPr>
        <p:grpSpPr>
          <a:xfrm>
            <a:off x="1909061" y="1131904"/>
            <a:ext cx="1099070" cy="1282427"/>
            <a:chOff x="1202" y="2076"/>
            <a:chExt cx="825" cy="962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252" name="Freeform 26"/>
            <p:cNvSpPr/>
            <p:nvPr/>
          </p:nvSpPr>
          <p:spPr bwMode="auto">
            <a:xfrm>
              <a:off x="1390" y="2669"/>
              <a:ext cx="569" cy="347"/>
            </a:xfrm>
            <a:custGeom>
              <a:cxnLst>
                <a:cxn ang="0">
                  <a:pos x="0" y="0"/>
                </a:cxn>
                <a:cxn ang="0">
                  <a:pos x="59" y="0"/>
                </a:cxn>
                <a:cxn ang="0">
                  <a:pos x="284" y="64"/>
                </a:cxn>
                <a:cxn ang="0">
                  <a:pos x="0" y="0"/>
                </a:cxn>
              </a:cxnLst>
              <a:rect b="b" l="0" r="r" t="0"/>
              <a:pathLst>
                <a:path h="173" w="284">
                  <a:moveTo>
                    <a:pt x="0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106" y="71"/>
                    <a:pt x="172" y="128"/>
                    <a:pt x="284" y="64"/>
                  </a:cubicBezTo>
                  <a:cubicBezTo>
                    <a:pt x="181" y="173"/>
                    <a:pt x="47" y="1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3" name="Freeform 27"/>
            <p:cNvSpPr/>
            <p:nvPr/>
          </p:nvSpPr>
          <p:spPr bwMode="auto">
            <a:xfrm>
              <a:off x="1398" y="2413"/>
              <a:ext cx="553" cy="32"/>
            </a:xfrm>
            <a:custGeom>
              <a:cxnLst>
                <a:cxn ang="0">
                  <a:pos x="0" y="14"/>
                </a:cxn>
                <a:cxn ang="0">
                  <a:pos x="240" y="16"/>
                </a:cxn>
                <a:cxn ang="0">
                  <a:pos x="276" y="0"/>
                </a:cxn>
                <a:cxn ang="0">
                  <a:pos x="50" y="0"/>
                </a:cxn>
                <a:cxn ang="0">
                  <a:pos x="0" y="14"/>
                </a:cxn>
              </a:cxnLst>
              <a:rect b="b" l="0" r="r" t="0"/>
              <a:pathLst>
                <a:path h="16" w="276">
                  <a:moveTo>
                    <a:pt x="0" y="14"/>
                  </a:moveTo>
                  <a:cubicBezTo>
                    <a:pt x="240" y="16"/>
                    <a:pt x="240" y="16"/>
                    <a:pt x="240" y="16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1" y="4"/>
                    <a:pt x="8" y="6"/>
                    <a:pt x="0" y="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4" name="Freeform 28"/>
            <p:cNvSpPr/>
            <p:nvPr/>
          </p:nvSpPr>
          <p:spPr bwMode="auto">
            <a:xfrm>
              <a:off x="1400" y="2241"/>
              <a:ext cx="265" cy="198"/>
            </a:xfrm>
            <a:custGeom>
              <a:cxnLst>
                <a:cxn ang="0">
                  <a:pos x="0" y="99"/>
                </a:cxn>
                <a:cxn ang="0">
                  <a:pos x="48" y="86"/>
                </a:cxn>
                <a:cxn ang="0">
                  <a:pos x="132" y="0"/>
                </a:cxn>
                <a:cxn ang="0">
                  <a:pos x="0" y="99"/>
                </a:cxn>
              </a:cxnLst>
              <a:rect b="b" l="0" r="r" t="0"/>
              <a:pathLst>
                <a:path h="99" w="132">
                  <a:moveTo>
                    <a:pt x="0" y="99"/>
                  </a:moveTo>
                  <a:cubicBezTo>
                    <a:pt x="48" y="86"/>
                    <a:pt x="48" y="86"/>
                    <a:pt x="48" y="86"/>
                  </a:cubicBezTo>
                  <a:cubicBezTo>
                    <a:pt x="58" y="51"/>
                    <a:pt x="87" y="21"/>
                    <a:pt x="132" y="0"/>
                  </a:cubicBezTo>
                  <a:cubicBezTo>
                    <a:pt x="60" y="4"/>
                    <a:pt x="13" y="33"/>
                    <a:pt x="0" y="9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5" name="Freeform 29"/>
            <p:cNvSpPr/>
            <p:nvPr/>
          </p:nvSpPr>
          <p:spPr bwMode="auto">
            <a:xfrm>
              <a:off x="1370" y="2527"/>
              <a:ext cx="101" cy="47"/>
            </a:xfrm>
            <a:custGeom>
              <a:cxnLst>
                <a:cxn ang="0">
                  <a:pos x="2" y="0"/>
                </a:cxn>
                <a:cxn ang="0">
                  <a:pos x="49" y="3"/>
                </a:cxn>
                <a:cxn ang="0">
                  <a:pos x="51" y="11"/>
                </a:cxn>
                <a:cxn ang="0">
                  <a:pos x="0" y="24"/>
                </a:cxn>
                <a:cxn ang="0">
                  <a:pos x="2" y="0"/>
                </a:cxn>
              </a:cxnLst>
              <a:rect b="b" l="0" r="r" t="0"/>
              <a:pathLst>
                <a:path h="24" w="51">
                  <a:moveTo>
                    <a:pt x="2" y="0"/>
                  </a:moveTo>
                  <a:cubicBezTo>
                    <a:pt x="49" y="3"/>
                    <a:pt x="49" y="3"/>
                    <a:pt x="49" y="3"/>
                  </a:cubicBezTo>
                  <a:cubicBezTo>
                    <a:pt x="49" y="6"/>
                    <a:pt x="51" y="11"/>
                    <a:pt x="51" y="11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6" name="Freeform 30"/>
            <p:cNvSpPr/>
            <p:nvPr/>
          </p:nvSpPr>
          <p:spPr bwMode="auto">
            <a:xfrm>
              <a:off x="1298" y="2093"/>
              <a:ext cx="671" cy="935"/>
            </a:xfrm>
            <a:custGeom>
              <a:cxnLst>
                <a:cxn ang="0">
                  <a:pos x="319" y="120"/>
                </a:cxn>
                <a:cxn ang="0">
                  <a:pos x="39" y="223"/>
                </a:cxn>
                <a:cxn ang="0">
                  <a:pos x="38" y="238"/>
                </a:cxn>
                <a:cxn ang="0">
                  <a:pos x="142" y="393"/>
                </a:cxn>
                <a:cxn ang="0">
                  <a:pos x="325" y="352"/>
                </a:cxn>
                <a:cxn ang="0">
                  <a:pos x="331" y="363"/>
                </a:cxn>
                <a:cxn ang="0">
                  <a:pos x="335" y="406"/>
                </a:cxn>
                <a:cxn ang="0">
                  <a:pos x="131" y="439"/>
                </a:cxn>
                <a:cxn ang="0">
                  <a:pos x="10" y="286"/>
                </a:cxn>
                <a:cxn ang="0">
                  <a:pos x="9" y="174"/>
                </a:cxn>
                <a:cxn ang="0">
                  <a:pos x="79" y="50"/>
                </a:cxn>
                <a:cxn ang="0">
                  <a:pos x="332" y="79"/>
                </a:cxn>
                <a:cxn ang="0">
                  <a:pos x="319" y="120"/>
                </a:cxn>
              </a:cxnLst>
              <a:rect b="b" l="0" r="r" t="0"/>
              <a:pathLst>
                <a:path h="467" w="335">
                  <a:moveTo>
                    <a:pt x="319" y="120"/>
                  </a:moveTo>
                  <a:cubicBezTo>
                    <a:pt x="188" y="21"/>
                    <a:pt x="50" y="99"/>
                    <a:pt x="39" y="223"/>
                  </a:cubicBezTo>
                  <a:cubicBezTo>
                    <a:pt x="39" y="228"/>
                    <a:pt x="38" y="233"/>
                    <a:pt x="38" y="238"/>
                  </a:cubicBezTo>
                  <a:cubicBezTo>
                    <a:pt x="44" y="325"/>
                    <a:pt x="100" y="373"/>
                    <a:pt x="142" y="393"/>
                  </a:cubicBezTo>
                  <a:cubicBezTo>
                    <a:pt x="190" y="416"/>
                    <a:pt x="274" y="418"/>
                    <a:pt x="325" y="352"/>
                  </a:cubicBezTo>
                  <a:cubicBezTo>
                    <a:pt x="328" y="355"/>
                    <a:pt x="330" y="358"/>
                    <a:pt x="331" y="363"/>
                  </a:cubicBezTo>
                  <a:cubicBezTo>
                    <a:pt x="335" y="374"/>
                    <a:pt x="334" y="391"/>
                    <a:pt x="335" y="406"/>
                  </a:cubicBezTo>
                  <a:cubicBezTo>
                    <a:pt x="287" y="467"/>
                    <a:pt x="190" y="466"/>
                    <a:pt x="131" y="439"/>
                  </a:cubicBezTo>
                  <a:cubicBezTo>
                    <a:pt x="83" y="418"/>
                    <a:pt x="30" y="371"/>
                    <a:pt x="10" y="286"/>
                  </a:cubicBezTo>
                  <a:cubicBezTo>
                    <a:pt x="3" y="248"/>
                    <a:pt x="0" y="211"/>
                    <a:pt x="9" y="174"/>
                  </a:cubicBezTo>
                  <a:cubicBezTo>
                    <a:pt x="19" y="121"/>
                    <a:pt x="43" y="77"/>
                    <a:pt x="79" y="50"/>
                  </a:cubicBezTo>
                  <a:cubicBezTo>
                    <a:pt x="135" y="7"/>
                    <a:pt x="252" y="0"/>
                    <a:pt x="332" y="79"/>
                  </a:cubicBezTo>
                  <a:lnTo>
                    <a:pt x="319" y="12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7" name="Freeform 31"/>
            <p:cNvSpPr/>
            <p:nvPr/>
          </p:nvSpPr>
          <p:spPr bwMode="auto">
            <a:xfrm>
              <a:off x="1222" y="2549"/>
              <a:ext cx="82" cy="30"/>
            </a:xfrm>
            <a:custGeom>
              <a:cxnLst>
                <a:cxn ang="0">
                  <a:pos x="0" y="26"/>
                </a:cxn>
                <a:cxn ang="0">
                  <a:pos x="82" y="0"/>
                </a:cxn>
                <a:cxn ang="0">
                  <a:pos x="82" y="30"/>
                </a:cxn>
                <a:cxn ang="0">
                  <a:pos x="0" y="26"/>
                </a:cxn>
              </a:cxnLst>
              <a:rect b="b" l="0" r="r" t="0"/>
              <a:pathLst>
                <a:path h="30" w="82">
                  <a:moveTo>
                    <a:pt x="0" y="26"/>
                  </a:moveTo>
                  <a:lnTo>
                    <a:pt x="82" y="0"/>
                  </a:lnTo>
                  <a:lnTo>
                    <a:pt x="82" y="30"/>
                  </a:lnTo>
                  <a:lnTo>
                    <a:pt x="0" y="26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8" name="Freeform 32"/>
            <p:cNvSpPr/>
            <p:nvPr/>
          </p:nvSpPr>
          <p:spPr bwMode="auto">
            <a:xfrm>
              <a:off x="1202" y="2575"/>
              <a:ext cx="645" cy="102"/>
            </a:xfrm>
            <a:custGeom>
              <a:cxnLst>
                <a:cxn ang="0">
                  <a:pos x="10" y="0"/>
                </a:cxn>
                <a:cxn ang="0">
                  <a:pos x="313" y="0"/>
                </a:cxn>
                <a:cxn ang="0">
                  <a:pos x="322" y="11"/>
                </a:cxn>
                <a:cxn ang="0">
                  <a:pos x="309" y="51"/>
                </a:cxn>
                <a:cxn ang="0">
                  <a:pos x="6" y="47"/>
                </a:cxn>
                <a:cxn ang="0">
                  <a:pos x="0" y="41"/>
                </a:cxn>
                <a:cxn ang="0">
                  <a:pos x="10" y="0"/>
                </a:cxn>
              </a:cxnLst>
              <a:rect b="b" l="0" r="r" t="0"/>
              <a:pathLst>
                <a:path h="51" w="322">
                  <a:moveTo>
                    <a:pt x="10" y="0"/>
                  </a:moveTo>
                  <a:cubicBezTo>
                    <a:pt x="313" y="0"/>
                    <a:pt x="313" y="0"/>
                    <a:pt x="313" y="0"/>
                  </a:cubicBezTo>
                  <a:cubicBezTo>
                    <a:pt x="319" y="3"/>
                    <a:pt x="321" y="7"/>
                    <a:pt x="322" y="11"/>
                  </a:cubicBezTo>
                  <a:cubicBezTo>
                    <a:pt x="309" y="51"/>
                    <a:pt x="309" y="51"/>
                    <a:pt x="309" y="51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2" y="45"/>
                    <a:pt x="1" y="43"/>
                    <a:pt x="0" y="41"/>
                  </a:cubicBez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72941"/>
                    <a:invGamma/>
                  </a:srgbClr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9" name="Freeform 33"/>
            <p:cNvSpPr/>
            <p:nvPr/>
          </p:nvSpPr>
          <p:spPr bwMode="auto">
            <a:xfrm>
              <a:off x="1228" y="2417"/>
              <a:ext cx="97" cy="26"/>
            </a:xfrm>
            <a:custGeom>
              <a:cxnLst>
                <a:cxn ang="0">
                  <a:pos x="0" y="26"/>
                </a:cxn>
                <a:cxn ang="0">
                  <a:pos x="96" y="0"/>
                </a:cxn>
                <a:cxn ang="0">
                  <a:pos x="88" y="26"/>
                </a:cxn>
                <a:cxn ang="0">
                  <a:pos x="0" y="26"/>
                </a:cxn>
              </a:cxnLst>
              <a:rect b="b" l="0" r="r" t="0"/>
              <a:pathLst>
                <a:path h="26" w="96">
                  <a:moveTo>
                    <a:pt x="0" y="26"/>
                  </a:moveTo>
                  <a:lnTo>
                    <a:pt x="96" y="0"/>
                  </a:lnTo>
                  <a:lnTo>
                    <a:pt x="88" y="26"/>
                  </a:lnTo>
                  <a:lnTo>
                    <a:pt x="0" y="26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0" name="Freeform 34"/>
            <p:cNvSpPr/>
            <p:nvPr/>
          </p:nvSpPr>
          <p:spPr bwMode="auto">
            <a:xfrm>
              <a:off x="1206" y="2441"/>
              <a:ext cx="689" cy="94"/>
            </a:xfrm>
            <a:custGeom>
              <a:cxnLst>
                <a:cxn ang="0">
                  <a:pos x="11" y="0"/>
                </a:cxn>
                <a:cxn ang="0">
                  <a:pos x="329" y="1"/>
                </a:cxn>
                <a:cxn ang="0">
                  <a:pos x="344" y="9"/>
                </a:cxn>
                <a:cxn ang="0">
                  <a:pos x="329" y="46"/>
                </a:cxn>
                <a:cxn ang="0">
                  <a:pos x="7" y="47"/>
                </a:cxn>
                <a:cxn ang="0">
                  <a:pos x="0" y="42"/>
                </a:cxn>
                <a:cxn ang="0">
                  <a:pos x="11" y="0"/>
                </a:cxn>
              </a:cxnLst>
              <a:rect b="b" l="0" r="r" t="0"/>
              <a:pathLst>
                <a:path h="47" w="344">
                  <a:moveTo>
                    <a:pt x="11" y="0"/>
                  </a:moveTo>
                  <a:cubicBezTo>
                    <a:pt x="329" y="1"/>
                    <a:pt x="329" y="1"/>
                    <a:pt x="329" y="1"/>
                  </a:cubicBezTo>
                  <a:cubicBezTo>
                    <a:pt x="342" y="0"/>
                    <a:pt x="343" y="6"/>
                    <a:pt x="344" y="9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3" y="45"/>
                    <a:pt x="1" y="44"/>
                    <a:pt x="0" y="42"/>
                  </a:cubicBez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72941"/>
                    <a:invGamma/>
                  </a:srgbClr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1" name="Freeform 35"/>
            <p:cNvSpPr/>
            <p:nvPr/>
          </p:nvSpPr>
          <p:spPr bwMode="auto">
            <a:xfrm>
              <a:off x="1947" y="2756"/>
              <a:ext cx="78" cy="164"/>
            </a:xfrm>
            <a:custGeom>
              <a:cxnLst>
                <a:cxn ang="0">
                  <a:pos x="0" y="23"/>
                </a:cxn>
                <a:cxn ang="0">
                  <a:pos x="28" y="0"/>
                </a:cxn>
                <a:cxn ang="0">
                  <a:pos x="36" y="6"/>
                </a:cxn>
                <a:cxn ang="0">
                  <a:pos x="39" y="51"/>
                </a:cxn>
                <a:cxn ang="0">
                  <a:pos x="11" y="82"/>
                </a:cxn>
                <a:cxn ang="0">
                  <a:pos x="0" y="23"/>
                </a:cxn>
              </a:cxnLst>
              <a:rect b="b" l="0" r="r" t="0"/>
              <a:pathLst>
                <a:path h="82" w="39">
                  <a:moveTo>
                    <a:pt x="0" y="23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4" y="0"/>
                    <a:pt x="36" y="6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11" y="82"/>
                    <a:pt x="11" y="82"/>
                    <a:pt x="11" y="82"/>
                  </a:cubicBezTo>
                  <a:lnTo>
                    <a:pt x="0" y="23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2" name="Freeform 36"/>
            <p:cNvSpPr/>
            <p:nvPr/>
          </p:nvSpPr>
          <p:spPr bwMode="auto">
            <a:xfrm>
              <a:off x="1603" y="2099"/>
              <a:ext cx="424" cy="152"/>
            </a:xfrm>
            <a:custGeom>
              <a:cxnLst>
                <a:cxn ang="0">
                  <a:pos x="0" y="11"/>
                </a:cxn>
                <a:cxn ang="0">
                  <a:pos x="177" y="76"/>
                </a:cxn>
                <a:cxn ang="0">
                  <a:pos x="212" y="71"/>
                </a:cxn>
                <a:cxn ang="0">
                  <a:pos x="0" y="11"/>
                </a:cxn>
              </a:cxnLst>
              <a:rect b="b" l="0" r="r" t="0"/>
              <a:pathLst>
                <a:path h="76" w="211">
                  <a:moveTo>
                    <a:pt x="0" y="11"/>
                  </a:moveTo>
                  <a:cubicBezTo>
                    <a:pt x="177" y="76"/>
                    <a:pt x="177" y="76"/>
                    <a:pt x="177" y="76"/>
                  </a:cubicBezTo>
                  <a:cubicBezTo>
                    <a:pt x="212" y="71"/>
                    <a:pt x="212" y="71"/>
                    <a:pt x="212" y="71"/>
                  </a:cubicBezTo>
                  <a:cubicBezTo>
                    <a:pt x="165" y="12"/>
                    <a:pt x="78" y="0"/>
                    <a:pt x="0" y="1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3" name="Freeform 37"/>
            <p:cNvSpPr/>
            <p:nvPr/>
          </p:nvSpPr>
          <p:spPr bwMode="auto">
            <a:xfrm>
              <a:off x="1935" y="2239"/>
              <a:ext cx="92" cy="92"/>
            </a:xfrm>
            <a:custGeom>
              <a:cxnLst>
                <a:cxn ang="0">
                  <a:pos x="26" y="8"/>
                </a:cxn>
                <a:cxn ang="0">
                  <a:pos x="92" y="0"/>
                </a:cxn>
                <a:cxn ang="0">
                  <a:pos x="68" y="76"/>
                </a:cxn>
                <a:cxn ang="0">
                  <a:pos x="0" y="92"/>
                </a:cxn>
                <a:cxn ang="0">
                  <a:pos x="26" y="8"/>
                </a:cxn>
              </a:cxnLst>
              <a:rect b="b" l="0" r="r" t="0"/>
              <a:pathLst>
                <a:path h="92" w="92">
                  <a:moveTo>
                    <a:pt x="26" y="8"/>
                  </a:moveTo>
                  <a:lnTo>
                    <a:pt x="92" y="0"/>
                  </a:lnTo>
                  <a:lnTo>
                    <a:pt x="68" y="76"/>
                  </a:lnTo>
                  <a:lnTo>
                    <a:pt x="0" y="92"/>
                  </a:lnTo>
                  <a:lnTo>
                    <a:pt x="26" y="8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4" name="Freeform 38"/>
            <p:cNvSpPr/>
            <p:nvPr/>
          </p:nvSpPr>
          <p:spPr bwMode="auto">
            <a:xfrm>
              <a:off x="1821" y="2567"/>
              <a:ext cx="92" cy="113"/>
            </a:xfrm>
            <a:custGeom>
              <a:cxnLst>
                <a:cxn ang="0">
                  <a:pos x="22" y="36"/>
                </a:cxn>
                <a:cxn ang="0">
                  <a:pos x="92" y="0"/>
                </a:cxn>
                <a:cxn ang="0">
                  <a:pos x="66" y="72"/>
                </a:cxn>
                <a:cxn ang="0">
                  <a:pos x="0" y="112"/>
                </a:cxn>
                <a:cxn ang="0">
                  <a:pos x="22" y="36"/>
                </a:cxn>
              </a:cxnLst>
              <a:rect b="b" l="0" r="r" t="0"/>
              <a:pathLst>
                <a:path h="112" w="92">
                  <a:moveTo>
                    <a:pt x="22" y="36"/>
                  </a:moveTo>
                  <a:lnTo>
                    <a:pt x="92" y="0"/>
                  </a:lnTo>
                  <a:lnTo>
                    <a:pt x="66" y="72"/>
                  </a:lnTo>
                  <a:lnTo>
                    <a:pt x="0" y="112"/>
                  </a:lnTo>
                  <a:lnTo>
                    <a:pt x="22" y="36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5" name="Freeform 39"/>
            <p:cNvSpPr/>
            <p:nvPr/>
          </p:nvSpPr>
          <p:spPr bwMode="auto">
            <a:xfrm>
              <a:off x="1829" y="2543"/>
              <a:ext cx="84" cy="62"/>
            </a:xfrm>
            <a:custGeom>
              <a:cxnLst>
                <a:cxn ang="0">
                  <a:pos x="0" y="17"/>
                </a:cxn>
                <a:cxn ang="0">
                  <a:pos x="8" y="31"/>
                </a:cxn>
                <a:cxn ang="0">
                  <a:pos x="42" y="14"/>
                </a:cxn>
                <a:cxn ang="0">
                  <a:pos x="33" y="0"/>
                </a:cxn>
                <a:cxn ang="0">
                  <a:pos x="0" y="17"/>
                </a:cxn>
              </a:cxnLst>
              <a:rect b="b" l="0" r="r" t="0"/>
              <a:pathLst>
                <a:path h="31" w="42">
                  <a:moveTo>
                    <a:pt x="0" y="17"/>
                  </a:moveTo>
                  <a:cubicBezTo>
                    <a:pt x="9" y="21"/>
                    <a:pt x="7" y="25"/>
                    <a:pt x="8" y="31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0"/>
                    <a:pt x="38" y="2"/>
                    <a:pt x="33" y="0"/>
                  </a:cubicBezTo>
                  <a:lnTo>
                    <a:pt x="0" y="17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6" name="Freeform 40"/>
            <p:cNvSpPr/>
            <p:nvPr/>
          </p:nvSpPr>
          <p:spPr bwMode="auto">
            <a:xfrm>
              <a:off x="1877" y="2413"/>
              <a:ext cx="84" cy="54"/>
            </a:xfrm>
            <a:custGeom>
              <a:cxnLst>
                <a:cxn ang="0">
                  <a:pos x="0" y="15"/>
                </a:cxn>
                <a:cxn ang="0">
                  <a:pos x="6" y="27"/>
                </a:cxn>
                <a:cxn ang="0">
                  <a:pos x="40" y="11"/>
                </a:cxn>
                <a:cxn ang="0">
                  <a:pos x="37" y="0"/>
                </a:cxn>
                <a:cxn ang="0">
                  <a:pos x="0" y="15"/>
                </a:cxn>
              </a:cxnLst>
              <a:rect b="b" l="0" r="r" t="0"/>
              <a:pathLst>
                <a:path h="27" w="42">
                  <a:moveTo>
                    <a:pt x="0" y="15"/>
                  </a:moveTo>
                  <a:cubicBezTo>
                    <a:pt x="6" y="17"/>
                    <a:pt x="7" y="19"/>
                    <a:pt x="6" y="27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6"/>
                    <a:pt x="42" y="3"/>
                    <a:pt x="37" y="0"/>
                  </a:cubicBez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7" name="Freeform 41"/>
            <p:cNvSpPr/>
            <p:nvPr/>
          </p:nvSpPr>
          <p:spPr bwMode="auto">
            <a:xfrm>
              <a:off x="1863" y="2433"/>
              <a:ext cx="97" cy="100"/>
            </a:xfrm>
            <a:custGeom>
              <a:cxnLst>
                <a:cxn ang="0">
                  <a:pos x="24" y="28"/>
                </a:cxn>
                <a:cxn ang="0">
                  <a:pos x="96" y="0"/>
                </a:cxn>
                <a:cxn ang="0">
                  <a:pos x="68" y="68"/>
                </a:cxn>
                <a:cxn ang="0">
                  <a:pos x="0" y="100"/>
                </a:cxn>
                <a:cxn ang="0">
                  <a:pos x="24" y="28"/>
                </a:cxn>
              </a:cxnLst>
              <a:rect b="b" l="0" r="r" t="0"/>
              <a:pathLst>
                <a:path h="100" w="96">
                  <a:moveTo>
                    <a:pt x="24" y="28"/>
                  </a:moveTo>
                  <a:lnTo>
                    <a:pt x="96" y="0"/>
                  </a:lnTo>
                  <a:lnTo>
                    <a:pt x="68" y="68"/>
                  </a:lnTo>
                  <a:lnTo>
                    <a:pt x="0" y="100"/>
                  </a:lnTo>
                  <a:lnTo>
                    <a:pt x="24" y="28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8" name="Freeform 42"/>
            <p:cNvSpPr/>
            <p:nvPr/>
          </p:nvSpPr>
          <p:spPr bwMode="auto">
            <a:xfrm>
              <a:off x="1374" y="2543"/>
              <a:ext cx="522" cy="31"/>
            </a:xfrm>
            <a:custGeom>
              <a:cxnLst>
                <a:cxn ang="0">
                  <a:pos x="0" y="32"/>
                </a:cxn>
                <a:cxn ang="0">
                  <a:pos x="94" y="4"/>
                </a:cxn>
                <a:cxn ang="0">
                  <a:pos x="523" y="0"/>
                </a:cxn>
                <a:cxn ang="0">
                  <a:pos x="455" y="32"/>
                </a:cxn>
                <a:cxn ang="0">
                  <a:pos x="0" y="32"/>
                </a:cxn>
              </a:cxnLst>
              <a:rect b="b" l="0" r="r" t="0"/>
              <a:pathLst>
                <a:path h="32" w="523">
                  <a:moveTo>
                    <a:pt x="0" y="32"/>
                  </a:moveTo>
                  <a:lnTo>
                    <a:pt x="94" y="4"/>
                  </a:lnTo>
                  <a:lnTo>
                    <a:pt x="523" y="0"/>
                  </a:lnTo>
                  <a:lnTo>
                    <a:pt x="455" y="32"/>
                  </a:lnTo>
                  <a:lnTo>
                    <a:pt x="0" y="32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9" name="Freeform 43"/>
            <p:cNvSpPr/>
            <p:nvPr/>
          </p:nvSpPr>
          <p:spPr bwMode="auto">
            <a:xfrm>
              <a:off x="1296" y="2076"/>
              <a:ext cx="674" cy="962"/>
            </a:xfrm>
            <a:custGeom>
              <a:cxnLst>
                <a:cxn ang="0">
                  <a:pos x="319" y="127"/>
                </a:cxn>
                <a:cxn ang="0">
                  <a:pos x="43" y="246"/>
                </a:cxn>
                <a:cxn ang="0">
                  <a:pos x="141" y="407"/>
                </a:cxn>
                <a:cxn ang="0">
                  <a:pos x="326" y="363"/>
                </a:cxn>
                <a:cxn ang="0">
                  <a:pos x="331" y="374"/>
                </a:cxn>
                <a:cxn ang="0">
                  <a:pos x="337" y="419"/>
                </a:cxn>
                <a:cxn ang="0">
                  <a:pos x="131" y="452"/>
                </a:cxn>
                <a:cxn ang="0">
                  <a:pos x="10" y="296"/>
                </a:cxn>
                <a:cxn ang="0">
                  <a:pos x="10" y="182"/>
                </a:cxn>
                <a:cxn ang="0">
                  <a:pos x="79" y="56"/>
                </a:cxn>
                <a:cxn ang="0">
                  <a:pos x="332" y="86"/>
                </a:cxn>
                <a:cxn ang="0">
                  <a:pos x="319" y="127"/>
                </a:cxn>
              </a:cxnLst>
              <a:rect b="b" l="0" r="r" t="0"/>
              <a:pathLst>
                <a:path h="480" w="337">
                  <a:moveTo>
                    <a:pt x="319" y="127"/>
                  </a:moveTo>
                  <a:cubicBezTo>
                    <a:pt x="185" y="12"/>
                    <a:pt x="54" y="93"/>
                    <a:pt x="43" y="246"/>
                  </a:cubicBezTo>
                  <a:cubicBezTo>
                    <a:pt x="48" y="334"/>
                    <a:pt x="95" y="380"/>
                    <a:pt x="141" y="407"/>
                  </a:cubicBezTo>
                  <a:cubicBezTo>
                    <a:pt x="188" y="434"/>
                    <a:pt x="274" y="434"/>
                    <a:pt x="326" y="363"/>
                  </a:cubicBezTo>
                  <a:cubicBezTo>
                    <a:pt x="328" y="366"/>
                    <a:pt x="330" y="370"/>
                    <a:pt x="331" y="374"/>
                  </a:cubicBezTo>
                  <a:cubicBezTo>
                    <a:pt x="335" y="386"/>
                    <a:pt x="336" y="403"/>
                    <a:pt x="337" y="419"/>
                  </a:cubicBezTo>
                  <a:cubicBezTo>
                    <a:pt x="289" y="480"/>
                    <a:pt x="190" y="479"/>
                    <a:pt x="131" y="452"/>
                  </a:cubicBezTo>
                  <a:cubicBezTo>
                    <a:pt x="83" y="430"/>
                    <a:pt x="31" y="383"/>
                    <a:pt x="10" y="296"/>
                  </a:cubicBezTo>
                  <a:cubicBezTo>
                    <a:pt x="3" y="258"/>
                    <a:pt x="0" y="220"/>
                    <a:pt x="10" y="182"/>
                  </a:cubicBezTo>
                  <a:cubicBezTo>
                    <a:pt x="20" y="128"/>
                    <a:pt x="45" y="86"/>
                    <a:pt x="79" y="56"/>
                  </a:cubicBezTo>
                  <a:cubicBezTo>
                    <a:pt x="135" y="6"/>
                    <a:pt x="253" y="0"/>
                    <a:pt x="332" y="86"/>
                  </a:cubicBezTo>
                  <a:lnTo>
                    <a:pt x="319" y="127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70" name="Group 44"/>
          <p:cNvGrpSpPr/>
          <p:nvPr/>
        </p:nvGrpSpPr>
        <p:grpSpPr>
          <a:xfrm>
            <a:off x="4894245" y="1183373"/>
            <a:ext cx="915713" cy="1177345"/>
            <a:chOff x="4095" y="2109"/>
            <a:chExt cx="687" cy="883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271" name="Freeform 45"/>
            <p:cNvSpPr/>
            <p:nvPr/>
          </p:nvSpPr>
          <p:spPr bwMode="auto">
            <a:xfrm>
              <a:off x="4457" y="2109"/>
              <a:ext cx="325" cy="426"/>
            </a:xfrm>
            <a:custGeom>
              <a:cxnLst>
                <a:cxn ang="0">
                  <a:pos x="134" y="0"/>
                </a:cxn>
                <a:cxn ang="0">
                  <a:pos x="162" y="3"/>
                </a:cxn>
                <a:cxn ang="0">
                  <a:pos x="29" y="213"/>
                </a:cxn>
                <a:cxn ang="0">
                  <a:pos x="0" y="210"/>
                </a:cxn>
                <a:cxn ang="0">
                  <a:pos x="134" y="0"/>
                </a:cxn>
              </a:cxnLst>
              <a:rect b="b" l="0" r="r" t="0"/>
              <a:pathLst>
                <a:path h="213" w="162">
                  <a:moveTo>
                    <a:pt x="134" y="0"/>
                  </a:moveTo>
                  <a:cubicBezTo>
                    <a:pt x="162" y="3"/>
                    <a:pt x="162" y="3"/>
                    <a:pt x="162" y="3"/>
                  </a:cubicBezTo>
                  <a:cubicBezTo>
                    <a:pt x="29" y="213"/>
                    <a:pt x="29" y="213"/>
                    <a:pt x="29" y="213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6" y="141"/>
                    <a:pt x="137" y="3"/>
                    <a:pt x="13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2" name="Freeform 46"/>
            <p:cNvSpPr/>
            <p:nvPr/>
          </p:nvSpPr>
          <p:spPr bwMode="auto">
            <a:xfrm>
              <a:off x="4239" y="2115"/>
              <a:ext cx="200" cy="294"/>
            </a:xfrm>
            <a:custGeom>
              <a:cxnLst>
                <a:cxn ang="0">
                  <a:pos x="0" y="4"/>
                </a:cxn>
                <a:cxn ang="0">
                  <a:pos x="66" y="0"/>
                </a:cxn>
                <a:cxn ang="0">
                  <a:pos x="200" y="228"/>
                </a:cxn>
                <a:cxn ang="0">
                  <a:pos x="156" y="294"/>
                </a:cxn>
                <a:cxn ang="0">
                  <a:pos x="0" y="4"/>
                </a:cxn>
              </a:cxnLst>
              <a:rect b="b" l="0" r="r" t="0"/>
              <a:pathLst>
                <a:path h="294" w="200">
                  <a:moveTo>
                    <a:pt x="0" y="4"/>
                  </a:moveTo>
                  <a:lnTo>
                    <a:pt x="66" y="0"/>
                  </a:lnTo>
                  <a:lnTo>
                    <a:pt x="200" y="228"/>
                  </a:lnTo>
                  <a:lnTo>
                    <a:pt x="156" y="29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3" name="Freeform 47"/>
            <p:cNvSpPr/>
            <p:nvPr/>
          </p:nvSpPr>
          <p:spPr bwMode="auto">
            <a:xfrm>
              <a:off x="4449" y="2541"/>
              <a:ext cx="73" cy="450"/>
            </a:xfrm>
            <a:custGeom>
              <a:cxnLst>
                <a:cxn ang="0">
                  <a:pos x="0" y="10"/>
                </a:cxn>
                <a:cxn ang="0">
                  <a:pos x="73" y="0"/>
                </a:cxn>
                <a:cxn ang="0">
                  <a:pos x="73" y="423"/>
                </a:cxn>
                <a:cxn ang="0">
                  <a:pos x="10" y="449"/>
                </a:cxn>
                <a:cxn ang="0">
                  <a:pos x="0" y="10"/>
                </a:cxn>
              </a:cxnLst>
              <a:rect b="b" l="0" r="r" t="0"/>
              <a:pathLst>
                <a:path h="449" w="73">
                  <a:moveTo>
                    <a:pt x="0" y="10"/>
                  </a:moveTo>
                  <a:lnTo>
                    <a:pt x="73" y="0"/>
                  </a:lnTo>
                  <a:lnTo>
                    <a:pt x="73" y="423"/>
                  </a:lnTo>
                  <a:lnTo>
                    <a:pt x="10" y="449"/>
                  </a:lnTo>
                  <a:lnTo>
                    <a:pt x="0" y="1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4" name="Freeform 48"/>
            <p:cNvSpPr/>
            <p:nvPr/>
          </p:nvSpPr>
          <p:spPr bwMode="auto">
            <a:xfrm>
              <a:off x="4451" y="2539"/>
              <a:ext cx="72" cy="449"/>
            </a:xfrm>
            <a:custGeom>
              <a:cxnLst>
                <a:cxn ang="0">
                  <a:pos x="0" y="8"/>
                </a:cxn>
                <a:cxn ang="0">
                  <a:pos x="73" y="0"/>
                </a:cxn>
                <a:cxn ang="0">
                  <a:pos x="73" y="423"/>
                </a:cxn>
                <a:cxn ang="0">
                  <a:pos x="10" y="449"/>
                </a:cxn>
                <a:cxn ang="0">
                  <a:pos x="0" y="8"/>
                </a:cxn>
              </a:cxnLst>
              <a:rect b="b" l="0" r="r" t="0"/>
              <a:pathLst>
                <a:path h="449" w="73">
                  <a:moveTo>
                    <a:pt x="0" y="8"/>
                  </a:moveTo>
                  <a:lnTo>
                    <a:pt x="73" y="0"/>
                  </a:lnTo>
                  <a:lnTo>
                    <a:pt x="73" y="423"/>
                  </a:lnTo>
                  <a:lnTo>
                    <a:pt x="10" y="449"/>
                  </a:lnTo>
                  <a:lnTo>
                    <a:pt x="0" y="8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5" name="Freeform 49"/>
            <p:cNvSpPr/>
            <p:nvPr/>
          </p:nvSpPr>
          <p:spPr bwMode="auto">
            <a:xfrm>
              <a:off x="4590" y="2541"/>
              <a:ext cx="66" cy="105"/>
            </a:xfrm>
            <a:custGeom>
              <a:cxnLst>
                <a:cxn ang="0">
                  <a:pos x="12" y="104"/>
                </a:cxn>
                <a:cxn ang="0">
                  <a:pos x="0" y="18"/>
                </a:cxn>
                <a:cxn ang="0">
                  <a:pos x="64" y="0"/>
                </a:cxn>
                <a:cxn ang="0">
                  <a:pos x="66" y="34"/>
                </a:cxn>
                <a:cxn ang="0">
                  <a:pos x="66" y="80"/>
                </a:cxn>
                <a:cxn ang="0">
                  <a:pos x="12" y="104"/>
                </a:cxn>
              </a:cxnLst>
              <a:rect b="b" l="0" r="r" t="0"/>
              <a:pathLst>
                <a:path h="104" w="66">
                  <a:moveTo>
                    <a:pt x="12" y="104"/>
                  </a:moveTo>
                  <a:lnTo>
                    <a:pt x="0" y="18"/>
                  </a:lnTo>
                  <a:lnTo>
                    <a:pt x="64" y="0"/>
                  </a:lnTo>
                  <a:lnTo>
                    <a:pt x="66" y="34"/>
                  </a:lnTo>
                  <a:lnTo>
                    <a:pt x="66" y="80"/>
                  </a:lnTo>
                  <a:lnTo>
                    <a:pt x="12" y="104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6" name="Freeform 50"/>
            <p:cNvSpPr/>
            <p:nvPr/>
          </p:nvSpPr>
          <p:spPr bwMode="auto">
            <a:xfrm>
              <a:off x="4590" y="2535"/>
              <a:ext cx="66" cy="104"/>
            </a:xfrm>
            <a:custGeom>
              <a:cxnLst>
                <a:cxn ang="0">
                  <a:pos x="12" y="104"/>
                </a:cxn>
                <a:cxn ang="0">
                  <a:pos x="0" y="18"/>
                </a:cxn>
                <a:cxn ang="0">
                  <a:pos x="64" y="0"/>
                </a:cxn>
                <a:cxn ang="0">
                  <a:pos x="66" y="34"/>
                </a:cxn>
                <a:cxn ang="0">
                  <a:pos x="66" y="80"/>
                </a:cxn>
                <a:cxn ang="0">
                  <a:pos x="12" y="104"/>
                </a:cxn>
              </a:cxnLst>
              <a:rect b="b" l="0" r="r" t="0"/>
              <a:pathLst>
                <a:path h="104" w="66">
                  <a:moveTo>
                    <a:pt x="12" y="104"/>
                  </a:moveTo>
                  <a:lnTo>
                    <a:pt x="0" y="18"/>
                  </a:lnTo>
                  <a:lnTo>
                    <a:pt x="64" y="0"/>
                  </a:lnTo>
                  <a:lnTo>
                    <a:pt x="66" y="34"/>
                  </a:lnTo>
                  <a:lnTo>
                    <a:pt x="66" y="80"/>
                  </a:lnTo>
                  <a:lnTo>
                    <a:pt x="12" y="104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7" name="Freeform 51"/>
            <p:cNvSpPr/>
            <p:nvPr/>
          </p:nvSpPr>
          <p:spPr bwMode="auto">
            <a:xfrm>
              <a:off x="4594" y="2689"/>
              <a:ext cx="54" cy="113"/>
            </a:xfrm>
            <a:custGeom>
              <a:cxnLst>
                <a:cxn ang="0">
                  <a:pos x="2" y="25"/>
                </a:cxn>
                <a:cxn ang="0">
                  <a:pos x="54" y="0"/>
                </a:cxn>
                <a:cxn ang="0">
                  <a:pos x="54" y="77"/>
                </a:cxn>
                <a:cxn ang="0">
                  <a:pos x="0" y="113"/>
                </a:cxn>
                <a:cxn ang="0">
                  <a:pos x="2" y="25"/>
                </a:cxn>
              </a:cxnLst>
              <a:rect b="b" l="0" r="r" t="0"/>
              <a:pathLst>
                <a:path h="113" w="54">
                  <a:moveTo>
                    <a:pt x="2" y="25"/>
                  </a:moveTo>
                  <a:lnTo>
                    <a:pt x="54" y="0"/>
                  </a:lnTo>
                  <a:lnTo>
                    <a:pt x="54" y="77"/>
                  </a:lnTo>
                  <a:lnTo>
                    <a:pt x="0" y="113"/>
                  </a:lnTo>
                  <a:lnTo>
                    <a:pt x="2" y="25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8" name="Freeform 52"/>
            <p:cNvSpPr/>
            <p:nvPr/>
          </p:nvSpPr>
          <p:spPr bwMode="auto">
            <a:xfrm>
              <a:off x="4594" y="2681"/>
              <a:ext cx="54" cy="113"/>
            </a:xfrm>
            <a:custGeom>
              <a:cxnLst>
                <a:cxn ang="0">
                  <a:pos x="2" y="25"/>
                </a:cxn>
                <a:cxn ang="0">
                  <a:pos x="54" y="0"/>
                </a:cxn>
                <a:cxn ang="0">
                  <a:pos x="54" y="77"/>
                </a:cxn>
                <a:cxn ang="0">
                  <a:pos x="0" y="113"/>
                </a:cxn>
                <a:cxn ang="0">
                  <a:pos x="2" y="25"/>
                </a:cxn>
              </a:cxnLst>
              <a:rect b="b" l="0" r="r" t="0"/>
              <a:pathLst>
                <a:path h="113" w="54">
                  <a:moveTo>
                    <a:pt x="2" y="25"/>
                  </a:moveTo>
                  <a:lnTo>
                    <a:pt x="54" y="0"/>
                  </a:lnTo>
                  <a:lnTo>
                    <a:pt x="54" y="77"/>
                  </a:lnTo>
                  <a:lnTo>
                    <a:pt x="0" y="113"/>
                  </a:lnTo>
                  <a:lnTo>
                    <a:pt x="2" y="25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9" name="Freeform 53"/>
            <p:cNvSpPr/>
            <p:nvPr/>
          </p:nvSpPr>
          <p:spPr bwMode="auto">
            <a:xfrm>
              <a:off x="4215" y="2659"/>
              <a:ext cx="435" cy="51"/>
            </a:xfrm>
            <a:custGeom>
              <a:cxnLst>
                <a:cxn ang="0">
                  <a:pos x="0" y="32"/>
                </a:cxn>
                <a:cxn ang="0">
                  <a:pos x="379" y="51"/>
                </a:cxn>
                <a:cxn ang="0">
                  <a:pos x="435" y="20"/>
                </a:cxn>
                <a:cxn ang="0">
                  <a:pos x="78" y="0"/>
                </a:cxn>
                <a:cxn ang="0">
                  <a:pos x="0" y="32"/>
                </a:cxn>
              </a:cxnLst>
              <a:rect b="b" l="0" r="r" t="0"/>
              <a:pathLst>
                <a:path h="51" w="435">
                  <a:moveTo>
                    <a:pt x="0" y="32"/>
                  </a:moveTo>
                  <a:lnTo>
                    <a:pt x="379" y="51"/>
                  </a:lnTo>
                  <a:lnTo>
                    <a:pt x="435" y="20"/>
                  </a:lnTo>
                  <a:lnTo>
                    <a:pt x="78" y="0"/>
                  </a:lnTo>
                  <a:lnTo>
                    <a:pt x="0" y="32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0" name="Freeform 54"/>
            <p:cNvSpPr/>
            <p:nvPr/>
          </p:nvSpPr>
          <p:spPr bwMode="auto">
            <a:xfrm>
              <a:off x="4213" y="2525"/>
              <a:ext cx="442" cy="35"/>
            </a:xfrm>
            <a:custGeom>
              <a:cxnLst>
                <a:cxn ang="0">
                  <a:pos x="0" y="34"/>
                </a:cxn>
                <a:cxn ang="0">
                  <a:pos x="387" y="34"/>
                </a:cxn>
                <a:cxn ang="0">
                  <a:pos x="443" y="8"/>
                </a:cxn>
                <a:cxn ang="0">
                  <a:pos x="68" y="0"/>
                </a:cxn>
                <a:cxn ang="0">
                  <a:pos x="0" y="34"/>
                </a:cxn>
              </a:cxnLst>
              <a:rect b="b" l="0" r="r" t="0"/>
              <a:pathLst>
                <a:path h="34" w="442">
                  <a:moveTo>
                    <a:pt x="0" y="34"/>
                  </a:moveTo>
                  <a:lnTo>
                    <a:pt x="387" y="34"/>
                  </a:lnTo>
                  <a:lnTo>
                    <a:pt x="443" y="8"/>
                  </a:lnTo>
                  <a:lnTo>
                    <a:pt x="68" y="0"/>
                  </a:lnTo>
                  <a:lnTo>
                    <a:pt x="0" y="34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1" name="Freeform 55"/>
            <p:cNvSpPr/>
            <p:nvPr/>
          </p:nvSpPr>
          <p:spPr bwMode="auto">
            <a:xfrm>
              <a:off x="4095" y="2113"/>
              <a:ext cx="641" cy="879"/>
            </a:xfrm>
            <a:custGeom>
              <a:cxnLst>
                <a:cxn ang="0">
                  <a:pos x="0" y="14"/>
                </a:cxn>
                <a:cxn ang="0">
                  <a:pos x="138" y="8"/>
                </a:cxn>
                <a:cxn ang="0">
                  <a:pos x="296" y="290"/>
                </a:cxn>
                <a:cxn ang="0">
                  <a:pos x="485" y="6"/>
                </a:cxn>
                <a:cxn ang="0">
                  <a:pos x="641" y="0"/>
                </a:cxn>
                <a:cxn ang="0">
                  <a:pos x="366" y="426"/>
                </a:cxn>
                <a:cxn ang="0">
                  <a:pos x="364" y="879"/>
                </a:cxn>
                <a:cxn ang="0">
                  <a:pos x="260" y="875"/>
                </a:cxn>
                <a:cxn ang="0">
                  <a:pos x="254" y="430"/>
                </a:cxn>
                <a:cxn ang="0">
                  <a:pos x="0" y="14"/>
                </a:cxn>
              </a:cxnLst>
              <a:rect b="b" l="0" r="r" t="0"/>
              <a:pathLst>
                <a:path h="879" w="641">
                  <a:moveTo>
                    <a:pt x="0" y="14"/>
                  </a:moveTo>
                  <a:lnTo>
                    <a:pt x="138" y="8"/>
                  </a:lnTo>
                  <a:lnTo>
                    <a:pt x="296" y="290"/>
                  </a:lnTo>
                  <a:lnTo>
                    <a:pt x="485" y="6"/>
                  </a:lnTo>
                  <a:lnTo>
                    <a:pt x="641" y="0"/>
                  </a:lnTo>
                  <a:lnTo>
                    <a:pt x="366" y="426"/>
                  </a:lnTo>
                  <a:lnTo>
                    <a:pt x="364" y="879"/>
                  </a:lnTo>
                  <a:lnTo>
                    <a:pt x="260" y="875"/>
                  </a:lnTo>
                  <a:lnTo>
                    <a:pt x="254" y="430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2" name="Freeform 56"/>
            <p:cNvSpPr/>
            <p:nvPr/>
          </p:nvSpPr>
          <p:spPr bwMode="auto">
            <a:xfrm>
              <a:off x="4103" y="2109"/>
              <a:ext cx="629" cy="877"/>
            </a:xfrm>
            <a:custGeom>
              <a:cxnLst>
                <a:cxn ang="0">
                  <a:pos x="0" y="16"/>
                </a:cxn>
                <a:cxn ang="0">
                  <a:pos x="136" y="10"/>
                </a:cxn>
                <a:cxn ang="0">
                  <a:pos x="292" y="290"/>
                </a:cxn>
                <a:cxn ang="0">
                  <a:pos x="475" y="6"/>
                </a:cxn>
                <a:cxn ang="0">
                  <a:pos x="629" y="0"/>
                </a:cxn>
                <a:cxn ang="0">
                  <a:pos x="360" y="426"/>
                </a:cxn>
                <a:cxn ang="0">
                  <a:pos x="358" y="877"/>
                </a:cxn>
                <a:cxn ang="0">
                  <a:pos x="256" y="875"/>
                </a:cxn>
                <a:cxn ang="0">
                  <a:pos x="250" y="430"/>
                </a:cxn>
                <a:cxn ang="0">
                  <a:pos x="0" y="16"/>
                </a:cxn>
              </a:cxnLst>
              <a:rect b="b" l="0" r="r" t="0"/>
              <a:pathLst>
                <a:path h="877" w="629">
                  <a:moveTo>
                    <a:pt x="0" y="16"/>
                  </a:moveTo>
                  <a:lnTo>
                    <a:pt x="136" y="10"/>
                  </a:lnTo>
                  <a:lnTo>
                    <a:pt x="292" y="290"/>
                  </a:lnTo>
                  <a:lnTo>
                    <a:pt x="475" y="6"/>
                  </a:lnTo>
                  <a:lnTo>
                    <a:pt x="629" y="0"/>
                  </a:lnTo>
                  <a:lnTo>
                    <a:pt x="360" y="426"/>
                  </a:lnTo>
                  <a:lnTo>
                    <a:pt x="358" y="877"/>
                  </a:lnTo>
                  <a:lnTo>
                    <a:pt x="256" y="875"/>
                  </a:lnTo>
                  <a:lnTo>
                    <a:pt x="250" y="430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3" name="Freeform 57"/>
            <p:cNvSpPr/>
            <p:nvPr/>
          </p:nvSpPr>
          <p:spPr bwMode="auto">
            <a:xfrm>
              <a:off x="4213" y="2567"/>
              <a:ext cx="389" cy="80"/>
            </a:xfrm>
            <a:custGeom>
              <a:cxnLst>
                <a:cxn ang="0">
                  <a:pos x="389" y="80"/>
                </a:cxn>
                <a:cxn ang="0">
                  <a:pos x="2" y="74"/>
                </a:cxn>
                <a:cxn ang="0">
                  <a:pos x="0" y="0"/>
                </a:cxn>
                <a:cxn ang="0">
                  <a:pos x="389" y="0"/>
                </a:cxn>
                <a:cxn ang="0">
                  <a:pos x="389" y="80"/>
                </a:cxn>
              </a:cxnLst>
              <a:rect b="b" l="0" r="r" t="0"/>
              <a:pathLst>
                <a:path h="80" w="389">
                  <a:moveTo>
                    <a:pt x="389" y="80"/>
                  </a:moveTo>
                  <a:lnTo>
                    <a:pt x="2" y="74"/>
                  </a:lnTo>
                  <a:lnTo>
                    <a:pt x="0" y="0"/>
                  </a:lnTo>
                  <a:lnTo>
                    <a:pt x="389" y="0"/>
                  </a:lnTo>
                  <a:lnTo>
                    <a:pt x="389" y="8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4" name="Freeform 58"/>
            <p:cNvSpPr/>
            <p:nvPr/>
          </p:nvSpPr>
          <p:spPr bwMode="auto">
            <a:xfrm>
              <a:off x="4211" y="2559"/>
              <a:ext cx="391" cy="80"/>
            </a:xfrm>
            <a:custGeom>
              <a:cxnLst>
                <a:cxn ang="0">
                  <a:pos x="391" y="80"/>
                </a:cxn>
                <a:cxn ang="0">
                  <a:pos x="4" y="74"/>
                </a:cxn>
                <a:cxn ang="0">
                  <a:pos x="0" y="0"/>
                </a:cxn>
                <a:cxn ang="0">
                  <a:pos x="391" y="0"/>
                </a:cxn>
                <a:cxn ang="0">
                  <a:pos x="391" y="80"/>
                </a:cxn>
              </a:cxnLst>
              <a:rect b="b" l="0" r="r" t="0"/>
              <a:pathLst>
                <a:path h="80" w="391">
                  <a:moveTo>
                    <a:pt x="391" y="80"/>
                  </a:moveTo>
                  <a:lnTo>
                    <a:pt x="4" y="74"/>
                  </a:lnTo>
                  <a:lnTo>
                    <a:pt x="0" y="0"/>
                  </a:lnTo>
                  <a:lnTo>
                    <a:pt x="391" y="0"/>
                  </a:lnTo>
                  <a:lnTo>
                    <a:pt x="391" y="80"/>
                  </a:ln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72941"/>
                    <a:invGamma/>
                  </a:srgbClr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5" name="Freeform 59"/>
            <p:cNvSpPr/>
            <p:nvPr/>
          </p:nvSpPr>
          <p:spPr bwMode="auto">
            <a:xfrm>
              <a:off x="4221" y="2695"/>
              <a:ext cx="375" cy="107"/>
            </a:xfrm>
            <a:custGeom>
              <a:cxnLst>
                <a:cxn ang="0">
                  <a:pos x="187" y="53"/>
                </a:cxn>
                <a:cxn ang="0">
                  <a:pos x="0" y="44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87" y="9"/>
                </a:cxn>
                <a:cxn ang="0">
                  <a:pos x="187" y="53"/>
                </a:cxn>
              </a:cxnLst>
              <a:rect b="b" l="0" r="r" t="0"/>
              <a:pathLst>
                <a:path h="52" w="187">
                  <a:moveTo>
                    <a:pt x="187" y="53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14"/>
                    <a:pt x="1" y="7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7" y="9"/>
                    <a:pt x="187" y="9"/>
                    <a:pt x="187" y="9"/>
                  </a:cubicBezTo>
                  <a:lnTo>
                    <a:pt x="187" y="53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7294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6" name="Freeform 60"/>
            <p:cNvSpPr/>
            <p:nvPr/>
          </p:nvSpPr>
          <p:spPr bwMode="auto">
            <a:xfrm>
              <a:off x="4221" y="2687"/>
              <a:ext cx="375" cy="107"/>
            </a:xfrm>
            <a:custGeom>
              <a:cxnLst>
                <a:cxn ang="0">
                  <a:pos x="187" y="53"/>
                </a:cxn>
                <a:cxn ang="0">
                  <a:pos x="0" y="44"/>
                </a:cxn>
                <a:cxn ang="0">
                  <a:pos x="0" y="2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87" y="9"/>
                </a:cxn>
                <a:cxn ang="0">
                  <a:pos x="187" y="53"/>
                </a:cxn>
              </a:cxnLst>
              <a:rect b="b" l="0" r="r" t="0"/>
              <a:pathLst>
                <a:path h="52" w="187">
                  <a:moveTo>
                    <a:pt x="187" y="53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14"/>
                    <a:pt x="1" y="7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7" y="9"/>
                    <a:pt x="187" y="9"/>
                    <a:pt x="187" y="9"/>
                  </a:cubicBezTo>
                  <a:lnTo>
                    <a:pt x="187" y="53"/>
                  </a:ln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72941"/>
                    <a:invGamma/>
                  </a:srgbClr>
                </a:gs>
                <a:gs pos="100000">
                  <a:srgbClr val="FFCC00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42486" y="2693117"/>
            <a:ext cx="1404760" cy="1444341"/>
            <a:chOff x="1842486" y="2693117"/>
            <a:chExt cx="1404760" cy="1444341"/>
          </a:xfrm>
        </p:grpSpPr>
        <p:grpSp>
          <p:nvGrpSpPr>
            <p:cNvPr id="2" name="组合 1"/>
            <p:cNvGrpSpPr/>
            <p:nvPr/>
          </p:nvGrpSpPr>
          <p:grpSpPr>
            <a:xfrm>
              <a:off x="1842486" y="2871112"/>
              <a:ext cx="1404760" cy="1266346"/>
              <a:chOff x="1842486" y="2871112"/>
              <a:chExt cx="1404760" cy="1266346"/>
            </a:xfrm>
          </p:grpSpPr>
          <p:sp>
            <p:nvSpPr>
              <p:cNvPr id="287" name="Freeform 61"/>
              <p:cNvSpPr/>
              <p:nvPr/>
            </p:nvSpPr>
            <p:spPr bwMode="auto">
              <a:xfrm>
                <a:off x="1913350" y="2880765"/>
                <a:ext cx="1333896" cy="1256693"/>
              </a:xfrm>
              <a:custGeom>
                <a:gdLst>
                  <a:gd fmla="*/ 1115 w 1302" name="T0"/>
                  <a:gd fmla="*/ 10 h 1231" name="T1"/>
                  <a:gd fmla="*/ 1197 w 1302" name="T2"/>
                  <a:gd fmla="*/ 0 h 1231" name="T3"/>
                  <a:gd fmla="*/ 1218 w 1302" name="T4"/>
                  <a:gd fmla="*/ 684 h 1231" name="T5"/>
                  <a:gd fmla="*/ 1302 w 1302" name="T6"/>
                  <a:gd fmla="*/ 1228 h 1231" name="T7"/>
                  <a:gd fmla="*/ 650 w 1302" name="T8"/>
                  <a:gd fmla="*/ 1204 h 1231" name="T9"/>
                  <a:gd fmla="*/ 6 w 1302" name="T10"/>
                  <a:gd fmla="*/ 1231 h 1231" name="T11"/>
                  <a:gd fmla="*/ 1 w 1302" name="T12"/>
                  <a:gd fmla="*/ 883 h 1231" name="T13"/>
                  <a:gd fmla="*/ 76 w 1302" name="T14"/>
                  <a:gd fmla="*/ 313 h 1231" name="T15"/>
                  <a:gd fmla="*/ 813 w 1302" name="T16"/>
                  <a:gd fmla="*/ 155 h 1231" name="T17"/>
                  <a:gd fmla="*/ 1115 w 1302" name="T18"/>
                  <a:gd fmla="*/ 10 h 1231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302" name="T30"/>
                  <a:gd fmla="*/ 0 h 1231" name="T31"/>
                  <a:gd fmla="*/ 1302 w 1302" name="T32"/>
                  <a:gd fmla="*/ 1231 h 1231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1231" w="1302">
                    <a:moveTo>
                      <a:pt x="1115" y="10"/>
                    </a:moveTo>
                    <a:cubicBezTo>
                      <a:pt x="1197" y="0"/>
                      <a:pt x="1197" y="0"/>
                      <a:pt x="1197" y="0"/>
                    </a:cubicBezTo>
                    <a:cubicBezTo>
                      <a:pt x="1197" y="0"/>
                      <a:pt x="1186" y="352"/>
                      <a:pt x="1218" y="684"/>
                    </a:cubicBezTo>
                    <a:cubicBezTo>
                      <a:pt x="1241" y="915"/>
                      <a:pt x="1302" y="1228"/>
                      <a:pt x="1302" y="1228"/>
                    </a:cubicBezTo>
                    <a:cubicBezTo>
                      <a:pt x="1302" y="1228"/>
                      <a:pt x="977" y="1199"/>
                      <a:pt x="650" y="1204"/>
                    </a:cubicBezTo>
                    <a:cubicBezTo>
                      <a:pt x="324" y="1208"/>
                      <a:pt x="6" y="1231"/>
                      <a:pt x="6" y="1231"/>
                    </a:cubicBezTo>
                    <a:cubicBezTo>
                      <a:pt x="6" y="1231"/>
                      <a:pt x="0" y="1152"/>
                      <a:pt x="1" y="883"/>
                    </a:cubicBezTo>
                    <a:cubicBezTo>
                      <a:pt x="1" y="613"/>
                      <a:pt x="76" y="313"/>
                      <a:pt x="76" y="313"/>
                    </a:cubicBezTo>
                    <a:cubicBezTo>
                      <a:pt x="813" y="155"/>
                      <a:pt x="813" y="155"/>
                      <a:pt x="813" y="155"/>
                    </a:cubicBezTo>
                    <a:lnTo>
                      <a:pt x="1115" y="1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8" name="Freeform 62"/>
              <p:cNvSpPr/>
              <p:nvPr/>
            </p:nvSpPr>
            <p:spPr bwMode="auto">
              <a:xfrm>
                <a:off x="1852231" y="2871112"/>
                <a:ext cx="1321028" cy="1228814"/>
              </a:xfrm>
              <a:custGeom>
                <a:cxnLst>
                  <a:cxn ang="0">
                    <a:pos x="1289" y="1174"/>
                  </a:cxn>
                  <a:cxn ang="0">
                    <a:pos x="14" y="1203"/>
                  </a:cxn>
                  <a:cxn ang="0">
                    <a:pos x="23" y="5"/>
                  </a:cxn>
                  <a:cxn ang="0">
                    <a:pos x="1248" y="0"/>
                  </a:cxn>
                  <a:cxn ang="0">
                    <a:pos x="1289" y="1174"/>
                  </a:cxn>
                </a:cxnLst>
                <a:rect b="b" l="0" r="r" t="0"/>
                <a:pathLst>
                  <a:path h="1203" w="1289">
                    <a:moveTo>
                      <a:pt x="1289" y="1174"/>
                    </a:moveTo>
                    <a:cubicBezTo>
                      <a:pt x="864" y="1184"/>
                      <a:pt x="439" y="1194"/>
                      <a:pt x="14" y="1203"/>
                    </a:cubicBezTo>
                    <a:cubicBezTo>
                      <a:pt x="0" y="804"/>
                      <a:pt x="3" y="404"/>
                      <a:pt x="23" y="5"/>
                    </a:cubicBezTo>
                    <a:cubicBezTo>
                      <a:pt x="432" y="3"/>
                      <a:pt x="840" y="2"/>
                      <a:pt x="1248" y="0"/>
                    </a:cubicBezTo>
                    <a:cubicBezTo>
                      <a:pt x="1245" y="392"/>
                      <a:pt x="1259" y="783"/>
                      <a:pt x="1289" y="1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gamma/>
                      <a:shade val="92157"/>
                      <a:invGamma/>
                    </a:srgbClr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3" name="Rectangle 85"/>
              <p:cNvSpPr>
                <a:spLocks noChangeArrowheads="1"/>
              </p:cNvSpPr>
              <p:nvPr/>
            </p:nvSpPr>
            <p:spPr bwMode="auto">
              <a:xfrm>
                <a:off x="2039877" y="3392236"/>
                <a:ext cx="926436" cy="640080"/>
              </a:xfrm>
              <a:prstGeom prst="rect">
                <a:avLst/>
              </a:prstGeom>
              <a:noFill/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algn="ctr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altLang="en-US" b="1" lang="zh-CN" sz="1200">
                    <a:solidFill>
                      <a:srgbClr val="80808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文字1</a:t>
                </a:r>
              </a:p>
              <a:p>
                <a:pPr algn="ctr"/>
                <a:r>
                  <a:rPr altLang="en-US" b="1" lang="zh-CN" sz="1200">
                    <a:solidFill>
                      <a:srgbClr val="80808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文字2</a:t>
                </a:r>
              </a:p>
              <a:p>
                <a:pPr algn="ctr"/>
                <a:r>
                  <a:rPr altLang="en-US" b="1" lang="zh-CN" sz="1200">
                    <a:solidFill>
                      <a:srgbClr val="80808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文字3</a:t>
                </a:r>
              </a:p>
            </p:txBody>
          </p:sp>
          <p:sp>
            <p:nvSpPr>
              <p:cNvPr id="304" name="Rectangle 86"/>
              <p:cNvSpPr>
                <a:spLocks noChangeArrowheads="1"/>
              </p:cNvSpPr>
              <p:nvPr/>
            </p:nvSpPr>
            <p:spPr bwMode="auto">
              <a:xfrm>
                <a:off x="1848844" y="3075809"/>
                <a:ext cx="1302067" cy="304800"/>
              </a:xfrm>
              <a:prstGeom prst="rect">
                <a:avLst/>
              </a:prstGeom>
              <a:noFill/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algn="ctr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altLang="en-US" b="1" lang="zh-CN" sz="1400">
                    <a:solidFill>
                      <a:srgbClr val="80808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添加文字内容 </a:t>
                </a:r>
              </a:p>
            </p:txBody>
          </p:sp>
        </p:grpSp>
        <p:grpSp>
          <p:nvGrpSpPr>
            <p:cNvPr id="323" name="Group 105"/>
            <p:cNvGrpSpPr/>
            <p:nvPr/>
          </p:nvGrpSpPr>
          <p:grpSpPr>
            <a:xfrm>
              <a:off x="2423750" y="2693117"/>
              <a:ext cx="277717" cy="291656"/>
              <a:chOff x="1088" y="998"/>
              <a:chExt cx="296" cy="311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324" name="Line 106"/>
              <p:cNvSpPr>
                <a:spLocks noChangeShapeType="1"/>
              </p:cNvSpPr>
              <p:nvPr/>
            </p:nvSpPr>
            <p:spPr bwMode="auto">
              <a:xfrm>
                <a:off x="1278" y="1262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noFill/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5" name="Line 107"/>
              <p:cNvSpPr>
                <a:spLocks noChangeShapeType="1"/>
              </p:cNvSpPr>
              <p:nvPr/>
            </p:nvSpPr>
            <p:spPr bwMode="auto">
              <a:xfrm>
                <a:off x="1278" y="1262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noFill/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6" name="Freeform 108"/>
              <p:cNvSpPr/>
              <p:nvPr/>
            </p:nvSpPr>
            <p:spPr bwMode="auto">
              <a:xfrm>
                <a:off x="1093" y="1200"/>
                <a:ext cx="104" cy="109"/>
              </a:xfrm>
              <a:custGeom>
                <a:cxnLst>
                  <a:cxn ang="0">
                    <a:pos x="3" y="144"/>
                  </a:cxn>
                  <a:cxn ang="0">
                    <a:pos x="104" y="0"/>
                  </a:cxn>
                  <a:cxn ang="0">
                    <a:pos x="104" y="36"/>
                  </a:cxn>
                  <a:cxn ang="0">
                    <a:pos x="154" y="56"/>
                  </a:cxn>
                  <a:cxn ang="0">
                    <a:pos x="161" y="52"/>
                  </a:cxn>
                  <a:cxn ang="0">
                    <a:pos x="26" y="164"/>
                  </a:cxn>
                  <a:cxn ang="0">
                    <a:pos x="23" y="166"/>
                  </a:cxn>
                  <a:cxn ang="0">
                    <a:pos x="3" y="158"/>
                  </a:cxn>
                  <a:cxn ang="0">
                    <a:pos x="3" y="144"/>
                  </a:cxn>
                </a:cxnLst>
                <a:rect b="b" l="0" r="r" t="0"/>
                <a:pathLst>
                  <a:path h="169" w="161">
                    <a:moveTo>
                      <a:pt x="3" y="144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97" y="9"/>
                      <a:pt x="97" y="23"/>
                      <a:pt x="104" y="36"/>
                    </a:cubicBezTo>
                    <a:cubicBezTo>
                      <a:pt x="114" y="54"/>
                      <a:pt x="137" y="63"/>
                      <a:pt x="154" y="56"/>
                    </a:cubicBezTo>
                    <a:cubicBezTo>
                      <a:pt x="156" y="55"/>
                      <a:pt x="159" y="54"/>
                      <a:pt x="161" y="52"/>
                    </a:cubicBezTo>
                    <a:cubicBezTo>
                      <a:pt x="26" y="164"/>
                      <a:pt x="26" y="164"/>
                      <a:pt x="26" y="164"/>
                    </a:cubicBezTo>
                    <a:cubicBezTo>
                      <a:pt x="25" y="165"/>
                      <a:pt x="24" y="165"/>
                      <a:pt x="23" y="166"/>
                    </a:cubicBezTo>
                    <a:cubicBezTo>
                      <a:pt x="16" y="169"/>
                      <a:pt x="7" y="165"/>
                      <a:pt x="3" y="158"/>
                    </a:cubicBezTo>
                    <a:cubicBezTo>
                      <a:pt x="0" y="153"/>
                      <a:pt x="1" y="147"/>
                      <a:pt x="3" y="144"/>
                    </a:cubicBezTo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57255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7" name="Freeform 109"/>
              <p:cNvSpPr/>
              <p:nvPr/>
            </p:nvSpPr>
            <p:spPr bwMode="auto">
              <a:xfrm>
                <a:off x="1088" y="1083"/>
                <a:ext cx="218" cy="220"/>
              </a:xfrm>
              <a:custGeom>
                <a:cxnLst>
                  <a:cxn ang="0">
                    <a:pos x="331" y="134"/>
                  </a:cxn>
                  <a:cxn ang="0">
                    <a:pos x="312" y="86"/>
                  </a:cxn>
                  <a:cxn ang="0">
                    <a:pos x="259" y="29"/>
                  </a:cxn>
                  <a:cxn ang="0">
                    <a:pos x="186" y="2"/>
                  </a:cxn>
                  <a:cxn ang="0">
                    <a:pos x="147" y="2"/>
                  </a:cxn>
                  <a:cxn ang="0">
                    <a:pos x="131" y="5"/>
                  </a:cxn>
                  <a:cxn ang="0">
                    <a:pos x="107" y="12"/>
                  </a:cxn>
                  <a:cxn ang="0">
                    <a:pos x="75" y="29"/>
                  </a:cxn>
                  <a:cxn ang="0">
                    <a:pos x="65" y="36"/>
                  </a:cxn>
                  <a:cxn ang="0">
                    <a:pos x="57" y="43"/>
                  </a:cxn>
                  <a:cxn ang="0">
                    <a:pos x="48" y="51"/>
                  </a:cxn>
                  <a:cxn ang="0">
                    <a:pos x="47" y="52"/>
                  </a:cxn>
                  <a:cxn ang="0">
                    <a:pos x="48" y="51"/>
                  </a:cxn>
                  <a:cxn ang="0">
                    <a:pos x="35" y="223"/>
                  </a:cxn>
                  <a:cxn ang="0">
                    <a:pos x="249" y="310"/>
                  </a:cxn>
                  <a:cxn ang="0">
                    <a:pos x="293" y="277"/>
                  </a:cxn>
                  <a:cxn ang="0">
                    <a:pos x="293" y="278"/>
                  </a:cxn>
                  <a:cxn ang="0">
                    <a:pos x="293" y="277"/>
                  </a:cxn>
                  <a:cxn ang="0">
                    <a:pos x="299" y="271"/>
                  </a:cxn>
                  <a:cxn ang="0">
                    <a:pos x="307" y="259"/>
                  </a:cxn>
                  <a:cxn ang="0">
                    <a:pos x="321" y="232"/>
                  </a:cxn>
                  <a:cxn ang="0">
                    <a:pos x="333" y="187"/>
                  </a:cxn>
                  <a:cxn ang="0">
                    <a:pos x="331" y="134"/>
                  </a:cxn>
                </a:cxnLst>
                <a:rect b="b" l="0" r="r" t="0"/>
                <a:pathLst>
                  <a:path h="340" w="336">
                    <a:moveTo>
                      <a:pt x="331" y="134"/>
                    </a:moveTo>
                    <a:cubicBezTo>
                      <a:pt x="329" y="128"/>
                      <a:pt x="325" y="110"/>
                      <a:pt x="312" y="86"/>
                    </a:cubicBezTo>
                    <a:cubicBezTo>
                      <a:pt x="306" y="76"/>
                      <a:pt x="291" y="50"/>
                      <a:pt x="259" y="29"/>
                    </a:cubicBezTo>
                    <a:cubicBezTo>
                      <a:pt x="227" y="7"/>
                      <a:pt x="197" y="4"/>
                      <a:pt x="186" y="2"/>
                    </a:cubicBezTo>
                    <a:cubicBezTo>
                      <a:pt x="184" y="2"/>
                      <a:pt x="166" y="0"/>
                      <a:pt x="147" y="2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24" y="7"/>
                      <a:pt x="114" y="10"/>
                      <a:pt x="107" y="12"/>
                    </a:cubicBezTo>
                    <a:cubicBezTo>
                      <a:pt x="107" y="12"/>
                      <a:pt x="91" y="18"/>
                      <a:pt x="75" y="29"/>
                    </a:cubicBezTo>
                    <a:cubicBezTo>
                      <a:pt x="72" y="31"/>
                      <a:pt x="68" y="34"/>
                      <a:pt x="65" y="36"/>
                    </a:cubicBezTo>
                    <a:cubicBezTo>
                      <a:pt x="62" y="38"/>
                      <a:pt x="60" y="40"/>
                      <a:pt x="57" y="43"/>
                    </a:cubicBezTo>
                    <a:cubicBezTo>
                      <a:pt x="54" y="45"/>
                      <a:pt x="51" y="48"/>
                      <a:pt x="48" y="51"/>
                    </a:cubicBezTo>
                    <a:cubicBezTo>
                      <a:pt x="48" y="51"/>
                      <a:pt x="47" y="52"/>
                      <a:pt x="47" y="52"/>
                    </a:cubicBezTo>
                    <a:cubicBezTo>
                      <a:pt x="47" y="52"/>
                      <a:pt x="47" y="51"/>
                      <a:pt x="48" y="51"/>
                    </a:cubicBezTo>
                    <a:cubicBezTo>
                      <a:pt x="7" y="93"/>
                      <a:pt x="0" y="161"/>
                      <a:pt x="35" y="223"/>
                    </a:cubicBezTo>
                    <a:cubicBezTo>
                      <a:pt x="80" y="302"/>
                      <a:pt x="175" y="340"/>
                      <a:pt x="249" y="310"/>
                    </a:cubicBezTo>
                    <a:cubicBezTo>
                      <a:pt x="267" y="302"/>
                      <a:pt x="281" y="291"/>
                      <a:pt x="293" y="277"/>
                    </a:cubicBezTo>
                    <a:cubicBezTo>
                      <a:pt x="293" y="278"/>
                      <a:pt x="293" y="278"/>
                      <a:pt x="293" y="278"/>
                    </a:cubicBezTo>
                    <a:cubicBezTo>
                      <a:pt x="293" y="278"/>
                      <a:pt x="293" y="278"/>
                      <a:pt x="293" y="277"/>
                    </a:cubicBezTo>
                    <a:cubicBezTo>
                      <a:pt x="295" y="275"/>
                      <a:pt x="297" y="273"/>
                      <a:pt x="299" y="271"/>
                    </a:cubicBezTo>
                    <a:cubicBezTo>
                      <a:pt x="302" y="267"/>
                      <a:pt x="305" y="263"/>
                      <a:pt x="307" y="259"/>
                    </a:cubicBezTo>
                    <a:cubicBezTo>
                      <a:pt x="315" y="246"/>
                      <a:pt x="317" y="242"/>
                      <a:pt x="321" y="232"/>
                    </a:cubicBezTo>
                    <a:cubicBezTo>
                      <a:pt x="321" y="232"/>
                      <a:pt x="330" y="211"/>
                      <a:pt x="333" y="187"/>
                    </a:cubicBezTo>
                    <a:cubicBezTo>
                      <a:pt x="334" y="178"/>
                      <a:pt x="336" y="160"/>
                      <a:pt x="331" y="13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18CCB">
                      <a:gamma/>
                      <a:tint val="57255"/>
                      <a:invGamma/>
                    </a:srgbClr>
                  </a:gs>
                  <a:gs pos="100000">
                    <a:srgbClr val="018CCB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8" name="Freeform 110"/>
              <p:cNvSpPr/>
              <p:nvPr/>
            </p:nvSpPr>
            <p:spPr bwMode="auto">
              <a:xfrm>
                <a:off x="1197" y="1089"/>
                <a:ext cx="99" cy="101"/>
              </a:xfrm>
              <a:custGeom>
                <a:cxnLst>
                  <a:cxn ang="0">
                    <a:pos x="15" y="58"/>
                  </a:cxn>
                  <a:cxn ang="0">
                    <a:pos x="68" y="0"/>
                  </a:cxn>
                  <a:cxn ang="0">
                    <a:pos x="65" y="59"/>
                  </a:cxn>
                  <a:cxn ang="0">
                    <a:pos x="139" y="89"/>
                  </a:cxn>
                  <a:cxn ang="0">
                    <a:pos x="154" y="79"/>
                  </a:cxn>
                  <a:cxn ang="0">
                    <a:pos x="100" y="137"/>
                  </a:cxn>
                  <a:cxn ang="0">
                    <a:pos x="86" y="147"/>
                  </a:cxn>
                  <a:cxn ang="0">
                    <a:pos x="12" y="117"/>
                  </a:cxn>
                  <a:cxn ang="0">
                    <a:pos x="15" y="58"/>
                  </a:cxn>
                </a:cxnLst>
                <a:rect b="b" l="0" r="r" t="0"/>
                <a:pathLst>
                  <a:path h="158" w="154">
                    <a:moveTo>
                      <a:pt x="15" y="58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55" y="15"/>
                      <a:pt x="53" y="38"/>
                      <a:pt x="65" y="59"/>
                    </a:cubicBezTo>
                    <a:cubicBezTo>
                      <a:pt x="80" y="86"/>
                      <a:pt x="114" y="100"/>
                      <a:pt x="139" y="89"/>
                    </a:cubicBezTo>
                    <a:cubicBezTo>
                      <a:pt x="145" y="87"/>
                      <a:pt x="150" y="83"/>
                      <a:pt x="154" y="79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96" y="141"/>
                      <a:pt x="91" y="145"/>
                      <a:pt x="86" y="147"/>
                    </a:cubicBezTo>
                    <a:cubicBezTo>
                      <a:pt x="60" y="158"/>
                      <a:pt x="27" y="144"/>
                      <a:pt x="12" y="117"/>
                    </a:cubicBezTo>
                    <a:cubicBezTo>
                      <a:pt x="0" y="96"/>
                      <a:pt x="2" y="73"/>
                      <a:pt x="15" y="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18CCB">
                      <a:gamma/>
                      <a:tint val="57255"/>
                      <a:invGamma/>
                    </a:srgbClr>
                  </a:gs>
                  <a:gs pos="100000">
                    <a:srgbClr val="018CCB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9" name="Freeform 111"/>
              <p:cNvSpPr/>
              <p:nvPr/>
            </p:nvSpPr>
            <p:spPr bwMode="auto">
              <a:xfrm>
                <a:off x="1197" y="1089"/>
                <a:ext cx="99" cy="101"/>
              </a:xfrm>
              <a:custGeom>
                <a:cxnLst>
                  <a:cxn ang="0">
                    <a:pos x="15" y="58"/>
                  </a:cxn>
                  <a:cxn ang="0">
                    <a:pos x="68" y="0"/>
                  </a:cxn>
                  <a:cxn ang="0">
                    <a:pos x="65" y="59"/>
                  </a:cxn>
                  <a:cxn ang="0">
                    <a:pos x="139" y="89"/>
                  </a:cxn>
                  <a:cxn ang="0">
                    <a:pos x="154" y="79"/>
                  </a:cxn>
                  <a:cxn ang="0">
                    <a:pos x="100" y="137"/>
                  </a:cxn>
                  <a:cxn ang="0">
                    <a:pos x="86" y="147"/>
                  </a:cxn>
                  <a:cxn ang="0">
                    <a:pos x="12" y="117"/>
                  </a:cxn>
                  <a:cxn ang="0">
                    <a:pos x="15" y="58"/>
                  </a:cxn>
                </a:cxnLst>
                <a:rect b="b" l="0" r="r" t="0"/>
                <a:pathLst>
                  <a:path h="158" w="154">
                    <a:moveTo>
                      <a:pt x="15" y="58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55" y="15"/>
                      <a:pt x="53" y="38"/>
                      <a:pt x="65" y="59"/>
                    </a:cubicBezTo>
                    <a:cubicBezTo>
                      <a:pt x="80" y="86"/>
                      <a:pt x="114" y="100"/>
                      <a:pt x="139" y="89"/>
                    </a:cubicBezTo>
                    <a:cubicBezTo>
                      <a:pt x="145" y="87"/>
                      <a:pt x="150" y="83"/>
                      <a:pt x="154" y="79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96" y="141"/>
                      <a:pt x="91" y="145"/>
                      <a:pt x="86" y="147"/>
                    </a:cubicBezTo>
                    <a:cubicBezTo>
                      <a:pt x="60" y="158"/>
                      <a:pt x="27" y="144"/>
                      <a:pt x="12" y="117"/>
                    </a:cubicBezTo>
                    <a:cubicBezTo>
                      <a:pt x="0" y="96"/>
                      <a:pt x="2" y="73"/>
                      <a:pt x="15" y="58"/>
                    </a:cubicBezTo>
                  </a:path>
                </a:pathLst>
              </a:custGeom>
              <a:gradFill rotWithShape="1">
                <a:gsLst>
                  <a:gs pos="0">
                    <a:srgbClr val="018CCB">
                      <a:gamma/>
                      <a:tint val="57255"/>
                      <a:invGamma/>
                    </a:srgbClr>
                  </a:gs>
                  <a:gs pos="100000">
                    <a:srgbClr val="018CCB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0" name="Freeform 112"/>
              <p:cNvSpPr/>
              <p:nvPr/>
            </p:nvSpPr>
            <p:spPr bwMode="auto">
              <a:xfrm>
                <a:off x="1213" y="998"/>
                <a:ext cx="167" cy="172"/>
              </a:xfrm>
              <a:custGeom>
                <a:cxnLst>
                  <a:cxn ang="0">
                    <a:pos x="32" y="48"/>
                  </a:cxn>
                  <a:cxn ang="0">
                    <a:pos x="66" y="24"/>
                  </a:cxn>
                  <a:cxn ang="0">
                    <a:pos x="232" y="91"/>
                  </a:cxn>
                  <a:cxn ang="0">
                    <a:pos x="133" y="160"/>
                  </a:cxn>
                  <a:cxn ang="0">
                    <a:pos x="59" y="130"/>
                  </a:cxn>
                  <a:cxn ang="0">
                    <a:pos x="41" y="199"/>
                  </a:cxn>
                  <a:cxn ang="0">
                    <a:pos x="115" y="229"/>
                  </a:cxn>
                  <a:cxn ang="0">
                    <a:pos x="133" y="160"/>
                  </a:cxn>
                  <a:cxn ang="0">
                    <a:pos x="232" y="91"/>
                  </a:cxn>
                  <a:cxn ang="0">
                    <a:pos x="222" y="223"/>
                  </a:cxn>
                  <a:cxn ang="0">
                    <a:pos x="154" y="260"/>
                  </a:cxn>
                  <a:cxn ang="0">
                    <a:pos x="80" y="253"/>
                  </a:cxn>
                  <a:cxn ang="0">
                    <a:pos x="22" y="205"/>
                  </a:cxn>
                  <a:cxn ang="0">
                    <a:pos x="0" y="131"/>
                  </a:cxn>
                  <a:cxn ang="0">
                    <a:pos x="8" y="88"/>
                  </a:cxn>
                  <a:cxn ang="0">
                    <a:pos x="32" y="48"/>
                  </a:cxn>
                </a:cxnLst>
                <a:rect b="b" l="0" r="r" t="0"/>
                <a:pathLst>
                  <a:path h="267" w="259">
                    <a:moveTo>
                      <a:pt x="32" y="48"/>
                    </a:moveTo>
                    <a:cubicBezTo>
                      <a:pt x="41" y="38"/>
                      <a:pt x="53" y="29"/>
                      <a:pt x="66" y="24"/>
                    </a:cubicBezTo>
                    <a:cubicBezTo>
                      <a:pt x="123" y="0"/>
                      <a:pt x="197" y="30"/>
                      <a:pt x="232" y="91"/>
                    </a:cubicBezTo>
                    <a:cubicBezTo>
                      <a:pt x="213" y="111"/>
                      <a:pt x="174" y="138"/>
                      <a:pt x="133" y="160"/>
                    </a:cubicBezTo>
                    <a:cubicBezTo>
                      <a:pt x="117" y="133"/>
                      <a:pt x="84" y="119"/>
                      <a:pt x="59" y="130"/>
                    </a:cubicBezTo>
                    <a:cubicBezTo>
                      <a:pt x="33" y="141"/>
                      <a:pt x="25" y="172"/>
                      <a:pt x="41" y="199"/>
                    </a:cubicBezTo>
                    <a:cubicBezTo>
                      <a:pt x="56" y="226"/>
                      <a:pt x="90" y="240"/>
                      <a:pt x="115" y="229"/>
                    </a:cubicBezTo>
                    <a:cubicBezTo>
                      <a:pt x="140" y="218"/>
                      <a:pt x="148" y="187"/>
                      <a:pt x="133" y="160"/>
                    </a:cubicBezTo>
                    <a:cubicBezTo>
                      <a:pt x="174" y="138"/>
                      <a:pt x="213" y="111"/>
                      <a:pt x="232" y="91"/>
                    </a:cubicBezTo>
                    <a:cubicBezTo>
                      <a:pt x="259" y="139"/>
                      <a:pt x="253" y="191"/>
                      <a:pt x="222" y="223"/>
                    </a:cubicBezTo>
                    <a:cubicBezTo>
                      <a:pt x="195" y="252"/>
                      <a:pt x="164" y="258"/>
                      <a:pt x="154" y="260"/>
                    </a:cubicBezTo>
                    <a:cubicBezTo>
                      <a:pt x="145" y="262"/>
                      <a:pt x="114" y="267"/>
                      <a:pt x="80" y="253"/>
                    </a:cubicBezTo>
                    <a:cubicBezTo>
                      <a:pt x="50" y="240"/>
                      <a:pt x="31" y="220"/>
                      <a:pt x="22" y="205"/>
                    </a:cubicBezTo>
                    <a:cubicBezTo>
                      <a:pt x="0" y="171"/>
                      <a:pt x="0" y="141"/>
                      <a:pt x="0" y="131"/>
                    </a:cubicBezTo>
                    <a:cubicBezTo>
                      <a:pt x="0" y="110"/>
                      <a:pt x="7" y="92"/>
                      <a:pt x="8" y="88"/>
                    </a:cubicBezTo>
                    <a:cubicBezTo>
                      <a:pt x="14" y="72"/>
                      <a:pt x="21" y="62"/>
                      <a:pt x="32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18CCB">
                      <a:gamma/>
                      <a:tint val="57255"/>
                      <a:invGamma/>
                    </a:srgbClr>
                  </a:gs>
                  <a:gs pos="100000">
                    <a:srgbClr val="018CCB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1" name="Freeform 113"/>
              <p:cNvSpPr/>
              <p:nvPr/>
            </p:nvSpPr>
            <p:spPr bwMode="auto">
              <a:xfrm>
                <a:off x="1200" y="998"/>
                <a:ext cx="179" cy="173"/>
              </a:xfrm>
              <a:custGeom>
                <a:cxnLst>
                  <a:cxn ang="0">
                    <a:pos x="51" y="48"/>
                  </a:cxn>
                  <a:cxn ang="0">
                    <a:pos x="35" y="195"/>
                  </a:cxn>
                  <a:cxn ang="0">
                    <a:pos x="164" y="262"/>
                  </a:cxn>
                  <a:cxn ang="0">
                    <a:pos x="241" y="224"/>
                  </a:cxn>
                  <a:cxn ang="0">
                    <a:pos x="251" y="91"/>
                  </a:cxn>
                  <a:cxn ang="0">
                    <a:pos x="152" y="160"/>
                  </a:cxn>
                  <a:cxn ang="0">
                    <a:pos x="134" y="229"/>
                  </a:cxn>
                  <a:cxn ang="0">
                    <a:pos x="60" y="199"/>
                  </a:cxn>
                  <a:cxn ang="0">
                    <a:pos x="78" y="130"/>
                  </a:cxn>
                  <a:cxn ang="0">
                    <a:pos x="152" y="160"/>
                  </a:cxn>
                  <a:cxn ang="0">
                    <a:pos x="251" y="91"/>
                  </a:cxn>
                  <a:cxn ang="0">
                    <a:pos x="85" y="24"/>
                  </a:cxn>
                  <a:cxn ang="0">
                    <a:pos x="51" y="48"/>
                  </a:cxn>
                </a:cxnLst>
                <a:rect b="b" l="0" r="r" t="0"/>
                <a:pathLst>
                  <a:path h="268" w="278">
                    <a:moveTo>
                      <a:pt x="51" y="48"/>
                    </a:moveTo>
                    <a:cubicBezTo>
                      <a:pt x="0" y="111"/>
                      <a:pt x="23" y="172"/>
                      <a:pt x="35" y="195"/>
                    </a:cubicBezTo>
                    <a:cubicBezTo>
                      <a:pt x="59" y="241"/>
                      <a:pt x="112" y="268"/>
                      <a:pt x="164" y="262"/>
                    </a:cubicBezTo>
                    <a:cubicBezTo>
                      <a:pt x="207" y="257"/>
                      <a:pt x="232" y="233"/>
                      <a:pt x="241" y="224"/>
                    </a:cubicBezTo>
                    <a:cubicBezTo>
                      <a:pt x="272" y="191"/>
                      <a:pt x="278" y="139"/>
                      <a:pt x="251" y="91"/>
                    </a:cubicBezTo>
                    <a:cubicBezTo>
                      <a:pt x="232" y="111"/>
                      <a:pt x="193" y="138"/>
                      <a:pt x="152" y="160"/>
                    </a:cubicBezTo>
                    <a:cubicBezTo>
                      <a:pt x="167" y="187"/>
                      <a:pt x="159" y="218"/>
                      <a:pt x="134" y="229"/>
                    </a:cubicBezTo>
                    <a:cubicBezTo>
                      <a:pt x="109" y="240"/>
                      <a:pt x="75" y="226"/>
                      <a:pt x="60" y="199"/>
                    </a:cubicBezTo>
                    <a:cubicBezTo>
                      <a:pt x="44" y="172"/>
                      <a:pt x="52" y="141"/>
                      <a:pt x="78" y="130"/>
                    </a:cubicBezTo>
                    <a:cubicBezTo>
                      <a:pt x="103" y="119"/>
                      <a:pt x="136" y="133"/>
                      <a:pt x="152" y="160"/>
                    </a:cubicBezTo>
                    <a:cubicBezTo>
                      <a:pt x="193" y="138"/>
                      <a:pt x="232" y="111"/>
                      <a:pt x="251" y="91"/>
                    </a:cubicBezTo>
                    <a:cubicBezTo>
                      <a:pt x="216" y="30"/>
                      <a:pt x="142" y="0"/>
                      <a:pt x="85" y="24"/>
                    </a:cubicBezTo>
                    <a:cubicBezTo>
                      <a:pt x="72" y="29"/>
                      <a:pt x="60" y="38"/>
                      <a:pt x="51" y="48"/>
                    </a:cubicBezTo>
                  </a:path>
                </a:pathLst>
              </a:custGeom>
              <a:gradFill rotWithShape="1">
                <a:gsLst>
                  <a:gs pos="0">
                    <a:srgbClr val="018CCB">
                      <a:gamma/>
                      <a:tint val="57255"/>
                      <a:invGamma/>
                    </a:srgbClr>
                  </a:gs>
                  <a:gs pos="100000">
                    <a:srgbClr val="018CCB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2" name="Freeform 114"/>
              <p:cNvSpPr/>
              <p:nvPr/>
            </p:nvSpPr>
            <p:spPr bwMode="auto">
              <a:xfrm>
                <a:off x="1211" y="1029"/>
                <a:ext cx="144" cy="142"/>
              </a:xfrm>
              <a:custGeom>
                <a:cxnLst>
                  <a:cxn ang="0">
                    <a:pos x="18" y="149"/>
                  </a:cxn>
                  <a:cxn ang="0">
                    <a:pos x="4" y="113"/>
                  </a:cxn>
                  <a:cxn ang="0">
                    <a:pos x="2" y="74"/>
                  </a:cxn>
                  <a:cxn ang="0">
                    <a:pos x="13" y="32"/>
                  </a:cxn>
                  <a:cxn ang="0">
                    <a:pos x="24" y="12"/>
                  </a:cxn>
                  <a:cxn ang="0">
                    <a:pos x="33" y="0"/>
                  </a:cxn>
                  <a:cxn ang="0">
                    <a:pos x="27" y="129"/>
                  </a:cxn>
                  <a:cxn ang="0">
                    <a:pos x="192" y="196"/>
                  </a:cxn>
                  <a:cxn ang="0">
                    <a:pos x="223" y="175"/>
                  </a:cxn>
                  <a:cxn ang="0">
                    <a:pos x="210" y="188"/>
                  </a:cxn>
                  <a:cxn ang="0">
                    <a:pos x="202" y="193"/>
                  </a:cxn>
                  <a:cxn ang="0">
                    <a:pos x="172" y="208"/>
                  </a:cxn>
                  <a:cxn ang="0">
                    <a:pos x="159" y="212"/>
                  </a:cxn>
                  <a:cxn ang="0">
                    <a:pos x="141" y="214"/>
                  </a:cxn>
                  <a:cxn ang="0">
                    <a:pos x="117" y="214"/>
                  </a:cxn>
                  <a:cxn ang="0">
                    <a:pos x="100" y="211"/>
                  </a:cxn>
                  <a:cxn ang="0">
                    <a:pos x="91" y="208"/>
                  </a:cxn>
                  <a:cxn ang="0">
                    <a:pos x="74" y="202"/>
                  </a:cxn>
                  <a:cxn ang="0">
                    <a:pos x="59" y="193"/>
                  </a:cxn>
                  <a:cxn ang="0">
                    <a:pos x="18" y="149"/>
                  </a:cxn>
                </a:cxnLst>
                <a:rect b="b" l="0" r="r" t="0"/>
                <a:pathLst>
                  <a:path h="220" w="223">
                    <a:moveTo>
                      <a:pt x="18" y="149"/>
                    </a:moveTo>
                    <a:cubicBezTo>
                      <a:pt x="15" y="144"/>
                      <a:pt x="8" y="131"/>
                      <a:pt x="4" y="113"/>
                    </a:cubicBezTo>
                    <a:cubicBezTo>
                      <a:pt x="0" y="95"/>
                      <a:pt x="1" y="81"/>
                      <a:pt x="2" y="74"/>
                    </a:cubicBezTo>
                    <a:cubicBezTo>
                      <a:pt x="4" y="54"/>
                      <a:pt x="8" y="43"/>
                      <a:pt x="13" y="32"/>
                    </a:cubicBezTo>
                    <a:cubicBezTo>
                      <a:pt x="16" y="25"/>
                      <a:pt x="19" y="20"/>
                      <a:pt x="24" y="12"/>
                    </a:cubicBezTo>
                    <a:cubicBezTo>
                      <a:pt x="26" y="8"/>
                      <a:pt x="30" y="4"/>
                      <a:pt x="33" y="0"/>
                    </a:cubicBezTo>
                    <a:cubicBezTo>
                      <a:pt x="5" y="32"/>
                      <a:pt x="1" y="83"/>
                      <a:pt x="27" y="129"/>
                    </a:cubicBezTo>
                    <a:cubicBezTo>
                      <a:pt x="62" y="190"/>
                      <a:pt x="136" y="220"/>
                      <a:pt x="192" y="196"/>
                    </a:cubicBezTo>
                    <a:cubicBezTo>
                      <a:pt x="205" y="191"/>
                      <a:pt x="215" y="184"/>
                      <a:pt x="223" y="175"/>
                    </a:cubicBezTo>
                    <a:cubicBezTo>
                      <a:pt x="219" y="179"/>
                      <a:pt x="214" y="184"/>
                      <a:pt x="210" y="188"/>
                    </a:cubicBezTo>
                    <a:cubicBezTo>
                      <a:pt x="208" y="189"/>
                      <a:pt x="204" y="192"/>
                      <a:pt x="202" y="193"/>
                    </a:cubicBezTo>
                    <a:cubicBezTo>
                      <a:pt x="188" y="202"/>
                      <a:pt x="182" y="204"/>
                      <a:pt x="172" y="208"/>
                    </a:cubicBezTo>
                    <a:cubicBezTo>
                      <a:pt x="168" y="209"/>
                      <a:pt x="163" y="211"/>
                      <a:pt x="159" y="212"/>
                    </a:cubicBezTo>
                    <a:cubicBezTo>
                      <a:pt x="153" y="213"/>
                      <a:pt x="146" y="214"/>
                      <a:pt x="141" y="214"/>
                    </a:cubicBezTo>
                    <a:cubicBezTo>
                      <a:pt x="135" y="215"/>
                      <a:pt x="122" y="215"/>
                      <a:pt x="117" y="214"/>
                    </a:cubicBezTo>
                    <a:cubicBezTo>
                      <a:pt x="112" y="213"/>
                      <a:pt x="105" y="212"/>
                      <a:pt x="100" y="211"/>
                    </a:cubicBezTo>
                    <a:cubicBezTo>
                      <a:pt x="97" y="210"/>
                      <a:pt x="94" y="209"/>
                      <a:pt x="91" y="208"/>
                    </a:cubicBezTo>
                    <a:cubicBezTo>
                      <a:pt x="80" y="205"/>
                      <a:pt x="80" y="205"/>
                      <a:pt x="74" y="202"/>
                    </a:cubicBezTo>
                    <a:cubicBezTo>
                      <a:pt x="67" y="198"/>
                      <a:pt x="62" y="195"/>
                      <a:pt x="59" y="193"/>
                    </a:cubicBezTo>
                    <a:cubicBezTo>
                      <a:pt x="35" y="177"/>
                      <a:pt x="21" y="155"/>
                      <a:pt x="18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18CCB">
                      <a:gamma/>
                      <a:tint val="57255"/>
                      <a:invGamma/>
                    </a:srgbClr>
                  </a:gs>
                  <a:gs pos="100000">
                    <a:srgbClr val="018CCB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3" name="Freeform 115"/>
              <p:cNvSpPr/>
              <p:nvPr/>
            </p:nvSpPr>
            <p:spPr bwMode="auto">
              <a:xfrm>
                <a:off x="1205" y="1029"/>
                <a:ext cx="151" cy="161"/>
              </a:xfrm>
              <a:custGeom>
                <a:cxnLst>
                  <a:cxn ang="0">
                    <a:pos x="27" y="149"/>
                  </a:cxn>
                  <a:cxn ang="0">
                    <a:pos x="42" y="0"/>
                  </a:cxn>
                  <a:cxn ang="0">
                    <a:pos x="36" y="129"/>
                  </a:cxn>
                  <a:cxn ang="0">
                    <a:pos x="201" y="196"/>
                  </a:cxn>
                  <a:cxn ang="0">
                    <a:pos x="232" y="175"/>
                  </a:cxn>
                  <a:cxn ang="0">
                    <a:pos x="27" y="149"/>
                  </a:cxn>
                </a:cxnLst>
                <a:rect b="b" l="0" r="r" t="0"/>
                <a:pathLst>
                  <a:path h="249" w="231">
                    <a:moveTo>
                      <a:pt x="27" y="149"/>
                    </a:moveTo>
                    <a:cubicBezTo>
                      <a:pt x="0" y="100"/>
                      <a:pt x="6" y="44"/>
                      <a:pt x="42" y="0"/>
                    </a:cubicBezTo>
                    <a:cubicBezTo>
                      <a:pt x="14" y="32"/>
                      <a:pt x="10" y="83"/>
                      <a:pt x="36" y="129"/>
                    </a:cubicBezTo>
                    <a:cubicBezTo>
                      <a:pt x="71" y="190"/>
                      <a:pt x="145" y="220"/>
                      <a:pt x="201" y="196"/>
                    </a:cubicBezTo>
                    <a:cubicBezTo>
                      <a:pt x="214" y="191"/>
                      <a:pt x="224" y="184"/>
                      <a:pt x="232" y="175"/>
                    </a:cubicBezTo>
                    <a:cubicBezTo>
                      <a:pt x="156" y="249"/>
                      <a:pt x="60" y="209"/>
                      <a:pt x="27" y="149"/>
                    </a:cubicBezTo>
                  </a:path>
                </a:pathLst>
              </a:custGeom>
              <a:gradFill rotWithShape="1">
                <a:gsLst>
                  <a:gs pos="0">
                    <a:srgbClr val="018CCB">
                      <a:gamma/>
                      <a:tint val="57255"/>
                      <a:invGamma/>
                    </a:srgbClr>
                  </a:gs>
                  <a:gs pos="100000">
                    <a:srgbClr val="018CCB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4" name="Freeform 116"/>
              <p:cNvSpPr/>
              <p:nvPr/>
            </p:nvSpPr>
            <p:spPr bwMode="auto">
              <a:xfrm>
                <a:off x="1207" y="998"/>
                <a:ext cx="177" cy="173"/>
              </a:xfrm>
              <a:custGeom>
                <a:cxnLst>
                  <a:cxn ang="0">
                    <a:pos x="240" y="91"/>
                  </a:cxn>
                  <a:cxn ang="0">
                    <a:pos x="199" y="244"/>
                  </a:cxn>
                  <a:cxn ang="0">
                    <a:pos x="34" y="177"/>
                  </a:cxn>
                  <a:cxn ang="0">
                    <a:pos x="74" y="24"/>
                  </a:cxn>
                  <a:cxn ang="0">
                    <a:pos x="240" y="91"/>
                  </a:cxn>
                </a:cxnLst>
                <a:rect b="b" l="0" r="r" t="0"/>
                <a:pathLst>
                  <a:path h="268" w="274">
                    <a:moveTo>
                      <a:pt x="240" y="91"/>
                    </a:moveTo>
                    <a:cubicBezTo>
                      <a:pt x="274" y="152"/>
                      <a:pt x="256" y="221"/>
                      <a:pt x="199" y="244"/>
                    </a:cubicBezTo>
                    <a:cubicBezTo>
                      <a:pt x="143" y="268"/>
                      <a:pt x="69" y="238"/>
                      <a:pt x="34" y="177"/>
                    </a:cubicBezTo>
                    <a:cubicBezTo>
                      <a:pt x="0" y="116"/>
                      <a:pt x="18" y="48"/>
                      <a:pt x="74" y="24"/>
                    </a:cubicBezTo>
                    <a:cubicBezTo>
                      <a:pt x="131" y="0"/>
                      <a:pt x="205" y="30"/>
                      <a:pt x="240" y="9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18CCB"/>
                  </a:gs>
                  <a:gs pos="100000">
                    <a:srgbClr val="018CCB">
                      <a:gamma/>
                      <a:tint val="5725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335" name="Group 118"/>
          <p:cNvGrpSpPr/>
          <p:nvPr/>
        </p:nvGrpSpPr>
        <p:grpSpPr>
          <a:xfrm>
            <a:off x="2989902" y="1645515"/>
            <a:ext cx="463218" cy="227320"/>
            <a:chOff x="2969" y="1618"/>
            <a:chExt cx="459" cy="225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336" name="Freeform 119"/>
            <p:cNvSpPr>
              <a:spLocks noEditPoints="1"/>
            </p:cNvSpPr>
            <p:nvPr/>
          </p:nvSpPr>
          <p:spPr bwMode="auto">
            <a:xfrm>
              <a:off x="2969" y="1618"/>
              <a:ext cx="459" cy="225"/>
            </a:xfrm>
            <a:custGeom>
              <a:cxnLst>
                <a:cxn ang="0">
                  <a:pos x="209" y="55"/>
                </a:cxn>
                <a:cxn ang="0">
                  <a:pos x="269" y="55"/>
                </a:cxn>
                <a:cxn ang="0">
                  <a:pos x="269" y="0"/>
                </a:cxn>
                <a:cxn ang="0">
                  <a:pos x="459" y="113"/>
                </a:cxn>
                <a:cxn ang="0">
                  <a:pos x="269" y="225"/>
                </a:cxn>
                <a:cxn ang="0">
                  <a:pos x="269" y="171"/>
                </a:cxn>
                <a:cxn ang="0">
                  <a:pos x="209" y="171"/>
                </a:cxn>
                <a:cxn ang="0">
                  <a:pos x="209" y="171"/>
                </a:cxn>
                <a:cxn ang="0">
                  <a:pos x="209" y="55"/>
                </a:cxn>
                <a:cxn ang="0">
                  <a:pos x="182" y="55"/>
                </a:cxn>
                <a:cxn ang="0">
                  <a:pos x="182" y="55"/>
                </a:cxn>
                <a:cxn ang="0">
                  <a:pos x="87" y="55"/>
                </a:cxn>
                <a:cxn ang="0">
                  <a:pos x="87" y="171"/>
                </a:cxn>
                <a:cxn ang="0">
                  <a:pos x="180" y="171"/>
                </a:cxn>
                <a:cxn ang="0">
                  <a:pos x="182" y="171"/>
                </a:cxn>
                <a:cxn ang="0">
                  <a:pos x="182" y="55"/>
                </a:cxn>
                <a:cxn ang="0">
                  <a:pos x="58" y="55"/>
                </a:cxn>
                <a:cxn ang="0">
                  <a:pos x="58" y="55"/>
                </a:cxn>
                <a:cxn ang="0">
                  <a:pos x="0" y="55"/>
                </a:cxn>
                <a:cxn ang="0">
                  <a:pos x="0" y="171"/>
                </a:cxn>
                <a:cxn ang="0">
                  <a:pos x="56" y="171"/>
                </a:cxn>
                <a:cxn ang="0">
                  <a:pos x="58" y="171"/>
                </a:cxn>
                <a:cxn ang="0">
                  <a:pos x="58" y="55"/>
                </a:cxn>
              </a:cxnLst>
              <a:rect b="b" l="0" r="r" t="0"/>
              <a:pathLst>
                <a:path h="225" w="459">
                  <a:moveTo>
                    <a:pt x="209" y="55"/>
                  </a:moveTo>
                  <a:lnTo>
                    <a:pt x="269" y="55"/>
                  </a:lnTo>
                  <a:lnTo>
                    <a:pt x="269" y="0"/>
                  </a:lnTo>
                  <a:lnTo>
                    <a:pt x="459" y="113"/>
                  </a:lnTo>
                  <a:lnTo>
                    <a:pt x="269" y="225"/>
                  </a:lnTo>
                  <a:lnTo>
                    <a:pt x="269" y="171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09" y="55"/>
                  </a:lnTo>
                  <a:close/>
                  <a:moveTo>
                    <a:pt x="182" y="55"/>
                  </a:moveTo>
                  <a:lnTo>
                    <a:pt x="182" y="55"/>
                  </a:lnTo>
                  <a:lnTo>
                    <a:pt x="87" y="55"/>
                  </a:lnTo>
                  <a:lnTo>
                    <a:pt x="87" y="171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2" y="55"/>
                  </a:lnTo>
                  <a:close/>
                  <a:moveTo>
                    <a:pt x="58" y="55"/>
                  </a:moveTo>
                  <a:lnTo>
                    <a:pt x="58" y="55"/>
                  </a:lnTo>
                  <a:lnTo>
                    <a:pt x="0" y="55"/>
                  </a:lnTo>
                  <a:lnTo>
                    <a:pt x="0" y="171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8" y="55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38039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7" name="Freeform 120"/>
            <p:cNvSpPr>
              <a:spLocks noEditPoints="1"/>
            </p:cNvSpPr>
            <p:nvPr/>
          </p:nvSpPr>
          <p:spPr bwMode="auto">
            <a:xfrm>
              <a:off x="2976" y="1632"/>
              <a:ext cx="437" cy="198"/>
            </a:xfrm>
            <a:custGeom>
              <a:cxnLst>
                <a:cxn ang="0">
                  <a:pos x="270" y="198"/>
                </a:cxn>
                <a:cxn ang="0">
                  <a:pos x="270" y="157"/>
                </a:cxn>
                <a:cxn ang="0">
                  <a:pos x="270" y="149"/>
                </a:cxn>
                <a:cxn ang="0">
                  <a:pos x="262" y="149"/>
                </a:cxn>
                <a:cxn ang="0">
                  <a:pos x="210" y="149"/>
                </a:cxn>
                <a:cxn ang="0">
                  <a:pos x="210" y="48"/>
                </a:cxn>
                <a:cxn ang="0">
                  <a:pos x="262" y="48"/>
                </a:cxn>
                <a:cxn ang="0">
                  <a:pos x="270" y="48"/>
                </a:cxn>
                <a:cxn ang="0">
                  <a:pos x="270" y="41"/>
                </a:cxn>
                <a:cxn ang="0">
                  <a:pos x="270" y="0"/>
                </a:cxn>
                <a:cxn ang="0">
                  <a:pos x="437" y="99"/>
                </a:cxn>
                <a:cxn ang="0">
                  <a:pos x="270" y="198"/>
                </a:cxn>
                <a:cxn ang="0">
                  <a:pos x="270" y="198"/>
                </a:cxn>
                <a:cxn ang="0">
                  <a:pos x="0" y="149"/>
                </a:cxn>
                <a:cxn ang="0">
                  <a:pos x="0" y="48"/>
                </a:cxn>
                <a:cxn ang="0">
                  <a:pos x="43" y="48"/>
                </a:cxn>
                <a:cxn ang="0">
                  <a:pos x="43" y="149"/>
                </a:cxn>
                <a:cxn ang="0">
                  <a:pos x="0" y="149"/>
                </a:cxn>
                <a:cxn ang="0">
                  <a:pos x="0" y="149"/>
                </a:cxn>
                <a:cxn ang="0">
                  <a:pos x="88" y="149"/>
                </a:cxn>
                <a:cxn ang="0">
                  <a:pos x="88" y="48"/>
                </a:cxn>
                <a:cxn ang="0">
                  <a:pos x="167" y="48"/>
                </a:cxn>
                <a:cxn ang="0">
                  <a:pos x="167" y="149"/>
                </a:cxn>
                <a:cxn ang="0">
                  <a:pos x="88" y="149"/>
                </a:cxn>
                <a:cxn ang="0">
                  <a:pos x="88" y="149"/>
                </a:cxn>
              </a:cxnLst>
              <a:rect b="b" l="0" r="r" t="0"/>
              <a:pathLst>
                <a:path h="198" w="437">
                  <a:moveTo>
                    <a:pt x="270" y="198"/>
                  </a:moveTo>
                  <a:lnTo>
                    <a:pt x="270" y="157"/>
                  </a:lnTo>
                  <a:lnTo>
                    <a:pt x="270" y="149"/>
                  </a:lnTo>
                  <a:lnTo>
                    <a:pt x="262" y="149"/>
                  </a:lnTo>
                  <a:lnTo>
                    <a:pt x="210" y="149"/>
                  </a:lnTo>
                  <a:lnTo>
                    <a:pt x="210" y="48"/>
                  </a:lnTo>
                  <a:lnTo>
                    <a:pt x="262" y="48"/>
                  </a:lnTo>
                  <a:lnTo>
                    <a:pt x="270" y="48"/>
                  </a:lnTo>
                  <a:lnTo>
                    <a:pt x="270" y="41"/>
                  </a:lnTo>
                  <a:lnTo>
                    <a:pt x="270" y="0"/>
                  </a:lnTo>
                  <a:lnTo>
                    <a:pt x="437" y="99"/>
                  </a:lnTo>
                  <a:lnTo>
                    <a:pt x="270" y="198"/>
                  </a:lnTo>
                  <a:lnTo>
                    <a:pt x="270" y="198"/>
                  </a:lnTo>
                  <a:close/>
                  <a:moveTo>
                    <a:pt x="0" y="149"/>
                  </a:moveTo>
                  <a:lnTo>
                    <a:pt x="0" y="48"/>
                  </a:lnTo>
                  <a:lnTo>
                    <a:pt x="43" y="48"/>
                  </a:lnTo>
                  <a:lnTo>
                    <a:pt x="43" y="149"/>
                  </a:lnTo>
                  <a:lnTo>
                    <a:pt x="0" y="149"/>
                  </a:lnTo>
                  <a:lnTo>
                    <a:pt x="0" y="149"/>
                  </a:lnTo>
                  <a:close/>
                  <a:moveTo>
                    <a:pt x="88" y="149"/>
                  </a:moveTo>
                  <a:lnTo>
                    <a:pt x="88" y="48"/>
                  </a:lnTo>
                  <a:lnTo>
                    <a:pt x="167" y="48"/>
                  </a:lnTo>
                  <a:lnTo>
                    <a:pt x="167" y="149"/>
                  </a:lnTo>
                  <a:lnTo>
                    <a:pt x="88" y="149"/>
                  </a:lnTo>
                  <a:lnTo>
                    <a:pt x="88" y="14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8235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38" name="Group 121"/>
          <p:cNvGrpSpPr/>
          <p:nvPr/>
        </p:nvGrpSpPr>
        <p:grpSpPr>
          <a:xfrm>
            <a:off x="4482493" y="1645515"/>
            <a:ext cx="463218" cy="227320"/>
            <a:chOff x="2969" y="1618"/>
            <a:chExt cx="459" cy="225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339" name="Freeform 122"/>
            <p:cNvSpPr>
              <a:spLocks noEditPoints="1"/>
            </p:cNvSpPr>
            <p:nvPr/>
          </p:nvSpPr>
          <p:spPr bwMode="auto">
            <a:xfrm>
              <a:off x="2969" y="1618"/>
              <a:ext cx="459" cy="225"/>
            </a:xfrm>
            <a:custGeom>
              <a:cxnLst>
                <a:cxn ang="0">
                  <a:pos x="209" y="55"/>
                </a:cxn>
                <a:cxn ang="0">
                  <a:pos x="269" y="55"/>
                </a:cxn>
                <a:cxn ang="0">
                  <a:pos x="269" y="0"/>
                </a:cxn>
                <a:cxn ang="0">
                  <a:pos x="459" y="113"/>
                </a:cxn>
                <a:cxn ang="0">
                  <a:pos x="269" y="225"/>
                </a:cxn>
                <a:cxn ang="0">
                  <a:pos x="269" y="171"/>
                </a:cxn>
                <a:cxn ang="0">
                  <a:pos x="209" y="171"/>
                </a:cxn>
                <a:cxn ang="0">
                  <a:pos x="209" y="171"/>
                </a:cxn>
                <a:cxn ang="0">
                  <a:pos x="209" y="55"/>
                </a:cxn>
                <a:cxn ang="0">
                  <a:pos x="182" y="55"/>
                </a:cxn>
                <a:cxn ang="0">
                  <a:pos x="182" y="55"/>
                </a:cxn>
                <a:cxn ang="0">
                  <a:pos x="87" y="55"/>
                </a:cxn>
                <a:cxn ang="0">
                  <a:pos x="87" y="171"/>
                </a:cxn>
                <a:cxn ang="0">
                  <a:pos x="180" y="171"/>
                </a:cxn>
                <a:cxn ang="0">
                  <a:pos x="182" y="171"/>
                </a:cxn>
                <a:cxn ang="0">
                  <a:pos x="182" y="55"/>
                </a:cxn>
                <a:cxn ang="0">
                  <a:pos x="58" y="55"/>
                </a:cxn>
                <a:cxn ang="0">
                  <a:pos x="58" y="55"/>
                </a:cxn>
                <a:cxn ang="0">
                  <a:pos x="0" y="55"/>
                </a:cxn>
                <a:cxn ang="0">
                  <a:pos x="0" y="171"/>
                </a:cxn>
                <a:cxn ang="0">
                  <a:pos x="56" y="171"/>
                </a:cxn>
                <a:cxn ang="0">
                  <a:pos x="58" y="171"/>
                </a:cxn>
                <a:cxn ang="0">
                  <a:pos x="58" y="55"/>
                </a:cxn>
              </a:cxnLst>
              <a:rect b="b" l="0" r="r" t="0"/>
              <a:pathLst>
                <a:path h="225" w="459">
                  <a:moveTo>
                    <a:pt x="209" y="55"/>
                  </a:moveTo>
                  <a:lnTo>
                    <a:pt x="269" y="55"/>
                  </a:lnTo>
                  <a:lnTo>
                    <a:pt x="269" y="0"/>
                  </a:lnTo>
                  <a:lnTo>
                    <a:pt x="459" y="113"/>
                  </a:lnTo>
                  <a:lnTo>
                    <a:pt x="269" y="225"/>
                  </a:lnTo>
                  <a:lnTo>
                    <a:pt x="269" y="171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09" y="55"/>
                  </a:lnTo>
                  <a:close/>
                  <a:moveTo>
                    <a:pt x="182" y="55"/>
                  </a:moveTo>
                  <a:lnTo>
                    <a:pt x="182" y="55"/>
                  </a:lnTo>
                  <a:lnTo>
                    <a:pt x="87" y="55"/>
                  </a:lnTo>
                  <a:lnTo>
                    <a:pt x="87" y="171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2" y="55"/>
                  </a:lnTo>
                  <a:close/>
                  <a:moveTo>
                    <a:pt x="58" y="55"/>
                  </a:moveTo>
                  <a:lnTo>
                    <a:pt x="58" y="55"/>
                  </a:lnTo>
                  <a:lnTo>
                    <a:pt x="0" y="55"/>
                  </a:lnTo>
                  <a:lnTo>
                    <a:pt x="0" y="171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8" y="55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38039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0" name="Freeform 123"/>
            <p:cNvSpPr>
              <a:spLocks noEditPoints="1"/>
            </p:cNvSpPr>
            <p:nvPr/>
          </p:nvSpPr>
          <p:spPr bwMode="auto">
            <a:xfrm>
              <a:off x="2976" y="1632"/>
              <a:ext cx="437" cy="198"/>
            </a:xfrm>
            <a:custGeom>
              <a:cxnLst>
                <a:cxn ang="0">
                  <a:pos x="270" y="198"/>
                </a:cxn>
                <a:cxn ang="0">
                  <a:pos x="270" y="157"/>
                </a:cxn>
                <a:cxn ang="0">
                  <a:pos x="270" y="149"/>
                </a:cxn>
                <a:cxn ang="0">
                  <a:pos x="262" y="149"/>
                </a:cxn>
                <a:cxn ang="0">
                  <a:pos x="210" y="149"/>
                </a:cxn>
                <a:cxn ang="0">
                  <a:pos x="210" y="48"/>
                </a:cxn>
                <a:cxn ang="0">
                  <a:pos x="262" y="48"/>
                </a:cxn>
                <a:cxn ang="0">
                  <a:pos x="270" y="48"/>
                </a:cxn>
                <a:cxn ang="0">
                  <a:pos x="270" y="41"/>
                </a:cxn>
                <a:cxn ang="0">
                  <a:pos x="270" y="0"/>
                </a:cxn>
                <a:cxn ang="0">
                  <a:pos x="437" y="99"/>
                </a:cxn>
                <a:cxn ang="0">
                  <a:pos x="270" y="198"/>
                </a:cxn>
                <a:cxn ang="0">
                  <a:pos x="270" y="198"/>
                </a:cxn>
                <a:cxn ang="0">
                  <a:pos x="0" y="149"/>
                </a:cxn>
                <a:cxn ang="0">
                  <a:pos x="0" y="48"/>
                </a:cxn>
                <a:cxn ang="0">
                  <a:pos x="43" y="48"/>
                </a:cxn>
                <a:cxn ang="0">
                  <a:pos x="43" y="149"/>
                </a:cxn>
                <a:cxn ang="0">
                  <a:pos x="0" y="149"/>
                </a:cxn>
                <a:cxn ang="0">
                  <a:pos x="0" y="149"/>
                </a:cxn>
                <a:cxn ang="0">
                  <a:pos x="88" y="149"/>
                </a:cxn>
                <a:cxn ang="0">
                  <a:pos x="88" y="48"/>
                </a:cxn>
                <a:cxn ang="0">
                  <a:pos x="167" y="48"/>
                </a:cxn>
                <a:cxn ang="0">
                  <a:pos x="167" y="149"/>
                </a:cxn>
                <a:cxn ang="0">
                  <a:pos x="88" y="149"/>
                </a:cxn>
                <a:cxn ang="0">
                  <a:pos x="88" y="149"/>
                </a:cxn>
              </a:cxnLst>
              <a:rect b="b" l="0" r="r" t="0"/>
              <a:pathLst>
                <a:path h="198" w="437">
                  <a:moveTo>
                    <a:pt x="270" y="198"/>
                  </a:moveTo>
                  <a:lnTo>
                    <a:pt x="270" y="157"/>
                  </a:lnTo>
                  <a:lnTo>
                    <a:pt x="270" y="149"/>
                  </a:lnTo>
                  <a:lnTo>
                    <a:pt x="262" y="149"/>
                  </a:lnTo>
                  <a:lnTo>
                    <a:pt x="210" y="149"/>
                  </a:lnTo>
                  <a:lnTo>
                    <a:pt x="210" y="48"/>
                  </a:lnTo>
                  <a:lnTo>
                    <a:pt x="262" y="48"/>
                  </a:lnTo>
                  <a:lnTo>
                    <a:pt x="270" y="48"/>
                  </a:lnTo>
                  <a:lnTo>
                    <a:pt x="270" y="41"/>
                  </a:lnTo>
                  <a:lnTo>
                    <a:pt x="270" y="0"/>
                  </a:lnTo>
                  <a:lnTo>
                    <a:pt x="437" y="99"/>
                  </a:lnTo>
                  <a:lnTo>
                    <a:pt x="270" y="198"/>
                  </a:lnTo>
                  <a:lnTo>
                    <a:pt x="270" y="198"/>
                  </a:lnTo>
                  <a:close/>
                  <a:moveTo>
                    <a:pt x="0" y="149"/>
                  </a:moveTo>
                  <a:lnTo>
                    <a:pt x="0" y="48"/>
                  </a:lnTo>
                  <a:lnTo>
                    <a:pt x="43" y="48"/>
                  </a:lnTo>
                  <a:lnTo>
                    <a:pt x="43" y="149"/>
                  </a:lnTo>
                  <a:lnTo>
                    <a:pt x="0" y="149"/>
                  </a:lnTo>
                  <a:lnTo>
                    <a:pt x="0" y="149"/>
                  </a:lnTo>
                  <a:close/>
                  <a:moveTo>
                    <a:pt x="88" y="149"/>
                  </a:moveTo>
                  <a:lnTo>
                    <a:pt x="88" y="48"/>
                  </a:lnTo>
                  <a:lnTo>
                    <a:pt x="167" y="48"/>
                  </a:lnTo>
                  <a:lnTo>
                    <a:pt x="167" y="149"/>
                  </a:lnTo>
                  <a:lnTo>
                    <a:pt x="88" y="149"/>
                  </a:lnTo>
                  <a:lnTo>
                    <a:pt x="88" y="14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8235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41" name="Group 124"/>
          <p:cNvGrpSpPr/>
          <p:nvPr/>
        </p:nvGrpSpPr>
        <p:grpSpPr>
          <a:xfrm>
            <a:off x="5769209" y="1645515"/>
            <a:ext cx="463218" cy="227320"/>
            <a:chOff x="2969" y="1618"/>
            <a:chExt cx="459" cy="225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342" name="Freeform 125"/>
            <p:cNvSpPr>
              <a:spLocks noEditPoints="1"/>
            </p:cNvSpPr>
            <p:nvPr/>
          </p:nvSpPr>
          <p:spPr bwMode="auto">
            <a:xfrm>
              <a:off x="2969" y="1618"/>
              <a:ext cx="459" cy="225"/>
            </a:xfrm>
            <a:custGeom>
              <a:cxnLst>
                <a:cxn ang="0">
                  <a:pos x="209" y="55"/>
                </a:cxn>
                <a:cxn ang="0">
                  <a:pos x="269" y="55"/>
                </a:cxn>
                <a:cxn ang="0">
                  <a:pos x="269" y="0"/>
                </a:cxn>
                <a:cxn ang="0">
                  <a:pos x="459" y="113"/>
                </a:cxn>
                <a:cxn ang="0">
                  <a:pos x="269" y="225"/>
                </a:cxn>
                <a:cxn ang="0">
                  <a:pos x="269" y="171"/>
                </a:cxn>
                <a:cxn ang="0">
                  <a:pos x="209" y="171"/>
                </a:cxn>
                <a:cxn ang="0">
                  <a:pos x="209" y="171"/>
                </a:cxn>
                <a:cxn ang="0">
                  <a:pos x="209" y="55"/>
                </a:cxn>
                <a:cxn ang="0">
                  <a:pos x="182" y="55"/>
                </a:cxn>
                <a:cxn ang="0">
                  <a:pos x="182" y="55"/>
                </a:cxn>
                <a:cxn ang="0">
                  <a:pos x="87" y="55"/>
                </a:cxn>
                <a:cxn ang="0">
                  <a:pos x="87" y="171"/>
                </a:cxn>
                <a:cxn ang="0">
                  <a:pos x="180" y="171"/>
                </a:cxn>
                <a:cxn ang="0">
                  <a:pos x="182" y="171"/>
                </a:cxn>
                <a:cxn ang="0">
                  <a:pos x="182" y="55"/>
                </a:cxn>
                <a:cxn ang="0">
                  <a:pos x="58" y="55"/>
                </a:cxn>
                <a:cxn ang="0">
                  <a:pos x="58" y="55"/>
                </a:cxn>
                <a:cxn ang="0">
                  <a:pos x="0" y="55"/>
                </a:cxn>
                <a:cxn ang="0">
                  <a:pos x="0" y="171"/>
                </a:cxn>
                <a:cxn ang="0">
                  <a:pos x="56" y="171"/>
                </a:cxn>
                <a:cxn ang="0">
                  <a:pos x="58" y="171"/>
                </a:cxn>
                <a:cxn ang="0">
                  <a:pos x="58" y="55"/>
                </a:cxn>
              </a:cxnLst>
              <a:rect b="b" l="0" r="r" t="0"/>
              <a:pathLst>
                <a:path h="225" w="459">
                  <a:moveTo>
                    <a:pt x="209" y="55"/>
                  </a:moveTo>
                  <a:lnTo>
                    <a:pt x="269" y="55"/>
                  </a:lnTo>
                  <a:lnTo>
                    <a:pt x="269" y="0"/>
                  </a:lnTo>
                  <a:lnTo>
                    <a:pt x="459" y="113"/>
                  </a:lnTo>
                  <a:lnTo>
                    <a:pt x="269" y="225"/>
                  </a:lnTo>
                  <a:lnTo>
                    <a:pt x="269" y="171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09" y="55"/>
                  </a:lnTo>
                  <a:close/>
                  <a:moveTo>
                    <a:pt x="182" y="55"/>
                  </a:moveTo>
                  <a:lnTo>
                    <a:pt x="182" y="55"/>
                  </a:lnTo>
                  <a:lnTo>
                    <a:pt x="87" y="55"/>
                  </a:lnTo>
                  <a:lnTo>
                    <a:pt x="87" y="171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2" y="55"/>
                  </a:lnTo>
                  <a:close/>
                  <a:moveTo>
                    <a:pt x="58" y="55"/>
                  </a:moveTo>
                  <a:lnTo>
                    <a:pt x="58" y="55"/>
                  </a:lnTo>
                  <a:lnTo>
                    <a:pt x="0" y="55"/>
                  </a:lnTo>
                  <a:lnTo>
                    <a:pt x="0" y="171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8" y="55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38039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3" name="Freeform 126"/>
            <p:cNvSpPr>
              <a:spLocks noEditPoints="1"/>
            </p:cNvSpPr>
            <p:nvPr/>
          </p:nvSpPr>
          <p:spPr bwMode="auto">
            <a:xfrm>
              <a:off x="2976" y="1632"/>
              <a:ext cx="437" cy="198"/>
            </a:xfrm>
            <a:custGeom>
              <a:cxnLst>
                <a:cxn ang="0">
                  <a:pos x="270" y="198"/>
                </a:cxn>
                <a:cxn ang="0">
                  <a:pos x="270" y="157"/>
                </a:cxn>
                <a:cxn ang="0">
                  <a:pos x="270" y="149"/>
                </a:cxn>
                <a:cxn ang="0">
                  <a:pos x="262" y="149"/>
                </a:cxn>
                <a:cxn ang="0">
                  <a:pos x="210" y="149"/>
                </a:cxn>
                <a:cxn ang="0">
                  <a:pos x="210" y="48"/>
                </a:cxn>
                <a:cxn ang="0">
                  <a:pos x="262" y="48"/>
                </a:cxn>
                <a:cxn ang="0">
                  <a:pos x="270" y="48"/>
                </a:cxn>
                <a:cxn ang="0">
                  <a:pos x="270" y="41"/>
                </a:cxn>
                <a:cxn ang="0">
                  <a:pos x="270" y="0"/>
                </a:cxn>
                <a:cxn ang="0">
                  <a:pos x="437" y="99"/>
                </a:cxn>
                <a:cxn ang="0">
                  <a:pos x="270" y="198"/>
                </a:cxn>
                <a:cxn ang="0">
                  <a:pos x="270" y="198"/>
                </a:cxn>
                <a:cxn ang="0">
                  <a:pos x="0" y="149"/>
                </a:cxn>
                <a:cxn ang="0">
                  <a:pos x="0" y="48"/>
                </a:cxn>
                <a:cxn ang="0">
                  <a:pos x="43" y="48"/>
                </a:cxn>
                <a:cxn ang="0">
                  <a:pos x="43" y="149"/>
                </a:cxn>
                <a:cxn ang="0">
                  <a:pos x="0" y="149"/>
                </a:cxn>
                <a:cxn ang="0">
                  <a:pos x="0" y="149"/>
                </a:cxn>
                <a:cxn ang="0">
                  <a:pos x="88" y="149"/>
                </a:cxn>
                <a:cxn ang="0">
                  <a:pos x="88" y="48"/>
                </a:cxn>
                <a:cxn ang="0">
                  <a:pos x="167" y="48"/>
                </a:cxn>
                <a:cxn ang="0">
                  <a:pos x="167" y="149"/>
                </a:cxn>
                <a:cxn ang="0">
                  <a:pos x="88" y="149"/>
                </a:cxn>
                <a:cxn ang="0">
                  <a:pos x="88" y="149"/>
                </a:cxn>
              </a:cxnLst>
              <a:rect b="b" l="0" r="r" t="0"/>
              <a:pathLst>
                <a:path h="198" w="437">
                  <a:moveTo>
                    <a:pt x="270" y="198"/>
                  </a:moveTo>
                  <a:lnTo>
                    <a:pt x="270" y="157"/>
                  </a:lnTo>
                  <a:lnTo>
                    <a:pt x="270" y="149"/>
                  </a:lnTo>
                  <a:lnTo>
                    <a:pt x="262" y="149"/>
                  </a:lnTo>
                  <a:lnTo>
                    <a:pt x="210" y="149"/>
                  </a:lnTo>
                  <a:lnTo>
                    <a:pt x="210" y="48"/>
                  </a:lnTo>
                  <a:lnTo>
                    <a:pt x="262" y="48"/>
                  </a:lnTo>
                  <a:lnTo>
                    <a:pt x="270" y="48"/>
                  </a:lnTo>
                  <a:lnTo>
                    <a:pt x="270" y="41"/>
                  </a:lnTo>
                  <a:lnTo>
                    <a:pt x="270" y="0"/>
                  </a:lnTo>
                  <a:lnTo>
                    <a:pt x="437" y="99"/>
                  </a:lnTo>
                  <a:lnTo>
                    <a:pt x="270" y="198"/>
                  </a:lnTo>
                  <a:lnTo>
                    <a:pt x="270" y="198"/>
                  </a:lnTo>
                  <a:close/>
                  <a:moveTo>
                    <a:pt x="0" y="149"/>
                  </a:moveTo>
                  <a:lnTo>
                    <a:pt x="0" y="48"/>
                  </a:lnTo>
                  <a:lnTo>
                    <a:pt x="43" y="48"/>
                  </a:lnTo>
                  <a:lnTo>
                    <a:pt x="43" y="149"/>
                  </a:lnTo>
                  <a:lnTo>
                    <a:pt x="0" y="149"/>
                  </a:lnTo>
                  <a:lnTo>
                    <a:pt x="0" y="149"/>
                  </a:lnTo>
                  <a:close/>
                  <a:moveTo>
                    <a:pt x="88" y="149"/>
                  </a:moveTo>
                  <a:lnTo>
                    <a:pt x="88" y="48"/>
                  </a:lnTo>
                  <a:lnTo>
                    <a:pt x="167" y="48"/>
                  </a:lnTo>
                  <a:lnTo>
                    <a:pt x="167" y="149"/>
                  </a:lnTo>
                  <a:lnTo>
                    <a:pt x="88" y="149"/>
                  </a:lnTo>
                  <a:lnTo>
                    <a:pt x="88" y="14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8235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78945" y="2655587"/>
            <a:ext cx="1409422" cy="1461495"/>
            <a:chOff x="3278945" y="2655587"/>
            <a:chExt cx="1409422" cy="1461495"/>
          </a:xfrm>
        </p:grpSpPr>
        <p:grpSp>
          <p:nvGrpSpPr>
            <p:cNvPr id="297" name="Group 79"/>
            <p:cNvGrpSpPr/>
            <p:nvPr/>
          </p:nvGrpSpPr>
          <p:grpSpPr>
            <a:xfrm>
              <a:off x="3293353" y="2655587"/>
              <a:ext cx="1395014" cy="1461495"/>
              <a:chOff x="336" y="1632"/>
              <a:chExt cx="2400" cy="2515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298" name="Freeform 80"/>
              <p:cNvSpPr/>
              <p:nvPr/>
            </p:nvSpPr>
            <p:spPr bwMode="auto">
              <a:xfrm>
                <a:off x="442" y="1984"/>
                <a:ext cx="2294" cy="2163"/>
              </a:xfrm>
              <a:custGeom>
                <a:gdLst>
                  <a:gd fmla="*/ 1115 w 1302" name="T0"/>
                  <a:gd fmla="*/ 10 h 1231" name="T1"/>
                  <a:gd fmla="*/ 1197 w 1302" name="T2"/>
                  <a:gd fmla="*/ 0 h 1231" name="T3"/>
                  <a:gd fmla="*/ 1218 w 1302" name="T4"/>
                  <a:gd fmla="*/ 684 h 1231" name="T5"/>
                  <a:gd fmla="*/ 1302 w 1302" name="T6"/>
                  <a:gd fmla="*/ 1228 h 1231" name="T7"/>
                  <a:gd fmla="*/ 650 w 1302" name="T8"/>
                  <a:gd fmla="*/ 1204 h 1231" name="T9"/>
                  <a:gd fmla="*/ 6 w 1302" name="T10"/>
                  <a:gd fmla="*/ 1231 h 1231" name="T11"/>
                  <a:gd fmla="*/ 1 w 1302" name="T12"/>
                  <a:gd fmla="*/ 883 h 1231" name="T13"/>
                  <a:gd fmla="*/ 76 w 1302" name="T14"/>
                  <a:gd fmla="*/ 313 h 1231" name="T15"/>
                  <a:gd fmla="*/ 813 w 1302" name="T16"/>
                  <a:gd fmla="*/ 155 h 1231" name="T17"/>
                  <a:gd fmla="*/ 1115 w 1302" name="T18"/>
                  <a:gd fmla="*/ 10 h 1231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302" name="T30"/>
                  <a:gd fmla="*/ 0 h 1231" name="T31"/>
                  <a:gd fmla="*/ 1302 w 1302" name="T32"/>
                  <a:gd fmla="*/ 1231 h 1231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1231" w="1302">
                    <a:moveTo>
                      <a:pt x="1115" y="10"/>
                    </a:moveTo>
                    <a:cubicBezTo>
                      <a:pt x="1197" y="0"/>
                      <a:pt x="1197" y="0"/>
                      <a:pt x="1197" y="0"/>
                    </a:cubicBezTo>
                    <a:cubicBezTo>
                      <a:pt x="1197" y="0"/>
                      <a:pt x="1186" y="352"/>
                      <a:pt x="1218" y="684"/>
                    </a:cubicBezTo>
                    <a:cubicBezTo>
                      <a:pt x="1241" y="915"/>
                      <a:pt x="1302" y="1228"/>
                      <a:pt x="1302" y="1228"/>
                    </a:cubicBezTo>
                    <a:cubicBezTo>
                      <a:pt x="1302" y="1228"/>
                      <a:pt x="977" y="1199"/>
                      <a:pt x="650" y="1204"/>
                    </a:cubicBezTo>
                    <a:cubicBezTo>
                      <a:pt x="324" y="1208"/>
                      <a:pt x="6" y="1231"/>
                      <a:pt x="6" y="1231"/>
                    </a:cubicBezTo>
                    <a:cubicBezTo>
                      <a:pt x="6" y="1231"/>
                      <a:pt x="0" y="1152"/>
                      <a:pt x="1" y="883"/>
                    </a:cubicBezTo>
                    <a:cubicBezTo>
                      <a:pt x="1" y="613"/>
                      <a:pt x="76" y="313"/>
                      <a:pt x="76" y="313"/>
                    </a:cubicBezTo>
                    <a:cubicBezTo>
                      <a:pt x="813" y="155"/>
                      <a:pt x="813" y="155"/>
                      <a:pt x="813" y="155"/>
                    </a:cubicBezTo>
                    <a:lnTo>
                      <a:pt x="1115" y="1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9" name="Freeform 81"/>
              <p:cNvSpPr/>
              <p:nvPr/>
            </p:nvSpPr>
            <p:spPr bwMode="auto">
              <a:xfrm>
                <a:off x="336" y="1968"/>
                <a:ext cx="2273" cy="2115"/>
              </a:xfrm>
              <a:custGeom>
                <a:cxnLst>
                  <a:cxn ang="0">
                    <a:pos x="1289" y="1174"/>
                  </a:cxn>
                  <a:cxn ang="0">
                    <a:pos x="14" y="1203"/>
                  </a:cxn>
                  <a:cxn ang="0">
                    <a:pos x="23" y="5"/>
                  </a:cxn>
                  <a:cxn ang="0">
                    <a:pos x="1248" y="0"/>
                  </a:cxn>
                  <a:cxn ang="0">
                    <a:pos x="1289" y="1174"/>
                  </a:cxn>
                </a:cxnLst>
                <a:rect b="b" l="0" r="r" t="0"/>
                <a:pathLst>
                  <a:path h="1203" w="1289">
                    <a:moveTo>
                      <a:pt x="1289" y="1174"/>
                    </a:moveTo>
                    <a:cubicBezTo>
                      <a:pt x="864" y="1184"/>
                      <a:pt x="439" y="1194"/>
                      <a:pt x="14" y="1203"/>
                    </a:cubicBezTo>
                    <a:cubicBezTo>
                      <a:pt x="0" y="804"/>
                      <a:pt x="3" y="404"/>
                      <a:pt x="23" y="5"/>
                    </a:cubicBezTo>
                    <a:cubicBezTo>
                      <a:pt x="432" y="3"/>
                      <a:pt x="840" y="2"/>
                      <a:pt x="1248" y="0"/>
                    </a:cubicBezTo>
                    <a:cubicBezTo>
                      <a:pt x="1245" y="392"/>
                      <a:pt x="1259" y="783"/>
                      <a:pt x="1289" y="1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gamma/>
                      <a:shade val="92157"/>
                      <a:invGamma/>
                    </a:srgbClr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300" name="Group 82"/>
              <p:cNvGrpSpPr/>
              <p:nvPr/>
            </p:nvGrpSpPr>
            <p:grpSpPr>
              <a:xfrm>
                <a:off x="1392" y="1632"/>
                <a:ext cx="521" cy="578"/>
                <a:chOff x="2302" y="1120"/>
                <a:chExt cx="191" cy="212"/>
              </a:xfrm>
            </p:grpSpPr>
            <p:sp>
              <p:nvSpPr>
                <p:cNvPr id="301" name="Freeform 83"/>
                <p:cNvSpPr/>
                <p:nvPr/>
              </p:nvSpPr>
              <p:spPr bwMode="auto">
                <a:xfrm>
                  <a:off x="2302" y="1178"/>
                  <a:ext cx="133" cy="154"/>
                </a:xfrm>
                <a:custGeom>
                  <a:cxnLst>
                    <a:cxn ang="0">
                      <a:pos x="24" y="233"/>
                    </a:cxn>
                    <a:cxn ang="0">
                      <a:pos x="16" y="238"/>
                    </a:cxn>
                    <a:cxn ang="0">
                      <a:pos x="3" y="229"/>
                    </a:cxn>
                    <a:cxn ang="0">
                      <a:pos x="5" y="217"/>
                    </a:cxn>
                    <a:cxn ang="0">
                      <a:pos x="181" y="0"/>
                    </a:cxn>
                    <a:cxn ang="0">
                      <a:pos x="204" y="23"/>
                    </a:cxn>
                    <a:cxn ang="0">
                      <a:pos x="24" y="233"/>
                    </a:cxn>
                  </a:cxnLst>
                  <a:rect b="b" l="0" r="r" t="0"/>
                  <a:pathLst>
                    <a:path h="238" w="204">
                      <a:moveTo>
                        <a:pt x="24" y="233"/>
                      </a:moveTo>
                      <a:cubicBezTo>
                        <a:pt x="24" y="233"/>
                        <a:pt x="21" y="237"/>
                        <a:pt x="16" y="238"/>
                      </a:cubicBezTo>
                      <a:cubicBezTo>
                        <a:pt x="12" y="238"/>
                        <a:pt x="5" y="235"/>
                        <a:pt x="3" y="229"/>
                      </a:cubicBezTo>
                      <a:cubicBezTo>
                        <a:pt x="0" y="223"/>
                        <a:pt x="5" y="217"/>
                        <a:pt x="5" y="217"/>
                      </a:cubicBezTo>
                      <a:cubicBezTo>
                        <a:pt x="181" y="0"/>
                        <a:pt x="181" y="0"/>
                        <a:pt x="181" y="0"/>
                      </a:cubicBezTo>
                      <a:cubicBezTo>
                        <a:pt x="204" y="23"/>
                        <a:pt x="204" y="23"/>
                        <a:pt x="204" y="23"/>
                      </a:cubicBezTo>
                      <a:lnTo>
                        <a:pt x="24" y="23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>
                        <a:gamma/>
                        <a:tint val="60392"/>
                        <a:invGamma/>
                      </a:srgbClr>
                    </a:gs>
                    <a:gs pos="100000">
                      <a:srgbClr val="808080"/>
                    </a:gs>
                  </a:gsLst>
                  <a:lin ang="189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altLang="zh-CN" kern="0" lang="zh-CN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302" name="Oval 84"/>
                <p:cNvSpPr>
                  <a:spLocks noChangeArrowheads="1"/>
                </p:cNvSpPr>
                <p:nvPr/>
              </p:nvSpPr>
              <p:spPr bwMode="auto">
                <a:xfrm>
                  <a:off x="2352" y="1120"/>
                  <a:ext cx="141" cy="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0000"/>
                    </a:gs>
                    <a:gs pos="100000">
                      <a:srgbClr val="CC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altLang="zh-CN" kern="0" lang="zh-CN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352" name="Rectangle 85"/>
            <p:cNvSpPr>
              <a:spLocks noChangeArrowheads="1"/>
            </p:cNvSpPr>
            <p:nvPr/>
          </p:nvSpPr>
          <p:spPr bwMode="auto">
            <a:xfrm>
              <a:off x="3476335" y="3392236"/>
              <a:ext cx="926436" cy="640080"/>
            </a:xfrm>
            <a:prstGeom prst="rect">
              <a:avLst/>
            </a:prstGeom>
            <a:no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altLang="en-US" b="1" lang="zh-CN" sz="12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文字1</a:t>
              </a:r>
            </a:p>
            <a:p>
              <a:pPr algn="ctr"/>
              <a:r>
                <a:rPr altLang="en-US" b="1" lang="zh-CN" sz="12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文字2</a:t>
              </a:r>
            </a:p>
            <a:p>
              <a:pPr algn="ctr"/>
              <a:r>
                <a:rPr altLang="en-US" b="1" lang="zh-CN" sz="12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文字3</a:t>
              </a:r>
            </a:p>
          </p:txBody>
        </p:sp>
        <p:sp>
          <p:nvSpPr>
            <p:cNvPr id="353" name="Rectangle 86"/>
            <p:cNvSpPr>
              <a:spLocks noChangeArrowheads="1"/>
            </p:cNvSpPr>
            <p:nvPr/>
          </p:nvSpPr>
          <p:spPr bwMode="auto">
            <a:xfrm>
              <a:off x="3285303" y="3075809"/>
              <a:ext cx="1302067" cy="304800"/>
            </a:xfrm>
            <a:prstGeom prst="rect">
              <a:avLst/>
            </a:prstGeom>
            <a:no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z="14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34475" y="2693117"/>
            <a:ext cx="1395015" cy="1392870"/>
            <a:chOff x="4734475" y="2693117"/>
            <a:chExt cx="1395015" cy="1392870"/>
          </a:xfrm>
        </p:grpSpPr>
        <p:sp>
          <p:nvSpPr>
            <p:cNvPr id="289" name="Freeform 68"/>
            <p:cNvSpPr/>
            <p:nvPr/>
          </p:nvSpPr>
          <p:spPr bwMode="auto">
            <a:xfrm>
              <a:off x="4795594" y="2829294"/>
              <a:ext cx="1333896" cy="1256693"/>
            </a:xfrm>
            <a:custGeom>
              <a:gdLst>
                <a:gd fmla="*/ 1115 w 1302" name="T0"/>
                <a:gd fmla="*/ 10 h 1231" name="T1"/>
                <a:gd fmla="*/ 1197 w 1302" name="T2"/>
                <a:gd fmla="*/ 0 h 1231" name="T3"/>
                <a:gd fmla="*/ 1218 w 1302" name="T4"/>
                <a:gd fmla="*/ 684 h 1231" name="T5"/>
                <a:gd fmla="*/ 1302 w 1302" name="T6"/>
                <a:gd fmla="*/ 1228 h 1231" name="T7"/>
                <a:gd fmla="*/ 650 w 1302" name="T8"/>
                <a:gd fmla="*/ 1204 h 1231" name="T9"/>
                <a:gd fmla="*/ 6 w 1302" name="T10"/>
                <a:gd fmla="*/ 1231 h 1231" name="T11"/>
                <a:gd fmla="*/ 1 w 1302" name="T12"/>
                <a:gd fmla="*/ 883 h 1231" name="T13"/>
                <a:gd fmla="*/ 76 w 1302" name="T14"/>
                <a:gd fmla="*/ 313 h 1231" name="T15"/>
                <a:gd fmla="*/ 813 w 1302" name="T16"/>
                <a:gd fmla="*/ 155 h 1231" name="T17"/>
                <a:gd fmla="*/ 1115 w 1302" name="T18"/>
                <a:gd fmla="*/ 10 h 1231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302" name="T30"/>
                <a:gd fmla="*/ 0 h 1231" name="T31"/>
                <a:gd fmla="*/ 1302 w 1302" name="T32"/>
                <a:gd fmla="*/ 1231 h 1231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1231" w="1302">
                  <a:moveTo>
                    <a:pt x="1115" y="10"/>
                  </a:moveTo>
                  <a:cubicBezTo>
                    <a:pt x="1197" y="0"/>
                    <a:pt x="1197" y="0"/>
                    <a:pt x="1197" y="0"/>
                  </a:cubicBezTo>
                  <a:cubicBezTo>
                    <a:pt x="1197" y="0"/>
                    <a:pt x="1186" y="352"/>
                    <a:pt x="1218" y="684"/>
                  </a:cubicBezTo>
                  <a:cubicBezTo>
                    <a:pt x="1241" y="915"/>
                    <a:pt x="1302" y="1228"/>
                    <a:pt x="1302" y="1228"/>
                  </a:cubicBezTo>
                  <a:cubicBezTo>
                    <a:pt x="1302" y="1228"/>
                    <a:pt x="977" y="1199"/>
                    <a:pt x="650" y="1204"/>
                  </a:cubicBezTo>
                  <a:cubicBezTo>
                    <a:pt x="324" y="1208"/>
                    <a:pt x="6" y="1231"/>
                    <a:pt x="6" y="1231"/>
                  </a:cubicBezTo>
                  <a:cubicBezTo>
                    <a:pt x="6" y="1231"/>
                    <a:pt x="0" y="1152"/>
                    <a:pt x="1" y="883"/>
                  </a:cubicBezTo>
                  <a:cubicBezTo>
                    <a:pt x="1" y="613"/>
                    <a:pt x="76" y="313"/>
                    <a:pt x="76" y="313"/>
                  </a:cubicBezTo>
                  <a:cubicBezTo>
                    <a:pt x="813" y="155"/>
                    <a:pt x="813" y="155"/>
                    <a:pt x="813" y="155"/>
                  </a:cubicBezTo>
                  <a:lnTo>
                    <a:pt x="1115" y="1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0" name="Freeform 69"/>
            <p:cNvSpPr/>
            <p:nvPr/>
          </p:nvSpPr>
          <p:spPr bwMode="auto">
            <a:xfrm>
              <a:off x="4734475" y="2819644"/>
              <a:ext cx="1321028" cy="1228814"/>
            </a:xfrm>
            <a:custGeom>
              <a:cxnLst>
                <a:cxn ang="0">
                  <a:pos x="1289" y="1174"/>
                </a:cxn>
                <a:cxn ang="0">
                  <a:pos x="14" y="1203"/>
                </a:cxn>
                <a:cxn ang="0">
                  <a:pos x="23" y="5"/>
                </a:cxn>
                <a:cxn ang="0">
                  <a:pos x="1248" y="0"/>
                </a:cxn>
                <a:cxn ang="0">
                  <a:pos x="1289" y="1174"/>
                </a:cxn>
              </a:cxnLst>
              <a:rect b="b" l="0" r="r" t="0"/>
              <a:pathLst>
                <a:path h="1203" w="1289">
                  <a:moveTo>
                    <a:pt x="1289" y="1174"/>
                  </a:moveTo>
                  <a:cubicBezTo>
                    <a:pt x="864" y="1184"/>
                    <a:pt x="439" y="1194"/>
                    <a:pt x="14" y="1203"/>
                  </a:cubicBezTo>
                  <a:cubicBezTo>
                    <a:pt x="0" y="804"/>
                    <a:pt x="3" y="404"/>
                    <a:pt x="23" y="5"/>
                  </a:cubicBezTo>
                  <a:cubicBezTo>
                    <a:pt x="432" y="3"/>
                    <a:pt x="840" y="2"/>
                    <a:pt x="1248" y="0"/>
                  </a:cubicBezTo>
                  <a:cubicBezTo>
                    <a:pt x="1245" y="392"/>
                    <a:pt x="1259" y="783"/>
                    <a:pt x="1289" y="117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92157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311" name="Group 93"/>
            <p:cNvGrpSpPr/>
            <p:nvPr/>
          </p:nvGrpSpPr>
          <p:grpSpPr>
            <a:xfrm>
              <a:off x="5325298" y="2693117"/>
              <a:ext cx="277717" cy="291656"/>
              <a:chOff x="1088" y="998"/>
              <a:chExt cx="296" cy="311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312" name="Line 94"/>
              <p:cNvSpPr>
                <a:spLocks noChangeShapeType="1"/>
              </p:cNvSpPr>
              <p:nvPr/>
            </p:nvSpPr>
            <p:spPr bwMode="auto">
              <a:xfrm>
                <a:off x="1278" y="1262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noFill/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3" name="Line 95"/>
              <p:cNvSpPr>
                <a:spLocks noChangeShapeType="1"/>
              </p:cNvSpPr>
              <p:nvPr/>
            </p:nvSpPr>
            <p:spPr bwMode="auto">
              <a:xfrm>
                <a:off x="1278" y="1262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noFill/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en-US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4" name="Freeform 96"/>
              <p:cNvSpPr/>
              <p:nvPr/>
            </p:nvSpPr>
            <p:spPr bwMode="auto">
              <a:xfrm>
                <a:off x="1093" y="1200"/>
                <a:ext cx="104" cy="109"/>
              </a:xfrm>
              <a:custGeom>
                <a:cxnLst>
                  <a:cxn ang="0">
                    <a:pos x="3" y="144"/>
                  </a:cxn>
                  <a:cxn ang="0">
                    <a:pos x="104" y="0"/>
                  </a:cxn>
                  <a:cxn ang="0">
                    <a:pos x="104" y="36"/>
                  </a:cxn>
                  <a:cxn ang="0">
                    <a:pos x="154" y="56"/>
                  </a:cxn>
                  <a:cxn ang="0">
                    <a:pos x="161" y="52"/>
                  </a:cxn>
                  <a:cxn ang="0">
                    <a:pos x="26" y="164"/>
                  </a:cxn>
                  <a:cxn ang="0">
                    <a:pos x="23" y="166"/>
                  </a:cxn>
                  <a:cxn ang="0">
                    <a:pos x="3" y="158"/>
                  </a:cxn>
                  <a:cxn ang="0">
                    <a:pos x="3" y="144"/>
                  </a:cxn>
                </a:cxnLst>
                <a:rect b="b" l="0" r="r" t="0"/>
                <a:pathLst>
                  <a:path h="169" w="161">
                    <a:moveTo>
                      <a:pt x="3" y="144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97" y="9"/>
                      <a:pt x="97" y="23"/>
                      <a:pt x="104" y="36"/>
                    </a:cubicBezTo>
                    <a:cubicBezTo>
                      <a:pt x="114" y="54"/>
                      <a:pt x="137" y="63"/>
                      <a:pt x="154" y="56"/>
                    </a:cubicBezTo>
                    <a:cubicBezTo>
                      <a:pt x="156" y="55"/>
                      <a:pt x="159" y="54"/>
                      <a:pt x="161" y="52"/>
                    </a:cubicBezTo>
                    <a:cubicBezTo>
                      <a:pt x="26" y="164"/>
                      <a:pt x="26" y="164"/>
                      <a:pt x="26" y="164"/>
                    </a:cubicBezTo>
                    <a:cubicBezTo>
                      <a:pt x="25" y="165"/>
                      <a:pt x="24" y="165"/>
                      <a:pt x="23" y="166"/>
                    </a:cubicBezTo>
                    <a:cubicBezTo>
                      <a:pt x="16" y="169"/>
                      <a:pt x="7" y="165"/>
                      <a:pt x="3" y="158"/>
                    </a:cubicBezTo>
                    <a:cubicBezTo>
                      <a:pt x="0" y="153"/>
                      <a:pt x="1" y="147"/>
                      <a:pt x="3" y="144"/>
                    </a:cubicBezTo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57255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5" name="Freeform 97"/>
              <p:cNvSpPr/>
              <p:nvPr/>
            </p:nvSpPr>
            <p:spPr bwMode="auto">
              <a:xfrm>
                <a:off x="1088" y="1083"/>
                <a:ext cx="218" cy="220"/>
              </a:xfrm>
              <a:custGeom>
                <a:cxnLst>
                  <a:cxn ang="0">
                    <a:pos x="331" y="134"/>
                  </a:cxn>
                  <a:cxn ang="0">
                    <a:pos x="312" y="86"/>
                  </a:cxn>
                  <a:cxn ang="0">
                    <a:pos x="259" y="29"/>
                  </a:cxn>
                  <a:cxn ang="0">
                    <a:pos x="186" y="2"/>
                  </a:cxn>
                  <a:cxn ang="0">
                    <a:pos x="147" y="2"/>
                  </a:cxn>
                  <a:cxn ang="0">
                    <a:pos x="131" y="5"/>
                  </a:cxn>
                  <a:cxn ang="0">
                    <a:pos x="107" y="12"/>
                  </a:cxn>
                  <a:cxn ang="0">
                    <a:pos x="75" y="29"/>
                  </a:cxn>
                  <a:cxn ang="0">
                    <a:pos x="65" y="36"/>
                  </a:cxn>
                  <a:cxn ang="0">
                    <a:pos x="57" y="43"/>
                  </a:cxn>
                  <a:cxn ang="0">
                    <a:pos x="48" y="51"/>
                  </a:cxn>
                  <a:cxn ang="0">
                    <a:pos x="47" y="52"/>
                  </a:cxn>
                  <a:cxn ang="0">
                    <a:pos x="48" y="51"/>
                  </a:cxn>
                  <a:cxn ang="0">
                    <a:pos x="35" y="223"/>
                  </a:cxn>
                  <a:cxn ang="0">
                    <a:pos x="249" y="310"/>
                  </a:cxn>
                  <a:cxn ang="0">
                    <a:pos x="293" y="277"/>
                  </a:cxn>
                  <a:cxn ang="0">
                    <a:pos x="293" y="278"/>
                  </a:cxn>
                  <a:cxn ang="0">
                    <a:pos x="293" y="277"/>
                  </a:cxn>
                  <a:cxn ang="0">
                    <a:pos x="299" y="271"/>
                  </a:cxn>
                  <a:cxn ang="0">
                    <a:pos x="307" y="259"/>
                  </a:cxn>
                  <a:cxn ang="0">
                    <a:pos x="321" y="232"/>
                  </a:cxn>
                  <a:cxn ang="0">
                    <a:pos x="333" y="187"/>
                  </a:cxn>
                  <a:cxn ang="0">
                    <a:pos x="331" y="134"/>
                  </a:cxn>
                </a:cxnLst>
                <a:rect b="b" l="0" r="r" t="0"/>
                <a:pathLst>
                  <a:path h="340" w="336">
                    <a:moveTo>
                      <a:pt x="331" y="134"/>
                    </a:moveTo>
                    <a:cubicBezTo>
                      <a:pt x="329" y="128"/>
                      <a:pt x="325" y="110"/>
                      <a:pt x="312" y="86"/>
                    </a:cubicBezTo>
                    <a:cubicBezTo>
                      <a:pt x="306" y="76"/>
                      <a:pt x="291" y="50"/>
                      <a:pt x="259" y="29"/>
                    </a:cubicBezTo>
                    <a:cubicBezTo>
                      <a:pt x="227" y="7"/>
                      <a:pt x="197" y="4"/>
                      <a:pt x="186" y="2"/>
                    </a:cubicBezTo>
                    <a:cubicBezTo>
                      <a:pt x="184" y="2"/>
                      <a:pt x="166" y="0"/>
                      <a:pt x="147" y="2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24" y="7"/>
                      <a:pt x="114" y="10"/>
                      <a:pt x="107" y="12"/>
                    </a:cubicBezTo>
                    <a:cubicBezTo>
                      <a:pt x="107" y="12"/>
                      <a:pt x="91" y="18"/>
                      <a:pt x="75" y="29"/>
                    </a:cubicBezTo>
                    <a:cubicBezTo>
                      <a:pt x="72" y="31"/>
                      <a:pt x="68" y="34"/>
                      <a:pt x="65" y="36"/>
                    </a:cubicBezTo>
                    <a:cubicBezTo>
                      <a:pt x="62" y="38"/>
                      <a:pt x="60" y="40"/>
                      <a:pt x="57" y="43"/>
                    </a:cubicBezTo>
                    <a:cubicBezTo>
                      <a:pt x="54" y="45"/>
                      <a:pt x="51" y="48"/>
                      <a:pt x="48" y="51"/>
                    </a:cubicBezTo>
                    <a:cubicBezTo>
                      <a:pt x="48" y="51"/>
                      <a:pt x="47" y="52"/>
                      <a:pt x="47" y="52"/>
                    </a:cubicBezTo>
                    <a:cubicBezTo>
                      <a:pt x="47" y="52"/>
                      <a:pt x="47" y="51"/>
                      <a:pt x="48" y="51"/>
                    </a:cubicBezTo>
                    <a:cubicBezTo>
                      <a:pt x="7" y="93"/>
                      <a:pt x="0" y="161"/>
                      <a:pt x="35" y="223"/>
                    </a:cubicBezTo>
                    <a:cubicBezTo>
                      <a:pt x="80" y="302"/>
                      <a:pt x="175" y="340"/>
                      <a:pt x="249" y="310"/>
                    </a:cubicBezTo>
                    <a:cubicBezTo>
                      <a:pt x="267" y="302"/>
                      <a:pt x="281" y="291"/>
                      <a:pt x="293" y="277"/>
                    </a:cubicBezTo>
                    <a:cubicBezTo>
                      <a:pt x="293" y="278"/>
                      <a:pt x="293" y="278"/>
                      <a:pt x="293" y="278"/>
                    </a:cubicBezTo>
                    <a:cubicBezTo>
                      <a:pt x="293" y="278"/>
                      <a:pt x="293" y="278"/>
                      <a:pt x="293" y="277"/>
                    </a:cubicBezTo>
                    <a:cubicBezTo>
                      <a:pt x="295" y="275"/>
                      <a:pt x="297" y="273"/>
                      <a:pt x="299" y="271"/>
                    </a:cubicBezTo>
                    <a:cubicBezTo>
                      <a:pt x="302" y="267"/>
                      <a:pt x="305" y="263"/>
                      <a:pt x="307" y="259"/>
                    </a:cubicBezTo>
                    <a:cubicBezTo>
                      <a:pt x="315" y="246"/>
                      <a:pt x="317" y="242"/>
                      <a:pt x="321" y="232"/>
                    </a:cubicBezTo>
                    <a:cubicBezTo>
                      <a:pt x="321" y="232"/>
                      <a:pt x="330" y="211"/>
                      <a:pt x="333" y="187"/>
                    </a:cubicBezTo>
                    <a:cubicBezTo>
                      <a:pt x="334" y="178"/>
                      <a:pt x="336" y="160"/>
                      <a:pt x="331" y="13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>
                      <a:gamma/>
                      <a:tint val="57255"/>
                      <a:invGamma/>
                    </a:srgbClr>
                  </a:gs>
                  <a:gs pos="100000">
                    <a:srgbClr val="99CC00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6" name="Freeform 98"/>
              <p:cNvSpPr/>
              <p:nvPr/>
            </p:nvSpPr>
            <p:spPr bwMode="auto">
              <a:xfrm>
                <a:off x="1197" y="1089"/>
                <a:ext cx="99" cy="101"/>
              </a:xfrm>
              <a:custGeom>
                <a:cxnLst>
                  <a:cxn ang="0">
                    <a:pos x="15" y="58"/>
                  </a:cxn>
                  <a:cxn ang="0">
                    <a:pos x="68" y="0"/>
                  </a:cxn>
                  <a:cxn ang="0">
                    <a:pos x="65" y="59"/>
                  </a:cxn>
                  <a:cxn ang="0">
                    <a:pos x="139" y="89"/>
                  </a:cxn>
                  <a:cxn ang="0">
                    <a:pos x="154" y="79"/>
                  </a:cxn>
                  <a:cxn ang="0">
                    <a:pos x="100" y="137"/>
                  </a:cxn>
                  <a:cxn ang="0">
                    <a:pos x="86" y="147"/>
                  </a:cxn>
                  <a:cxn ang="0">
                    <a:pos x="12" y="117"/>
                  </a:cxn>
                  <a:cxn ang="0">
                    <a:pos x="15" y="58"/>
                  </a:cxn>
                </a:cxnLst>
                <a:rect b="b" l="0" r="r" t="0"/>
                <a:pathLst>
                  <a:path h="158" w="154">
                    <a:moveTo>
                      <a:pt x="15" y="58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55" y="15"/>
                      <a:pt x="53" y="38"/>
                      <a:pt x="65" y="59"/>
                    </a:cubicBezTo>
                    <a:cubicBezTo>
                      <a:pt x="80" y="86"/>
                      <a:pt x="114" y="100"/>
                      <a:pt x="139" y="89"/>
                    </a:cubicBezTo>
                    <a:cubicBezTo>
                      <a:pt x="145" y="87"/>
                      <a:pt x="150" y="83"/>
                      <a:pt x="154" y="79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96" y="141"/>
                      <a:pt x="91" y="145"/>
                      <a:pt x="86" y="147"/>
                    </a:cubicBezTo>
                    <a:cubicBezTo>
                      <a:pt x="60" y="158"/>
                      <a:pt x="27" y="144"/>
                      <a:pt x="12" y="117"/>
                    </a:cubicBezTo>
                    <a:cubicBezTo>
                      <a:pt x="0" y="96"/>
                      <a:pt x="2" y="73"/>
                      <a:pt x="15" y="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>
                      <a:gamma/>
                      <a:tint val="57255"/>
                      <a:invGamma/>
                    </a:srgbClr>
                  </a:gs>
                  <a:gs pos="100000">
                    <a:srgbClr val="99CC00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7" name="Freeform 99"/>
              <p:cNvSpPr/>
              <p:nvPr/>
            </p:nvSpPr>
            <p:spPr bwMode="auto">
              <a:xfrm>
                <a:off x="1197" y="1089"/>
                <a:ext cx="99" cy="101"/>
              </a:xfrm>
              <a:custGeom>
                <a:cxnLst>
                  <a:cxn ang="0">
                    <a:pos x="15" y="58"/>
                  </a:cxn>
                  <a:cxn ang="0">
                    <a:pos x="68" y="0"/>
                  </a:cxn>
                  <a:cxn ang="0">
                    <a:pos x="65" y="59"/>
                  </a:cxn>
                  <a:cxn ang="0">
                    <a:pos x="139" y="89"/>
                  </a:cxn>
                  <a:cxn ang="0">
                    <a:pos x="154" y="79"/>
                  </a:cxn>
                  <a:cxn ang="0">
                    <a:pos x="100" y="137"/>
                  </a:cxn>
                  <a:cxn ang="0">
                    <a:pos x="86" y="147"/>
                  </a:cxn>
                  <a:cxn ang="0">
                    <a:pos x="12" y="117"/>
                  </a:cxn>
                  <a:cxn ang="0">
                    <a:pos x="15" y="58"/>
                  </a:cxn>
                </a:cxnLst>
                <a:rect b="b" l="0" r="r" t="0"/>
                <a:pathLst>
                  <a:path h="158" w="154">
                    <a:moveTo>
                      <a:pt x="15" y="58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55" y="15"/>
                      <a:pt x="53" y="38"/>
                      <a:pt x="65" y="59"/>
                    </a:cubicBezTo>
                    <a:cubicBezTo>
                      <a:pt x="80" y="86"/>
                      <a:pt x="114" y="100"/>
                      <a:pt x="139" y="89"/>
                    </a:cubicBezTo>
                    <a:cubicBezTo>
                      <a:pt x="145" y="87"/>
                      <a:pt x="150" y="83"/>
                      <a:pt x="154" y="79"/>
                    </a:cubicBezTo>
                    <a:cubicBezTo>
                      <a:pt x="100" y="137"/>
                      <a:pt x="100" y="137"/>
                      <a:pt x="100" y="137"/>
                    </a:cubicBezTo>
                    <a:cubicBezTo>
                      <a:pt x="96" y="141"/>
                      <a:pt x="91" y="145"/>
                      <a:pt x="86" y="147"/>
                    </a:cubicBezTo>
                    <a:cubicBezTo>
                      <a:pt x="60" y="158"/>
                      <a:pt x="27" y="144"/>
                      <a:pt x="12" y="117"/>
                    </a:cubicBezTo>
                    <a:cubicBezTo>
                      <a:pt x="0" y="96"/>
                      <a:pt x="2" y="73"/>
                      <a:pt x="15" y="58"/>
                    </a:cubicBezTo>
                  </a:path>
                </a:pathLst>
              </a:custGeom>
              <a:gradFill rotWithShape="1">
                <a:gsLst>
                  <a:gs pos="0">
                    <a:srgbClr val="99CC00">
                      <a:gamma/>
                      <a:tint val="57255"/>
                      <a:invGamma/>
                    </a:srgbClr>
                  </a:gs>
                  <a:gs pos="100000">
                    <a:srgbClr val="99CC00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8" name="Freeform 100"/>
              <p:cNvSpPr/>
              <p:nvPr/>
            </p:nvSpPr>
            <p:spPr bwMode="auto">
              <a:xfrm>
                <a:off x="1213" y="998"/>
                <a:ext cx="167" cy="172"/>
              </a:xfrm>
              <a:custGeom>
                <a:cxnLst>
                  <a:cxn ang="0">
                    <a:pos x="32" y="48"/>
                  </a:cxn>
                  <a:cxn ang="0">
                    <a:pos x="66" y="24"/>
                  </a:cxn>
                  <a:cxn ang="0">
                    <a:pos x="232" y="91"/>
                  </a:cxn>
                  <a:cxn ang="0">
                    <a:pos x="133" y="160"/>
                  </a:cxn>
                  <a:cxn ang="0">
                    <a:pos x="59" y="130"/>
                  </a:cxn>
                  <a:cxn ang="0">
                    <a:pos x="41" y="199"/>
                  </a:cxn>
                  <a:cxn ang="0">
                    <a:pos x="115" y="229"/>
                  </a:cxn>
                  <a:cxn ang="0">
                    <a:pos x="133" y="160"/>
                  </a:cxn>
                  <a:cxn ang="0">
                    <a:pos x="232" y="91"/>
                  </a:cxn>
                  <a:cxn ang="0">
                    <a:pos x="222" y="223"/>
                  </a:cxn>
                  <a:cxn ang="0">
                    <a:pos x="154" y="260"/>
                  </a:cxn>
                  <a:cxn ang="0">
                    <a:pos x="80" y="253"/>
                  </a:cxn>
                  <a:cxn ang="0">
                    <a:pos x="22" y="205"/>
                  </a:cxn>
                  <a:cxn ang="0">
                    <a:pos x="0" y="131"/>
                  </a:cxn>
                  <a:cxn ang="0">
                    <a:pos x="8" y="88"/>
                  </a:cxn>
                  <a:cxn ang="0">
                    <a:pos x="32" y="48"/>
                  </a:cxn>
                </a:cxnLst>
                <a:rect b="b" l="0" r="r" t="0"/>
                <a:pathLst>
                  <a:path h="267" w="259">
                    <a:moveTo>
                      <a:pt x="32" y="48"/>
                    </a:moveTo>
                    <a:cubicBezTo>
                      <a:pt x="41" y="38"/>
                      <a:pt x="53" y="29"/>
                      <a:pt x="66" y="24"/>
                    </a:cubicBezTo>
                    <a:cubicBezTo>
                      <a:pt x="123" y="0"/>
                      <a:pt x="197" y="30"/>
                      <a:pt x="232" y="91"/>
                    </a:cubicBezTo>
                    <a:cubicBezTo>
                      <a:pt x="213" y="111"/>
                      <a:pt x="174" y="138"/>
                      <a:pt x="133" y="160"/>
                    </a:cubicBezTo>
                    <a:cubicBezTo>
                      <a:pt x="117" y="133"/>
                      <a:pt x="84" y="119"/>
                      <a:pt x="59" y="130"/>
                    </a:cubicBezTo>
                    <a:cubicBezTo>
                      <a:pt x="33" y="141"/>
                      <a:pt x="25" y="172"/>
                      <a:pt x="41" y="199"/>
                    </a:cubicBezTo>
                    <a:cubicBezTo>
                      <a:pt x="56" y="226"/>
                      <a:pt x="90" y="240"/>
                      <a:pt x="115" y="229"/>
                    </a:cubicBezTo>
                    <a:cubicBezTo>
                      <a:pt x="140" y="218"/>
                      <a:pt x="148" y="187"/>
                      <a:pt x="133" y="160"/>
                    </a:cubicBezTo>
                    <a:cubicBezTo>
                      <a:pt x="174" y="138"/>
                      <a:pt x="213" y="111"/>
                      <a:pt x="232" y="91"/>
                    </a:cubicBezTo>
                    <a:cubicBezTo>
                      <a:pt x="259" y="139"/>
                      <a:pt x="253" y="191"/>
                      <a:pt x="222" y="223"/>
                    </a:cubicBezTo>
                    <a:cubicBezTo>
                      <a:pt x="195" y="252"/>
                      <a:pt x="164" y="258"/>
                      <a:pt x="154" y="260"/>
                    </a:cubicBezTo>
                    <a:cubicBezTo>
                      <a:pt x="145" y="262"/>
                      <a:pt x="114" y="267"/>
                      <a:pt x="80" y="253"/>
                    </a:cubicBezTo>
                    <a:cubicBezTo>
                      <a:pt x="50" y="240"/>
                      <a:pt x="31" y="220"/>
                      <a:pt x="22" y="205"/>
                    </a:cubicBezTo>
                    <a:cubicBezTo>
                      <a:pt x="0" y="171"/>
                      <a:pt x="0" y="141"/>
                      <a:pt x="0" y="131"/>
                    </a:cubicBezTo>
                    <a:cubicBezTo>
                      <a:pt x="0" y="110"/>
                      <a:pt x="7" y="92"/>
                      <a:pt x="8" y="88"/>
                    </a:cubicBezTo>
                    <a:cubicBezTo>
                      <a:pt x="14" y="72"/>
                      <a:pt x="21" y="62"/>
                      <a:pt x="32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>
                      <a:gamma/>
                      <a:tint val="57255"/>
                      <a:invGamma/>
                    </a:srgbClr>
                  </a:gs>
                  <a:gs pos="100000">
                    <a:srgbClr val="99CC00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9" name="Freeform 101"/>
              <p:cNvSpPr/>
              <p:nvPr/>
            </p:nvSpPr>
            <p:spPr bwMode="auto">
              <a:xfrm>
                <a:off x="1200" y="998"/>
                <a:ext cx="179" cy="173"/>
              </a:xfrm>
              <a:custGeom>
                <a:cxnLst>
                  <a:cxn ang="0">
                    <a:pos x="51" y="48"/>
                  </a:cxn>
                  <a:cxn ang="0">
                    <a:pos x="35" y="195"/>
                  </a:cxn>
                  <a:cxn ang="0">
                    <a:pos x="164" y="262"/>
                  </a:cxn>
                  <a:cxn ang="0">
                    <a:pos x="241" y="224"/>
                  </a:cxn>
                  <a:cxn ang="0">
                    <a:pos x="251" y="91"/>
                  </a:cxn>
                  <a:cxn ang="0">
                    <a:pos x="152" y="160"/>
                  </a:cxn>
                  <a:cxn ang="0">
                    <a:pos x="134" y="229"/>
                  </a:cxn>
                  <a:cxn ang="0">
                    <a:pos x="60" y="199"/>
                  </a:cxn>
                  <a:cxn ang="0">
                    <a:pos x="78" y="130"/>
                  </a:cxn>
                  <a:cxn ang="0">
                    <a:pos x="152" y="160"/>
                  </a:cxn>
                  <a:cxn ang="0">
                    <a:pos x="251" y="91"/>
                  </a:cxn>
                  <a:cxn ang="0">
                    <a:pos x="85" y="24"/>
                  </a:cxn>
                  <a:cxn ang="0">
                    <a:pos x="51" y="48"/>
                  </a:cxn>
                </a:cxnLst>
                <a:rect b="b" l="0" r="r" t="0"/>
                <a:pathLst>
                  <a:path h="268" w="278">
                    <a:moveTo>
                      <a:pt x="51" y="48"/>
                    </a:moveTo>
                    <a:cubicBezTo>
                      <a:pt x="0" y="111"/>
                      <a:pt x="23" y="172"/>
                      <a:pt x="35" y="195"/>
                    </a:cubicBezTo>
                    <a:cubicBezTo>
                      <a:pt x="59" y="241"/>
                      <a:pt x="112" y="268"/>
                      <a:pt x="164" y="262"/>
                    </a:cubicBezTo>
                    <a:cubicBezTo>
                      <a:pt x="207" y="257"/>
                      <a:pt x="232" y="233"/>
                      <a:pt x="241" y="224"/>
                    </a:cubicBezTo>
                    <a:cubicBezTo>
                      <a:pt x="272" y="191"/>
                      <a:pt x="278" y="139"/>
                      <a:pt x="251" y="91"/>
                    </a:cubicBezTo>
                    <a:cubicBezTo>
                      <a:pt x="232" y="111"/>
                      <a:pt x="193" y="138"/>
                      <a:pt x="152" y="160"/>
                    </a:cubicBezTo>
                    <a:cubicBezTo>
                      <a:pt x="167" y="187"/>
                      <a:pt x="159" y="218"/>
                      <a:pt x="134" y="229"/>
                    </a:cubicBezTo>
                    <a:cubicBezTo>
                      <a:pt x="109" y="240"/>
                      <a:pt x="75" y="226"/>
                      <a:pt x="60" y="199"/>
                    </a:cubicBezTo>
                    <a:cubicBezTo>
                      <a:pt x="44" y="172"/>
                      <a:pt x="52" y="141"/>
                      <a:pt x="78" y="130"/>
                    </a:cubicBezTo>
                    <a:cubicBezTo>
                      <a:pt x="103" y="119"/>
                      <a:pt x="136" y="133"/>
                      <a:pt x="152" y="160"/>
                    </a:cubicBezTo>
                    <a:cubicBezTo>
                      <a:pt x="193" y="138"/>
                      <a:pt x="232" y="111"/>
                      <a:pt x="251" y="91"/>
                    </a:cubicBezTo>
                    <a:cubicBezTo>
                      <a:pt x="216" y="30"/>
                      <a:pt x="142" y="0"/>
                      <a:pt x="85" y="24"/>
                    </a:cubicBezTo>
                    <a:cubicBezTo>
                      <a:pt x="72" y="29"/>
                      <a:pt x="60" y="38"/>
                      <a:pt x="51" y="48"/>
                    </a:cubicBezTo>
                  </a:path>
                </a:pathLst>
              </a:custGeom>
              <a:gradFill rotWithShape="1">
                <a:gsLst>
                  <a:gs pos="0">
                    <a:srgbClr val="99CC00">
                      <a:gamma/>
                      <a:tint val="57255"/>
                      <a:invGamma/>
                    </a:srgbClr>
                  </a:gs>
                  <a:gs pos="100000">
                    <a:srgbClr val="99CC00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0" name="Freeform 102"/>
              <p:cNvSpPr/>
              <p:nvPr/>
            </p:nvSpPr>
            <p:spPr bwMode="auto">
              <a:xfrm>
                <a:off x="1211" y="1029"/>
                <a:ext cx="144" cy="142"/>
              </a:xfrm>
              <a:custGeom>
                <a:cxnLst>
                  <a:cxn ang="0">
                    <a:pos x="18" y="149"/>
                  </a:cxn>
                  <a:cxn ang="0">
                    <a:pos x="4" y="113"/>
                  </a:cxn>
                  <a:cxn ang="0">
                    <a:pos x="2" y="74"/>
                  </a:cxn>
                  <a:cxn ang="0">
                    <a:pos x="13" y="32"/>
                  </a:cxn>
                  <a:cxn ang="0">
                    <a:pos x="24" y="12"/>
                  </a:cxn>
                  <a:cxn ang="0">
                    <a:pos x="33" y="0"/>
                  </a:cxn>
                  <a:cxn ang="0">
                    <a:pos x="27" y="129"/>
                  </a:cxn>
                  <a:cxn ang="0">
                    <a:pos x="192" y="196"/>
                  </a:cxn>
                  <a:cxn ang="0">
                    <a:pos x="223" y="175"/>
                  </a:cxn>
                  <a:cxn ang="0">
                    <a:pos x="210" y="188"/>
                  </a:cxn>
                  <a:cxn ang="0">
                    <a:pos x="202" y="193"/>
                  </a:cxn>
                  <a:cxn ang="0">
                    <a:pos x="172" y="208"/>
                  </a:cxn>
                  <a:cxn ang="0">
                    <a:pos x="159" y="212"/>
                  </a:cxn>
                  <a:cxn ang="0">
                    <a:pos x="141" y="214"/>
                  </a:cxn>
                  <a:cxn ang="0">
                    <a:pos x="117" y="214"/>
                  </a:cxn>
                  <a:cxn ang="0">
                    <a:pos x="100" y="211"/>
                  </a:cxn>
                  <a:cxn ang="0">
                    <a:pos x="91" y="208"/>
                  </a:cxn>
                  <a:cxn ang="0">
                    <a:pos x="74" y="202"/>
                  </a:cxn>
                  <a:cxn ang="0">
                    <a:pos x="59" y="193"/>
                  </a:cxn>
                  <a:cxn ang="0">
                    <a:pos x="18" y="149"/>
                  </a:cxn>
                </a:cxnLst>
                <a:rect b="b" l="0" r="r" t="0"/>
                <a:pathLst>
                  <a:path h="220" w="223">
                    <a:moveTo>
                      <a:pt x="18" y="149"/>
                    </a:moveTo>
                    <a:cubicBezTo>
                      <a:pt x="15" y="144"/>
                      <a:pt x="8" y="131"/>
                      <a:pt x="4" y="113"/>
                    </a:cubicBezTo>
                    <a:cubicBezTo>
                      <a:pt x="0" y="95"/>
                      <a:pt x="1" y="81"/>
                      <a:pt x="2" y="74"/>
                    </a:cubicBezTo>
                    <a:cubicBezTo>
                      <a:pt x="4" y="54"/>
                      <a:pt x="8" y="43"/>
                      <a:pt x="13" y="32"/>
                    </a:cubicBezTo>
                    <a:cubicBezTo>
                      <a:pt x="16" y="25"/>
                      <a:pt x="19" y="20"/>
                      <a:pt x="24" y="12"/>
                    </a:cubicBezTo>
                    <a:cubicBezTo>
                      <a:pt x="26" y="8"/>
                      <a:pt x="30" y="4"/>
                      <a:pt x="33" y="0"/>
                    </a:cubicBezTo>
                    <a:cubicBezTo>
                      <a:pt x="5" y="32"/>
                      <a:pt x="1" y="83"/>
                      <a:pt x="27" y="129"/>
                    </a:cubicBezTo>
                    <a:cubicBezTo>
                      <a:pt x="62" y="190"/>
                      <a:pt x="136" y="220"/>
                      <a:pt x="192" y="196"/>
                    </a:cubicBezTo>
                    <a:cubicBezTo>
                      <a:pt x="205" y="191"/>
                      <a:pt x="215" y="184"/>
                      <a:pt x="223" y="175"/>
                    </a:cubicBezTo>
                    <a:cubicBezTo>
                      <a:pt x="219" y="179"/>
                      <a:pt x="214" y="184"/>
                      <a:pt x="210" y="188"/>
                    </a:cubicBezTo>
                    <a:cubicBezTo>
                      <a:pt x="208" y="189"/>
                      <a:pt x="204" y="192"/>
                      <a:pt x="202" y="193"/>
                    </a:cubicBezTo>
                    <a:cubicBezTo>
                      <a:pt x="188" y="202"/>
                      <a:pt x="182" y="204"/>
                      <a:pt x="172" y="208"/>
                    </a:cubicBezTo>
                    <a:cubicBezTo>
                      <a:pt x="168" y="209"/>
                      <a:pt x="163" y="211"/>
                      <a:pt x="159" y="212"/>
                    </a:cubicBezTo>
                    <a:cubicBezTo>
                      <a:pt x="153" y="213"/>
                      <a:pt x="146" y="214"/>
                      <a:pt x="141" y="214"/>
                    </a:cubicBezTo>
                    <a:cubicBezTo>
                      <a:pt x="135" y="215"/>
                      <a:pt x="122" y="215"/>
                      <a:pt x="117" y="214"/>
                    </a:cubicBezTo>
                    <a:cubicBezTo>
                      <a:pt x="112" y="213"/>
                      <a:pt x="105" y="212"/>
                      <a:pt x="100" y="211"/>
                    </a:cubicBezTo>
                    <a:cubicBezTo>
                      <a:pt x="97" y="210"/>
                      <a:pt x="94" y="209"/>
                      <a:pt x="91" y="208"/>
                    </a:cubicBezTo>
                    <a:cubicBezTo>
                      <a:pt x="80" y="205"/>
                      <a:pt x="80" y="205"/>
                      <a:pt x="74" y="202"/>
                    </a:cubicBezTo>
                    <a:cubicBezTo>
                      <a:pt x="67" y="198"/>
                      <a:pt x="62" y="195"/>
                      <a:pt x="59" y="193"/>
                    </a:cubicBezTo>
                    <a:cubicBezTo>
                      <a:pt x="35" y="177"/>
                      <a:pt x="21" y="155"/>
                      <a:pt x="18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>
                      <a:gamma/>
                      <a:tint val="57255"/>
                      <a:invGamma/>
                    </a:srgbClr>
                  </a:gs>
                  <a:gs pos="100000">
                    <a:srgbClr val="99CC00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1" name="Freeform 103"/>
              <p:cNvSpPr/>
              <p:nvPr/>
            </p:nvSpPr>
            <p:spPr bwMode="auto">
              <a:xfrm>
                <a:off x="1205" y="1029"/>
                <a:ext cx="151" cy="161"/>
              </a:xfrm>
              <a:custGeom>
                <a:cxnLst>
                  <a:cxn ang="0">
                    <a:pos x="27" y="149"/>
                  </a:cxn>
                  <a:cxn ang="0">
                    <a:pos x="42" y="0"/>
                  </a:cxn>
                  <a:cxn ang="0">
                    <a:pos x="36" y="129"/>
                  </a:cxn>
                  <a:cxn ang="0">
                    <a:pos x="201" y="196"/>
                  </a:cxn>
                  <a:cxn ang="0">
                    <a:pos x="232" y="175"/>
                  </a:cxn>
                  <a:cxn ang="0">
                    <a:pos x="27" y="149"/>
                  </a:cxn>
                </a:cxnLst>
                <a:rect b="b" l="0" r="r" t="0"/>
                <a:pathLst>
                  <a:path h="249" w="231">
                    <a:moveTo>
                      <a:pt x="27" y="149"/>
                    </a:moveTo>
                    <a:cubicBezTo>
                      <a:pt x="0" y="100"/>
                      <a:pt x="6" y="44"/>
                      <a:pt x="42" y="0"/>
                    </a:cubicBezTo>
                    <a:cubicBezTo>
                      <a:pt x="14" y="32"/>
                      <a:pt x="10" y="83"/>
                      <a:pt x="36" y="129"/>
                    </a:cubicBezTo>
                    <a:cubicBezTo>
                      <a:pt x="71" y="190"/>
                      <a:pt x="145" y="220"/>
                      <a:pt x="201" y="196"/>
                    </a:cubicBezTo>
                    <a:cubicBezTo>
                      <a:pt x="214" y="191"/>
                      <a:pt x="224" y="184"/>
                      <a:pt x="232" y="175"/>
                    </a:cubicBezTo>
                    <a:cubicBezTo>
                      <a:pt x="156" y="249"/>
                      <a:pt x="60" y="209"/>
                      <a:pt x="27" y="149"/>
                    </a:cubicBezTo>
                  </a:path>
                </a:pathLst>
              </a:custGeom>
              <a:gradFill rotWithShape="1">
                <a:gsLst>
                  <a:gs pos="0">
                    <a:srgbClr val="99CC00">
                      <a:gamma/>
                      <a:tint val="57255"/>
                      <a:invGamma/>
                    </a:srgbClr>
                  </a:gs>
                  <a:gs pos="100000">
                    <a:srgbClr val="99CC00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2" name="Freeform 104"/>
              <p:cNvSpPr/>
              <p:nvPr/>
            </p:nvSpPr>
            <p:spPr bwMode="auto">
              <a:xfrm>
                <a:off x="1207" y="998"/>
                <a:ext cx="177" cy="173"/>
              </a:xfrm>
              <a:custGeom>
                <a:cxnLst>
                  <a:cxn ang="0">
                    <a:pos x="240" y="91"/>
                  </a:cxn>
                  <a:cxn ang="0">
                    <a:pos x="199" y="244"/>
                  </a:cxn>
                  <a:cxn ang="0">
                    <a:pos x="34" y="177"/>
                  </a:cxn>
                  <a:cxn ang="0">
                    <a:pos x="74" y="24"/>
                  </a:cxn>
                  <a:cxn ang="0">
                    <a:pos x="240" y="91"/>
                  </a:cxn>
                </a:cxnLst>
                <a:rect b="b" l="0" r="r" t="0"/>
                <a:pathLst>
                  <a:path h="268" w="274">
                    <a:moveTo>
                      <a:pt x="240" y="91"/>
                    </a:moveTo>
                    <a:cubicBezTo>
                      <a:pt x="274" y="152"/>
                      <a:pt x="256" y="221"/>
                      <a:pt x="199" y="244"/>
                    </a:cubicBezTo>
                    <a:cubicBezTo>
                      <a:pt x="143" y="268"/>
                      <a:pt x="69" y="238"/>
                      <a:pt x="34" y="177"/>
                    </a:cubicBezTo>
                    <a:cubicBezTo>
                      <a:pt x="0" y="116"/>
                      <a:pt x="18" y="48"/>
                      <a:pt x="74" y="24"/>
                    </a:cubicBezTo>
                    <a:cubicBezTo>
                      <a:pt x="131" y="0"/>
                      <a:pt x="205" y="30"/>
                      <a:pt x="240" y="9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99CC00">
                      <a:gamma/>
                      <a:tint val="5725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354" name="Rectangle 85"/>
            <p:cNvSpPr>
              <a:spLocks noChangeArrowheads="1"/>
            </p:cNvSpPr>
            <p:nvPr/>
          </p:nvSpPr>
          <p:spPr bwMode="auto">
            <a:xfrm>
              <a:off x="4954744" y="3390747"/>
              <a:ext cx="926436" cy="640080"/>
            </a:xfrm>
            <a:prstGeom prst="rect">
              <a:avLst/>
            </a:prstGeom>
            <a:no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altLang="en-US" b="1" lang="zh-CN" sz="12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文字1</a:t>
              </a:r>
            </a:p>
            <a:p>
              <a:pPr algn="ctr"/>
              <a:r>
                <a:rPr altLang="en-US" b="1" lang="zh-CN" sz="12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文字2</a:t>
              </a:r>
            </a:p>
            <a:p>
              <a:pPr algn="ctr"/>
              <a:r>
                <a:rPr altLang="en-US" b="1" lang="zh-CN" sz="12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文字3</a:t>
              </a:r>
            </a:p>
          </p:txBody>
        </p:sp>
        <p:sp>
          <p:nvSpPr>
            <p:cNvPr id="355" name="Rectangle 86"/>
            <p:cNvSpPr>
              <a:spLocks noChangeArrowheads="1"/>
            </p:cNvSpPr>
            <p:nvPr/>
          </p:nvSpPr>
          <p:spPr bwMode="auto">
            <a:xfrm>
              <a:off x="4763711" y="3074320"/>
              <a:ext cx="1302067" cy="304800"/>
            </a:xfrm>
            <a:prstGeom prst="rect">
              <a:avLst/>
            </a:prstGeom>
            <a:no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z="14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175597" y="2637572"/>
            <a:ext cx="1395014" cy="1461495"/>
            <a:chOff x="6175597" y="2637572"/>
            <a:chExt cx="1395014" cy="1461495"/>
          </a:xfrm>
        </p:grpSpPr>
        <p:grpSp>
          <p:nvGrpSpPr>
            <p:cNvPr id="291" name="Group 73"/>
            <p:cNvGrpSpPr/>
            <p:nvPr/>
          </p:nvGrpSpPr>
          <p:grpSpPr>
            <a:xfrm>
              <a:off x="6175597" y="2637572"/>
              <a:ext cx="1395014" cy="1461495"/>
              <a:chOff x="336" y="1632"/>
              <a:chExt cx="2400" cy="2515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292" name="Freeform 74"/>
              <p:cNvSpPr/>
              <p:nvPr/>
            </p:nvSpPr>
            <p:spPr bwMode="auto">
              <a:xfrm>
                <a:off x="442" y="1984"/>
                <a:ext cx="2294" cy="2163"/>
              </a:xfrm>
              <a:custGeom>
                <a:gdLst>
                  <a:gd fmla="*/ 1115 w 1302" name="T0"/>
                  <a:gd fmla="*/ 10 h 1231" name="T1"/>
                  <a:gd fmla="*/ 1197 w 1302" name="T2"/>
                  <a:gd fmla="*/ 0 h 1231" name="T3"/>
                  <a:gd fmla="*/ 1218 w 1302" name="T4"/>
                  <a:gd fmla="*/ 684 h 1231" name="T5"/>
                  <a:gd fmla="*/ 1302 w 1302" name="T6"/>
                  <a:gd fmla="*/ 1228 h 1231" name="T7"/>
                  <a:gd fmla="*/ 650 w 1302" name="T8"/>
                  <a:gd fmla="*/ 1204 h 1231" name="T9"/>
                  <a:gd fmla="*/ 6 w 1302" name="T10"/>
                  <a:gd fmla="*/ 1231 h 1231" name="T11"/>
                  <a:gd fmla="*/ 1 w 1302" name="T12"/>
                  <a:gd fmla="*/ 883 h 1231" name="T13"/>
                  <a:gd fmla="*/ 76 w 1302" name="T14"/>
                  <a:gd fmla="*/ 313 h 1231" name="T15"/>
                  <a:gd fmla="*/ 813 w 1302" name="T16"/>
                  <a:gd fmla="*/ 155 h 1231" name="T17"/>
                  <a:gd fmla="*/ 1115 w 1302" name="T18"/>
                  <a:gd fmla="*/ 10 h 1231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1302" name="T30"/>
                  <a:gd fmla="*/ 0 h 1231" name="T31"/>
                  <a:gd fmla="*/ 1302 w 1302" name="T32"/>
                  <a:gd fmla="*/ 1231 h 1231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1231" w="1302">
                    <a:moveTo>
                      <a:pt x="1115" y="10"/>
                    </a:moveTo>
                    <a:cubicBezTo>
                      <a:pt x="1197" y="0"/>
                      <a:pt x="1197" y="0"/>
                      <a:pt x="1197" y="0"/>
                    </a:cubicBezTo>
                    <a:cubicBezTo>
                      <a:pt x="1197" y="0"/>
                      <a:pt x="1186" y="352"/>
                      <a:pt x="1218" y="684"/>
                    </a:cubicBezTo>
                    <a:cubicBezTo>
                      <a:pt x="1241" y="915"/>
                      <a:pt x="1302" y="1228"/>
                      <a:pt x="1302" y="1228"/>
                    </a:cubicBezTo>
                    <a:cubicBezTo>
                      <a:pt x="1302" y="1228"/>
                      <a:pt x="977" y="1199"/>
                      <a:pt x="650" y="1204"/>
                    </a:cubicBezTo>
                    <a:cubicBezTo>
                      <a:pt x="324" y="1208"/>
                      <a:pt x="6" y="1231"/>
                      <a:pt x="6" y="1231"/>
                    </a:cubicBezTo>
                    <a:cubicBezTo>
                      <a:pt x="6" y="1231"/>
                      <a:pt x="0" y="1152"/>
                      <a:pt x="1" y="883"/>
                    </a:cubicBezTo>
                    <a:cubicBezTo>
                      <a:pt x="1" y="613"/>
                      <a:pt x="76" y="313"/>
                      <a:pt x="76" y="313"/>
                    </a:cubicBezTo>
                    <a:cubicBezTo>
                      <a:pt x="813" y="155"/>
                      <a:pt x="813" y="155"/>
                      <a:pt x="813" y="155"/>
                    </a:cubicBezTo>
                    <a:lnTo>
                      <a:pt x="1115" y="1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3" name="Freeform 75"/>
              <p:cNvSpPr/>
              <p:nvPr/>
            </p:nvSpPr>
            <p:spPr bwMode="auto">
              <a:xfrm>
                <a:off x="336" y="1968"/>
                <a:ext cx="2273" cy="2115"/>
              </a:xfrm>
              <a:custGeom>
                <a:cxnLst>
                  <a:cxn ang="0">
                    <a:pos x="1289" y="1174"/>
                  </a:cxn>
                  <a:cxn ang="0">
                    <a:pos x="14" y="1203"/>
                  </a:cxn>
                  <a:cxn ang="0">
                    <a:pos x="23" y="5"/>
                  </a:cxn>
                  <a:cxn ang="0">
                    <a:pos x="1248" y="0"/>
                  </a:cxn>
                  <a:cxn ang="0">
                    <a:pos x="1289" y="1174"/>
                  </a:cxn>
                </a:cxnLst>
                <a:rect b="b" l="0" r="r" t="0"/>
                <a:pathLst>
                  <a:path h="1203" w="1289">
                    <a:moveTo>
                      <a:pt x="1289" y="1174"/>
                    </a:moveTo>
                    <a:cubicBezTo>
                      <a:pt x="864" y="1184"/>
                      <a:pt x="439" y="1194"/>
                      <a:pt x="14" y="1203"/>
                    </a:cubicBezTo>
                    <a:cubicBezTo>
                      <a:pt x="0" y="804"/>
                      <a:pt x="3" y="404"/>
                      <a:pt x="23" y="5"/>
                    </a:cubicBezTo>
                    <a:cubicBezTo>
                      <a:pt x="432" y="3"/>
                      <a:pt x="840" y="2"/>
                      <a:pt x="1248" y="0"/>
                    </a:cubicBezTo>
                    <a:cubicBezTo>
                      <a:pt x="1245" y="392"/>
                      <a:pt x="1259" y="783"/>
                      <a:pt x="1289" y="1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gamma/>
                      <a:shade val="92157"/>
                      <a:invGamma/>
                    </a:srgbClr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294" name="Group 76"/>
              <p:cNvGrpSpPr/>
              <p:nvPr/>
            </p:nvGrpSpPr>
            <p:grpSpPr>
              <a:xfrm>
                <a:off x="1392" y="1632"/>
                <a:ext cx="521" cy="578"/>
                <a:chOff x="2302" y="1120"/>
                <a:chExt cx="191" cy="212"/>
              </a:xfrm>
            </p:grpSpPr>
            <p:sp>
              <p:nvSpPr>
                <p:cNvPr id="295" name="Freeform 77"/>
                <p:cNvSpPr/>
                <p:nvPr/>
              </p:nvSpPr>
              <p:spPr bwMode="auto">
                <a:xfrm>
                  <a:off x="2302" y="1178"/>
                  <a:ext cx="133" cy="154"/>
                </a:xfrm>
                <a:custGeom>
                  <a:cxnLst>
                    <a:cxn ang="0">
                      <a:pos x="24" y="233"/>
                    </a:cxn>
                    <a:cxn ang="0">
                      <a:pos x="16" y="238"/>
                    </a:cxn>
                    <a:cxn ang="0">
                      <a:pos x="3" y="229"/>
                    </a:cxn>
                    <a:cxn ang="0">
                      <a:pos x="5" y="217"/>
                    </a:cxn>
                    <a:cxn ang="0">
                      <a:pos x="181" y="0"/>
                    </a:cxn>
                    <a:cxn ang="0">
                      <a:pos x="204" y="23"/>
                    </a:cxn>
                    <a:cxn ang="0">
                      <a:pos x="24" y="233"/>
                    </a:cxn>
                  </a:cxnLst>
                  <a:rect b="b" l="0" r="r" t="0"/>
                  <a:pathLst>
                    <a:path h="238" w="204">
                      <a:moveTo>
                        <a:pt x="24" y="233"/>
                      </a:moveTo>
                      <a:cubicBezTo>
                        <a:pt x="24" y="233"/>
                        <a:pt x="21" y="237"/>
                        <a:pt x="16" y="238"/>
                      </a:cubicBezTo>
                      <a:cubicBezTo>
                        <a:pt x="12" y="238"/>
                        <a:pt x="5" y="235"/>
                        <a:pt x="3" y="229"/>
                      </a:cubicBezTo>
                      <a:cubicBezTo>
                        <a:pt x="0" y="223"/>
                        <a:pt x="5" y="217"/>
                        <a:pt x="5" y="217"/>
                      </a:cubicBezTo>
                      <a:cubicBezTo>
                        <a:pt x="181" y="0"/>
                        <a:pt x="181" y="0"/>
                        <a:pt x="181" y="0"/>
                      </a:cubicBezTo>
                      <a:cubicBezTo>
                        <a:pt x="204" y="23"/>
                        <a:pt x="204" y="23"/>
                        <a:pt x="204" y="23"/>
                      </a:cubicBezTo>
                      <a:lnTo>
                        <a:pt x="24" y="23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>
                        <a:gamma/>
                        <a:tint val="60392"/>
                        <a:invGamma/>
                      </a:srgbClr>
                    </a:gs>
                    <a:gs pos="100000">
                      <a:srgbClr val="808080"/>
                    </a:gs>
                  </a:gsLst>
                  <a:lin ang="189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altLang="zh-CN" kern="0" lang="zh-CN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296" name="Oval 78"/>
                <p:cNvSpPr>
                  <a:spLocks noChangeArrowheads="1"/>
                </p:cNvSpPr>
                <p:nvPr/>
              </p:nvSpPr>
              <p:spPr bwMode="auto">
                <a:xfrm>
                  <a:off x="2352" y="1120"/>
                  <a:ext cx="141" cy="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altLang="zh-CN" kern="0" lang="zh-CN" smtClea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356" name="Rectangle 85"/>
            <p:cNvSpPr>
              <a:spLocks noChangeArrowheads="1"/>
            </p:cNvSpPr>
            <p:nvPr/>
          </p:nvSpPr>
          <p:spPr bwMode="auto">
            <a:xfrm>
              <a:off x="6379400" y="3388014"/>
              <a:ext cx="926436" cy="640080"/>
            </a:xfrm>
            <a:prstGeom prst="rect">
              <a:avLst/>
            </a:prstGeom>
            <a:no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altLang="en-US" b="1" lang="zh-CN" sz="12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文字1</a:t>
              </a:r>
            </a:p>
            <a:p>
              <a:pPr algn="ctr"/>
              <a:r>
                <a:rPr altLang="en-US" b="1" lang="zh-CN" sz="12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文字2</a:t>
              </a:r>
            </a:p>
            <a:p>
              <a:pPr algn="ctr"/>
              <a:r>
                <a:rPr altLang="en-US" b="1" lang="zh-CN" sz="12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文字3</a:t>
              </a:r>
            </a:p>
          </p:txBody>
        </p:sp>
        <p:sp>
          <p:nvSpPr>
            <p:cNvPr id="357" name="Rectangle 86"/>
            <p:cNvSpPr>
              <a:spLocks noChangeArrowheads="1"/>
            </p:cNvSpPr>
            <p:nvPr/>
          </p:nvSpPr>
          <p:spPr bwMode="auto">
            <a:xfrm>
              <a:off x="6188365" y="3071588"/>
              <a:ext cx="1302067" cy="304800"/>
            </a:xfrm>
            <a:prstGeom prst="rect">
              <a:avLst/>
            </a:prstGeom>
            <a:no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z="1400">
                  <a:solidFill>
                    <a:srgbClr val="80808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</a:t>
              </a:r>
            </a:p>
          </p:txBody>
        </p:sp>
      </p:grpSp>
    </p:spTree>
    <p:extLst>
      <p:ext uri="{BB962C8B-B14F-4D97-AF65-F5344CB8AC3E}">
        <p14:creationId val="4114182553"/>
      </p:ext>
    </p:extLst>
  </p:cSld>
  <p:clrMapOvr>
    <a:masterClrMapping/>
  </p:clrMapOvr>
  <p:transition advTm="1000" spd="slow">
    <p:cover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4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5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5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6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gdLst>
              <a:gd fmla="*/ 0 w 3505200" name="connsiteX0"/>
              <a:gd fmla="*/ 0 h 444000" name="connsiteY0"/>
              <a:gd fmla="*/ 3505200 w 3505200" name="connsiteX1"/>
              <a:gd fmla="*/ 0 h 444000" name="connsiteY1"/>
              <a:gd fmla="*/ 3253740 w 3505200" name="connsiteX2"/>
              <a:gd fmla="*/ 257846 h 444000" name="connsiteY2"/>
              <a:gd fmla="*/ 3505200 w 3505200" name="connsiteX3"/>
              <a:gd fmla="*/ 444000 h 444000" name="connsiteY3"/>
              <a:gd fmla="*/ 0 w 3505200" name="connsiteX4"/>
              <a:gd fmla="*/ 444000 h 444000" name="connsiteY4"/>
              <a:gd fmla="*/ 0 w 3505200" name="connsiteX5"/>
              <a:gd fmla="*/ 0 h 44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4000" w="35052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>
                <a:solidFill>
                  <a:prstClr val="white"/>
                </a:solidFill>
              </a:rPr>
              <a:t>单击此处添加标题</a:t>
            </a:r>
          </a:p>
        </p:txBody>
      </p:sp>
      <p:grpSp>
        <p:nvGrpSpPr>
          <p:cNvPr id="121" name="Group 2"/>
          <p:cNvGrpSpPr/>
          <p:nvPr/>
        </p:nvGrpSpPr>
        <p:grpSpPr>
          <a:xfrm>
            <a:off x="6079219" y="3117311"/>
            <a:ext cx="1949171" cy="1556061"/>
            <a:chOff x="457" y="429"/>
            <a:chExt cx="4688" cy="3511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122" name="Freeform 3"/>
            <p:cNvSpPr/>
            <p:nvPr/>
          </p:nvSpPr>
          <p:spPr bwMode="auto">
            <a:xfrm>
              <a:off x="485" y="488"/>
              <a:ext cx="4660" cy="3452"/>
            </a:xfrm>
            <a:custGeom>
              <a:cxnLst>
                <a:cxn ang="0">
                  <a:pos x="3079" y="56"/>
                </a:cxn>
                <a:cxn ang="0">
                  <a:pos x="3079" y="56"/>
                </a:cxn>
                <a:cxn ang="0">
                  <a:pos x="3075" y="54"/>
                </a:cxn>
                <a:cxn ang="0">
                  <a:pos x="3064" y="47"/>
                </a:cxn>
                <a:cxn ang="0">
                  <a:pos x="2991" y="0"/>
                </a:cxn>
                <a:cxn ang="0">
                  <a:pos x="2965" y="18"/>
                </a:cxn>
                <a:cxn ang="0">
                  <a:pos x="2953" y="18"/>
                </a:cxn>
                <a:cxn ang="0">
                  <a:pos x="511" y="50"/>
                </a:cxn>
                <a:cxn ang="0">
                  <a:pos x="291" y="264"/>
                </a:cxn>
                <a:cxn ang="0">
                  <a:pos x="11" y="1844"/>
                </a:cxn>
                <a:cxn ang="0">
                  <a:pos x="36" y="2012"/>
                </a:cxn>
                <a:cxn ang="0">
                  <a:pos x="84" y="2067"/>
                </a:cxn>
                <a:cxn ang="0">
                  <a:pos x="122" y="2087"/>
                </a:cxn>
                <a:cxn ang="0">
                  <a:pos x="122" y="2087"/>
                </a:cxn>
                <a:cxn ang="0">
                  <a:pos x="122" y="2087"/>
                </a:cxn>
                <a:cxn ang="0">
                  <a:pos x="159" y="2095"/>
                </a:cxn>
                <a:cxn ang="0">
                  <a:pos x="2711" y="2337"/>
                </a:cxn>
                <a:cxn ang="0">
                  <a:pos x="2987" y="2088"/>
                </a:cxn>
                <a:cxn ang="0">
                  <a:pos x="3166" y="258"/>
                </a:cxn>
                <a:cxn ang="0">
                  <a:pos x="3079" y="56"/>
                </a:cxn>
              </a:cxnLst>
              <a:rect b="b" l="0" r="r" t="0"/>
              <a:pathLst>
                <a:path h="2350" w="3174">
                  <a:moveTo>
                    <a:pt x="3079" y="56"/>
                  </a:moveTo>
                  <a:cubicBezTo>
                    <a:pt x="3079" y="56"/>
                    <a:pt x="3079" y="56"/>
                    <a:pt x="3079" y="56"/>
                  </a:cubicBezTo>
                  <a:cubicBezTo>
                    <a:pt x="3075" y="54"/>
                    <a:pt x="3075" y="54"/>
                    <a:pt x="3075" y="54"/>
                  </a:cubicBezTo>
                  <a:cubicBezTo>
                    <a:pt x="3071" y="51"/>
                    <a:pt x="3068" y="49"/>
                    <a:pt x="3064" y="47"/>
                  </a:cubicBezTo>
                  <a:cubicBezTo>
                    <a:pt x="2991" y="0"/>
                    <a:pt x="2991" y="0"/>
                    <a:pt x="2991" y="0"/>
                  </a:cubicBezTo>
                  <a:cubicBezTo>
                    <a:pt x="2965" y="18"/>
                    <a:pt x="2965" y="18"/>
                    <a:pt x="2965" y="18"/>
                  </a:cubicBezTo>
                  <a:cubicBezTo>
                    <a:pt x="2961" y="18"/>
                    <a:pt x="2957" y="18"/>
                    <a:pt x="2953" y="18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410" y="51"/>
                    <a:pt x="312" y="148"/>
                    <a:pt x="291" y="264"/>
                  </a:cubicBezTo>
                  <a:cubicBezTo>
                    <a:pt x="11" y="1844"/>
                    <a:pt x="11" y="1844"/>
                    <a:pt x="11" y="1844"/>
                  </a:cubicBezTo>
                  <a:cubicBezTo>
                    <a:pt x="0" y="1907"/>
                    <a:pt x="10" y="1967"/>
                    <a:pt x="36" y="2012"/>
                  </a:cubicBezTo>
                  <a:cubicBezTo>
                    <a:pt x="84" y="2067"/>
                    <a:pt x="84" y="2067"/>
                    <a:pt x="84" y="2067"/>
                  </a:cubicBezTo>
                  <a:cubicBezTo>
                    <a:pt x="96" y="2075"/>
                    <a:pt x="108" y="2082"/>
                    <a:pt x="122" y="2087"/>
                  </a:cubicBezTo>
                  <a:cubicBezTo>
                    <a:pt x="122" y="2087"/>
                    <a:pt x="122" y="2087"/>
                    <a:pt x="122" y="2087"/>
                  </a:cubicBezTo>
                  <a:cubicBezTo>
                    <a:pt x="122" y="2087"/>
                    <a:pt x="122" y="2087"/>
                    <a:pt x="122" y="2087"/>
                  </a:cubicBezTo>
                  <a:cubicBezTo>
                    <a:pt x="133" y="2091"/>
                    <a:pt x="146" y="2094"/>
                    <a:pt x="159" y="2095"/>
                  </a:cubicBezTo>
                  <a:cubicBezTo>
                    <a:pt x="2711" y="2337"/>
                    <a:pt x="2711" y="2337"/>
                    <a:pt x="2711" y="2337"/>
                  </a:cubicBezTo>
                  <a:cubicBezTo>
                    <a:pt x="2847" y="2350"/>
                    <a:pt x="2972" y="2237"/>
                    <a:pt x="2987" y="2088"/>
                  </a:cubicBezTo>
                  <a:cubicBezTo>
                    <a:pt x="3166" y="258"/>
                    <a:pt x="3166" y="258"/>
                    <a:pt x="3166" y="258"/>
                  </a:cubicBezTo>
                  <a:cubicBezTo>
                    <a:pt x="3174" y="173"/>
                    <a:pt x="3139" y="99"/>
                    <a:pt x="3079" y="56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shade val="44314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4314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" name="Freeform 4"/>
            <p:cNvSpPr/>
            <p:nvPr/>
          </p:nvSpPr>
          <p:spPr bwMode="auto">
            <a:xfrm>
              <a:off x="457" y="429"/>
              <a:ext cx="4568" cy="3436"/>
            </a:xfrm>
            <a:custGeom>
              <a:cxnLst>
                <a:cxn ang="0">
                  <a:pos x="2920" y="2077"/>
                </a:cxn>
                <a:cxn ang="0">
                  <a:pos x="2643" y="2327"/>
                </a:cxn>
                <a:cxn ang="0">
                  <a:pos x="126" y="2085"/>
                </a:cxn>
                <a:cxn ang="0">
                  <a:pos x="23" y="1841"/>
                </a:cxn>
                <a:cxn ang="0">
                  <a:pos x="211" y="245"/>
                </a:cxn>
                <a:cxn ang="0">
                  <a:pos x="432" y="31"/>
                </a:cxn>
                <a:cxn ang="0">
                  <a:pos x="2884" y="1"/>
                </a:cxn>
                <a:cxn ang="0">
                  <a:pos x="3098" y="243"/>
                </a:cxn>
                <a:cxn ang="0">
                  <a:pos x="2920" y="2077"/>
                </a:cxn>
              </a:cxnLst>
              <a:rect b="b" l="0" r="r" t="0"/>
              <a:pathLst>
                <a:path h="2340" w="3111">
                  <a:moveTo>
                    <a:pt x="2920" y="2077"/>
                  </a:moveTo>
                  <a:cubicBezTo>
                    <a:pt x="2906" y="2227"/>
                    <a:pt x="2780" y="2340"/>
                    <a:pt x="2643" y="2327"/>
                  </a:cubicBezTo>
                  <a:cubicBezTo>
                    <a:pt x="126" y="2085"/>
                    <a:pt x="126" y="2085"/>
                    <a:pt x="126" y="2085"/>
                  </a:cubicBezTo>
                  <a:cubicBezTo>
                    <a:pt x="21" y="2075"/>
                    <a:pt x="0" y="1969"/>
                    <a:pt x="23" y="1841"/>
                  </a:cubicBezTo>
                  <a:cubicBezTo>
                    <a:pt x="211" y="245"/>
                    <a:pt x="211" y="245"/>
                    <a:pt x="211" y="245"/>
                  </a:cubicBezTo>
                  <a:cubicBezTo>
                    <a:pt x="232" y="128"/>
                    <a:pt x="331" y="32"/>
                    <a:pt x="432" y="31"/>
                  </a:cubicBezTo>
                  <a:cubicBezTo>
                    <a:pt x="2884" y="1"/>
                    <a:pt x="2884" y="1"/>
                    <a:pt x="2884" y="1"/>
                  </a:cubicBezTo>
                  <a:cubicBezTo>
                    <a:pt x="3014" y="0"/>
                    <a:pt x="3111" y="108"/>
                    <a:pt x="3098" y="243"/>
                  </a:cubicBezTo>
                  <a:lnTo>
                    <a:pt x="2920" y="2077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31765"/>
                    <a:invGamma/>
                  </a:srgbClr>
                </a:gs>
                <a:gs pos="100000">
                  <a:srgbClr val="808080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" name="Freeform 5"/>
            <p:cNvSpPr>
              <a:spLocks noEditPoints="1"/>
            </p:cNvSpPr>
            <p:nvPr/>
          </p:nvSpPr>
          <p:spPr bwMode="auto">
            <a:xfrm>
              <a:off x="837" y="1289"/>
              <a:ext cx="4122" cy="1942"/>
            </a:xfrm>
            <a:custGeom>
              <a:cxnLst>
                <a:cxn ang="0">
                  <a:pos x="1201" y="546"/>
                </a:cxn>
                <a:cxn ang="0">
                  <a:pos x="457" y="302"/>
                </a:cxn>
                <a:cxn ang="0">
                  <a:pos x="1200" y="554"/>
                </a:cxn>
                <a:cxn ang="0">
                  <a:pos x="2805" y="9"/>
                </a:cxn>
                <a:cxn ang="0">
                  <a:pos x="2552" y="108"/>
                </a:cxn>
                <a:cxn ang="0">
                  <a:pos x="368" y="261"/>
                </a:cxn>
                <a:cxn ang="0">
                  <a:pos x="1235" y="601"/>
                </a:cxn>
                <a:cxn ang="0">
                  <a:pos x="2802" y="39"/>
                </a:cxn>
                <a:cxn ang="0">
                  <a:pos x="2580" y="138"/>
                </a:cxn>
                <a:cxn ang="0">
                  <a:pos x="1264" y="644"/>
                </a:cxn>
                <a:cxn ang="0">
                  <a:pos x="218" y="187"/>
                </a:cxn>
                <a:cxn ang="0">
                  <a:pos x="2612" y="176"/>
                </a:cxn>
                <a:cxn ang="0">
                  <a:pos x="2800" y="64"/>
                </a:cxn>
                <a:cxn ang="0">
                  <a:pos x="1264" y="644"/>
                </a:cxn>
                <a:cxn ang="0">
                  <a:pos x="197" y="176"/>
                </a:cxn>
                <a:cxn ang="0">
                  <a:pos x="1283" y="708"/>
                </a:cxn>
                <a:cxn ang="0">
                  <a:pos x="2795" y="113"/>
                </a:cxn>
                <a:cxn ang="0">
                  <a:pos x="2636" y="199"/>
                </a:cxn>
                <a:cxn ang="0">
                  <a:pos x="1298" y="758"/>
                </a:cxn>
                <a:cxn ang="0">
                  <a:pos x="81" y="114"/>
                </a:cxn>
                <a:cxn ang="0">
                  <a:pos x="2669" y="236"/>
                </a:cxn>
                <a:cxn ang="0">
                  <a:pos x="2792" y="146"/>
                </a:cxn>
                <a:cxn ang="0">
                  <a:pos x="1298" y="758"/>
                </a:cxn>
                <a:cxn ang="0">
                  <a:pos x="54" y="99"/>
                </a:cxn>
                <a:cxn ang="0">
                  <a:pos x="41" y="98"/>
                </a:cxn>
                <a:cxn ang="0">
                  <a:pos x="2698" y="266"/>
                </a:cxn>
                <a:cxn ang="0">
                  <a:pos x="2787" y="193"/>
                </a:cxn>
                <a:cxn ang="0">
                  <a:pos x="1307" y="818"/>
                </a:cxn>
                <a:cxn ang="0">
                  <a:pos x="41" y="110"/>
                </a:cxn>
                <a:cxn ang="0">
                  <a:pos x="1312" y="889"/>
                </a:cxn>
                <a:cxn ang="0">
                  <a:pos x="2781" y="255"/>
                </a:cxn>
                <a:cxn ang="0">
                  <a:pos x="2722" y="290"/>
                </a:cxn>
                <a:cxn ang="0">
                  <a:pos x="1317" y="945"/>
                </a:cxn>
                <a:cxn ang="0">
                  <a:pos x="37" y="147"/>
                </a:cxn>
                <a:cxn ang="0">
                  <a:pos x="2756" y="327"/>
                </a:cxn>
                <a:cxn ang="0">
                  <a:pos x="2777" y="299"/>
                </a:cxn>
                <a:cxn ang="0">
                  <a:pos x="1317" y="945"/>
                </a:cxn>
                <a:cxn ang="0">
                  <a:pos x="32" y="166"/>
                </a:cxn>
                <a:cxn ang="0">
                  <a:pos x="1317" y="1019"/>
                </a:cxn>
                <a:cxn ang="0">
                  <a:pos x="2771" y="358"/>
                </a:cxn>
                <a:cxn ang="0">
                  <a:pos x="1317" y="1076"/>
                </a:cxn>
                <a:cxn ang="0">
                  <a:pos x="21" y="197"/>
                </a:cxn>
                <a:cxn ang="0">
                  <a:pos x="95" y="294"/>
                </a:cxn>
                <a:cxn ang="0">
                  <a:pos x="2764" y="433"/>
                </a:cxn>
                <a:cxn ang="0">
                  <a:pos x="1317" y="1076"/>
                </a:cxn>
                <a:cxn ang="0">
                  <a:pos x="55" y="287"/>
                </a:cxn>
                <a:cxn ang="0">
                  <a:pos x="0" y="233"/>
                </a:cxn>
                <a:cxn ang="0">
                  <a:pos x="1315" y="1152"/>
                </a:cxn>
                <a:cxn ang="0">
                  <a:pos x="2759" y="486"/>
                </a:cxn>
                <a:cxn ang="0">
                  <a:pos x="1313" y="1211"/>
                </a:cxn>
                <a:cxn ang="0">
                  <a:pos x="11" y="289"/>
                </a:cxn>
                <a:cxn ang="0">
                  <a:pos x="11" y="302"/>
                </a:cxn>
                <a:cxn ang="0">
                  <a:pos x="1312" y="1220"/>
                </a:cxn>
                <a:cxn ang="0">
                  <a:pos x="2752" y="553"/>
                </a:cxn>
                <a:cxn ang="0">
                  <a:pos x="1310" y="1280"/>
                </a:cxn>
                <a:cxn ang="0">
                  <a:pos x="4" y="355"/>
                </a:cxn>
                <a:cxn ang="0">
                  <a:pos x="2744" y="634"/>
                </a:cxn>
                <a:cxn ang="0">
                  <a:pos x="1310" y="1280"/>
                </a:cxn>
              </a:cxnLst>
              <a:rect b="b" l="0" r="r" t="0"/>
              <a:pathLst>
                <a:path h="1321" w="2806">
                  <a:moveTo>
                    <a:pt x="2552" y="108"/>
                  </a:moveTo>
                  <a:cubicBezTo>
                    <a:pt x="1921" y="430"/>
                    <a:pt x="1539" y="560"/>
                    <a:pt x="1201" y="546"/>
                  </a:cubicBezTo>
                  <a:cubicBezTo>
                    <a:pt x="965" y="536"/>
                    <a:pt x="751" y="455"/>
                    <a:pt x="494" y="320"/>
                  </a:cubicBezTo>
                  <a:cubicBezTo>
                    <a:pt x="482" y="314"/>
                    <a:pt x="470" y="308"/>
                    <a:pt x="457" y="302"/>
                  </a:cubicBezTo>
                  <a:cubicBezTo>
                    <a:pt x="430" y="290"/>
                    <a:pt x="401" y="277"/>
                    <a:pt x="372" y="263"/>
                  </a:cubicBezTo>
                  <a:cubicBezTo>
                    <a:pt x="683" y="437"/>
                    <a:pt x="927" y="542"/>
                    <a:pt x="1200" y="554"/>
                  </a:cubicBezTo>
                  <a:cubicBezTo>
                    <a:pt x="1540" y="569"/>
                    <a:pt x="1923" y="437"/>
                    <a:pt x="2555" y="116"/>
                  </a:cubicBezTo>
                  <a:cubicBezTo>
                    <a:pt x="2639" y="73"/>
                    <a:pt x="2723" y="38"/>
                    <a:pt x="2805" y="9"/>
                  </a:cubicBezTo>
                  <a:cubicBezTo>
                    <a:pt x="2806" y="0"/>
                    <a:pt x="2806" y="0"/>
                    <a:pt x="2806" y="0"/>
                  </a:cubicBezTo>
                  <a:cubicBezTo>
                    <a:pt x="2722" y="29"/>
                    <a:pt x="2638" y="65"/>
                    <a:pt x="2552" y="108"/>
                  </a:cubicBezTo>
                  <a:close/>
                  <a:moveTo>
                    <a:pt x="1237" y="592"/>
                  </a:moveTo>
                  <a:cubicBezTo>
                    <a:pt x="935" y="579"/>
                    <a:pt x="681" y="451"/>
                    <a:pt x="368" y="261"/>
                  </a:cubicBezTo>
                  <a:cubicBezTo>
                    <a:pt x="343" y="249"/>
                    <a:pt x="318" y="237"/>
                    <a:pt x="292" y="224"/>
                  </a:cubicBezTo>
                  <a:cubicBezTo>
                    <a:pt x="639" y="438"/>
                    <a:pt x="909" y="586"/>
                    <a:pt x="1235" y="601"/>
                  </a:cubicBezTo>
                  <a:cubicBezTo>
                    <a:pt x="1575" y="616"/>
                    <a:pt x="1971" y="488"/>
                    <a:pt x="2583" y="146"/>
                  </a:cubicBezTo>
                  <a:cubicBezTo>
                    <a:pt x="2657" y="105"/>
                    <a:pt x="2730" y="69"/>
                    <a:pt x="2802" y="39"/>
                  </a:cubicBezTo>
                  <a:cubicBezTo>
                    <a:pt x="2803" y="30"/>
                    <a:pt x="2803" y="30"/>
                    <a:pt x="2803" y="30"/>
                  </a:cubicBezTo>
                  <a:cubicBezTo>
                    <a:pt x="2729" y="60"/>
                    <a:pt x="2655" y="96"/>
                    <a:pt x="2580" y="138"/>
                  </a:cubicBezTo>
                  <a:cubicBezTo>
                    <a:pt x="1968" y="480"/>
                    <a:pt x="1574" y="607"/>
                    <a:pt x="1237" y="592"/>
                  </a:cubicBezTo>
                  <a:close/>
                  <a:moveTo>
                    <a:pt x="1264" y="644"/>
                  </a:moveTo>
                  <a:cubicBezTo>
                    <a:pt x="906" y="627"/>
                    <a:pt x="624" y="449"/>
                    <a:pt x="278" y="217"/>
                  </a:cubicBezTo>
                  <a:cubicBezTo>
                    <a:pt x="258" y="207"/>
                    <a:pt x="238" y="197"/>
                    <a:pt x="218" y="187"/>
                  </a:cubicBezTo>
                  <a:cubicBezTo>
                    <a:pt x="590" y="437"/>
                    <a:pt x="883" y="634"/>
                    <a:pt x="1263" y="652"/>
                  </a:cubicBezTo>
                  <a:cubicBezTo>
                    <a:pt x="1605" y="668"/>
                    <a:pt x="2013" y="539"/>
                    <a:pt x="2612" y="176"/>
                  </a:cubicBezTo>
                  <a:cubicBezTo>
                    <a:pt x="2675" y="138"/>
                    <a:pt x="2737" y="104"/>
                    <a:pt x="2799" y="74"/>
                  </a:cubicBezTo>
                  <a:cubicBezTo>
                    <a:pt x="2800" y="64"/>
                    <a:pt x="2800" y="64"/>
                    <a:pt x="2800" y="64"/>
                  </a:cubicBezTo>
                  <a:cubicBezTo>
                    <a:pt x="2736" y="95"/>
                    <a:pt x="2672" y="129"/>
                    <a:pt x="2608" y="168"/>
                  </a:cubicBezTo>
                  <a:cubicBezTo>
                    <a:pt x="2010" y="531"/>
                    <a:pt x="1604" y="660"/>
                    <a:pt x="1264" y="644"/>
                  </a:cubicBezTo>
                  <a:close/>
                  <a:moveTo>
                    <a:pt x="1284" y="699"/>
                  </a:moveTo>
                  <a:cubicBezTo>
                    <a:pt x="873" y="679"/>
                    <a:pt x="567" y="445"/>
                    <a:pt x="197" y="176"/>
                  </a:cubicBezTo>
                  <a:cubicBezTo>
                    <a:pt x="181" y="167"/>
                    <a:pt x="164" y="159"/>
                    <a:pt x="147" y="150"/>
                  </a:cubicBezTo>
                  <a:cubicBezTo>
                    <a:pt x="537" y="433"/>
                    <a:pt x="852" y="686"/>
                    <a:pt x="1283" y="708"/>
                  </a:cubicBezTo>
                  <a:cubicBezTo>
                    <a:pt x="1630" y="725"/>
                    <a:pt x="2049" y="592"/>
                    <a:pt x="2640" y="206"/>
                  </a:cubicBezTo>
                  <a:cubicBezTo>
                    <a:pt x="2692" y="172"/>
                    <a:pt x="2744" y="141"/>
                    <a:pt x="2795" y="113"/>
                  </a:cubicBezTo>
                  <a:cubicBezTo>
                    <a:pt x="2796" y="103"/>
                    <a:pt x="2796" y="103"/>
                    <a:pt x="2796" y="103"/>
                  </a:cubicBezTo>
                  <a:cubicBezTo>
                    <a:pt x="2743" y="132"/>
                    <a:pt x="2690" y="164"/>
                    <a:pt x="2636" y="199"/>
                  </a:cubicBezTo>
                  <a:cubicBezTo>
                    <a:pt x="2046" y="584"/>
                    <a:pt x="1629" y="716"/>
                    <a:pt x="1284" y="699"/>
                  </a:cubicBezTo>
                  <a:close/>
                  <a:moveTo>
                    <a:pt x="1298" y="758"/>
                  </a:moveTo>
                  <a:cubicBezTo>
                    <a:pt x="837" y="733"/>
                    <a:pt x="508" y="439"/>
                    <a:pt x="123" y="137"/>
                  </a:cubicBezTo>
                  <a:cubicBezTo>
                    <a:pt x="109" y="129"/>
                    <a:pt x="95" y="122"/>
                    <a:pt x="81" y="114"/>
                  </a:cubicBezTo>
                  <a:cubicBezTo>
                    <a:pt x="482" y="427"/>
                    <a:pt x="817" y="740"/>
                    <a:pt x="1297" y="766"/>
                  </a:cubicBezTo>
                  <a:cubicBezTo>
                    <a:pt x="1651" y="785"/>
                    <a:pt x="2081" y="646"/>
                    <a:pt x="2669" y="236"/>
                  </a:cubicBezTo>
                  <a:cubicBezTo>
                    <a:pt x="2710" y="208"/>
                    <a:pt x="2750" y="181"/>
                    <a:pt x="2791" y="156"/>
                  </a:cubicBezTo>
                  <a:cubicBezTo>
                    <a:pt x="2792" y="146"/>
                    <a:pt x="2792" y="146"/>
                    <a:pt x="2792" y="146"/>
                  </a:cubicBezTo>
                  <a:cubicBezTo>
                    <a:pt x="2750" y="171"/>
                    <a:pt x="2707" y="199"/>
                    <a:pt x="2664" y="229"/>
                  </a:cubicBezTo>
                  <a:cubicBezTo>
                    <a:pt x="2077" y="638"/>
                    <a:pt x="1650" y="776"/>
                    <a:pt x="1298" y="758"/>
                  </a:cubicBezTo>
                  <a:close/>
                  <a:moveTo>
                    <a:pt x="1307" y="818"/>
                  </a:moveTo>
                  <a:cubicBezTo>
                    <a:pt x="798" y="790"/>
                    <a:pt x="450" y="432"/>
                    <a:pt x="54" y="99"/>
                  </a:cubicBezTo>
                  <a:cubicBezTo>
                    <a:pt x="50" y="97"/>
                    <a:pt x="45" y="94"/>
                    <a:pt x="40" y="91"/>
                  </a:cubicBezTo>
                  <a:cubicBezTo>
                    <a:pt x="40" y="94"/>
                    <a:pt x="41" y="96"/>
                    <a:pt x="41" y="98"/>
                  </a:cubicBezTo>
                  <a:cubicBezTo>
                    <a:pt x="439" y="433"/>
                    <a:pt x="790" y="797"/>
                    <a:pt x="1306" y="827"/>
                  </a:cubicBezTo>
                  <a:cubicBezTo>
                    <a:pt x="1669" y="847"/>
                    <a:pt x="2110" y="701"/>
                    <a:pt x="2698" y="266"/>
                  </a:cubicBezTo>
                  <a:cubicBezTo>
                    <a:pt x="2727" y="244"/>
                    <a:pt x="2757" y="224"/>
                    <a:pt x="2786" y="204"/>
                  </a:cubicBezTo>
                  <a:cubicBezTo>
                    <a:pt x="2787" y="193"/>
                    <a:pt x="2787" y="193"/>
                    <a:pt x="2787" y="193"/>
                  </a:cubicBezTo>
                  <a:cubicBezTo>
                    <a:pt x="2756" y="214"/>
                    <a:pt x="2725" y="236"/>
                    <a:pt x="2693" y="259"/>
                  </a:cubicBezTo>
                  <a:cubicBezTo>
                    <a:pt x="2106" y="693"/>
                    <a:pt x="1668" y="838"/>
                    <a:pt x="1307" y="818"/>
                  </a:cubicBezTo>
                  <a:close/>
                  <a:moveTo>
                    <a:pt x="1313" y="881"/>
                  </a:moveTo>
                  <a:cubicBezTo>
                    <a:pt x="782" y="850"/>
                    <a:pt x="422" y="459"/>
                    <a:pt x="41" y="110"/>
                  </a:cubicBezTo>
                  <a:cubicBezTo>
                    <a:pt x="41" y="113"/>
                    <a:pt x="41" y="117"/>
                    <a:pt x="40" y="120"/>
                  </a:cubicBezTo>
                  <a:cubicBezTo>
                    <a:pt x="420" y="469"/>
                    <a:pt x="780" y="857"/>
                    <a:pt x="1312" y="889"/>
                  </a:cubicBezTo>
                  <a:cubicBezTo>
                    <a:pt x="1684" y="911"/>
                    <a:pt x="2136" y="757"/>
                    <a:pt x="2726" y="297"/>
                  </a:cubicBezTo>
                  <a:cubicBezTo>
                    <a:pt x="2745" y="283"/>
                    <a:pt x="2763" y="269"/>
                    <a:pt x="2781" y="255"/>
                  </a:cubicBezTo>
                  <a:cubicBezTo>
                    <a:pt x="2782" y="244"/>
                    <a:pt x="2782" y="244"/>
                    <a:pt x="2782" y="244"/>
                  </a:cubicBezTo>
                  <a:cubicBezTo>
                    <a:pt x="2762" y="259"/>
                    <a:pt x="2742" y="274"/>
                    <a:pt x="2722" y="290"/>
                  </a:cubicBezTo>
                  <a:cubicBezTo>
                    <a:pt x="2133" y="750"/>
                    <a:pt x="1683" y="902"/>
                    <a:pt x="1313" y="881"/>
                  </a:cubicBezTo>
                  <a:close/>
                  <a:moveTo>
                    <a:pt x="1317" y="945"/>
                  </a:moveTo>
                  <a:cubicBezTo>
                    <a:pt x="773" y="911"/>
                    <a:pt x="404" y="500"/>
                    <a:pt x="39" y="137"/>
                  </a:cubicBezTo>
                  <a:cubicBezTo>
                    <a:pt x="38" y="140"/>
                    <a:pt x="38" y="143"/>
                    <a:pt x="37" y="147"/>
                  </a:cubicBezTo>
                  <a:cubicBezTo>
                    <a:pt x="401" y="509"/>
                    <a:pt x="770" y="919"/>
                    <a:pt x="1315" y="953"/>
                  </a:cubicBezTo>
                  <a:cubicBezTo>
                    <a:pt x="1698" y="977"/>
                    <a:pt x="2161" y="815"/>
                    <a:pt x="2756" y="327"/>
                  </a:cubicBezTo>
                  <a:cubicBezTo>
                    <a:pt x="2762" y="322"/>
                    <a:pt x="2769" y="317"/>
                    <a:pt x="2776" y="311"/>
                  </a:cubicBezTo>
                  <a:cubicBezTo>
                    <a:pt x="2777" y="299"/>
                    <a:pt x="2777" y="299"/>
                    <a:pt x="2777" y="299"/>
                  </a:cubicBezTo>
                  <a:cubicBezTo>
                    <a:pt x="2768" y="306"/>
                    <a:pt x="2759" y="313"/>
                    <a:pt x="2750" y="321"/>
                  </a:cubicBezTo>
                  <a:cubicBezTo>
                    <a:pt x="2157" y="807"/>
                    <a:pt x="1696" y="968"/>
                    <a:pt x="1317" y="945"/>
                  </a:cubicBezTo>
                  <a:close/>
                  <a:moveTo>
                    <a:pt x="1318" y="1010"/>
                  </a:moveTo>
                  <a:cubicBezTo>
                    <a:pt x="763" y="974"/>
                    <a:pt x="385" y="546"/>
                    <a:pt x="32" y="166"/>
                  </a:cubicBezTo>
                  <a:cubicBezTo>
                    <a:pt x="31" y="169"/>
                    <a:pt x="31" y="172"/>
                    <a:pt x="30" y="175"/>
                  </a:cubicBezTo>
                  <a:cubicBezTo>
                    <a:pt x="381" y="554"/>
                    <a:pt x="760" y="982"/>
                    <a:pt x="1317" y="1019"/>
                  </a:cubicBezTo>
                  <a:cubicBezTo>
                    <a:pt x="1706" y="1044"/>
                    <a:pt x="2177" y="876"/>
                    <a:pt x="2770" y="371"/>
                  </a:cubicBezTo>
                  <a:cubicBezTo>
                    <a:pt x="2771" y="358"/>
                    <a:pt x="2771" y="358"/>
                    <a:pt x="2771" y="358"/>
                  </a:cubicBezTo>
                  <a:cubicBezTo>
                    <a:pt x="2177" y="867"/>
                    <a:pt x="1706" y="1035"/>
                    <a:pt x="1318" y="1010"/>
                  </a:cubicBezTo>
                  <a:close/>
                  <a:moveTo>
                    <a:pt x="1317" y="1076"/>
                  </a:moveTo>
                  <a:cubicBezTo>
                    <a:pt x="796" y="1041"/>
                    <a:pt x="425" y="658"/>
                    <a:pt x="100" y="288"/>
                  </a:cubicBezTo>
                  <a:cubicBezTo>
                    <a:pt x="73" y="257"/>
                    <a:pt x="47" y="227"/>
                    <a:pt x="21" y="197"/>
                  </a:cubicBezTo>
                  <a:cubicBezTo>
                    <a:pt x="20" y="199"/>
                    <a:pt x="18" y="202"/>
                    <a:pt x="17" y="204"/>
                  </a:cubicBezTo>
                  <a:cubicBezTo>
                    <a:pt x="43" y="234"/>
                    <a:pt x="69" y="264"/>
                    <a:pt x="95" y="294"/>
                  </a:cubicBezTo>
                  <a:cubicBezTo>
                    <a:pt x="419" y="664"/>
                    <a:pt x="791" y="1049"/>
                    <a:pt x="1316" y="1085"/>
                  </a:cubicBezTo>
                  <a:cubicBezTo>
                    <a:pt x="1709" y="1112"/>
                    <a:pt x="2180" y="943"/>
                    <a:pt x="2764" y="433"/>
                  </a:cubicBezTo>
                  <a:cubicBezTo>
                    <a:pt x="2765" y="421"/>
                    <a:pt x="2765" y="421"/>
                    <a:pt x="2765" y="421"/>
                  </a:cubicBezTo>
                  <a:cubicBezTo>
                    <a:pt x="2180" y="934"/>
                    <a:pt x="1709" y="1103"/>
                    <a:pt x="1317" y="1076"/>
                  </a:cubicBezTo>
                  <a:close/>
                  <a:moveTo>
                    <a:pt x="1316" y="1143"/>
                  </a:moveTo>
                  <a:cubicBezTo>
                    <a:pt x="769" y="1104"/>
                    <a:pt x="382" y="684"/>
                    <a:pt x="55" y="287"/>
                  </a:cubicBezTo>
                  <a:cubicBezTo>
                    <a:pt x="38" y="267"/>
                    <a:pt x="21" y="246"/>
                    <a:pt x="4" y="226"/>
                  </a:cubicBezTo>
                  <a:cubicBezTo>
                    <a:pt x="3" y="228"/>
                    <a:pt x="1" y="230"/>
                    <a:pt x="0" y="233"/>
                  </a:cubicBezTo>
                  <a:cubicBezTo>
                    <a:pt x="16" y="253"/>
                    <a:pt x="33" y="273"/>
                    <a:pt x="49" y="293"/>
                  </a:cubicBezTo>
                  <a:cubicBezTo>
                    <a:pt x="376" y="690"/>
                    <a:pt x="764" y="1112"/>
                    <a:pt x="1315" y="1152"/>
                  </a:cubicBezTo>
                  <a:cubicBezTo>
                    <a:pt x="1710" y="1181"/>
                    <a:pt x="2183" y="1010"/>
                    <a:pt x="2757" y="498"/>
                  </a:cubicBezTo>
                  <a:cubicBezTo>
                    <a:pt x="2759" y="486"/>
                    <a:pt x="2759" y="486"/>
                    <a:pt x="2759" y="486"/>
                  </a:cubicBezTo>
                  <a:cubicBezTo>
                    <a:pt x="2182" y="1001"/>
                    <a:pt x="1710" y="1172"/>
                    <a:pt x="1316" y="1143"/>
                  </a:cubicBezTo>
                  <a:close/>
                  <a:moveTo>
                    <a:pt x="1313" y="1211"/>
                  </a:moveTo>
                  <a:cubicBezTo>
                    <a:pt x="748" y="1169"/>
                    <a:pt x="348" y="721"/>
                    <a:pt x="21" y="302"/>
                  </a:cubicBezTo>
                  <a:cubicBezTo>
                    <a:pt x="17" y="298"/>
                    <a:pt x="14" y="294"/>
                    <a:pt x="11" y="289"/>
                  </a:cubicBezTo>
                  <a:cubicBezTo>
                    <a:pt x="11" y="293"/>
                    <a:pt x="11" y="297"/>
                    <a:pt x="11" y="302"/>
                  </a:cubicBezTo>
                  <a:cubicBezTo>
                    <a:pt x="11" y="302"/>
                    <a:pt x="11" y="302"/>
                    <a:pt x="11" y="302"/>
                  </a:cubicBezTo>
                  <a:cubicBezTo>
                    <a:pt x="12" y="304"/>
                    <a:pt x="14" y="306"/>
                    <a:pt x="15" y="308"/>
                  </a:cubicBezTo>
                  <a:cubicBezTo>
                    <a:pt x="343" y="727"/>
                    <a:pt x="743" y="1177"/>
                    <a:pt x="1312" y="1220"/>
                  </a:cubicBezTo>
                  <a:cubicBezTo>
                    <a:pt x="1710" y="1250"/>
                    <a:pt x="2183" y="1079"/>
                    <a:pt x="2751" y="565"/>
                  </a:cubicBezTo>
                  <a:cubicBezTo>
                    <a:pt x="2752" y="553"/>
                    <a:pt x="2752" y="553"/>
                    <a:pt x="2752" y="553"/>
                  </a:cubicBezTo>
                  <a:cubicBezTo>
                    <a:pt x="2183" y="1070"/>
                    <a:pt x="1710" y="1241"/>
                    <a:pt x="1313" y="1211"/>
                  </a:cubicBezTo>
                  <a:close/>
                  <a:moveTo>
                    <a:pt x="1310" y="1280"/>
                  </a:moveTo>
                  <a:cubicBezTo>
                    <a:pt x="739" y="1236"/>
                    <a:pt x="331" y="778"/>
                    <a:pt x="6" y="345"/>
                  </a:cubicBezTo>
                  <a:cubicBezTo>
                    <a:pt x="6" y="349"/>
                    <a:pt x="5" y="352"/>
                    <a:pt x="4" y="355"/>
                  </a:cubicBezTo>
                  <a:cubicBezTo>
                    <a:pt x="328" y="787"/>
                    <a:pt x="736" y="1244"/>
                    <a:pt x="1309" y="1289"/>
                  </a:cubicBezTo>
                  <a:cubicBezTo>
                    <a:pt x="1709" y="1321"/>
                    <a:pt x="2183" y="1149"/>
                    <a:pt x="2744" y="634"/>
                  </a:cubicBezTo>
                  <a:cubicBezTo>
                    <a:pt x="2746" y="622"/>
                    <a:pt x="2746" y="622"/>
                    <a:pt x="2746" y="622"/>
                  </a:cubicBezTo>
                  <a:cubicBezTo>
                    <a:pt x="2183" y="1140"/>
                    <a:pt x="1709" y="1311"/>
                    <a:pt x="1310" y="1280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19216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" name="Freeform 6"/>
            <p:cNvSpPr/>
            <p:nvPr/>
          </p:nvSpPr>
          <p:spPr bwMode="auto">
            <a:xfrm>
              <a:off x="3192" y="2413"/>
              <a:ext cx="1300" cy="1077"/>
            </a:xfrm>
            <a:custGeom>
              <a:cxnLst>
                <a:cxn ang="0">
                  <a:pos x="831" y="619"/>
                </a:cxn>
                <a:cxn ang="0">
                  <a:pos x="698" y="729"/>
                </a:cxn>
                <a:cxn ang="0">
                  <a:pos x="114" y="680"/>
                </a:cxn>
                <a:cxn ang="0">
                  <a:pos x="8" y="550"/>
                </a:cxn>
                <a:cxn ang="0">
                  <a:pos x="63" y="117"/>
                </a:cxn>
                <a:cxn ang="0">
                  <a:pos x="199" y="3"/>
                </a:cxn>
                <a:cxn ang="0">
                  <a:pos x="770" y="33"/>
                </a:cxn>
                <a:cxn ang="0">
                  <a:pos x="879" y="160"/>
                </a:cxn>
                <a:cxn ang="0">
                  <a:pos x="831" y="619"/>
                </a:cxn>
              </a:cxnLst>
              <a:rect b="b" l="0" r="r" t="0"/>
              <a:pathLst>
                <a:path h="735" w="885">
                  <a:moveTo>
                    <a:pt x="831" y="619"/>
                  </a:moveTo>
                  <a:cubicBezTo>
                    <a:pt x="824" y="685"/>
                    <a:pt x="764" y="735"/>
                    <a:pt x="698" y="729"/>
                  </a:cubicBezTo>
                  <a:cubicBezTo>
                    <a:pt x="114" y="680"/>
                    <a:pt x="114" y="680"/>
                    <a:pt x="114" y="680"/>
                  </a:cubicBezTo>
                  <a:cubicBezTo>
                    <a:pt x="48" y="674"/>
                    <a:pt x="0" y="616"/>
                    <a:pt x="8" y="550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71" y="51"/>
                    <a:pt x="132" y="0"/>
                    <a:pt x="199" y="3"/>
                  </a:cubicBezTo>
                  <a:cubicBezTo>
                    <a:pt x="770" y="33"/>
                    <a:pt x="770" y="33"/>
                    <a:pt x="770" y="33"/>
                  </a:cubicBezTo>
                  <a:cubicBezTo>
                    <a:pt x="837" y="36"/>
                    <a:pt x="886" y="93"/>
                    <a:pt x="879" y="160"/>
                  </a:cubicBezTo>
                  <a:lnTo>
                    <a:pt x="83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" name="Freeform 7"/>
            <p:cNvSpPr/>
            <p:nvPr/>
          </p:nvSpPr>
          <p:spPr bwMode="auto">
            <a:xfrm>
              <a:off x="3169" y="2397"/>
              <a:ext cx="1300" cy="1077"/>
            </a:xfrm>
            <a:custGeom>
              <a:cxnLst>
                <a:cxn ang="0">
                  <a:pos x="831" y="619"/>
                </a:cxn>
                <a:cxn ang="0">
                  <a:pos x="698" y="730"/>
                </a:cxn>
                <a:cxn ang="0">
                  <a:pos x="114" y="680"/>
                </a:cxn>
                <a:cxn ang="0">
                  <a:pos x="8" y="550"/>
                </a:cxn>
                <a:cxn ang="0">
                  <a:pos x="62" y="118"/>
                </a:cxn>
                <a:cxn ang="0">
                  <a:pos x="198" y="4"/>
                </a:cxn>
                <a:cxn ang="0">
                  <a:pos x="770" y="33"/>
                </a:cxn>
                <a:cxn ang="0">
                  <a:pos x="878" y="160"/>
                </a:cxn>
                <a:cxn ang="0">
                  <a:pos x="831" y="619"/>
                </a:cxn>
              </a:cxnLst>
              <a:rect b="b" l="0" r="r" t="0"/>
              <a:pathLst>
                <a:path h="735" w="885">
                  <a:moveTo>
                    <a:pt x="831" y="619"/>
                  </a:moveTo>
                  <a:cubicBezTo>
                    <a:pt x="824" y="685"/>
                    <a:pt x="764" y="735"/>
                    <a:pt x="698" y="730"/>
                  </a:cubicBezTo>
                  <a:cubicBezTo>
                    <a:pt x="114" y="680"/>
                    <a:pt x="114" y="680"/>
                    <a:pt x="114" y="680"/>
                  </a:cubicBezTo>
                  <a:cubicBezTo>
                    <a:pt x="47" y="675"/>
                    <a:pt x="0" y="616"/>
                    <a:pt x="8" y="550"/>
                  </a:cubicBezTo>
                  <a:cubicBezTo>
                    <a:pt x="62" y="118"/>
                    <a:pt x="62" y="118"/>
                    <a:pt x="62" y="118"/>
                  </a:cubicBezTo>
                  <a:cubicBezTo>
                    <a:pt x="70" y="52"/>
                    <a:pt x="132" y="0"/>
                    <a:pt x="198" y="4"/>
                  </a:cubicBezTo>
                  <a:cubicBezTo>
                    <a:pt x="770" y="33"/>
                    <a:pt x="770" y="33"/>
                    <a:pt x="770" y="33"/>
                  </a:cubicBezTo>
                  <a:cubicBezTo>
                    <a:pt x="836" y="37"/>
                    <a:pt x="885" y="94"/>
                    <a:pt x="878" y="160"/>
                  </a:cubicBezTo>
                  <a:lnTo>
                    <a:pt x="83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" name="Freeform 8"/>
            <p:cNvSpPr/>
            <p:nvPr/>
          </p:nvSpPr>
          <p:spPr bwMode="auto">
            <a:xfrm>
              <a:off x="3253" y="2508"/>
              <a:ext cx="765" cy="829"/>
            </a:xfrm>
            <a:custGeom>
              <a:cxnLst>
                <a:cxn ang="0">
                  <a:pos x="406" y="269"/>
                </a:cxn>
                <a:cxn ang="0">
                  <a:pos x="406" y="269"/>
                </a:cxn>
                <a:cxn ang="0">
                  <a:pos x="405" y="288"/>
                </a:cxn>
                <a:cxn ang="0">
                  <a:pos x="247" y="431"/>
                </a:cxn>
                <a:cxn ang="0">
                  <a:pos x="128" y="269"/>
                </a:cxn>
                <a:cxn ang="0">
                  <a:pos x="259" y="128"/>
                </a:cxn>
                <a:cxn ang="0">
                  <a:pos x="364" y="21"/>
                </a:cxn>
                <a:cxn ang="0">
                  <a:pos x="297" y="7"/>
                </a:cxn>
                <a:cxn ang="0">
                  <a:pos x="19" y="262"/>
                </a:cxn>
                <a:cxn ang="0">
                  <a:pos x="233" y="554"/>
                </a:cxn>
                <a:cxn ang="0">
                  <a:pos x="517" y="296"/>
                </a:cxn>
                <a:cxn ang="0">
                  <a:pos x="509" y="187"/>
                </a:cxn>
                <a:cxn ang="0">
                  <a:pos x="406" y="269"/>
                </a:cxn>
              </a:cxnLst>
              <a:rect b="b" l="0" r="r" t="0"/>
              <a:pathLst>
                <a:path h="565" w="522">
                  <a:moveTo>
                    <a:pt x="406" y="269"/>
                  </a:moveTo>
                  <a:cubicBezTo>
                    <a:pt x="406" y="269"/>
                    <a:pt x="406" y="269"/>
                    <a:pt x="406" y="269"/>
                  </a:cubicBezTo>
                  <a:cubicBezTo>
                    <a:pt x="406" y="275"/>
                    <a:pt x="405" y="282"/>
                    <a:pt x="405" y="288"/>
                  </a:cubicBezTo>
                  <a:cubicBezTo>
                    <a:pt x="395" y="373"/>
                    <a:pt x="324" y="437"/>
                    <a:pt x="247" y="431"/>
                  </a:cubicBezTo>
                  <a:cubicBezTo>
                    <a:pt x="171" y="425"/>
                    <a:pt x="118" y="353"/>
                    <a:pt x="128" y="269"/>
                  </a:cubicBezTo>
                  <a:cubicBezTo>
                    <a:pt x="137" y="195"/>
                    <a:pt x="193" y="137"/>
                    <a:pt x="259" y="128"/>
                  </a:cubicBezTo>
                  <a:cubicBezTo>
                    <a:pt x="286" y="85"/>
                    <a:pt x="322" y="48"/>
                    <a:pt x="364" y="21"/>
                  </a:cubicBezTo>
                  <a:cubicBezTo>
                    <a:pt x="343" y="14"/>
                    <a:pt x="321" y="9"/>
                    <a:pt x="297" y="7"/>
                  </a:cubicBezTo>
                  <a:cubicBezTo>
                    <a:pt x="161" y="0"/>
                    <a:pt x="38" y="113"/>
                    <a:pt x="19" y="262"/>
                  </a:cubicBezTo>
                  <a:cubicBezTo>
                    <a:pt x="0" y="412"/>
                    <a:pt x="95" y="543"/>
                    <a:pt x="233" y="554"/>
                  </a:cubicBezTo>
                  <a:cubicBezTo>
                    <a:pt x="372" y="565"/>
                    <a:pt x="500" y="449"/>
                    <a:pt x="517" y="296"/>
                  </a:cubicBezTo>
                  <a:cubicBezTo>
                    <a:pt x="522" y="258"/>
                    <a:pt x="519" y="221"/>
                    <a:pt x="509" y="187"/>
                  </a:cubicBezTo>
                  <a:cubicBezTo>
                    <a:pt x="462" y="186"/>
                    <a:pt x="420" y="221"/>
                    <a:pt x="406" y="269"/>
                  </a:cubicBezTo>
                  <a:close/>
                </a:path>
              </a:pathLst>
            </a:custGeom>
            <a:gradFill rotWithShape="1">
              <a:gsLst>
                <a:gs pos="0">
                  <a:srgbClr val="018CCB"/>
                </a:gs>
                <a:gs pos="100000">
                  <a:srgbClr val="018CCB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" name="Freeform 9"/>
            <p:cNvSpPr/>
            <p:nvPr/>
          </p:nvSpPr>
          <p:spPr bwMode="auto">
            <a:xfrm>
              <a:off x="3610" y="2528"/>
              <a:ext cx="779" cy="840"/>
            </a:xfrm>
            <a:custGeom>
              <a:cxnLst>
                <a:cxn ang="0">
                  <a:pos x="287" y="7"/>
                </a:cxn>
                <a:cxn ang="0">
                  <a:pos x="5" y="265"/>
                </a:cxn>
                <a:cxn ang="0">
                  <a:pos x="12" y="372"/>
                </a:cxn>
                <a:cxn ang="0">
                  <a:pos x="111" y="303"/>
                </a:cxn>
                <a:cxn ang="0">
                  <a:pos x="111" y="303"/>
                </a:cxn>
                <a:cxn ang="0">
                  <a:pos x="115" y="291"/>
                </a:cxn>
                <a:cxn ang="0">
                  <a:pos x="116" y="272"/>
                </a:cxn>
                <a:cxn ang="0">
                  <a:pos x="273" y="129"/>
                </a:cxn>
                <a:cxn ang="0">
                  <a:pos x="399" y="291"/>
                </a:cxn>
                <a:cxn ang="0">
                  <a:pos x="264" y="435"/>
                </a:cxn>
                <a:cxn ang="0">
                  <a:pos x="157" y="544"/>
                </a:cxn>
                <a:cxn ang="0">
                  <a:pos x="225" y="560"/>
                </a:cxn>
                <a:cxn ang="0">
                  <a:pos x="514" y="299"/>
                </a:cxn>
                <a:cxn ang="0">
                  <a:pos x="287" y="7"/>
                </a:cxn>
              </a:cxnLst>
              <a:rect b="b" l="0" r="r" t="0"/>
              <a:pathLst>
                <a:path h="572" w="530">
                  <a:moveTo>
                    <a:pt x="287" y="7"/>
                  </a:moveTo>
                  <a:cubicBezTo>
                    <a:pt x="148" y="0"/>
                    <a:pt x="23" y="114"/>
                    <a:pt x="5" y="265"/>
                  </a:cubicBezTo>
                  <a:cubicBezTo>
                    <a:pt x="0" y="302"/>
                    <a:pt x="3" y="339"/>
                    <a:pt x="12" y="372"/>
                  </a:cubicBezTo>
                  <a:cubicBezTo>
                    <a:pt x="54" y="374"/>
                    <a:pt x="94" y="345"/>
                    <a:pt x="111" y="303"/>
                  </a:cubicBezTo>
                  <a:cubicBezTo>
                    <a:pt x="111" y="303"/>
                    <a:pt x="111" y="303"/>
                    <a:pt x="111" y="303"/>
                  </a:cubicBezTo>
                  <a:cubicBezTo>
                    <a:pt x="113" y="298"/>
                    <a:pt x="114" y="294"/>
                    <a:pt x="115" y="291"/>
                  </a:cubicBezTo>
                  <a:cubicBezTo>
                    <a:pt x="115" y="285"/>
                    <a:pt x="115" y="279"/>
                    <a:pt x="116" y="272"/>
                  </a:cubicBezTo>
                  <a:cubicBezTo>
                    <a:pt x="126" y="188"/>
                    <a:pt x="196" y="124"/>
                    <a:pt x="273" y="129"/>
                  </a:cubicBezTo>
                  <a:cubicBezTo>
                    <a:pt x="352" y="133"/>
                    <a:pt x="408" y="206"/>
                    <a:pt x="399" y="291"/>
                  </a:cubicBezTo>
                  <a:cubicBezTo>
                    <a:pt x="391" y="368"/>
                    <a:pt x="333" y="428"/>
                    <a:pt x="264" y="435"/>
                  </a:cubicBezTo>
                  <a:cubicBezTo>
                    <a:pt x="236" y="480"/>
                    <a:pt x="199" y="517"/>
                    <a:pt x="157" y="544"/>
                  </a:cubicBezTo>
                  <a:cubicBezTo>
                    <a:pt x="178" y="552"/>
                    <a:pt x="201" y="558"/>
                    <a:pt x="225" y="560"/>
                  </a:cubicBezTo>
                  <a:cubicBezTo>
                    <a:pt x="368" y="572"/>
                    <a:pt x="498" y="454"/>
                    <a:pt x="514" y="299"/>
                  </a:cubicBezTo>
                  <a:cubicBezTo>
                    <a:pt x="530" y="145"/>
                    <a:pt x="428" y="15"/>
                    <a:pt x="287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>
                    <a:gamma/>
                    <a:shade val="46275"/>
                    <a:invGamma/>
                  </a:srgbClr>
                </a:gs>
                <a:gs pos="100000">
                  <a:srgbClr val="CC000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29" name="Group 10"/>
            <p:cNvGrpSpPr/>
            <p:nvPr/>
          </p:nvGrpSpPr>
          <p:grpSpPr>
            <a:xfrm>
              <a:off x="680" y="2980"/>
              <a:ext cx="1915" cy="288"/>
              <a:chOff x="680" y="2980"/>
              <a:chExt cx="1915" cy="288"/>
            </a:xfrm>
          </p:grpSpPr>
          <p:sp>
            <p:nvSpPr>
              <p:cNvPr id="184" name="Freeform 11"/>
              <p:cNvSpPr/>
              <p:nvPr/>
            </p:nvSpPr>
            <p:spPr bwMode="auto">
              <a:xfrm>
                <a:off x="680" y="2980"/>
                <a:ext cx="130" cy="134"/>
              </a:xfrm>
              <a:custGeom>
                <a:gdLst>
                  <a:gd fmla="*/ 154 w 178" name="T0"/>
                  <a:gd fmla="*/ 39 h 183" name="T1"/>
                  <a:gd fmla="*/ 138 w 178" name="T2"/>
                  <a:gd fmla="*/ 155 h 183" name="T3"/>
                  <a:gd fmla="*/ 152 w 178" name="T4"/>
                  <a:gd fmla="*/ 155 h 183" name="T5"/>
                  <a:gd fmla="*/ 146 w 178" name="T6"/>
                  <a:gd fmla="*/ 183 h 183" name="T7"/>
                  <a:gd fmla="*/ 88 w 178" name="T8"/>
                  <a:gd fmla="*/ 179 h 183" name="T9"/>
                  <a:gd fmla="*/ 92 w 178" name="T10"/>
                  <a:gd fmla="*/ 151 h 183" name="T11"/>
                  <a:gd fmla="*/ 116 w 178" name="T12"/>
                  <a:gd fmla="*/ 153 h 183" name="T13"/>
                  <a:gd fmla="*/ 128 w 178" name="T14"/>
                  <a:gd fmla="*/ 57 h 183" name="T15"/>
                  <a:gd fmla="*/ 88 w 178" name="T16"/>
                  <a:gd fmla="*/ 139 h 183" name="T17"/>
                  <a:gd fmla="*/ 72 w 178" name="T18"/>
                  <a:gd fmla="*/ 139 h 183" name="T19"/>
                  <a:gd fmla="*/ 62 w 178" name="T20"/>
                  <a:gd fmla="*/ 51 h 183" name="T21"/>
                  <a:gd fmla="*/ 42 w 178" name="T22"/>
                  <a:gd fmla="*/ 145 h 183" name="T23"/>
                  <a:gd fmla="*/ 66 w 178" name="T24"/>
                  <a:gd fmla="*/ 147 h 183" name="T25"/>
                  <a:gd fmla="*/ 60 w 178" name="T26"/>
                  <a:gd fmla="*/ 175 h 183" name="T27"/>
                  <a:gd fmla="*/ 0 w 178" name="T28"/>
                  <a:gd fmla="*/ 171 h 183" name="T29"/>
                  <a:gd fmla="*/ 6 w 178" name="T30"/>
                  <a:gd fmla="*/ 143 h 183" name="T31"/>
                  <a:gd fmla="*/ 20 w 178" name="T32"/>
                  <a:gd fmla="*/ 145 h 183" name="T33"/>
                  <a:gd fmla="*/ 44 w 178" name="T34"/>
                  <a:gd fmla="*/ 28 h 183" name="T35"/>
                  <a:gd fmla="*/ 26 w 178" name="T36"/>
                  <a:gd fmla="*/ 26 h 183" name="T37"/>
                  <a:gd fmla="*/ 30 w 178" name="T38"/>
                  <a:gd fmla="*/ 0 h 183" name="T39"/>
                  <a:gd fmla="*/ 78 w 178" name="T40"/>
                  <a:gd fmla="*/ 4 h 183" name="T41"/>
                  <a:gd fmla="*/ 90 w 178" name="T42"/>
                  <a:gd fmla="*/ 91 h 183" name="T43"/>
                  <a:gd fmla="*/ 130 w 178" name="T44"/>
                  <a:gd fmla="*/ 8 h 183" name="T45"/>
                  <a:gd fmla="*/ 178 w 178" name="T46"/>
                  <a:gd fmla="*/ 12 h 183" name="T47"/>
                  <a:gd fmla="*/ 174 w 178" name="T48"/>
                  <a:gd fmla="*/ 41 h 183" name="T49"/>
                  <a:gd fmla="*/ 154 w 178" name="T50"/>
                  <a:gd fmla="*/ 39 h 183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w 178" name="T78"/>
                  <a:gd fmla="*/ 0 h 183" name="T79"/>
                  <a:gd fmla="*/ 178 w 178" name="T80"/>
                  <a:gd fmla="*/ 183 h 183" name="T81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b="T81" l="T78" r="T80" t="T79"/>
                <a:pathLst>
                  <a:path h="183" w="178">
                    <a:moveTo>
                      <a:pt x="154" y="39"/>
                    </a:moveTo>
                    <a:lnTo>
                      <a:pt x="138" y="155"/>
                    </a:lnTo>
                    <a:lnTo>
                      <a:pt x="152" y="155"/>
                    </a:lnTo>
                    <a:lnTo>
                      <a:pt x="146" y="183"/>
                    </a:lnTo>
                    <a:lnTo>
                      <a:pt x="88" y="179"/>
                    </a:lnTo>
                    <a:lnTo>
                      <a:pt x="92" y="151"/>
                    </a:lnTo>
                    <a:lnTo>
                      <a:pt x="116" y="153"/>
                    </a:lnTo>
                    <a:lnTo>
                      <a:pt x="128" y="57"/>
                    </a:lnTo>
                    <a:lnTo>
                      <a:pt x="88" y="139"/>
                    </a:lnTo>
                    <a:lnTo>
                      <a:pt x="72" y="139"/>
                    </a:lnTo>
                    <a:lnTo>
                      <a:pt x="62" y="51"/>
                    </a:lnTo>
                    <a:lnTo>
                      <a:pt x="42" y="145"/>
                    </a:lnTo>
                    <a:lnTo>
                      <a:pt x="66" y="147"/>
                    </a:lnTo>
                    <a:lnTo>
                      <a:pt x="60" y="175"/>
                    </a:lnTo>
                    <a:lnTo>
                      <a:pt x="0" y="171"/>
                    </a:lnTo>
                    <a:lnTo>
                      <a:pt x="6" y="143"/>
                    </a:lnTo>
                    <a:lnTo>
                      <a:pt x="20" y="145"/>
                    </a:lnTo>
                    <a:lnTo>
                      <a:pt x="44" y="28"/>
                    </a:lnTo>
                    <a:lnTo>
                      <a:pt x="26" y="26"/>
                    </a:lnTo>
                    <a:lnTo>
                      <a:pt x="30" y="0"/>
                    </a:lnTo>
                    <a:lnTo>
                      <a:pt x="78" y="4"/>
                    </a:lnTo>
                    <a:lnTo>
                      <a:pt x="90" y="91"/>
                    </a:lnTo>
                    <a:lnTo>
                      <a:pt x="130" y="8"/>
                    </a:lnTo>
                    <a:lnTo>
                      <a:pt x="178" y="12"/>
                    </a:lnTo>
                    <a:lnTo>
                      <a:pt x="174" y="41"/>
                    </a:lnTo>
                    <a:lnTo>
                      <a:pt x="154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5" name="Freeform 12"/>
              <p:cNvSpPr>
                <a:spLocks noEditPoints="1"/>
              </p:cNvSpPr>
              <p:nvPr/>
            </p:nvSpPr>
            <p:spPr bwMode="auto">
              <a:xfrm>
                <a:off x="798" y="2989"/>
                <a:ext cx="104" cy="134"/>
              </a:xfrm>
              <a:custGeom>
                <a:gdLst>
                  <a:gd fmla="*/ 50 w 71" name="T0"/>
                  <a:gd fmla="*/ 90 h 91" name="T1"/>
                  <a:gd fmla="*/ 45 w 71" name="T2"/>
                  <a:gd fmla="*/ 74 h 91" name="T3"/>
                  <a:gd fmla="*/ 37 w 71" name="T4"/>
                  <a:gd fmla="*/ 54 h 91" name="T5"/>
                  <a:gd fmla="*/ 27 w 71" name="T6"/>
                  <a:gd fmla="*/ 54 h 91" name="T7"/>
                  <a:gd fmla="*/ 24 w 71" name="T8"/>
                  <a:gd fmla="*/ 74 h 91" name="T9"/>
                  <a:gd fmla="*/ 33 w 71" name="T10"/>
                  <a:gd fmla="*/ 74 h 91" name="T11"/>
                  <a:gd fmla="*/ 31 w 71" name="T12"/>
                  <a:gd fmla="*/ 88 h 91" name="T13"/>
                  <a:gd fmla="*/ 0 w 71" name="T14"/>
                  <a:gd fmla="*/ 86 h 91" name="T15"/>
                  <a:gd fmla="*/ 3 w 71" name="T16"/>
                  <a:gd fmla="*/ 72 h 91" name="T17"/>
                  <a:gd fmla="*/ 12 w 71" name="T18"/>
                  <a:gd fmla="*/ 73 h 91" name="T19"/>
                  <a:gd fmla="*/ 23 w 71" name="T20"/>
                  <a:gd fmla="*/ 15 h 91" name="T21"/>
                  <a:gd fmla="*/ 13 w 71" name="T22"/>
                  <a:gd fmla="*/ 14 h 91" name="T23"/>
                  <a:gd fmla="*/ 16 w 71" name="T24"/>
                  <a:gd fmla="*/ 0 h 91" name="T25"/>
                  <a:gd fmla="*/ 49 w 71" name="T26"/>
                  <a:gd fmla="*/ 3 h 91" name="T27"/>
                  <a:gd fmla="*/ 64 w 71" name="T28"/>
                  <a:gd fmla="*/ 8 h 91" name="T29"/>
                  <a:gd fmla="*/ 70 w 71" name="T30"/>
                  <a:gd fmla="*/ 30 h 91" name="T31"/>
                  <a:gd fmla="*/ 54 w 71" name="T32"/>
                  <a:gd fmla="*/ 51 h 91" name="T33"/>
                  <a:gd fmla="*/ 49 w 71" name="T34"/>
                  <a:gd fmla="*/ 53 h 91" name="T35"/>
                  <a:gd fmla="*/ 59 w 71" name="T36"/>
                  <a:gd fmla="*/ 77 h 91" name="T37"/>
                  <a:gd fmla="*/ 69 w 71" name="T38"/>
                  <a:gd fmla="*/ 77 h 91" name="T39"/>
                  <a:gd fmla="*/ 66 w 71" name="T40"/>
                  <a:gd fmla="*/ 91 h 91" name="T41"/>
                  <a:gd fmla="*/ 50 w 71" name="T42"/>
                  <a:gd fmla="*/ 90 h 91" name="T43"/>
                  <a:gd fmla="*/ 49 w 71" name="T44"/>
                  <a:gd fmla="*/ 17 h 91" name="T45"/>
                  <a:gd fmla="*/ 34 w 71" name="T46"/>
                  <a:gd fmla="*/ 16 h 91" name="T47"/>
                  <a:gd fmla="*/ 30 w 71" name="T48"/>
                  <a:gd fmla="*/ 40 h 91" name="T49"/>
                  <a:gd fmla="*/ 41 w 71" name="T50"/>
                  <a:gd fmla="*/ 41 h 91" name="T51"/>
                  <a:gd fmla="*/ 58 w 71" name="T52"/>
                  <a:gd fmla="*/ 29 h 91" name="T53"/>
                  <a:gd fmla="*/ 49 w 71" name="T54"/>
                  <a:gd fmla="*/ 17 h 91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w 71" name="T84"/>
                  <a:gd fmla="*/ 0 h 91" name="T85"/>
                  <a:gd fmla="*/ 71 w 71" name="T86"/>
                  <a:gd fmla="*/ 91 h 91" name="T87"/>
                </a:gdLst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b="T87" l="T84" r="T86" t="T85"/>
                <a:pathLst>
                  <a:path h="91" w="71">
                    <a:moveTo>
                      <a:pt x="50" y="90"/>
                    </a:moveTo>
                    <a:cubicBezTo>
                      <a:pt x="49" y="85"/>
                      <a:pt x="47" y="79"/>
                      <a:pt x="45" y="7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4" y="3"/>
                      <a:pt x="60" y="4"/>
                      <a:pt x="64" y="8"/>
                    </a:cubicBezTo>
                    <a:cubicBezTo>
                      <a:pt x="69" y="13"/>
                      <a:pt x="71" y="21"/>
                      <a:pt x="70" y="30"/>
                    </a:cubicBezTo>
                    <a:cubicBezTo>
                      <a:pt x="68" y="41"/>
                      <a:pt x="61" y="49"/>
                      <a:pt x="54" y="51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66" y="91"/>
                      <a:pt x="66" y="91"/>
                      <a:pt x="66" y="91"/>
                    </a:cubicBezTo>
                    <a:lnTo>
                      <a:pt x="50" y="90"/>
                    </a:lnTo>
                    <a:close/>
                    <a:moveTo>
                      <a:pt x="49" y="17"/>
                    </a:moveTo>
                    <a:cubicBezTo>
                      <a:pt x="34" y="16"/>
                      <a:pt x="34" y="16"/>
                      <a:pt x="34" y="16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6" y="41"/>
                      <a:pt x="56" y="41"/>
                      <a:pt x="58" y="29"/>
                    </a:cubicBezTo>
                    <a:cubicBezTo>
                      <a:pt x="60" y="18"/>
                      <a:pt x="52" y="17"/>
                      <a:pt x="49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" name="Freeform 13"/>
              <p:cNvSpPr/>
              <p:nvPr/>
            </p:nvSpPr>
            <p:spPr bwMode="auto">
              <a:xfrm>
                <a:off x="1021" y="3007"/>
                <a:ext cx="130" cy="135"/>
              </a:xfrm>
              <a:custGeom>
                <a:gdLst>
                  <a:gd fmla="*/ 154 w 178" name="T0"/>
                  <a:gd fmla="*/ 40 h 184" name="T1"/>
                  <a:gd fmla="*/ 130 w 178" name="T2"/>
                  <a:gd fmla="*/ 184 h 184" name="T3"/>
                  <a:gd fmla="*/ 108 w 178" name="T4"/>
                  <a:gd fmla="*/ 182 h 184" name="T5"/>
                  <a:gd fmla="*/ 64 w 178" name="T6"/>
                  <a:gd fmla="*/ 54 h 184" name="T7"/>
                  <a:gd fmla="*/ 48 w 178" name="T8"/>
                  <a:gd fmla="*/ 148 h 184" name="T9"/>
                  <a:gd fmla="*/ 72 w 178" name="T10"/>
                  <a:gd fmla="*/ 152 h 184" name="T11"/>
                  <a:gd fmla="*/ 66 w 178" name="T12"/>
                  <a:gd fmla="*/ 180 h 184" name="T13"/>
                  <a:gd fmla="*/ 0 w 178" name="T14"/>
                  <a:gd fmla="*/ 174 h 184" name="T15"/>
                  <a:gd fmla="*/ 4 w 178" name="T16"/>
                  <a:gd fmla="*/ 146 h 184" name="T17"/>
                  <a:gd fmla="*/ 24 w 178" name="T18"/>
                  <a:gd fmla="*/ 146 h 184" name="T19"/>
                  <a:gd fmla="*/ 44 w 178" name="T20"/>
                  <a:gd fmla="*/ 30 h 184" name="T21"/>
                  <a:gd fmla="*/ 24 w 178" name="T22"/>
                  <a:gd fmla="*/ 28 h 184" name="T23"/>
                  <a:gd fmla="*/ 30 w 178" name="T24"/>
                  <a:gd fmla="*/ 0 h 184" name="T25"/>
                  <a:gd fmla="*/ 74 w 178" name="T26"/>
                  <a:gd fmla="*/ 4 h 184" name="T27"/>
                  <a:gd fmla="*/ 116 w 178" name="T28"/>
                  <a:gd fmla="*/ 130 h 184" name="T29"/>
                  <a:gd fmla="*/ 132 w 178" name="T30"/>
                  <a:gd fmla="*/ 38 h 184" name="T31"/>
                  <a:gd fmla="*/ 108 w 178" name="T32"/>
                  <a:gd fmla="*/ 36 h 184" name="T33"/>
                  <a:gd fmla="*/ 112 w 178" name="T34"/>
                  <a:gd fmla="*/ 8 h 184" name="T35"/>
                  <a:gd fmla="*/ 178 w 178" name="T36"/>
                  <a:gd fmla="*/ 14 h 184" name="T37"/>
                  <a:gd fmla="*/ 174 w 178" name="T38"/>
                  <a:gd fmla="*/ 42 h 184" name="T39"/>
                  <a:gd fmla="*/ 154 w 178" name="T40"/>
                  <a:gd fmla="*/ 40 h 184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w 178" name="T63"/>
                  <a:gd fmla="*/ 0 h 184" name="T64"/>
                  <a:gd fmla="*/ 178 w 178" name="T65"/>
                  <a:gd fmla="*/ 184 h 184" name="T66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b="T66" l="T63" r="T65" t="T64"/>
                <a:pathLst>
                  <a:path h="184" w="178">
                    <a:moveTo>
                      <a:pt x="154" y="40"/>
                    </a:moveTo>
                    <a:lnTo>
                      <a:pt x="130" y="184"/>
                    </a:lnTo>
                    <a:lnTo>
                      <a:pt x="108" y="182"/>
                    </a:lnTo>
                    <a:lnTo>
                      <a:pt x="64" y="54"/>
                    </a:lnTo>
                    <a:lnTo>
                      <a:pt x="48" y="148"/>
                    </a:lnTo>
                    <a:lnTo>
                      <a:pt x="72" y="152"/>
                    </a:lnTo>
                    <a:lnTo>
                      <a:pt x="66" y="180"/>
                    </a:lnTo>
                    <a:lnTo>
                      <a:pt x="0" y="174"/>
                    </a:lnTo>
                    <a:lnTo>
                      <a:pt x="4" y="146"/>
                    </a:lnTo>
                    <a:lnTo>
                      <a:pt x="24" y="146"/>
                    </a:lnTo>
                    <a:lnTo>
                      <a:pt x="44" y="30"/>
                    </a:lnTo>
                    <a:lnTo>
                      <a:pt x="24" y="28"/>
                    </a:lnTo>
                    <a:lnTo>
                      <a:pt x="30" y="0"/>
                    </a:lnTo>
                    <a:lnTo>
                      <a:pt x="74" y="4"/>
                    </a:lnTo>
                    <a:lnTo>
                      <a:pt x="116" y="130"/>
                    </a:lnTo>
                    <a:lnTo>
                      <a:pt x="132" y="38"/>
                    </a:lnTo>
                    <a:lnTo>
                      <a:pt x="108" y="36"/>
                    </a:lnTo>
                    <a:lnTo>
                      <a:pt x="112" y="8"/>
                    </a:lnTo>
                    <a:lnTo>
                      <a:pt x="178" y="14"/>
                    </a:lnTo>
                    <a:lnTo>
                      <a:pt x="174" y="42"/>
                    </a:lnTo>
                    <a:lnTo>
                      <a:pt x="154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" name="Freeform 14"/>
              <p:cNvSpPr>
                <a:spLocks noEditPoints="1"/>
              </p:cNvSpPr>
              <p:nvPr/>
            </p:nvSpPr>
            <p:spPr bwMode="auto">
              <a:xfrm>
                <a:off x="1134" y="3019"/>
                <a:ext cx="114" cy="135"/>
              </a:xfrm>
              <a:custGeom>
                <a:gdLst>
                  <a:gd fmla="*/ 92 w 156" name="T0"/>
                  <a:gd fmla="*/ 178 h 184" name="T1"/>
                  <a:gd fmla="*/ 96 w 156" name="T2"/>
                  <a:gd fmla="*/ 150 h 184" name="T3"/>
                  <a:gd fmla="*/ 118 w 156" name="T4"/>
                  <a:gd fmla="*/ 152 h 184" name="T5"/>
                  <a:gd fmla="*/ 114 w 156" name="T6"/>
                  <a:gd fmla="*/ 130 h 184" name="T7"/>
                  <a:gd fmla="*/ 54 w 156" name="T8"/>
                  <a:gd fmla="*/ 126 h 184" name="T9"/>
                  <a:gd fmla="*/ 44 w 156" name="T10"/>
                  <a:gd fmla="*/ 146 h 184" name="T11"/>
                  <a:gd fmla="*/ 66 w 156" name="T12"/>
                  <a:gd fmla="*/ 148 h 184" name="T13"/>
                  <a:gd fmla="*/ 60 w 156" name="T14"/>
                  <a:gd fmla="*/ 176 h 184" name="T15"/>
                  <a:gd fmla="*/ 0 w 156" name="T16"/>
                  <a:gd fmla="*/ 170 h 184" name="T17"/>
                  <a:gd fmla="*/ 6 w 156" name="T18"/>
                  <a:gd fmla="*/ 142 h 184" name="T19"/>
                  <a:gd fmla="*/ 20 w 156" name="T20"/>
                  <a:gd fmla="*/ 144 h 184" name="T21"/>
                  <a:gd fmla="*/ 82 w 156" name="T22"/>
                  <a:gd fmla="*/ 30 h 184" name="T23"/>
                  <a:gd fmla="*/ 50 w 156" name="T24"/>
                  <a:gd fmla="*/ 28 h 184" name="T25"/>
                  <a:gd fmla="*/ 54 w 156" name="T26"/>
                  <a:gd fmla="*/ 0 h 184" name="T27"/>
                  <a:gd fmla="*/ 116 w 156" name="T28"/>
                  <a:gd fmla="*/ 4 h 184" name="T29"/>
                  <a:gd fmla="*/ 142 w 156" name="T30"/>
                  <a:gd fmla="*/ 154 h 184" name="T31"/>
                  <a:gd fmla="*/ 156 w 156" name="T32"/>
                  <a:gd fmla="*/ 156 h 184" name="T33"/>
                  <a:gd fmla="*/ 150 w 156" name="T34"/>
                  <a:gd fmla="*/ 184 h 184" name="T35"/>
                  <a:gd fmla="*/ 92 w 156" name="T36"/>
                  <a:gd fmla="*/ 178 h 184" name="T37"/>
                  <a:gd fmla="*/ 98 w 156" name="T38"/>
                  <a:gd fmla="*/ 44 h 184" name="T39"/>
                  <a:gd fmla="*/ 70 w 156" name="T40"/>
                  <a:gd fmla="*/ 98 h 184" name="T41"/>
                  <a:gd fmla="*/ 108 w 156" name="T42"/>
                  <a:gd fmla="*/ 102 h 184" name="T43"/>
                  <a:gd fmla="*/ 98 w 156" name="T44"/>
                  <a:gd fmla="*/ 44 h 184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w 156" name="T69"/>
                  <a:gd fmla="*/ 0 h 184" name="T70"/>
                  <a:gd fmla="*/ 156 w 156" name="T71"/>
                  <a:gd fmla="*/ 184 h 184" name="T72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b="T72" l="T69" r="T71" t="T70"/>
                <a:pathLst>
                  <a:path h="184" w="156">
                    <a:moveTo>
                      <a:pt x="92" y="178"/>
                    </a:moveTo>
                    <a:lnTo>
                      <a:pt x="96" y="150"/>
                    </a:lnTo>
                    <a:lnTo>
                      <a:pt x="118" y="152"/>
                    </a:lnTo>
                    <a:lnTo>
                      <a:pt x="114" y="130"/>
                    </a:lnTo>
                    <a:lnTo>
                      <a:pt x="54" y="126"/>
                    </a:lnTo>
                    <a:lnTo>
                      <a:pt x="44" y="146"/>
                    </a:lnTo>
                    <a:lnTo>
                      <a:pt x="66" y="148"/>
                    </a:lnTo>
                    <a:lnTo>
                      <a:pt x="60" y="176"/>
                    </a:lnTo>
                    <a:lnTo>
                      <a:pt x="0" y="170"/>
                    </a:lnTo>
                    <a:lnTo>
                      <a:pt x="6" y="142"/>
                    </a:lnTo>
                    <a:lnTo>
                      <a:pt x="20" y="144"/>
                    </a:lnTo>
                    <a:lnTo>
                      <a:pt x="82" y="30"/>
                    </a:lnTo>
                    <a:lnTo>
                      <a:pt x="50" y="28"/>
                    </a:lnTo>
                    <a:lnTo>
                      <a:pt x="54" y="0"/>
                    </a:lnTo>
                    <a:lnTo>
                      <a:pt x="116" y="4"/>
                    </a:lnTo>
                    <a:lnTo>
                      <a:pt x="142" y="154"/>
                    </a:lnTo>
                    <a:lnTo>
                      <a:pt x="156" y="156"/>
                    </a:lnTo>
                    <a:lnTo>
                      <a:pt x="150" y="184"/>
                    </a:lnTo>
                    <a:lnTo>
                      <a:pt x="92" y="178"/>
                    </a:lnTo>
                    <a:close/>
                    <a:moveTo>
                      <a:pt x="98" y="44"/>
                    </a:moveTo>
                    <a:lnTo>
                      <a:pt x="70" y="98"/>
                    </a:lnTo>
                    <a:lnTo>
                      <a:pt x="108" y="102"/>
                    </a:lnTo>
                    <a:lnTo>
                      <a:pt x="9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8" name="Freeform 15"/>
              <p:cNvSpPr/>
              <p:nvPr/>
            </p:nvSpPr>
            <p:spPr bwMode="auto">
              <a:xfrm>
                <a:off x="1251" y="3026"/>
                <a:ext cx="133" cy="138"/>
              </a:xfrm>
              <a:custGeom>
                <a:gdLst>
                  <a:gd fmla="*/ 158 w 182" name="T0"/>
                  <a:gd fmla="*/ 40 h 188" name="T1"/>
                  <a:gd fmla="*/ 142 w 182" name="T2"/>
                  <a:gd fmla="*/ 158 h 188" name="T3"/>
                  <a:gd fmla="*/ 156 w 182" name="T4"/>
                  <a:gd fmla="*/ 158 h 188" name="T5"/>
                  <a:gd fmla="*/ 152 w 182" name="T6"/>
                  <a:gd fmla="*/ 188 h 188" name="T7"/>
                  <a:gd fmla="*/ 90 w 182" name="T8"/>
                  <a:gd fmla="*/ 182 h 188" name="T9"/>
                  <a:gd fmla="*/ 94 w 182" name="T10"/>
                  <a:gd fmla="*/ 154 h 188" name="T11"/>
                  <a:gd fmla="*/ 118 w 182" name="T12"/>
                  <a:gd fmla="*/ 156 h 188" name="T13"/>
                  <a:gd fmla="*/ 130 w 182" name="T14"/>
                  <a:gd fmla="*/ 60 h 188" name="T15"/>
                  <a:gd fmla="*/ 90 w 182" name="T16"/>
                  <a:gd fmla="*/ 142 h 188" name="T17"/>
                  <a:gd fmla="*/ 74 w 182" name="T18"/>
                  <a:gd fmla="*/ 142 h 188" name="T19"/>
                  <a:gd fmla="*/ 62 w 182" name="T20"/>
                  <a:gd fmla="*/ 52 h 188" name="T21"/>
                  <a:gd fmla="*/ 42 w 182" name="T22"/>
                  <a:gd fmla="*/ 150 h 188" name="T23"/>
                  <a:gd fmla="*/ 66 w 182" name="T24"/>
                  <a:gd fmla="*/ 152 h 188" name="T25"/>
                  <a:gd fmla="*/ 62 w 182" name="T26"/>
                  <a:gd fmla="*/ 180 h 188" name="T27"/>
                  <a:gd fmla="*/ 0 w 182" name="T28"/>
                  <a:gd fmla="*/ 174 h 188" name="T29"/>
                  <a:gd fmla="*/ 4 w 182" name="T30"/>
                  <a:gd fmla="*/ 146 h 188" name="T31"/>
                  <a:gd fmla="*/ 18 w 182" name="T32"/>
                  <a:gd fmla="*/ 148 h 188" name="T33"/>
                  <a:gd fmla="*/ 42 w 182" name="T34"/>
                  <a:gd fmla="*/ 30 h 188" name="T35"/>
                  <a:gd fmla="*/ 24 w 182" name="T36"/>
                  <a:gd fmla="*/ 28 h 188" name="T37"/>
                  <a:gd fmla="*/ 28 w 182" name="T38"/>
                  <a:gd fmla="*/ 0 h 188" name="T39"/>
                  <a:gd fmla="*/ 78 w 182" name="T40"/>
                  <a:gd fmla="*/ 4 h 188" name="T41"/>
                  <a:gd fmla="*/ 90 w 182" name="T42"/>
                  <a:gd fmla="*/ 94 h 188" name="T43"/>
                  <a:gd fmla="*/ 132 w 182" name="T44"/>
                  <a:gd fmla="*/ 8 h 188" name="T45"/>
                  <a:gd fmla="*/ 182 w 182" name="T46"/>
                  <a:gd fmla="*/ 12 h 188" name="T47"/>
                  <a:gd fmla="*/ 178 w 182" name="T48"/>
                  <a:gd fmla="*/ 42 h 188" name="T49"/>
                  <a:gd fmla="*/ 158 w 182" name="T50"/>
                  <a:gd fmla="*/ 40 h 188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w 182" name="T78"/>
                  <a:gd fmla="*/ 0 h 188" name="T79"/>
                  <a:gd fmla="*/ 182 w 182" name="T80"/>
                  <a:gd fmla="*/ 188 h 188" name="T81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b="T81" l="T78" r="T80" t="T79"/>
                <a:pathLst>
                  <a:path h="188" w="182">
                    <a:moveTo>
                      <a:pt x="158" y="40"/>
                    </a:moveTo>
                    <a:lnTo>
                      <a:pt x="142" y="158"/>
                    </a:lnTo>
                    <a:lnTo>
                      <a:pt x="156" y="158"/>
                    </a:lnTo>
                    <a:lnTo>
                      <a:pt x="152" y="188"/>
                    </a:lnTo>
                    <a:lnTo>
                      <a:pt x="90" y="182"/>
                    </a:lnTo>
                    <a:lnTo>
                      <a:pt x="94" y="154"/>
                    </a:lnTo>
                    <a:lnTo>
                      <a:pt x="118" y="156"/>
                    </a:lnTo>
                    <a:lnTo>
                      <a:pt x="130" y="60"/>
                    </a:lnTo>
                    <a:lnTo>
                      <a:pt x="90" y="142"/>
                    </a:lnTo>
                    <a:lnTo>
                      <a:pt x="74" y="142"/>
                    </a:lnTo>
                    <a:lnTo>
                      <a:pt x="62" y="52"/>
                    </a:lnTo>
                    <a:lnTo>
                      <a:pt x="42" y="150"/>
                    </a:lnTo>
                    <a:lnTo>
                      <a:pt x="66" y="152"/>
                    </a:lnTo>
                    <a:lnTo>
                      <a:pt x="62" y="180"/>
                    </a:lnTo>
                    <a:lnTo>
                      <a:pt x="0" y="174"/>
                    </a:lnTo>
                    <a:lnTo>
                      <a:pt x="4" y="146"/>
                    </a:lnTo>
                    <a:lnTo>
                      <a:pt x="18" y="148"/>
                    </a:lnTo>
                    <a:lnTo>
                      <a:pt x="42" y="30"/>
                    </a:lnTo>
                    <a:lnTo>
                      <a:pt x="24" y="28"/>
                    </a:lnTo>
                    <a:lnTo>
                      <a:pt x="28" y="0"/>
                    </a:lnTo>
                    <a:lnTo>
                      <a:pt x="78" y="4"/>
                    </a:lnTo>
                    <a:lnTo>
                      <a:pt x="90" y="94"/>
                    </a:lnTo>
                    <a:lnTo>
                      <a:pt x="132" y="8"/>
                    </a:lnTo>
                    <a:lnTo>
                      <a:pt x="182" y="12"/>
                    </a:lnTo>
                    <a:lnTo>
                      <a:pt x="178" y="42"/>
                    </a:lnTo>
                    <a:lnTo>
                      <a:pt x="158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9" name="Freeform 16"/>
              <p:cNvSpPr/>
              <p:nvPr/>
            </p:nvSpPr>
            <p:spPr bwMode="auto">
              <a:xfrm>
                <a:off x="1374" y="3037"/>
                <a:ext cx="117" cy="136"/>
              </a:xfrm>
              <a:custGeom>
                <a:gdLst>
                  <a:gd fmla="*/ 0 w 160" name="T0"/>
                  <a:gd fmla="*/ 174 h 186" name="T1"/>
                  <a:gd fmla="*/ 6 w 160" name="T2"/>
                  <a:gd fmla="*/ 146 h 186" name="T3"/>
                  <a:gd fmla="*/ 26 w 160" name="T4"/>
                  <a:gd fmla="*/ 148 h 186" name="T5"/>
                  <a:gd fmla="*/ 46 w 160" name="T6"/>
                  <a:gd fmla="*/ 30 h 186" name="T7"/>
                  <a:gd fmla="*/ 26 w 160" name="T8"/>
                  <a:gd fmla="*/ 28 h 186" name="T9"/>
                  <a:gd fmla="*/ 30 w 160" name="T10"/>
                  <a:gd fmla="*/ 0 h 186" name="T11"/>
                  <a:gd fmla="*/ 160 w 160" name="T12"/>
                  <a:gd fmla="*/ 10 h 186" name="T13"/>
                  <a:gd fmla="*/ 148 w 160" name="T14"/>
                  <a:gd fmla="*/ 76 h 186" name="T15"/>
                  <a:gd fmla="*/ 124 w 160" name="T16"/>
                  <a:gd fmla="*/ 74 h 186" name="T17"/>
                  <a:gd fmla="*/ 130 w 160" name="T18"/>
                  <a:gd fmla="*/ 38 h 186" name="T19"/>
                  <a:gd fmla="*/ 68 w 160" name="T20"/>
                  <a:gd fmla="*/ 32 h 186" name="T21"/>
                  <a:gd fmla="*/ 62 w 160" name="T22"/>
                  <a:gd fmla="*/ 76 h 186" name="T23"/>
                  <a:gd fmla="*/ 90 w 160" name="T24"/>
                  <a:gd fmla="*/ 78 h 186" name="T25"/>
                  <a:gd fmla="*/ 92 w 160" name="T26"/>
                  <a:gd fmla="*/ 58 h 186" name="T27"/>
                  <a:gd fmla="*/ 116 w 160" name="T28"/>
                  <a:gd fmla="*/ 60 h 186" name="T29"/>
                  <a:gd fmla="*/ 106 w 160" name="T30"/>
                  <a:gd fmla="*/ 128 h 186" name="T31"/>
                  <a:gd fmla="*/ 82 w 160" name="T32"/>
                  <a:gd fmla="*/ 126 h 186" name="T33"/>
                  <a:gd fmla="*/ 84 w 160" name="T34"/>
                  <a:gd fmla="*/ 106 h 186" name="T35"/>
                  <a:gd fmla="*/ 58 w 160" name="T36"/>
                  <a:gd fmla="*/ 104 h 186" name="T37"/>
                  <a:gd fmla="*/ 50 w 160" name="T38"/>
                  <a:gd fmla="*/ 150 h 186" name="T39"/>
                  <a:gd fmla="*/ 112 w 160" name="T40"/>
                  <a:gd fmla="*/ 156 h 186" name="T41"/>
                  <a:gd fmla="*/ 118 w 160" name="T42"/>
                  <a:gd fmla="*/ 120 h 186" name="T43"/>
                  <a:gd fmla="*/ 142 w 160" name="T44"/>
                  <a:gd fmla="*/ 122 h 186" name="T45"/>
                  <a:gd fmla="*/ 130 w 160" name="T46"/>
                  <a:gd fmla="*/ 186 h 186" name="T47"/>
                  <a:gd fmla="*/ 0 w 160" name="T48"/>
                  <a:gd fmla="*/ 174 h 18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w 160" name="T75"/>
                  <a:gd fmla="*/ 0 h 186" name="T76"/>
                  <a:gd fmla="*/ 160 w 160" name="T77"/>
                  <a:gd fmla="*/ 186 h 186" name="T78"/>
                </a:gdLst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b="T78" l="T75" r="T77" t="T76"/>
                <a:pathLst>
                  <a:path h="186" w="160">
                    <a:moveTo>
                      <a:pt x="0" y="174"/>
                    </a:moveTo>
                    <a:lnTo>
                      <a:pt x="6" y="146"/>
                    </a:lnTo>
                    <a:lnTo>
                      <a:pt x="26" y="148"/>
                    </a:lnTo>
                    <a:lnTo>
                      <a:pt x="46" y="30"/>
                    </a:lnTo>
                    <a:lnTo>
                      <a:pt x="26" y="28"/>
                    </a:lnTo>
                    <a:lnTo>
                      <a:pt x="30" y="0"/>
                    </a:lnTo>
                    <a:lnTo>
                      <a:pt x="160" y="10"/>
                    </a:lnTo>
                    <a:lnTo>
                      <a:pt x="148" y="76"/>
                    </a:lnTo>
                    <a:lnTo>
                      <a:pt x="124" y="74"/>
                    </a:lnTo>
                    <a:lnTo>
                      <a:pt x="130" y="38"/>
                    </a:lnTo>
                    <a:lnTo>
                      <a:pt x="68" y="32"/>
                    </a:lnTo>
                    <a:lnTo>
                      <a:pt x="62" y="76"/>
                    </a:lnTo>
                    <a:lnTo>
                      <a:pt x="90" y="78"/>
                    </a:lnTo>
                    <a:lnTo>
                      <a:pt x="92" y="58"/>
                    </a:lnTo>
                    <a:lnTo>
                      <a:pt x="116" y="60"/>
                    </a:lnTo>
                    <a:lnTo>
                      <a:pt x="106" y="128"/>
                    </a:lnTo>
                    <a:lnTo>
                      <a:pt x="82" y="126"/>
                    </a:lnTo>
                    <a:lnTo>
                      <a:pt x="84" y="106"/>
                    </a:lnTo>
                    <a:lnTo>
                      <a:pt x="58" y="104"/>
                    </a:lnTo>
                    <a:lnTo>
                      <a:pt x="50" y="150"/>
                    </a:lnTo>
                    <a:lnTo>
                      <a:pt x="112" y="156"/>
                    </a:lnTo>
                    <a:lnTo>
                      <a:pt x="118" y="120"/>
                    </a:lnTo>
                    <a:lnTo>
                      <a:pt x="142" y="122"/>
                    </a:lnTo>
                    <a:lnTo>
                      <a:pt x="130" y="186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0" name="Freeform 17"/>
              <p:cNvSpPr/>
              <p:nvPr/>
            </p:nvSpPr>
            <p:spPr bwMode="auto">
              <a:xfrm>
                <a:off x="1612" y="3056"/>
                <a:ext cx="108" cy="138"/>
              </a:xfrm>
              <a:custGeom>
                <a:gdLst>
                  <a:gd fmla="*/ 0 w 147" name="T0"/>
                  <a:gd fmla="*/ 176 h 188" name="T1"/>
                  <a:gd fmla="*/ 4 w 147" name="T2"/>
                  <a:gd fmla="*/ 148 h 188" name="T3"/>
                  <a:gd fmla="*/ 30 w 147" name="T4"/>
                  <a:gd fmla="*/ 150 h 188" name="T5"/>
                  <a:gd fmla="*/ 48 w 147" name="T6"/>
                  <a:gd fmla="*/ 32 h 188" name="T7"/>
                  <a:gd fmla="*/ 24 w 147" name="T8"/>
                  <a:gd fmla="*/ 30 h 188" name="T9"/>
                  <a:gd fmla="*/ 28 w 147" name="T10"/>
                  <a:gd fmla="*/ 0 h 188" name="T11"/>
                  <a:gd fmla="*/ 109 w 147" name="T12"/>
                  <a:gd fmla="*/ 6 h 188" name="T13"/>
                  <a:gd fmla="*/ 105 w 147" name="T14"/>
                  <a:gd fmla="*/ 36 h 188" name="T15"/>
                  <a:gd fmla="*/ 72 w 147" name="T16"/>
                  <a:gd fmla="*/ 34 h 188" name="T17"/>
                  <a:gd fmla="*/ 54 w 147" name="T18"/>
                  <a:gd fmla="*/ 152 h 188" name="T19"/>
                  <a:gd fmla="*/ 115 w 147" name="T20"/>
                  <a:gd fmla="*/ 158 h 188" name="T21"/>
                  <a:gd fmla="*/ 123 w 147" name="T22"/>
                  <a:gd fmla="*/ 102 h 188" name="T23"/>
                  <a:gd fmla="*/ 147 w 147" name="T24"/>
                  <a:gd fmla="*/ 104 h 188" name="T25"/>
                  <a:gd fmla="*/ 135 w 147" name="T26"/>
                  <a:gd fmla="*/ 188 h 188" name="T27"/>
                  <a:gd fmla="*/ 0 w 147" name="T28"/>
                  <a:gd fmla="*/ 176 h 188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w 147" name="T45"/>
                  <a:gd fmla="*/ 0 h 188" name="T46"/>
                  <a:gd fmla="*/ 147 w 147" name="T47"/>
                  <a:gd fmla="*/ 188 h 188" name="T48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T48" l="T45" r="T47" t="T46"/>
                <a:pathLst>
                  <a:path h="188" w="147">
                    <a:moveTo>
                      <a:pt x="0" y="176"/>
                    </a:moveTo>
                    <a:lnTo>
                      <a:pt x="4" y="148"/>
                    </a:lnTo>
                    <a:lnTo>
                      <a:pt x="30" y="150"/>
                    </a:lnTo>
                    <a:lnTo>
                      <a:pt x="48" y="32"/>
                    </a:lnTo>
                    <a:lnTo>
                      <a:pt x="24" y="30"/>
                    </a:lnTo>
                    <a:lnTo>
                      <a:pt x="28" y="0"/>
                    </a:lnTo>
                    <a:lnTo>
                      <a:pt x="109" y="6"/>
                    </a:lnTo>
                    <a:lnTo>
                      <a:pt x="105" y="36"/>
                    </a:lnTo>
                    <a:lnTo>
                      <a:pt x="72" y="34"/>
                    </a:lnTo>
                    <a:lnTo>
                      <a:pt x="54" y="152"/>
                    </a:lnTo>
                    <a:lnTo>
                      <a:pt x="115" y="158"/>
                    </a:lnTo>
                    <a:lnTo>
                      <a:pt x="123" y="102"/>
                    </a:lnTo>
                    <a:lnTo>
                      <a:pt x="147" y="104"/>
                    </a:lnTo>
                    <a:lnTo>
                      <a:pt x="135" y="188"/>
                    </a:lnTo>
                    <a:lnTo>
                      <a:pt x="0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1" name="Freeform 18"/>
              <p:cNvSpPr>
                <a:spLocks noEditPoints="1"/>
              </p:cNvSpPr>
              <p:nvPr/>
            </p:nvSpPr>
            <p:spPr bwMode="auto">
              <a:xfrm>
                <a:off x="1722" y="3066"/>
                <a:ext cx="119" cy="139"/>
              </a:xfrm>
              <a:custGeom>
                <a:gdLst>
                  <a:gd fmla="*/ 96 w 162" name="T0"/>
                  <a:gd fmla="*/ 184 h 190" name="T1"/>
                  <a:gd fmla="*/ 100 w 162" name="T2"/>
                  <a:gd fmla="*/ 154 h 190" name="T3"/>
                  <a:gd fmla="*/ 122 w 162" name="T4"/>
                  <a:gd fmla="*/ 156 h 190" name="T5"/>
                  <a:gd fmla="*/ 118 w 162" name="T6"/>
                  <a:gd fmla="*/ 136 h 190" name="T7"/>
                  <a:gd fmla="*/ 56 w 162" name="T8"/>
                  <a:gd fmla="*/ 130 h 190" name="T9"/>
                  <a:gd fmla="*/ 46 w 162" name="T10"/>
                  <a:gd fmla="*/ 150 h 190" name="T11"/>
                  <a:gd fmla="*/ 68 w 162" name="T12"/>
                  <a:gd fmla="*/ 152 h 190" name="T13"/>
                  <a:gd fmla="*/ 64 w 162" name="T14"/>
                  <a:gd fmla="*/ 182 h 190" name="T15"/>
                  <a:gd fmla="*/ 0 w 162" name="T16"/>
                  <a:gd fmla="*/ 176 h 190" name="T17"/>
                  <a:gd fmla="*/ 6 w 162" name="T18"/>
                  <a:gd fmla="*/ 146 h 190" name="T19"/>
                  <a:gd fmla="*/ 22 w 162" name="T20"/>
                  <a:gd fmla="*/ 148 h 190" name="T21"/>
                  <a:gd fmla="*/ 84 w 162" name="T22"/>
                  <a:gd fmla="*/ 32 h 190" name="T23"/>
                  <a:gd fmla="*/ 50 w 162" name="T24"/>
                  <a:gd fmla="*/ 30 h 190" name="T25"/>
                  <a:gd fmla="*/ 56 w 162" name="T26"/>
                  <a:gd fmla="*/ 0 h 190" name="T27"/>
                  <a:gd fmla="*/ 118 w 162" name="T28"/>
                  <a:gd fmla="*/ 6 h 190" name="T29"/>
                  <a:gd fmla="*/ 148 w 162" name="T30"/>
                  <a:gd fmla="*/ 158 h 190" name="T31"/>
                  <a:gd fmla="*/ 162 w 162" name="T32"/>
                  <a:gd fmla="*/ 160 h 190" name="T33"/>
                  <a:gd fmla="*/ 158 w 162" name="T34"/>
                  <a:gd fmla="*/ 190 h 190" name="T35"/>
                  <a:gd fmla="*/ 96 w 162" name="T36"/>
                  <a:gd fmla="*/ 184 h 190" name="T37"/>
                  <a:gd fmla="*/ 102 w 162" name="T38"/>
                  <a:gd fmla="*/ 46 h 190" name="T39"/>
                  <a:gd fmla="*/ 72 w 162" name="T40"/>
                  <a:gd fmla="*/ 102 h 190" name="T41"/>
                  <a:gd fmla="*/ 112 w 162" name="T42"/>
                  <a:gd fmla="*/ 106 h 190" name="T43"/>
                  <a:gd fmla="*/ 102 w 162" name="T44"/>
                  <a:gd fmla="*/ 46 h 190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w 162" name="T69"/>
                  <a:gd fmla="*/ 0 h 190" name="T70"/>
                  <a:gd fmla="*/ 162 w 162" name="T71"/>
                  <a:gd fmla="*/ 190 h 190" name="T72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b="T72" l="T69" r="T71" t="T70"/>
                <a:pathLst>
                  <a:path h="190" w="162">
                    <a:moveTo>
                      <a:pt x="96" y="184"/>
                    </a:moveTo>
                    <a:lnTo>
                      <a:pt x="100" y="154"/>
                    </a:lnTo>
                    <a:lnTo>
                      <a:pt x="122" y="156"/>
                    </a:lnTo>
                    <a:lnTo>
                      <a:pt x="118" y="136"/>
                    </a:lnTo>
                    <a:lnTo>
                      <a:pt x="56" y="130"/>
                    </a:lnTo>
                    <a:lnTo>
                      <a:pt x="46" y="150"/>
                    </a:lnTo>
                    <a:lnTo>
                      <a:pt x="68" y="152"/>
                    </a:lnTo>
                    <a:lnTo>
                      <a:pt x="64" y="182"/>
                    </a:lnTo>
                    <a:lnTo>
                      <a:pt x="0" y="176"/>
                    </a:lnTo>
                    <a:lnTo>
                      <a:pt x="6" y="146"/>
                    </a:lnTo>
                    <a:lnTo>
                      <a:pt x="22" y="148"/>
                    </a:lnTo>
                    <a:lnTo>
                      <a:pt x="84" y="32"/>
                    </a:lnTo>
                    <a:lnTo>
                      <a:pt x="50" y="30"/>
                    </a:lnTo>
                    <a:lnTo>
                      <a:pt x="56" y="0"/>
                    </a:lnTo>
                    <a:lnTo>
                      <a:pt x="118" y="6"/>
                    </a:lnTo>
                    <a:lnTo>
                      <a:pt x="148" y="158"/>
                    </a:lnTo>
                    <a:lnTo>
                      <a:pt x="162" y="160"/>
                    </a:lnTo>
                    <a:lnTo>
                      <a:pt x="158" y="190"/>
                    </a:lnTo>
                    <a:lnTo>
                      <a:pt x="96" y="184"/>
                    </a:lnTo>
                    <a:close/>
                    <a:moveTo>
                      <a:pt x="102" y="46"/>
                    </a:moveTo>
                    <a:lnTo>
                      <a:pt x="72" y="102"/>
                    </a:lnTo>
                    <a:lnTo>
                      <a:pt x="112" y="10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2" name="Freeform 19"/>
              <p:cNvSpPr/>
              <p:nvPr/>
            </p:nvSpPr>
            <p:spPr bwMode="auto">
              <a:xfrm>
                <a:off x="1857" y="3075"/>
                <a:ext cx="108" cy="141"/>
              </a:xfrm>
              <a:custGeom>
                <a:gdLst>
                  <a:gd fmla="*/ 31 w 73" name="T0"/>
                  <a:gd fmla="*/ 94 h 96" name="T1"/>
                  <a:gd fmla="*/ 13 w 73" name="T2"/>
                  <a:gd fmla="*/ 87 h 96" name="T3"/>
                  <a:gd fmla="*/ 12 w 73" name="T4"/>
                  <a:gd fmla="*/ 93 h 96" name="T5"/>
                  <a:gd fmla="*/ 0 w 73" name="T6"/>
                  <a:gd fmla="*/ 92 h 96" name="T7"/>
                  <a:gd fmla="*/ 5 w 73" name="T8"/>
                  <a:gd fmla="*/ 59 h 96" name="T9"/>
                  <a:gd fmla="*/ 17 w 73" name="T10"/>
                  <a:gd fmla="*/ 60 h 96" name="T11"/>
                  <a:gd fmla="*/ 15 w 73" name="T12"/>
                  <a:gd fmla="*/ 72 h 96" name="T13"/>
                  <a:gd fmla="*/ 33 w 73" name="T14"/>
                  <a:gd fmla="*/ 80 h 96" name="T15"/>
                  <a:gd fmla="*/ 53 w 73" name="T16"/>
                  <a:gd fmla="*/ 68 h 96" name="T17"/>
                  <a:gd fmla="*/ 44 w 73" name="T18"/>
                  <a:gd fmla="*/ 57 h 96" name="T19"/>
                  <a:gd fmla="*/ 17 w 73" name="T20"/>
                  <a:gd fmla="*/ 47 h 96" name="T21"/>
                  <a:gd fmla="*/ 12 w 73" name="T22"/>
                  <a:gd fmla="*/ 28 h 96" name="T23"/>
                  <a:gd fmla="*/ 45 w 73" name="T24"/>
                  <a:gd fmla="*/ 2 h 96" name="T25"/>
                  <a:gd fmla="*/ 60 w 73" name="T26"/>
                  <a:gd fmla="*/ 6 h 96" name="T27"/>
                  <a:gd fmla="*/ 60 w 73" name="T28"/>
                  <a:gd fmla="*/ 3 h 96" name="T29"/>
                  <a:gd fmla="*/ 73 w 73" name="T30"/>
                  <a:gd fmla="*/ 4 h 96" name="T31"/>
                  <a:gd fmla="*/ 67 w 73" name="T32"/>
                  <a:gd fmla="*/ 37 h 96" name="T33"/>
                  <a:gd fmla="*/ 55 w 73" name="T34"/>
                  <a:gd fmla="*/ 36 h 96" name="T35"/>
                  <a:gd fmla="*/ 57 w 73" name="T36"/>
                  <a:gd fmla="*/ 21 h 96" name="T37"/>
                  <a:gd fmla="*/ 44 w 73" name="T38"/>
                  <a:gd fmla="*/ 16 h 96" name="T39"/>
                  <a:gd fmla="*/ 24 w 73" name="T40"/>
                  <a:gd fmla="*/ 29 h 96" name="T41"/>
                  <a:gd fmla="*/ 35 w 73" name="T42"/>
                  <a:gd fmla="*/ 41 h 96" name="T43"/>
                  <a:gd fmla="*/ 64 w 73" name="T44"/>
                  <a:gd fmla="*/ 56 h 96" name="T45"/>
                  <a:gd fmla="*/ 65 w 73" name="T46"/>
                  <a:gd fmla="*/ 69 h 96" name="T47"/>
                  <a:gd fmla="*/ 31 w 73" name="T48"/>
                  <a:gd fmla="*/ 94 h 9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w 73" name="T75"/>
                  <a:gd fmla="*/ 0 h 96" name="T76"/>
                  <a:gd fmla="*/ 73 w 73" name="T77"/>
                  <a:gd fmla="*/ 96 h 96" name="T78"/>
                </a:gdLst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b="T78" l="T75" r="T77" t="T76"/>
                <a:pathLst>
                  <a:path h="96" w="73">
                    <a:moveTo>
                      <a:pt x="31" y="94"/>
                    </a:moveTo>
                    <a:cubicBezTo>
                      <a:pt x="21" y="94"/>
                      <a:pt x="15" y="89"/>
                      <a:pt x="13" y="87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20" y="76"/>
                      <a:pt x="26" y="79"/>
                      <a:pt x="33" y="80"/>
                    </a:cubicBezTo>
                    <a:cubicBezTo>
                      <a:pt x="46" y="81"/>
                      <a:pt x="52" y="76"/>
                      <a:pt x="53" y="68"/>
                    </a:cubicBezTo>
                    <a:cubicBezTo>
                      <a:pt x="54" y="61"/>
                      <a:pt x="50" y="58"/>
                      <a:pt x="44" y="57"/>
                    </a:cubicBezTo>
                    <a:cubicBezTo>
                      <a:pt x="34" y="56"/>
                      <a:pt x="24" y="55"/>
                      <a:pt x="17" y="47"/>
                    </a:cubicBezTo>
                    <a:cubicBezTo>
                      <a:pt x="13" y="42"/>
                      <a:pt x="11" y="35"/>
                      <a:pt x="12" y="28"/>
                    </a:cubicBezTo>
                    <a:cubicBezTo>
                      <a:pt x="14" y="15"/>
                      <a:pt x="26" y="0"/>
                      <a:pt x="45" y="2"/>
                    </a:cubicBezTo>
                    <a:cubicBezTo>
                      <a:pt x="51" y="2"/>
                      <a:pt x="56" y="4"/>
                      <a:pt x="60" y="6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3" y="19"/>
                      <a:pt x="49" y="16"/>
                      <a:pt x="44" y="16"/>
                    </a:cubicBezTo>
                    <a:cubicBezTo>
                      <a:pt x="33" y="15"/>
                      <a:pt x="25" y="22"/>
                      <a:pt x="24" y="29"/>
                    </a:cubicBezTo>
                    <a:cubicBezTo>
                      <a:pt x="23" y="38"/>
                      <a:pt x="31" y="40"/>
                      <a:pt x="35" y="41"/>
                    </a:cubicBezTo>
                    <a:cubicBezTo>
                      <a:pt x="45" y="44"/>
                      <a:pt x="59" y="44"/>
                      <a:pt x="64" y="56"/>
                    </a:cubicBezTo>
                    <a:cubicBezTo>
                      <a:pt x="66" y="60"/>
                      <a:pt x="66" y="65"/>
                      <a:pt x="65" y="69"/>
                    </a:cubicBezTo>
                    <a:cubicBezTo>
                      <a:pt x="63" y="87"/>
                      <a:pt x="47" y="96"/>
                      <a:pt x="31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3" name="Freeform 20"/>
              <p:cNvSpPr/>
              <p:nvPr/>
            </p:nvSpPr>
            <p:spPr bwMode="auto">
              <a:xfrm>
                <a:off x="1985" y="3085"/>
                <a:ext cx="112" cy="138"/>
              </a:xfrm>
              <a:custGeom>
                <a:gdLst>
                  <a:gd fmla="*/ 116 w 152" name="T0"/>
                  <a:gd fmla="*/ 78 h 188" name="T1"/>
                  <a:gd fmla="*/ 122 w 152" name="T2"/>
                  <a:gd fmla="*/ 38 h 188" name="T3"/>
                  <a:gd fmla="*/ 88 w 152" name="T4"/>
                  <a:gd fmla="*/ 36 h 188" name="T5"/>
                  <a:gd fmla="*/ 70 w 152" name="T6"/>
                  <a:gd fmla="*/ 156 h 188" name="T7"/>
                  <a:gd fmla="*/ 104 w 152" name="T8"/>
                  <a:gd fmla="*/ 160 h 188" name="T9"/>
                  <a:gd fmla="*/ 98 w 152" name="T10"/>
                  <a:gd fmla="*/ 188 h 188" name="T11"/>
                  <a:gd fmla="*/ 8 w 152" name="T12"/>
                  <a:gd fmla="*/ 182 h 188" name="T13"/>
                  <a:gd fmla="*/ 14 w 152" name="T14"/>
                  <a:gd fmla="*/ 152 h 188" name="T15"/>
                  <a:gd fmla="*/ 46 w 152" name="T16"/>
                  <a:gd fmla="*/ 154 h 188" name="T17"/>
                  <a:gd fmla="*/ 64 w 152" name="T18"/>
                  <a:gd fmla="*/ 34 h 188" name="T19"/>
                  <a:gd fmla="*/ 32 w 152" name="T20"/>
                  <a:gd fmla="*/ 32 h 188" name="T21"/>
                  <a:gd fmla="*/ 26 w 152" name="T22"/>
                  <a:gd fmla="*/ 70 h 188" name="T23"/>
                  <a:gd fmla="*/ 0 w 152" name="T24"/>
                  <a:gd fmla="*/ 68 h 188" name="T25"/>
                  <a:gd fmla="*/ 10 w 152" name="T26"/>
                  <a:gd fmla="*/ 0 h 188" name="T27"/>
                  <a:gd fmla="*/ 152 w 152" name="T28"/>
                  <a:gd fmla="*/ 12 h 188" name="T29"/>
                  <a:gd fmla="*/ 140 w 152" name="T30"/>
                  <a:gd fmla="*/ 80 h 188" name="T31"/>
                  <a:gd fmla="*/ 116 w 152" name="T32"/>
                  <a:gd fmla="*/ 78 h 188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w 152" name="T51"/>
                  <a:gd fmla="*/ 0 h 188" name="T52"/>
                  <a:gd fmla="*/ 152 w 152" name="T53"/>
                  <a:gd fmla="*/ 188 h 188" name="T54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T54" l="T51" r="T53" t="T52"/>
                <a:pathLst>
                  <a:path h="188" w="152">
                    <a:moveTo>
                      <a:pt x="116" y="78"/>
                    </a:moveTo>
                    <a:lnTo>
                      <a:pt x="122" y="38"/>
                    </a:lnTo>
                    <a:lnTo>
                      <a:pt x="88" y="36"/>
                    </a:lnTo>
                    <a:lnTo>
                      <a:pt x="70" y="156"/>
                    </a:lnTo>
                    <a:lnTo>
                      <a:pt x="104" y="160"/>
                    </a:lnTo>
                    <a:lnTo>
                      <a:pt x="98" y="188"/>
                    </a:lnTo>
                    <a:lnTo>
                      <a:pt x="8" y="182"/>
                    </a:lnTo>
                    <a:lnTo>
                      <a:pt x="14" y="152"/>
                    </a:lnTo>
                    <a:lnTo>
                      <a:pt x="46" y="154"/>
                    </a:lnTo>
                    <a:lnTo>
                      <a:pt x="64" y="34"/>
                    </a:lnTo>
                    <a:lnTo>
                      <a:pt x="32" y="32"/>
                    </a:lnTo>
                    <a:lnTo>
                      <a:pt x="26" y="70"/>
                    </a:lnTo>
                    <a:lnTo>
                      <a:pt x="0" y="68"/>
                    </a:lnTo>
                    <a:lnTo>
                      <a:pt x="10" y="0"/>
                    </a:lnTo>
                    <a:lnTo>
                      <a:pt x="152" y="12"/>
                    </a:lnTo>
                    <a:lnTo>
                      <a:pt x="140" y="80"/>
                    </a:lnTo>
                    <a:lnTo>
                      <a:pt x="116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4" name="Freeform 21"/>
              <p:cNvSpPr/>
              <p:nvPr/>
            </p:nvSpPr>
            <p:spPr bwMode="auto">
              <a:xfrm>
                <a:off x="2091" y="3095"/>
                <a:ext cx="138" cy="140"/>
              </a:xfrm>
              <a:custGeom>
                <a:gdLst>
                  <a:gd fmla="*/ 162 w 188" name="T0"/>
                  <a:gd fmla="*/ 40 h 190" name="T1"/>
                  <a:gd fmla="*/ 140 w 188" name="T2"/>
                  <a:gd fmla="*/ 190 h 190" name="T3"/>
                  <a:gd fmla="*/ 116 w 188" name="T4"/>
                  <a:gd fmla="*/ 188 h 190" name="T5"/>
                  <a:gd fmla="*/ 64 w 188" name="T6"/>
                  <a:gd fmla="*/ 54 h 190" name="T7"/>
                  <a:gd fmla="*/ 50 w 188" name="T8"/>
                  <a:gd fmla="*/ 154 h 190" name="T9"/>
                  <a:gd fmla="*/ 76 w 188" name="T10"/>
                  <a:gd fmla="*/ 156 h 190" name="T11"/>
                  <a:gd fmla="*/ 72 w 188" name="T12"/>
                  <a:gd fmla="*/ 184 h 190" name="T13"/>
                  <a:gd fmla="*/ 0 w 188" name="T14"/>
                  <a:gd fmla="*/ 178 h 190" name="T15"/>
                  <a:gd fmla="*/ 4 w 188" name="T16"/>
                  <a:gd fmla="*/ 150 h 190" name="T17"/>
                  <a:gd fmla="*/ 24 w 188" name="T18"/>
                  <a:gd fmla="*/ 152 h 190" name="T19"/>
                  <a:gd fmla="*/ 42 w 188" name="T20"/>
                  <a:gd fmla="*/ 30 h 190" name="T21"/>
                  <a:gd fmla="*/ 22 w 188" name="T22"/>
                  <a:gd fmla="*/ 28 h 190" name="T23"/>
                  <a:gd fmla="*/ 26 w 188" name="T24"/>
                  <a:gd fmla="*/ 0 h 190" name="T25"/>
                  <a:gd fmla="*/ 76 w 188" name="T26"/>
                  <a:gd fmla="*/ 4 h 190" name="T27"/>
                  <a:gd fmla="*/ 122 w 188" name="T28"/>
                  <a:gd fmla="*/ 134 h 190" name="T29"/>
                  <a:gd fmla="*/ 136 w 188" name="T30"/>
                  <a:gd fmla="*/ 38 h 190" name="T31"/>
                  <a:gd fmla="*/ 112 w 188" name="T32"/>
                  <a:gd fmla="*/ 36 h 190" name="T33"/>
                  <a:gd fmla="*/ 116 w 188" name="T34"/>
                  <a:gd fmla="*/ 6 h 190" name="T35"/>
                  <a:gd fmla="*/ 188 w 188" name="T36"/>
                  <a:gd fmla="*/ 12 h 190" name="T37"/>
                  <a:gd fmla="*/ 182 w 188" name="T38"/>
                  <a:gd fmla="*/ 42 h 190" name="T39"/>
                  <a:gd fmla="*/ 162 w 188" name="T40"/>
                  <a:gd fmla="*/ 40 h 190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w 188" name="T63"/>
                  <a:gd fmla="*/ 0 h 190" name="T64"/>
                  <a:gd fmla="*/ 188 w 188" name="T65"/>
                  <a:gd fmla="*/ 190 h 190" name="T66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b="T66" l="T63" r="T65" t="T64"/>
                <a:pathLst>
                  <a:path h="190" w="188">
                    <a:moveTo>
                      <a:pt x="162" y="40"/>
                    </a:moveTo>
                    <a:lnTo>
                      <a:pt x="140" y="190"/>
                    </a:lnTo>
                    <a:lnTo>
                      <a:pt x="116" y="188"/>
                    </a:lnTo>
                    <a:lnTo>
                      <a:pt x="64" y="54"/>
                    </a:lnTo>
                    <a:lnTo>
                      <a:pt x="50" y="154"/>
                    </a:lnTo>
                    <a:lnTo>
                      <a:pt x="76" y="156"/>
                    </a:lnTo>
                    <a:lnTo>
                      <a:pt x="72" y="184"/>
                    </a:lnTo>
                    <a:lnTo>
                      <a:pt x="0" y="178"/>
                    </a:lnTo>
                    <a:lnTo>
                      <a:pt x="4" y="150"/>
                    </a:lnTo>
                    <a:lnTo>
                      <a:pt x="24" y="152"/>
                    </a:lnTo>
                    <a:lnTo>
                      <a:pt x="42" y="30"/>
                    </a:lnTo>
                    <a:lnTo>
                      <a:pt x="22" y="28"/>
                    </a:lnTo>
                    <a:lnTo>
                      <a:pt x="26" y="0"/>
                    </a:lnTo>
                    <a:lnTo>
                      <a:pt x="76" y="4"/>
                    </a:lnTo>
                    <a:lnTo>
                      <a:pt x="122" y="134"/>
                    </a:lnTo>
                    <a:lnTo>
                      <a:pt x="136" y="38"/>
                    </a:lnTo>
                    <a:lnTo>
                      <a:pt x="112" y="36"/>
                    </a:lnTo>
                    <a:lnTo>
                      <a:pt x="116" y="6"/>
                    </a:lnTo>
                    <a:lnTo>
                      <a:pt x="188" y="12"/>
                    </a:lnTo>
                    <a:lnTo>
                      <a:pt x="182" y="42"/>
                    </a:lnTo>
                    <a:lnTo>
                      <a:pt x="162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5" name="Freeform 22"/>
              <p:cNvSpPr>
                <a:spLocks noEditPoints="1"/>
              </p:cNvSpPr>
              <p:nvPr/>
            </p:nvSpPr>
            <p:spPr bwMode="auto">
              <a:xfrm>
                <a:off x="2212" y="3107"/>
                <a:ext cx="122" cy="139"/>
              </a:xfrm>
              <a:custGeom>
                <a:gdLst>
                  <a:gd fmla="*/ 98 w 166" name="T0"/>
                  <a:gd fmla="*/ 186 h 190" name="T1"/>
                  <a:gd fmla="*/ 102 w 166" name="T2"/>
                  <a:gd fmla="*/ 156 h 190" name="T3"/>
                  <a:gd fmla="*/ 124 w 166" name="T4"/>
                  <a:gd fmla="*/ 158 h 190" name="T5"/>
                  <a:gd fmla="*/ 120 w 166" name="T6"/>
                  <a:gd fmla="*/ 136 h 190" name="T7"/>
                  <a:gd fmla="*/ 56 w 166" name="T8"/>
                  <a:gd fmla="*/ 130 h 190" name="T9"/>
                  <a:gd fmla="*/ 46 w 166" name="T10"/>
                  <a:gd fmla="*/ 152 h 190" name="T11"/>
                  <a:gd fmla="*/ 68 w 166" name="T12"/>
                  <a:gd fmla="*/ 154 h 190" name="T13"/>
                  <a:gd fmla="*/ 64 w 166" name="T14"/>
                  <a:gd fmla="*/ 182 h 190" name="T15"/>
                  <a:gd fmla="*/ 0 w 166" name="T16"/>
                  <a:gd fmla="*/ 176 h 190" name="T17"/>
                  <a:gd fmla="*/ 4 w 166" name="T18"/>
                  <a:gd fmla="*/ 148 h 190" name="T19"/>
                  <a:gd fmla="*/ 20 w 166" name="T20"/>
                  <a:gd fmla="*/ 150 h 190" name="T21"/>
                  <a:gd fmla="*/ 82 w 166" name="T22"/>
                  <a:gd fmla="*/ 32 h 190" name="T23"/>
                  <a:gd fmla="*/ 50 w 166" name="T24"/>
                  <a:gd fmla="*/ 28 h 190" name="T25"/>
                  <a:gd fmla="*/ 54 w 166" name="T26"/>
                  <a:gd fmla="*/ 0 h 190" name="T27"/>
                  <a:gd fmla="*/ 120 w 166" name="T28"/>
                  <a:gd fmla="*/ 4 h 190" name="T29"/>
                  <a:gd fmla="*/ 150 w 166" name="T30"/>
                  <a:gd fmla="*/ 160 h 190" name="T31"/>
                  <a:gd fmla="*/ 166 w 166" name="T32"/>
                  <a:gd fmla="*/ 162 h 190" name="T33"/>
                  <a:gd fmla="*/ 162 w 166" name="T34"/>
                  <a:gd fmla="*/ 190 h 190" name="T35"/>
                  <a:gd fmla="*/ 98 w 166" name="T36"/>
                  <a:gd fmla="*/ 186 h 190" name="T37"/>
                  <a:gd fmla="*/ 102 w 166" name="T38"/>
                  <a:gd fmla="*/ 46 h 190" name="T39"/>
                  <a:gd fmla="*/ 72 w 166" name="T40"/>
                  <a:gd fmla="*/ 102 h 190" name="T41"/>
                  <a:gd fmla="*/ 114 w 166" name="T42"/>
                  <a:gd fmla="*/ 106 h 190" name="T43"/>
                  <a:gd fmla="*/ 102 w 166" name="T44"/>
                  <a:gd fmla="*/ 46 h 190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w 166" name="T69"/>
                  <a:gd fmla="*/ 0 h 190" name="T70"/>
                  <a:gd fmla="*/ 166 w 166" name="T71"/>
                  <a:gd fmla="*/ 190 h 190" name="T72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b="T72" l="T69" r="T71" t="T70"/>
                <a:pathLst>
                  <a:path h="190" w="166">
                    <a:moveTo>
                      <a:pt x="98" y="186"/>
                    </a:moveTo>
                    <a:lnTo>
                      <a:pt x="102" y="156"/>
                    </a:lnTo>
                    <a:lnTo>
                      <a:pt x="124" y="158"/>
                    </a:lnTo>
                    <a:lnTo>
                      <a:pt x="120" y="136"/>
                    </a:lnTo>
                    <a:lnTo>
                      <a:pt x="56" y="130"/>
                    </a:lnTo>
                    <a:lnTo>
                      <a:pt x="46" y="152"/>
                    </a:lnTo>
                    <a:lnTo>
                      <a:pt x="68" y="154"/>
                    </a:lnTo>
                    <a:lnTo>
                      <a:pt x="64" y="182"/>
                    </a:lnTo>
                    <a:lnTo>
                      <a:pt x="0" y="176"/>
                    </a:lnTo>
                    <a:lnTo>
                      <a:pt x="4" y="148"/>
                    </a:lnTo>
                    <a:lnTo>
                      <a:pt x="20" y="150"/>
                    </a:lnTo>
                    <a:lnTo>
                      <a:pt x="82" y="32"/>
                    </a:lnTo>
                    <a:lnTo>
                      <a:pt x="50" y="28"/>
                    </a:lnTo>
                    <a:lnTo>
                      <a:pt x="54" y="0"/>
                    </a:lnTo>
                    <a:lnTo>
                      <a:pt x="120" y="4"/>
                    </a:lnTo>
                    <a:lnTo>
                      <a:pt x="150" y="160"/>
                    </a:lnTo>
                    <a:lnTo>
                      <a:pt x="166" y="162"/>
                    </a:lnTo>
                    <a:lnTo>
                      <a:pt x="162" y="190"/>
                    </a:lnTo>
                    <a:lnTo>
                      <a:pt x="98" y="186"/>
                    </a:lnTo>
                    <a:close/>
                    <a:moveTo>
                      <a:pt x="102" y="46"/>
                    </a:moveTo>
                    <a:lnTo>
                      <a:pt x="72" y="102"/>
                    </a:lnTo>
                    <a:lnTo>
                      <a:pt x="114" y="10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6" name="Freeform 23"/>
              <p:cNvSpPr/>
              <p:nvPr/>
            </p:nvSpPr>
            <p:spPr bwMode="auto">
              <a:xfrm>
                <a:off x="2339" y="3114"/>
                <a:ext cx="141" cy="144"/>
              </a:xfrm>
              <a:custGeom>
                <a:gdLst>
                  <a:gd fmla="*/ 167 w 193" name="T0"/>
                  <a:gd fmla="*/ 42 h 196" name="T1"/>
                  <a:gd fmla="*/ 152 w 193" name="T2"/>
                  <a:gd fmla="*/ 164 h 196" name="T3"/>
                  <a:gd fmla="*/ 167 w 193" name="T4"/>
                  <a:gd fmla="*/ 166 h 196" name="T5"/>
                  <a:gd fmla="*/ 163 w 193" name="T6"/>
                  <a:gd fmla="*/ 196 h 196" name="T7"/>
                  <a:gd fmla="*/ 96 w 193" name="T8"/>
                  <a:gd fmla="*/ 190 h 196" name="T9"/>
                  <a:gd fmla="*/ 102 w 193" name="T10"/>
                  <a:gd fmla="*/ 160 h 196" name="T11"/>
                  <a:gd fmla="*/ 126 w 193" name="T12"/>
                  <a:gd fmla="*/ 162 h 196" name="T13"/>
                  <a:gd fmla="*/ 138 w 193" name="T14"/>
                  <a:gd fmla="*/ 62 h 196" name="T15"/>
                  <a:gd fmla="*/ 96 w 193" name="T16"/>
                  <a:gd fmla="*/ 150 h 196" name="T17"/>
                  <a:gd fmla="*/ 78 w 193" name="T18"/>
                  <a:gd fmla="*/ 148 h 196" name="T19"/>
                  <a:gd fmla="*/ 64 w 193" name="T20"/>
                  <a:gd fmla="*/ 56 h 196" name="T21"/>
                  <a:gd fmla="*/ 44 w 193" name="T22"/>
                  <a:gd fmla="*/ 156 h 196" name="T23"/>
                  <a:gd fmla="*/ 70 w 193" name="T24"/>
                  <a:gd fmla="*/ 158 h 196" name="T25"/>
                  <a:gd fmla="*/ 66 w 193" name="T26"/>
                  <a:gd fmla="*/ 188 h 196" name="T27"/>
                  <a:gd fmla="*/ 0 w 193" name="T28"/>
                  <a:gd fmla="*/ 182 h 196" name="T29"/>
                  <a:gd fmla="*/ 4 w 193" name="T30"/>
                  <a:gd fmla="*/ 152 h 196" name="T31"/>
                  <a:gd fmla="*/ 20 w 193" name="T32"/>
                  <a:gd fmla="*/ 154 h 196" name="T33"/>
                  <a:gd fmla="*/ 42 w 193" name="T34"/>
                  <a:gd fmla="*/ 32 h 196" name="T35"/>
                  <a:gd fmla="*/ 20 w 193" name="T36"/>
                  <a:gd fmla="*/ 30 h 196" name="T37"/>
                  <a:gd fmla="*/ 26 w 193" name="T38"/>
                  <a:gd fmla="*/ 0 h 196" name="T39"/>
                  <a:gd fmla="*/ 80 w 193" name="T40"/>
                  <a:gd fmla="*/ 6 h 196" name="T41"/>
                  <a:gd fmla="*/ 96 w 193" name="T42"/>
                  <a:gd fmla="*/ 98 h 196" name="T43"/>
                  <a:gd fmla="*/ 138 w 193" name="T44"/>
                  <a:gd fmla="*/ 10 h 196" name="T45"/>
                  <a:gd fmla="*/ 193 w 193" name="T46"/>
                  <a:gd fmla="*/ 14 h 196" name="T47"/>
                  <a:gd fmla="*/ 189 w 193" name="T48"/>
                  <a:gd fmla="*/ 44 h 196" name="T49"/>
                  <a:gd fmla="*/ 167 w 193" name="T50"/>
                  <a:gd fmla="*/ 42 h 19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w 193" name="T78"/>
                  <a:gd fmla="*/ 0 h 196" name="T79"/>
                  <a:gd fmla="*/ 193 w 193" name="T80"/>
                  <a:gd fmla="*/ 196 h 196" name="T81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b="T81" l="T78" r="T80" t="T79"/>
                <a:pathLst>
                  <a:path h="196" w="193">
                    <a:moveTo>
                      <a:pt x="167" y="42"/>
                    </a:moveTo>
                    <a:lnTo>
                      <a:pt x="152" y="164"/>
                    </a:lnTo>
                    <a:lnTo>
                      <a:pt x="167" y="166"/>
                    </a:lnTo>
                    <a:lnTo>
                      <a:pt x="163" y="196"/>
                    </a:lnTo>
                    <a:lnTo>
                      <a:pt x="96" y="190"/>
                    </a:lnTo>
                    <a:lnTo>
                      <a:pt x="102" y="160"/>
                    </a:lnTo>
                    <a:lnTo>
                      <a:pt x="126" y="162"/>
                    </a:lnTo>
                    <a:lnTo>
                      <a:pt x="138" y="62"/>
                    </a:lnTo>
                    <a:lnTo>
                      <a:pt x="96" y="150"/>
                    </a:lnTo>
                    <a:lnTo>
                      <a:pt x="78" y="148"/>
                    </a:lnTo>
                    <a:lnTo>
                      <a:pt x="64" y="56"/>
                    </a:lnTo>
                    <a:lnTo>
                      <a:pt x="44" y="156"/>
                    </a:lnTo>
                    <a:lnTo>
                      <a:pt x="70" y="158"/>
                    </a:lnTo>
                    <a:lnTo>
                      <a:pt x="66" y="188"/>
                    </a:lnTo>
                    <a:lnTo>
                      <a:pt x="0" y="182"/>
                    </a:lnTo>
                    <a:lnTo>
                      <a:pt x="4" y="152"/>
                    </a:lnTo>
                    <a:lnTo>
                      <a:pt x="20" y="154"/>
                    </a:lnTo>
                    <a:lnTo>
                      <a:pt x="42" y="32"/>
                    </a:lnTo>
                    <a:lnTo>
                      <a:pt x="20" y="30"/>
                    </a:lnTo>
                    <a:lnTo>
                      <a:pt x="26" y="0"/>
                    </a:lnTo>
                    <a:lnTo>
                      <a:pt x="80" y="6"/>
                    </a:lnTo>
                    <a:lnTo>
                      <a:pt x="96" y="98"/>
                    </a:lnTo>
                    <a:lnTo>
                      <a:pt x="138" y="10"/>
                    </a:lnTo>
                    <a:lnTo>
                      <a:pt x="193" y="14"/>
                    </a:lnTo>
                    <a:lnTo>
                      <a:pt x="189" y="44"/>
                    </a:lnTo>
                    <a:lnTo>
                      <a:pt x="167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97" name="Freeform 24"/>
              <p:cNvSpPr/>
              <p:nvPr/>
            </p:nvSpPr>
            <p:spPr bwMode="auto">
              <a:xfrm>
                <a:off x="2473" y="3126"/>
                <a:ext cx="122" cy="142"/>
              </a:xfrm>
              <a:custGeom>
                <a:gdLst>
                  <a:gd fmla="*/ 0 w 166" name="T0"/>
                  <a:gd fmla="*/ 182 h 194" name="T1"/>
                  <a:gd fmla="*/ 4 w 166" name="T2"/>
                  <a:gd fmla="*/ 152 h 194" name="T3"/>
                  <a:gd fmla="*/ 26 w 166" name="T4"/>
                  <a:gd fmla="*/ 154 h 194" name="T5"/>
                  <a:gd fmla="*/ 44 w 166" name="T6"/>
                  <a:gd fmla="*/ 30 h 194" name="T7"/>
                  <a:gd fmla="*/ 22 w 166" name="T8"/>
                  <a:gd fmla="*/ 30 h 194" name="T9"/>
                  <a:gd fmla="*/ 26 w 166" name="T10"/>
                  <a:gd fmla="*/ 0 h 194" name="T11"/>
                  <a:gd fmla="*/ 166 w 166" name="T12"/>
                  <a:gd fmla="*/ 12 h 194" name="T13"/>
                  <a:gd fmla="*/ 156 w 166" name="T14"/>
                  <a:gd fmla="*/ 78 h 194" name="T15"/>
                  <a:gd fmla="*/ 130 w 166" name="T16"/>
                  <a:gd fmla="*/ 76 h 194" name="T17"/>
                  <a:gd fmla="*/ 136 w 166" name="T18"/>
                  <a:gd fmla="*/ 38 h 194" name="T19"/>
                  <a:gd fmla="*/ 70 w 166" name="T20"/>
                  <a:gd fmla="*/ 34 h 194" name="T21"/>
                  <a:gd fmla="*/ 62 w 166" name="T22"/>
                  <a:gd fmla="*/ 78 h 194" name="T23"/>
                  <a:gd fmla="*/ 92 w 166" name="T24"/>
                  <a:gd fmla="*/ 80 h 194" name="T25"/>
                  <a:gd fmla="*/ 96 w 166" name="T26"/>
                  <a:gd fmla="*/ 60 h 194" name="T27"/>
                  <a:gd fmla="*/ 120 w 166" name="T28"/>
                  <a:gd fmla="*/ 62 h 194" name="T29"/>
                  <a:gd fmla="*/ 110 w 166" name="T30"/>
                  <a:gd fmla="*/ 134 h 194" name="T31"/>
                  <a:gd fmla="*/ 84 w 166" name="T32"/>
                  <a:gd fmla="*/ 130 h 194" name="T33"/>
                  <a:gd fmla="*/ 88 w 166" name="T34"/>
                  <a:gd fmla="*/ 110 h 194" name="T35"/>
                  <a:gd fmla="*/ 58 w 166" name="T36"/>
                  <a:gd fmla="*/ 108 h 194" name="T37"/>
                  <a:gd fmla="*/ 52 w 166" name="T38"/>
                  <a:gd fmla="*/ 156 h 194" name="T39"/>
                  <a:gd fmla="*/ 118 w 166" name="T40"/>
                  <a:gd fmla="*/ 162 h 194" name="T41"/>
                  <a:gd fmla="*/ 124 w 166" name="T42"/>
                  <a:gd fmla="*/ 124 h 194" name="T43"/>
                  <a:gd fmla="*/ 150 w 166" name="T44"/>
                  <a:gd fmla="*/ 126 h 194" name="T45"/>
                  <a:gd fmla="*/ 140 w 166" name="T46"/>
                  <a:gd fmla="*/ 194 h 194" name="T47"/>
                  <a:gd fmla="*/ 0 w 166" name="T48"/>
                  <a:gd fmla="*/ 182 h 194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w 166" name="T75"/>
                  <a:gd fmla="*/ 0 h 194" name="T76"/>
                  <a:gd fmla="*/ 166 w 166" name="T77"/>
                  <a:gd fmla="*/ 194 h 194" name="T78"/>
                </a:gdLst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b="T78" l="T75" r="T77" t="T76"/>
                <a:pathLst>
                  <a:path h="194" w="166">
                    <a:moveTo>
                      <a:pt x="0" y="182"/>
                    </a:moveTo>
                    <a:lnTo>
                      <a:pt x="4" y="152"/>
                    </a:lnTo>
                    <a:lnTo>
                      <a:pt x="26" y="154"/>
                    </a:lnTo>
                    <a:lnTo>
                      <a:pt x="44" y="30"/>
                    </a:lnTo>
                    <a:lnTo>
                      <a:pt x="22" y="30"/>
                    </a:lnTo>
                    <a:lnTo>
                      <a:pt x="26" y="0"/>
                    </a:lnTo>
                    <a:lnTo>
                      <a:pt x="166" y="12"/>
                    </a:lnTo>
                    <a:lnTo>
                      <a:pt x="156" y="78"/>
                    </a:lnTo>
                    <a:lnTo>
                      <a:pt x="130" y="76"/>
                    </a:lnTo>
                    <a:lnTo>
                      <a:pt x="136" y="38"/>
                    </a:lnTo>
                    <a:lnTo>
                      <a:pt x="70" y="34"/>
                    </a:lnTo>
                    <a:lnTo>
                      <a:pt x="62" y="78"/>
                    </a:lnTo>
                    <a:lnTo>
                      <a:pt x="92" y="80"/>
                    </a:lnTo>
                    <a:lnTo>
                      <a:pt x="96" y="60"/>
                    </a:lnTo>
                    <a:lnTo>
                      <a:pt x="120" y="62"/>
                    </a:lnTo>
                    <a:lnTo>
                      <a:pt x="110" y="134"/>
                    </a:lnTo>
                    <a:lnTo>
                      <a:pt x="84" y="130"/>
                    </a:lnTo>
                    <a:lnTo>
                      <a:pt x="88" y="110"/>
                    </a:lnTo>
                    <a:lnTo>
                      <a:pt x="58" y="108"/>
                    </a:lnTo>
                    <a:lnTo>
                      <a:pt x="52" y="156"/>
                    </a:lnTo>
                    <a:lnTo>
                      <a:pt x="118" y="162"/>
                    </a:lnTo>
                    <a:lnTo>
                      <a:pt x="124" y="124"/>
                    </a:lnTo>
                    <a:lnTo>
                      <a:pt x="150" y="126"/>
                    </a:lnTo>
                    <a:lnTo>
                      <a:pt x="140" y="194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30" name="Group 25"/>
            <p:cNvGrpSpPr/>
            <p:nvPr/>
          </p:nvGrpSpPr>
          <p:grpSpPr>
            <a:xfrm>
              <a:off x="1647" y="2785"/>
              <a:ext cx="984" cy="181"/>
              <a:chOff x="1647" y="2785"/>
              <a:chExt cx="984" cy="181"/>
            </a:xfrm>
          </p:grpSpPr>
          <p:sp>
            <p:nvSpPr>
              <p:cNvPr id="174" name="Freeform 26"/>
              <p:cNvSpPr>
                <a:spLocks noEditPoints="1"/>
              </p:cNvSpPr>
              <p:nvPr/>
            </p:nvSpPr>
            <p:spPr bwMode="auto">
              <a:xfrm>
                <a:off x="1647" y="2785"/>
                <a:ext cx="73" cy="112"/>
              </a:xfrm>
              <a:custGeom>
                <a:gdLst>
                  <a:gd fmla="*/ 19 w 49" name="T0"/>
                  <a:gd fmla="*/ 75 h 76" name="T1"/>
                  <a:gd fmla="*/ 4 w 49" name="T2"/>
                  <a:gd fmla="*/ 36 h 76" name="T3"/>
                  <a:gd fmla="*/ 31 w 49" name="T4"/>
                  <a:gd fmla="*/ 1 h 76" name="T5"/>
                  <a:gd fmla="*/ 45 w 49" name="T6"/>
                  <a:gd fmla="*/ 39 h 76" name="T7"/>
                  <a:gd fmla="*/ 19 w 49" name="T8"/>
                  <a:gd fmla="*/ 75 h 76" name="T9"/>
                  <a:gd fmla="*/ 29 w 49" name="T10"/>
                  <a:gd fmla="*/ 12 h 76" name="T11"/>
                  <a:gd fmla="*/ 14 w 49" name="T12"/>
                  <a:gd fmla="*/ 35 h 76" name="T13"/>
                  <a:gd fmla="*/ 14 w 49" name="T14"/>
                  <a:gd fmla="*/ 38 h 76" name="T15"/>
                  <a:gd fmla="*/ 21 w 49" name="T16"/>
                  <a:gd fmla="*/ 64 h 76" name="T17"/>
                  <a:gd fmla="*/ 36 w 49" name="T18"/>
                  <a:gd fmla="*/ 39 h 76" name="T19"/>
                  <a:gd fmla="*/ 29 w 49" name="T20"/>
                  <a:gd fmla="*/ 12 h 7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49" name="T33"/>
                  <a:gd fmla="*/ 0 h 76" name="T34"/>
                  <a:gd fmla="*/ 49 w 49" name="T35"/>
                  <a:gd fmla="*/ 76 h 76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76" w="49">
                    <a:moveTo>
                      <a:pt x="19" y="75"/>
                    </a:moveTo>
                    <a:cubicBezTo>
                      <a:pt x="0" y="73"/>
                      <a:pt x="3" y="47"/>
                      <a:pt x="4" y="36"/>
                    </a:cubicBezTo>
                    <a:cubicBezTo>
                      <a:pt x="6" y="28"/>
                      <a:pt x="11" y="0"/>
                      <a:pt x="31" y="1"/>
                    </a:cubicBezTo>
                    <a:cubicBezTo>
                      <a:pt x="49" y="2"/>
                      <a:pt x="47" y="27"/>
                      <a:pt x="45" y="39"/>
                    </a:cubicBezTo>
                    <a:cubicBezTo>
                      <a:pt x="44" y="48"/>
                      <a:pt x="39" y="76"/>
                      <a:pt x="19" y="75"/>
                    </a:cubicBezTo>
                    <a:close/>
                    <a:moveTo>
                      <a:pt x="29" y="12"/>
                    </a:moveTo>
                    <a:cubicBezTo>
                      <a:pt x="19" y="11"/>
                      <a:pt x="15" y="28"/>
                      <a:pt x="14" y="35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2" y="47"/>
                      <a:pt x="11" y="63"/>
                      <a:pt x="21" y="64"/>
                    </a:cubicBezTo>
                    <a:cubicBezTo>
                      <a:pt x="31" y="64"/>
                      <a:pt x="34" y="48"/>
                      <a:pt x="36" y="39"/>
                    </a:cubicBezTo>
                    <a:cubicBezTo>
                      <a:pt x="37" y="32"/>
                      <a:pt x="40" y="12"/>
                      <a:pt x="29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5" name="Freeform 27"/>
              <p:cNvSpPr/>
              <p:nvPr/>
            </p:nvSpPr>
            <p:spPr bwMode="auto">
              <a:xfrm>
                <a:off x="1733" y="2792"/>
                <a:ext cx="75" cy="110"/>
              </a:xfrm>
              <a:custGeom>
                <a:gdLst>
                  <a:gd fmla="*/ 21 w 51" name="T0"/>
                  <a:gd fmla="*/ 74 h 75" name="T1"/>
                  <a:gd fmla="*/ 0 w 51" name="T2"/>
                  <a:gd fmla="*/ 66 h 75" name="T3"/>
                  <a:gd fmla="*/ 5 w 51" name="T4"/>
                  <a:gd fmla="*/ 57 h 75" name="T5"/>
                  <a:gd fmla="*/ 23 w 51" name="T6"/>
                  <a:gd fmla="*/ 63 h 75" name="T7"/>
                  <a:gd fmla="*/ 37 w 51" name="T8"/>
                  <a:gd fmla="*/ 51 h 75" name="T9"/>
                  <a:gd fmla="*/ 26 w 51" name="T10"/>
                  <a:gd fmla="*/ 37 h 75" name="T11"/>
                  <a:gd fmla="*/ 13 w 51" name="T12"/>
                  <a:gd fmla="*/ 40 h 75" name="T13"/>
                  <a:gd fmla="*/ 9 w 51" name="T14"/>
                  <a:gd fmla="*/ 37 h 75" name="T15"/>
                  <a:gd fmla="*/ 15 w 51" name="T16"/>
                  <a:gd fmla="*/ 0 h 75" name="T17"/>
                  <a:gd fmla="*/ 51 w 51" name="T18"/>
                  <a:gd fmla="*/ 2 h 75" name="T19"/>
                  <a:gd fmla="*/ 50 w 51" name="T20"/>
                  <a:gd fmla="*/ 14 h 75" name="T21"/>
                  <a:gd fmla="*/ 22 w 51" name="T22"/>
                  <a:gd fmla="*/ 12 h 75" name="T23"/>
                  <a:gd fmla="*/ 20 w 51" name="T24"/>
                  <a:gd fmla="*/ 27 h 75" name="T25"/>
                  <a:gd fmla="*/ 30 w 51" name="T26"/>
                  <a:gd fmla="*/ 26 h 75" name="T27"/>
                  <a:gd fmla="*/ 47 w 51" name="T28"/>
                  <a:gd fmla="*/ 51 h 75" name="T29"/>
                  <a:gd fmla="*/ 21 w 51" name="T30"/>
                  <a:gd fmla="*/ 74 h 75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51" name="T48"/>
                  <a:gd fmla="*/ 0 h 75" name="T49"/>
                  <a:gd fmla="*/ 51 w 51" name="T50"/>
                  <a:gd fmla="*/ 75 h 75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75" w="51">
                    <a:moveTo>
                      <a:pt x="21" y="74"/>
                    </a:moveTo>
                    <a:cubicBezTo>
                      <a:pt x="12" y="73"/>
                      <a:pt x="4" y="68"/>
                      <a:pt x="0" y="6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10" y="60"/>
                      <a:pt x="16" y="62"/>
                      <a:pt x="23" y="63"/>
                    </a:cubicBezTo>
                    <a:cubicBezTo>
                      <a:pt x="31" y="63"/>
                      <a:pt x="36" y="58"/>
                      <a:pt x="37" y="51"/>
                    </a:cubicBezTo>
                    <a:cubicBezTo>
                      <a:pt x="39" y="42"/>
                      <a:pt x="33" y="37"/>
                      <a:pt x="26" y="37"/>
                    </a:cubicBezTo>
                    <a:cubicBezTo>
                      <a:pt x="25" y="36"/>
                      <a:pt x="20" y="36"/>
                      <a:pt x="13" y="40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3" y="26"/>
                      <a:pt x="27" y="26"/>
                      <a:pt x="30" y="26"/>
                    </a:cubicBezTo>
                    <a:cubicBezTo>
                      <a:pt x="44" y="27"/>
                      <a:pt x="48" y="39"/>
                      <a:pt x="47" y="51"/>
                    </a:cubicBezTo>
                    <a:cubicBezTo>
                      <a:pt x="45" y="64"/>
                      <a:pt x="36" y="75"/>
                      <a:pt x="21" y="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6" name="Freeform 28"/>
              <p:cNvSpPr/>
              <p:nvPr/>
            </p:nvSpPr>
            <p:spPr bwMode="auto">
              <a:xfrm>
                <a:off x="1818" y="2785"/>
                <a:ext cx="88" cy="142"/>
              </a:xfrm>
              <a:custGeom>
                <a:gdLst>
                  <a:gd fmla="*/ 16 w 120" name="T0"/>
                  <a:gd fmla="*/ 194 h 194" name="T1"/>
                  <a:gd fmla="*/ 0 w 120" name="T2"/>
                  <a:gd fmla="*/ 184 h 194" name="T3"/>
                  <a:gd fmla="*/ 106 w 120" name="T4"/>
                  <a:gd fmla="*/ 0 h 194" name="T5"/>
                  <a:gd fmla="*/ 120 w 120" name="T6"/>
                  <a:gd fmla="*/ 10 h 194" name="T7"/>
                  <a:gd fmla="*/ 16 w 120" name="T8"/>
                  <a:gd fmla="*/ 194 h 19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20" name="T15"/>
                  <a:gd fmla="*/ 0 h 194" name="T16"/>
                  <a:gd fmla="*/ 120 w 120" name="T17"/>
                  <a:gd fmla="*/ 194 h 19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94" w="120">
                    <a:moveTo>
                      <a:pt x="16" y="194"/>
                    </a:moveTo>
                    <a:lnTo>
                      <a:pt x="0" y="184"/>
                    </a:lnTo>
                    <a:lnTo>
                      <a:pt x="106" y="0"/>
                    </a:lnTo>
                    <a:lnTo>
                      <a:pt x="120" y="10"/>
                    </a:lnTo>
                    <a:lnTo>
                      <a:pt x="16" y="1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7" name="Freeform 29"/>
              <p:cNvSpPr>
                <a:spLocks noEditPoints="1"/>
              </p:cNvSpPr>
              <p:nvPr/>
            </p:nvSpPr>
            <p:spPr bwMode="auto">
              <a:xfrm>
                <a:off x="1916" y="2803"/>
                <a:ext cx="72" cy="113"/>
              </a:xfrm>
              <a:custGeom>
                <a:gdLst>
                  <a:gd fmla="*/ 20 w 49" name="T0"/>
                  <a:gd fmla="*/ 76 h 77" name="T1"/>
                  <a:gd fmla="*/ 4 w 49" name="T2"/>
                  <a:gd fmla="*/ 37 h 77" name="T3"/>
                  <a:gd fmla="*/ 31 w 49" name="T4"/>
                  <a:gd fmla="*/ 1 h 77" name="T5"/>
                  <a:gd fmla="*/ 46 w 49" name="T6"/>
                  <a:gd fmla="*/ 40 h 77" name="T7"/>
                  <a:gd fmla="*/ 20 w 49" name="T8"/>
                  <a:gd fmla="*/ 76 h 77" name="T9"/>
                  <a:gd fmla="*/ 29 w 49" name="T10"/>
                  <a:gd fmla="*/ 12 h 77" name="T11"/>
                  <a:gd fmla="*/ 14 w 49" name="T12"/>
                  <a:gd fmla="*/ 36 h 77" name="T13"/>
                  <a:gd fmla="*/ 14 w 49" name="T14"/>
                  <a:gd fmla="*/ 39 h 77" name="T15"/>
                  <a:gd fmla="*/ 21 w 49" name="T16"/>
                  <a:gd fmla="*/ 65 h 77" name="T17"/>
                  <a:gd fmla="*/ 36 w 49" name="T18"/>
                  <a:gd fmla="*/ 40 h 77" name="T19"/>
                  <a:gd fmla="*/ 29 w 49" name="T20"/>
                  <a:gd fmla="*/ 12 h 77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49" name="T33"/>
                  <a:gd fmla="*/ 0 h 77" name="T34"/>
                  <a:gd fmla="*/ 49 w 49" name="T35"/>
                  <a:gd fmla="*/ 77 h 77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77" w="49">
                    <a:moveTo>
                      <a:pt x="20" y="76"/>
                    </a:moveTo>
                    <a:cubicBezTo>
                      <a:pt x="0" y="74"/>
                      <a:pt x="3" y="48"/>
                      <a:pt x="4" y="37"/>
                    </a:cubicBezTo>
                    <a:cubicBezTo>
                      <a:pt x="6" y="28"/>
                      <a:pt x="11" y="0"/>
                      <a:pt x="31" y="1"/>
                    </a:cubicBezTo>
                    <a:cubicBezTo>
                      <a:pt x="49" y="2"/>
                      <a:pt x="48" y="27"/>
                      <a:pt x="46" y="40"/>
                    </a:cubicBezTo>
                    <a:cubicBezTo>
                      <a:pt x="44" y="49"/>
                      <a:pt x="39" y="77"/>
                      <a:pt x="20" y="76"/>
                    </a:cubicBezTo>
                    <a:close/>
                    <a:moveTo>
                      <a:pt x="29" y="12"/>
                    </a:moveTo>
                    <a:cubicBezTo>
                      <a:pt x="19" y="11"/>
                      <a:pt x="15" y="29"/>
                      <a:pt x="14" y="36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2" y="48"/>
                      <a:pt x="11" y="64"/>
                      <a:pt x="21" y="65"/>
                    </a:cubicBezTo>
                    <a:cubicBezTo>
                      <a:pt x="31" y="65"/>
                      <a:pt x="35" y="49"/>
                      <a:pt x="36" y="40"/>
                    </a:cubicBezTo>
                    <a:cubicBezTo>
                      <a:pt x="37" y="33"/>
                      <a:pt x="40" y="13"/>
                      <a:pt x="29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8" name="Freeform 30"/>
              <p:cNvSpPr>
                <a:spLocks noEditPoints="1"/>
              </p:cNvSpPr>
              <p:nvPr/>
            </p:nvSpPr>
            <p:spPr bwMode="auto">
              <a:xfrm>
                <a:off x="2006" y="2810"/>
                <a:ext cx="71" cy="112"/>
              </a:xfrm>
              <a:custGeom>
                <a:gdLst>
                  <a:gd fmla="*/ 12 w 49" name="T0"/>
                  <a:gd fmla="*/ 75 h 76" name="T1"/>
                  <a:gd fmla="*/ 0 w 49" name="T2"/>
                  <a:gd fmla="*/ 73 h 76" name="T3"/>
                  <a:gd fmla="*/ 2 w 49" name="T4"/>
                  <a:gd fmla="*/ 62 h 76" name="T5"/>
                  <a:gd fmla="*/ 10 w 49" name="T6"/>
                  <a:gd fmla="*/ 63 h 76" name="T7"/>
                  <a:gd fmla="*/ 36 w 49" name="T8"/>
                  <a:gd fmla="*/ 44 h 76" name="T9"/>
                  <a:gd fmla="*/ 24 w 49" name="T10"/>
                  <a:gd fmla="*/ 47 h 76" name="T11"/>
                  <a:gd fmla="*/ 8 w 49" name="T12"/>
                  <a:gd fmla="*/ 22 h 76" name="T13"/>
                  <a:gd fmla="*/ 31 w 49" name="T14"/>
                  <a:gd fmla="*/ 0 h 76" name="T15"/>
                  <a:gd fmla="*/ 43 w 49" name="T16"/>
                  <a:gd fmla="*/ 7 h 76" name="T17"/>
                  <a:gd fmla="*/ 47 w 49" name="T18"/>
                  <a:gd fmla="*/ 36 h 76" name="T19"/>
                  <a:gd fmla="*/ 12 w 49" name="T20"/>
                  <a:gd fmla="*/ 75 h 76" name="T21"/>
                  <a:gd fmla="*/ 38 w 49" name="T22"/>
                  <a:gd fmla="*/ 18 h 76" name="T23"/>
                  <a:gd fmla="*/ 30 w 49" name="T24"/>
                  <a:gd fmla="*/ 11 h 76" name="T25"/>
                  <a:gd fmla="*/ 18 w 49" name="T26"/>
                  <a:gd fmla="*/ 23 h 76" name="T27"/>
                  <a:gd fmla="*/ 26 w 49" name="T28"/>
                  <a:gd fmla="*/ 36 h 76" name="T29"/>
                  <a:gd fmla="*/ 40 w 49" name="T30"/>
                  <a:gd fmla="*/ 28 h 76" name="T31"/>
                  <a:gd fmla="*/ 38 w 49" name="T32"/>
                  <a:gd fmla="*/ 18 h 7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w 49" name="T51"/>
                  <a:gd fmla="*/ 0 h 76" name="T52"/>
                  <a:gd fmla="*/ 49 w 49" name="T53"/>
                  <a:gd fmla="*/ 76 h 76" name="T54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T54" l="T51" r="T53" t="T52"/>
                <a:pathLst>
                  <a:path h="76" w="49">
                    <a:moveTo>
                      <a:pt x="12" y="75"/>
                    </a:moveTo>
                    <a:cubicBezTo>
                      <a:pt x="7" y="74"/>
                      <a:pt x="3" y="74"/>
                      <a:pt x="0" y="73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5" y="63"/>
                      <a:pt x="7" y="63"/>
                      <a:pt x="10" y="63"/>
                    </a:cubicBezTo>
                    <a:cubicBezTo>
                      <a:pt x="27" y="64"/>
                      <a:pt x="32" y="56"/>
                      <a:pt x="36" y="44"/>
                    </a:cubicBezTo>
                    <a:cubicBezTo>
                      <a:pt x="34" y="46"/>
                      <a:pt x="28" y="48"/>
                      <a:pt x="24" y="47"/>
                    </a:cubicBezTo>
                    <a:cubicBezTo>
                      <a:pt x="13" y="47"/>
                      <a:pt x="6" y="35"/>
                      <a:pt x="8" y="22"/>
                    </a:cubicBezTo>
                    <a:cubicBezTo>
                      <a:pt x="10" y="10"/>
                      <a:pt x="19" y="0"/>
                      <a:pt x="31" y="0"/>
                    </a:cubicBezTo>
                    <a:cubicBezTo>
                      <a:pt x="36" y="1"/>
                      <a:pt x="40" y="3"/>
                      <a:pt x="43" y="7"/>
                    </a:cubicBezTo>
                    <a:cubicBezTo>
                      <a:pt x="49" y="14"/>
                      <a:pt x="49" y="25"/>
                      <a:pt x="47" y="36"/>
                    </a:cubicBezTo>
                    <a:cubicBezTo>
                      <a:pt x="43" y="61"/>
                      <a:pt x="27" y="76"/>
                      <a:pt x="12" y="75"/>
                    </a:cubicBezTo>
                    <a:close/>
                    <a:moveTo>
                      <a:pt x="38" y="18"/>
                    </a:moveTo>
                    <a:cubicBezTo>
                      <a:pt x="37" y="14"/>
                      <a:pt x="34" y="12"/>
                      <a:pt x="30" y="11"/>
                    </a:cubicBezTo>
                    <a:cubicBezTo>
                      <a:pt x="25" y="11"/>
                      <a:pt x="19" y="14"/>
                      <a:pt x="18" y="23"/>
                    </a:cubicBezTo>
                    <a:cubicBezTo>
                      <a:pt x="17" y="31"/>
                      <a:pt x="20" y="36"/>
                      <a:pt x="26" y="36"/>
                    </a:cubicBezTo>
                    <a:cubicBezTo>
                      <a:pt x="34" y="37"/>
                      <a:pt x="39" y="28"/>
                      <a:pt x="40" y="28"/>
                    </a:cubicBezTo>
                    <a:cubicBezTo>
                      <a:pt x="40" y="24"/>
                      <a:pt x="39" y="21"/>
                      <a:pt x="38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9" name="Freeform 31"/>
              <p:cNvSpPr>
                <a:spLocks noEditPoints="1"/>
              </p:cNvSpPr>
              <p:nvPr/>
            </p:nvSpPr>
            <p:spPr bwMode="auto">
              <a:xfrm>
                <a:off x="2190" y="2820"/>
                <a:ext cx="72" cy="115"/>
              </a:xfrm>
              <a:custGeom>
                <a:gdLst>
                  <a:gd fmla="*/ 19 w 49" name="T0"/>
                  <a:gd fmla="*/ 77 h 78" name="T1"/>
                  <a:gd fmla="*/ 4 w 49" name="T2"/>
                  <a:gd fmla="*/ 38 h 78" name="T3"/>
                  <a:gd fmla="*/ 30 w 49" name="T4"/>
                  <a:gd fmla="*/ 2 h 78" name="T5"/>
                  <a:gd fmla="*/ 46 w 49" name="T6"/>
                  <a:gd fmla="*/ 41 h 78" name="T7"/>
                  <a:gd fmla="*/ 19 w 49" name="T8"/>
                  <a:gd fmla="*/ 77 h 78" name="T9"/>
                  <a:gd fmla="*/ 29 w 49" name="T10"/>
                  <a:gd fmla="*/ 13 h 78" name="T11"/>
                  <a:gd fmla="*/ 14 w 49" name="T12"/>
                  <a:gd fmla="*/ 37 h 78" name="T13"/>
                  <a:gd fmla="*/ 13 w 49" name="T14"/>
                  <a:gd fmla="*/ 40 h 78" name="T15"/>
                  <a:gd fmla="*/ 21 w 49" name="T16"/>
                  <a:gd fmla="*/ 66 h 78" name="T17"/>
                  <a:gd fmla="*/ 36 w 49" name="T18"/>
                  <a:gd fmla="*/ 41 h 78" name="T19"/>
                  <a:gd fmla="*/ 29 w 49" name="T20"/>
                  <a:gd fmla="*/ 13 h 78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49" name="T33"/>
                  <a:gd fmla="*/ 0 h 78" name="T34"/>
                  <a:gd fmla="*/ 49 w 49" name="T35"/>
                  <a:gd fmla="*/ 78 h 78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78" w="49">
                    <a:moveTo>
                      <a:pt x="19" y="77"/>
                    </a:moveTo>
                    <a:cubicBezTo>
                      <a:pt x="0" y="75"/>
                      <a:pt x="2" y="49"/>
                      <a:pt x="4" y="38"/>
                    </a:cubicBezTo>
                    <a:cubicBezTo>
                      <a:pt x="5" y="29"/>
                      <a:pt x="10" y="0"/>
                      <a:pt x="30" y="2"/>
                    </a:cubicBezTo>
                    <a:cubicBezTo>
                      <a:pt x="49" y="3"/>
                      <a:pt x="48" y="28"/>
                      <a:pt x="46" y="41"/>
                    </a:cubicBezTo>
                    <a:cubicBezTo>
                      <a:pt x="45" y="50"/>
                      <a:pt x="40" y="78"/>
                      <a:pt x="19" y="77"/>
                    </a:cubicBezTo>
                    <a:close/>
                    <a:moveTo>
                      <a:pt x="29" y="13"/>
                    </a:moveTo>
                    <a:cubicBezTo>
                      <a:pt x="18" y="12"/>
                      <a:pt x="15" y="30"/>
                      <a:pt x="14" y="37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9"/>
                      <a:pt x="11" y="65"/>
                      <a:pt x="21" y="66"/>
                    </a:cubicBezTo>
                    <a:cubicBezTo>
                      <a:pt x="31" y="66"/>
                      <a:pt x="35" y="50"/>
                      <a:pt x="36" y="41"/>
                    </a:cubicBezTo>
                    <a:cubicBezTo>
                      <a:pt x="37" y="34"/>
                      <a:pt x="40" y="14"/>
                      <a:pt x="29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0" name="Freeform 32"/>
              <p:cNvSpPr>
                <a:spLocks noEditPoints="1"/>
              </p:cNvSpPr>
              <p:nvPr/>
            </p:nvSpPr>
            <p:spPr bwMode="auto">
              <a:xfrm>
                <a:off x="2284" y="2829"/>
                <a:ext cx="74" cy="112"/>
              </a:xfrm>
              <a:custGeom>
                <a:gdLst>
                  <a:gd fmla="*/ 48 w 50" name="T0"/>
                  <a:gd fmla="*/ 13 h 76" name="T1"/>
                  <a:gd fmla="*/ 39 w 50" name="T2"/>
                  <a:gd fmla="*/ 12 h 76" name="T3"/>
                  <a:gd fmla="*/ 37 w 50" name="T4"/>
                  <a:gd fmla="*/ 12 h 76" name="T5"/>
                  <a:gd fmla="*/ 13 w 50" name="T6"/>
                  <a:gd fmla="*/ 31 h 76" name="T7"/>
                  <a:gd fmla="*/ 25 w 50" name="T8"/>
                  <a:gd fmla="*/ 28 h 76" name="T9"/>
                  <a:gd fmla="*/ 42 w 50" name="T10"/>
                  <a:gd fmla="*/ 54 h 76" name="T11"/>
                  <a:gd fmla="*/ 19 w 50" name="T12"/>
                  <a:gd fmla="*/ 75 h 76" name="T13"/>
                  <a:gd fmla="*/ 12 w 50" name="T14"/>
                  <a:gd fmla="*/ 73 h 76" name="T15"/>
                  <a:gd fmla="*/ 2 w 50" name="T16"/>
                  <a:gd fmla="*/ 41 h 76" name="T17"/>
                  <a:gd fmla="*/ 13 w 50" name="T18"/>
                  <a:gd fmla="*/ 13 h 76" name="T19"/>
                  <a:gd fmla="*/ 43 w 50" name="T20"/>
                  <a:gd fmla="*/ 1 h 76" name="T21"/>
                  <a:gd fmla="*/ 50 w 50" name="T22"/>
                  <a:gd fmla="*/ 2 h 76" name="T23"/>
                  <a:gd fmla="*/ 48 w 50" name="T24"/>
                  <a:gd fmla="*/ 13 h 76" name="T25"/>
                  <a:gd fmla="*/ 23 w 50" name="T26"/>
                  <a:gd fmla="*/ 39 h 76" name="T27"/>
                  <a:gd fmla="*/ 10 w 50" name="T28"/>
                  <a:gd fmla="*/ 47 h 76" name="T29"/>
                  <a:gd fmla="*/ 11 w 50" name="T30"/>
                  <a:gd fmla="*/ 55 h 76" name="T31"/>
                  <a:gd fmla="*/ 20 w 50" name="T32"/>
                  <a:gd fmla="*/ 64 h 76" name="T33"/>
                  <a:gd fmla="*/ 32 w 50" name="T34"/>
                  <a:gd fmla="*/ 53 h 76" name="T35"/>
                  <a:gd fmla="*/ 23 w 50" name="T36"/>
                  <a:gd fmla="*/ 39 h 7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w 50" name="T57"/>
                  <a:gd fmla="*/ 0 h 76" name="T58"/>
                  <a:gd fmla="*/ 50 w 50" name="T59"/>
                  <a:gd fmla="*/ 76 h 76" name="T60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T60" l="T57" r="T59" t="T58"/>
                <a:pathLst>
                  <a:path h="76" w="50">
                    <a:moveTo>
                      <a:pt x="48" y="13"/>
                    </a:move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8" y="12"/>
                      <a:pt x="37" y="12"/>
                    </a:cubicBezTo>
                    <a:cubicBezTo>
                      <a:pt x="25" y="11"/>
                      <a:pt x="18" y="18"/>
                      <a:pt x="13" y="31"/>
                    </a:cubicBezTo>
                    <a:cubicBezTo>
                      <a:pt x="18" y="29"/>
                      <a:pt x="20" y="28"/>
                      <a:pt x="25" y="28"/>
                    </a:cubicBezTo>
                    <a:cubicBezTo>
                      <a:pt x="38" y="29"/>
                      <a:pt x="43" y="42"/>
                      <a:pt x="42" y="54"/>
                    </a:cubicBezTo>
                    <a:cubicBezTo>
                      <a:pt x="40" y="66"/>
                      <a:pt x="30" y="76"/>
                      <a:pt x="19" y="75"/>
                    </a:cubicBezTo>
                    <a:cubicBezTo>
                      <a:pt x="17" y="75"/>
                      <a:pt x="14" y="74"/>
                      <a:pt x="12" y="73"/>
                    </a:cubicBezTo>
                    <a:cubicBezTo>
                      <a:pt x="1" y="67"/>
                      <a:pt x="0" y="53"/>
                      <a:pt x="2" y="41"/>
                    </a:cubicBezTo>
                    <a:cubicBezTo>
                      <a:pt x="4" y="31"/>
                      <a:pt x="7" y="21"/>
                      <a:pt x="13" y="13"/>
                    </a:cubicBezTo>
                    <a:cubicBezTo>
                      <a:pt x="21" y="3"/>
                      <a:pt x="32" y="0"/>
                      <a:pt x="43" y="1"/>
                    </a:cubicBezTo>
                    <a:cubicBezTo>
                      <a:pt x="46" y="1"/>
                      <a:pt x="48" y="2"/>
                      <a:pt x="50" y="2"/>
                    </a:cubicBezTo>
                    <a:lnTo>
                      <a:pt x="48" y="13"/>
                    </a:lnTo>
                    <a:close/>
                    <a:moveTo>
                      <a:pt x="23" y="39"/>
                    </a:moveTo>
                    <a:cubicBezTo>
                      <a:pt x="15" y="39"/>
                      <a:pt x="10" y="47"/>
                      <a:pt x="10" y="47"/>
                    </a:cubicBezTo>
                    <a:cubicBezTo>
                      <a:pt x="10" y="50"/>
                      <a:pt x="10" y="53"/>
                      <a:pt x="11" y="55"/>
                    </a:cubicBezTo>
                    <a:cubicBezTo>
                      <a:pt x="12" y="60"/>
                      <a:pt x="16" y="64"/>
                      <a:pt x="20" y="64"/>
                    </a:cubicBezTo>
                    <a:cubicBezTo>
                      <a:pt x="26" y="65"/>
                      <a:pt x="31" y="61"/>
                      <a:pt x="32" y="53"/>
                    </a:cubicBezTo>
                    <a:cubicBezTo>
                      <a:pt x="33" y="47"/>
                      <a:pt x="32" y="40"/>
                      <a:pt x="23" y="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1" name="Freeform 33"/>
              <p:cNvSpPr/>
              <p:nvPr/>
            </p:nvSpPr>
            <p:spPr bwMode="auto">
              <a:xfrm>
                <a:off x="2366" y="2822"/>
                <a:ext cx="92" cy="144"/>
              </a:xfrm>
              <a:custGeom>
                <a:gdLst>
                  <a:gd fmla="*/ 16 w 125" name="T0"/>
                  <a:gd fmla="*/ 196 h 196" name="T1"/>
                  <a:gd fmla="*/ 0 w 125" name="T2"/>
                  <a:gd fmla="*/ 186 h 196" name="T3"/>
                  <a:gd fmla="*/ 108 w 125" name="T4"/>
                  <a:gd fmla="*/ 0 h 196" name="T5"/>
                  <a:gd fmla="*/ 125 w 125" name="T6"/>
                  <a:gd fmla="*/ 10 h 196" name="T7"/>
                  <a:gd fmla="*/ 16 w 125" name="T8"/>
                  <a:gd fmla="*/ 196 h 19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25" name="T15"/>
                  <a:gd fmla="*/ 0 h 196" name="T16"/>
                  <a:gd fmla="*/ 125 w 125" name="T17"/>
                  <a:gd fmla="*/ 196 h 196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96" w="125">
                    <a:moveTo>
                      <a:pt x="16" y="196"/>
                    </a:moveTo>
                    <a:lnTo>
                      <a:pt x="0" y="186"/>
                    </a:lnTo>
                    <a:lnTo>
                      <a:pt x="108" y="0"/>
                    </a:lnTo>
                    <a:lnTo>
                      <a:pt x="125" y="10"/>
                    </a:lnTo>
                    <a:lnTo>
                      <a:pt x="16" y="1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2" name="Freeform 34"/>
              <p:cNvSpPr/>
              <p:nvPr/>
            </p:nvSpPr>
            <p:spPr bwMode="auto">
              <a:xfrm>
                <a:off x="2467" y="2842"/>
                <a:ext cx="70" cy="112"/>
              </a:xfrm>
              <a:custGeom>
                <a:gdLst>
                  <a:gd fmla="*/ 0 w 96" name="T0"/>
                  <a:gd fmla="*/ 144 h 152" name="T1"/>
                  <a:gd fmla="*/ 2 w 96" name="T2"/>
                  <a:gd fmla="*/ 122 h 152" name="T3"/>
                  <a:gd fmla="*/ 40 w 96" name="T4"/>
                  <a:gd fmla="*/ 124 h 152" name="T5"/>
                  <a:gd fmla="*/ 54 w 96" name="T6"/>
                  <a:gd fmla="*/ 24 h 152" name="T7"/>
                  <a:gd fmla="*/ 16 w 96" name="T8"/>
                  <a:gd fmla="*/ 30 h 152" name="T9"/>
                  <a:gd fmla="*/ 20 w 96" name="T10"/>
                  <a:gd fmla="*/ 8 h 152" name="T11"/>
                  <a:gd fmla="*/ 78 w 96" name="T12"/>
                  <a:gd fmla="*/ 0 h 152" name="T13"/>
                  <a:gd fmla="*/ 60 w 96" name="T14"/>
                  <a:gd fmla="*/ 126 h 152" name="T15"/>
                  <a:gd fmla="*/ 96 w 96" name="T16"/>
                  <a:gd fmla="*/ 128 h 152" name="T17"/>
                  <a:gd fmla="*/ 92 w 96" name="T18"/>
                  <a:gd fmla="*/ 152 h 152" name="T19"/>
                  <a:gd fmla="*/ 0 w 96" name="T20"/>
                  <a:gd fmla="*/ 144 h 152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96" name="T33"/>
                  <a:gd fmla="*/ 0 h 152" name="T34"/>
                  <a:gd fmla="*/ 96 w 96" name="T35"/>
                  <a:gd fmla="*/ 152 h 152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152" w="96">
                    <a:moveTo>
                      <a:pt x="0" y="144"/>
                    </a:moveTo>
                    <a:lnTo>
                      <a:pt x="2" y="122"/>
                    </a:lnTo>
                    <a:lnTo>
                      <a:pt x="40" y="124"/>
                    </a:lnTo>
                    <a:lnTo>
                      <a:pt x="54" y="24"/>
                    </a:lnTo>
                    <a:lnTo>
                      <a:pt x="16" y="30"/>
                    </a:lnTo>
                    <a:lnTo>
                      <a:pt x="20" y="8"/>
                    </a:lnTo>
                    <a:lnTo>
                      <a:pt x="78" y="0"/>
                    </a:lnTo>
                    <a:lnTo>
                      <a:pt x="60" y="126"/>
                    </a:lnTo>
                    <a:lnTo>
                      <a:pt x="96" y="128"/>
                    </a:lnTo>
                    <a:lnTo>
                      <a:pt x="92" y="1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3" name="Freeform 35"/>
              <p:cNvSpPr/>
              <p:nvPr/>
            </p:nvSpPr>
            <p:spPr bwMode="auto">
              <a:xfrm>
                <a:off x="2561" y="2848"/>
                <a:ext cx="70" cy="112"/>
              </a:xfrm>
              <a:custGeom>
                <a:gdLst>
                  <a:gd fmla="*/ 0 w 96" name="T0"/>
                  <a:gd fmla="*/ 146 h 152" name="T1"/>
                  <a:gd fmla="*/ 4 w 96" name="T2"/>
                  <a:gd fmla="*/ 124 h 152" name="T3"/>
                  <a:gd fmla="*/ 40 w 96" name="T4"/>
                  <a:gd fmla="*/ 126 h 152" name="T5"/>
                  <a:gd fmla="*/ 54 w 96" name="T6"/>
                  <a:gd fmla="*/ 26 h 152" name="T7"/>
                  <a:gd fmla="*/ 16 w 96" name="T8"/>
                  <a:gd fmla="*/ 32 h 152" name="T9"/>
                  <a:gd fmla="*/ 20 w 96" name="T10"/>
                  <a:gd fmla="*/ 10 h 152" name="T11"/>
                  <a:gd fmla="*/ 78 w 96" name="T12"/>
                  <a:gd fmla="*/ 0 h 152" name="T13"/>
                  <a:gd fmla="*/ 60 w 96" name="T14"/>
                  <a:gd fmla="*/ 128 h 152" name="T15"/>
                  <a:gd fmla="*/ 96 w 96" name="T16"/>
                  <a:gd fmla="*/ 130 h 152" name="T17"/>
                  <a:gd fmla="*/ 94 w 96" name="T18"/>
                  <a:gd fmla="*/ 152 h 152" name="T19"/>
                  <a:gd fmla="*/ 0 w 96" name="T20"/>
                  <a:gd fmla="*/ 146 h 152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96" name="T33"/>
                  <a:gd fmla="*/ 0 h 152" name="T34"/>
                  <a:gd fmla="*/ 96 w 96" name="T35"/>
                  <a:gd fmla="*/ 152 h 152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152" w="96">
                    <a:moveTo>
                      <a:pt x="0" y="146"/>
                    </a:moveTo>
                    <a:lnTo>
                      <a:pt x="4" y="124"/>
                    </a:lnTo>
                    <a:lnTo>
                      <a:pt x="40" y="126"/>
                    </a:lnTo>
                    <a:lnTo>
                      <a:pt x="54" y="26"/>
                    </a:lnTo>
                    <a:lnTo>
                      <a:pt x="16" y="32"/>
                    </a:lnTo>
                    <a:lnTo>
                      <a:pt x="20" y="10"/>
                    </a:lnTo>
                    <a:lnTo>
                      <a:pt x="78" y="0"/>
                    </a:lnTo>
                    <a:lnTo>
                      <a:pt x="60" y="128"/>
                    </a:lnTo>
                    <a:lnTo>
                      <a:pt x="96" y="130"/>
                    </a:lnTo>
                    <a:lnTo>
                      <a:pt x="94" y="152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31" name="Freeform 36"/>
            <p:cNvSpPr/>
            <p:nvPr/>
          </p:nvSpPr>
          <p:spPr bwMode="auto">
            <a:xfrm>
              <a:off x="714" y="591"/>
              <a:ext cx="1412" cy="1465"/>
            </a:xfrm>
            <a:custGeom>
              <a:cxnLst>
                <a:cxn ang="0">
                  <a:pos x="262" y="984"/>
                </a:cxn>
                <a:cxn ang="0">
                  <a:pos x="391" y="995"/>
                </a:cxn>
                <a:cxn ang="0">
                  <a:pos x="518" y="996"/>
                </a:cxn>
                <a:cxn ang="0">
                  <a:pos x="919" y="508"/>
                </a:cxn>
                <a:cxn ang="0">
                  <a:pos x="550" y="2"/>
                </a:cxn>
                <a:cxn ang="0">
                  <a:pos x="39" y="492"/>
                </a:cxn>
                <a:cxn ang="0">
                  <a:pos x="262" y="984"/>
                </a:cxn>
              </a:cxnLst>
              <a:rect b="b" l="0" r="r" t="0"/>
              <a:pathLst>
                <a:path h="997" w="962">
                  <a:moveTo>
                    <a:pt x="262" y="984"/>
                  </a:moveTo>
                  <a:cubicBezTo>
                    <a:pt x="302" y="989"/>
                    <a:pt x="346" y="993"/>
                    <a:pt x="391" y="995"/>
                  </a:cubicBezTo>
                  <a:cubicBezTo>
                    <a:pt x="434" y="997"/>
                    <a:pt x="477" y="997"/>
                    <a:pt x="518" y="996"/>
                  </a:cubicBezTo>
                  <a:cubicBezTo>
                    <a:pt x="715" y="939"/>
                    <a:pt x="883" y="744"/>
                    <a:pt x="919" y="508"/>
                  </a:cubicBezTo>
                  <a:cubicBezTo>
                    <a:pt x="962" y="225"/>
                    <a:pt x="794" y="0"/>
                    <a:pt x="550" y="2"/>
                  </a:cubicBezTo>
                  <a:cubicBezTo>
                    <a:pt x="313" y="3"/>
                    <a:pt x="87" y="221"/>
                    <a:pt x="39" y="492"/>
                  </a:cubicBezTo>
                  <a:cubicBezTo>
                    <a:pt x="0" y="716"/>
                    <a:pt x="94" y="913"/>
                    <a:pt x="262" y="98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8235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" name="Freeform 37"/>
            <p:cNvSpPr>
              <a:spLocks noEditPoints="1"/>
            </p:cNvSpPr>
            <p:nvPr/>
          </p:nvSpPr>
          <p:spPr bwMode="auto">
            <a:xfrm>
              <a:off x="856" y="591"/>
              <a:ext cx="1219" cy="1465"/>
            </a:xfrm>
            <a:custGeom>
              <a:cxnLst>
                <a:cxn ang="0">
                  <a:pos x="448" y="116"/>
                </a:cxn>
                <a:cxn ang="0">
                  <a:pos x="623" y="139"/>
                </a:cxn>
                <a:cxn ang="0">
                  <a:pos x="487" y="118"/>
                </a:cxn>
                <a:cxn ang="0">
                  <a:pos x="508" y="130"/>
                </a:cxn>
                <a:cxn ang="0">
                  <a:pos x="258" y="117"/>
                </a:cxn>
                <a:cxn ang="0">
                  <a:pos x="257" y="141"/>
                </a:cxn>
                <a:cxn ang="0">
                  <a:pos x="356" y="164"/>
                </a:cxn>
                <a:cxn ang="0">
                  <a:pos x="352" y="109"/>
                </a:cxn>
                <a:cxn ang="0">
                  <a:pos x="308" y="88"/>
                </a:cxn>
                <a:cxn ang="0">
                  <a:pos x="291" y="100"/>
                </a:cxn>
                <a:cxn ang="0">
                  <a:pos x="289" y="138"/>
                </a:cxn>
                <a:cxn ang="0">
                  <a:pos x="318" y="191"/>
                </a:cxn>
                <a:cxn ang="0">
                  <a:pos x="237" y="135"/>
                </a:cxn>
                <a:cxn ang="0">
                  <a:pos x="387" y="135"/>
                </a:cxn>
                <a:cxn ang="0">
                  <a:pos x="101" y="168"/>
                </a:cxn>
                <a:cxn ang="0">
                  <a:pos x="654" y="152"/>
                </a:cxn>
                <a:cxn ang="0">
                  <a:pos x="806" y="582"/>
                </a:cxn>
                <a:cxn ang="0">
                  <a:pos x="625" y="140"/>
                </a:cxn>
                <a:cxn ang="0">
                  <a:pos x="615" y="455"/>
                </a:cxn>
                <a:cxn ang="0">
                  <a:pos x="113" y="158"/>
                </a:cxn>
                <a:cxn ang="0">
                  <a:pos x="70" y="215"/>
                </a:cxn>
                <a:cxn ang="0">
                  <a:pos x="65" y="279"/>
                </a:cxn>
                <a:cxn ang="0">
                  <a:pos x="157" y="702"/>
                </a:cxn>
                <a:cxn ang="0">
                  <a:pos x="345" y="923"/>
                </a:cxn>
                <a:cxn ang="0">
                  <a:pos x="525" y="851"/>
                </a:cxn>
                <a:cxn ang="0">
                  <a:pos x="339" y="658"/>
                </a:cxn>
                <a:cxn ang="0">
                  <a:pos x="123" y="541"/>
                </a:cxn>
                <a:cxn ang="0">
                  <a:pos x="269" y="365"/>
                </a:cxn>
                <a:cxn ang="0">
                  <a:pos x="316" y="277"/>
                </a:cxn>
                <a:cxn ang="0">
                  <a:pos x="243" y="236"/>
                </a:cxn>
                <a:cxn ang="0">
                  <a:pos x="210" y="219"/>
                </a:cxn>
                <a:cxn ang="0">
                  <a:pos x="261" y="222"/>
                </a:cxn>
                <a:cxn ang="0">
                  <a:pos x="230" y="180"/>
                </a:cxn>
                <a:cxn ang="0">
                  <a:pos x="212" y="188"/>
                </a:cxn>
                <a:cxn ang="0">
                  <a:pos x="179" y="200"/>
                </a:cxn>
                <a:cxn ang="0">
                  <a:pos x="167" y="128"/>
                </a:cxn>
                <a:cxn ang="0">
                  <a:pos x="289" y="53"/>
                </a:cxn>
                <a:cxn ang="0">
                  <a:pos x="369" y="16"/>
                </a:cxn>
                <a:cxn ang="0">
                  <a:pos x="454" y="32"/>
                </a:cxn>
                <a:cxn ang="0">
                  <a:pos x="424" y="60"/>
                </a:cxn>
                <a:cxn ang="0">
                  <a:pos x="518" y="56"/>
                </a:cxn>
                <a:cxn ang="0">
                  <a:pos x="543" y="159"/>
                </a:cxn>
                <a:cxn ang="0">
                  <a:pos x="630" y="102"/>
                </a:cxn>
                <a:cxn ang="0">
                  <a:pos x="467" y="715"/>
                </a:cxn>
                <a:cxn ang="0">
                  <a:pos x="625" y="59"/>
                </a:cxn>
                <a:cxn ang="0">
                  <a:pos x="618" y="446"/>
                </a:cxn>
                <a:cxn ang="0">
                  <a:pos x="221" y="142"/>
                </a:cxn>
                <a:cxn ang="0">
                  <a:pos x="224" y="135"/>
                </a:cxn>
                <a:cxn ang="0">
                  <a:pos x="168" y="124"/>
                </a:cxn>
                <a:cxn ang="0">
                  <a:pos x="241" y="189"/>
                </a:cxn>
                <a:cxn ang="0">
                  <a:pos x="215" y="217"/>
                </a:cxn>
                <a:cxn ang="0">
                  <a:pos x="250" y="195"/>
                </a:cxn>
                <a:cxn ang="0">
                  <a:pos x="291" y="55"/>
                </a:cxn>
                <a:cxn ang="0">
                  <a:pos x="322" y="62"/>
                </a:cxn>
                <a:cxn ang="0">
                  <a:pos x="252" y="121"/>
                </a:cxn>
                <a:cxn ang="0">
                  <a:pos x="239" y="138"/>
                </a:cxn>
                <a:cxn ang="0">
                  <a:pos x="237" y="158"/>
                </a:cxn>
                <a:cxn ang="0">
                  <a:pos x="174" y="174"/>
                </a:cxn>
                <a:cxn ang="0">
                  <a:pos x="200" y="192"/>
                </a:cxn>
                <a:cxn ang="0">
                  <a:pos x="186" y="166"/>
                </a:cxn>
                <a:cxn ang="0">
                  <a:pos x="219" y="137"/>
                </a:cxn>
                <a:cxn ang="0">
                  <a:pos x="227" y="151"/>
                </a:cxn>
                <a:cxn ang="0">
                  <a:pos x="209" y="177"/>
                </a:cxn>
              </a:cxnLst>
              <a:rect b="b" l="0" r="r" t="0"/>
              <a:pathLst>
                <a:path h="996" w="829">
                  <a:moveTo>
                    <a:pt x="469" y="105"/>
                  </a:moveTo>
                  <a:cubicBezTo>
                    <a:pt x="469" y="105"/>
                    <a:pt x="469" y="105"/>
                    <a:pt x="469" y="105"/>
                  </a:cubicBezTo>
                  <a:cubicBezTo>
                    <a:pt x="470" y="105"/>
                    <a:pt x="470" y="105"/>
                    <a:pt x="470" y="106"/>
                  </a:cubicBezTo>
                  <a:cubicBezTo>
                    <a:pt x="470" y="106"/>
                    <a:pt x="470" y="107"/>
                    <a:pt x="470" y="107"/>
                  </a:cubicBezTo>
                  <a:cubicBezTo>
                    <a:pt x="470" y="107"/>
                    <a:pt x="473" y="108"/>
                    <a:pt x="473" y="108"/>
                  </a:cubicBezTo>
                  <a:cubicBezTo>
                    <a:pt x="473" y="108"/>
                    <a:pt x="473" y="108"/>
                    <a:pt x="473" y="108"/>
                  </a:cubicBezTo>
                  <a:cubicBezTo>
                    <a:pt x="473" y="108"/>
                    <a:pt x="473" y="108"/>
                    <a:pt x="473" y="108"/>
                  </a:cubicBezTo>
                  <a:cubicBezTo>
                    <a:pt x="474" y="107"/>
                    <a:pt x="471" y="105"/>
                    <a:pt x="470" y="105"/>
                  </a:cubicBezTo>
                  <a:cubicBezTo>
                    <a:pt x="470" y="105"/>
                    <a:pt x="469" y="105"/>
                    <a:pt x="469" y="105"/>
                  </a:cubicBezTo>
                  <a:close/>
                  <a:moveTo>
                    <a:pt x="478" y="116"/>
                  </a:moveTo>
                  <a:cubicBezTo>
                    <a:pt x="478" y="116"/>
                    <a:pt x="478" y="116"/>
                    <a:pt x="478" y="116"/>
                  </a:cubicBezTo>
                  <a:cubicBezTo>
                    <a:pt x="478" y="116"/>
                    <a:pt x="478" y="116"/>
                    <a:pt x="478" y="116"/>
                  </a:cubicBezTo>
                  <a:cubicBezTo>
                    <a:pt x="478" y="116"/>
                    <a:pt x="478" y="116"/>
                    <a:pt x="478" y="116"/>
                  </a:cubicBezTo>
                  <a:cubicBezTo>
                    <a:pt x="478" y="115"/>
                    <a:pt x="478" y="115"/>
                    <a:pt x="478" y="115"/>
                  </a:cubicBezTo>
                  <a:cubicBezTo>
                    <a:pt x="478" y="115"/>
                    <a:pt x="478" y="115"/>
                    <a:pt x="478" y="115"/>
                  </a:cubicBezTo>
                  <a:cubicBezTo>
                    <a:pt x="478" y="115"/>
                    <a:pt x="478" y="114"/>
                    <a:pt x="478" y="114"/>
                  </a:cubicBezTo>
                  <a:cubicBezTo>
                    <a:pt x="478" y="114"/>
                    <a:pt x="478" y="114"/>
                    <a:pt x="477" y="114"/>
                  </a:cubicBezTo>
                  <a:cubicBezTo>
                    <a:pt x="477" y="115"/>
                    <a:pt x="477" y="115"/>
                    <a:pt x="477" y="115"/>
                  </a:cubicBezTo>
                  <a:cubicBezTo>
                    <a:pt x="477" y="115"/>
                    <a:pt x="477" y="116"/>
                    <a:pt x="478" y="116"/>
                  </a:cubicBezTo>
                  <a:close/>
                  <a:moveTo>
                    <a:pt x="347" y="630"/>
                  </a:moveTo>
                  <a:cubicBezTo>
                    <a:pt x="347" y="631"/>
                    <a:pt x="347" y="631"/>
                    <a:pt x="347" y="632"/>
                  </a:cubicBezTo>
                  <a:cubicBezTo>
                    <a:pt x="347" y="632"/>
                    <a:pt x="347" y="632"/>
                    <a:pt x="347" y="632"/>
                  </a:cubicBezTo>
                  <a:cubicBezTo>
                    <a:pt x="348" y="632"/>
                    <a:pt x="348" y="631"/>
                    <a:pt x="348" y="630"/>
                  </a:cubicBezTo>
                  <a:cubicBezTo>
                    <a:pt x="348" y="630"/>
                    <a:pt x="347" y="630"/>
                    <a:pt x="347" y="630"/>
                  </a:cubicBezTo>
                  <a:cubicBezTo>
                    <a:pt x="347" y="630"/>
                    <a:pt x="347" y="630"/>
                    <a:pt x="347" y="630"/>
                  </a:cubicBezTo>
                  <a:close/>
                  <a:moveTo>
                    <a:pt x="352" y="650"/>
                  </a:moveTo>
                  <a:cubicBezTo>
                    <a:pt x="352" y="650"/>
                    <a:pt x="352" y="650"/>
                    <a:pt x="352" y="650"/>
                  </a:cubicBezTo>
                  <a:cubicBezTo>
                    <a:pt x="352" y="650"/>
                    <a:pt x="352" y="650"/>
                    <a:pt x="352" y="650"/>
                  </a:cubicBezTo>
                  <a:cubicBezTo>
                    <a:pt x="352" y="650"/>
                    <a:pt x="351" y="651"/>
                    <a:pt x="351" y="654"/>
                  </a:cubicBezTo>
                  <a:cubicBezTo>
                    <a:pt x="351" y="655"/>
                    <a:pt x="351" y="655"/>
                    <a:pt x="350" y="656"/>
                  </a:cubicBezTo>
                  <a:cubicBezTo>
                    <a:pt x="350" y="656"/>
                    <a:pt x="350" y="656"/>
                    <a:pt x="350" y="656"/>
                  </a:cubicBezTo>
                  <a:cubicBezTo>
                    <a:pt x="349" y="657"/>
                    <a:pt x="349" y="657"/>
                    <a:pt x="349" y="657"/>
                  </a:cubicBezTo>
                  <a:cubicBezTo>
                    <a:pt x="352" y="657"/>
                    <a:pt x="354" y="654"/>
                    <a:pt x="354" y="652"/>
                  </a:cubicBezTo>
                  <a:cubicBezTo>
                    <a:pt x="354" y="651"/>
                    <a:pt x="353" y="650"/>
                    <a:pt x="353" y="650"/>
                  </a:cubicBezTo>
                  <a:cubicBezTo>
                    <a:pt x="352" y="650"/>
                    <a:pt x="352" y="650"/>
                    <a:pt x="352" y="650"/>
                  </a:cubicBezTo>
                  <a:close/>
                  <a:moveTo>
                    <a:pt x="474" y="125"/>
                  </a:moveTo>
                  <a:cubicBezTo>
                    <a:pt x="474" y="125"/>
                    <a:pt x="474" y="125"/>
                    <a:pt x="474" y="125"/>
                  </a:cubicBezTo>
                  <a:cubicBezTo>
                    <a:pt x="474" y="125"/>
                    <a:pt x="474" y="125"/>
                    <a:pt x="474" y="125"/>
                  </a:cubicBezTo>
                  <a:cubicBezTo>
                    <a:pt x="474" y="126"/>
                    <a:pt x="475" y="128"/>
                    <a:pt x="476" y="129"/>
                  </a:cubicBezTo>
                  <a:cubicBezTo>
                    <a:pt x="476" y="129"/>
                    <a:pt x="476" y="129"/>
                    <a:pt x="476" y="129"/>
                  </a:cubicBezTo>
                  <a:cubicBezTo>
                    <a:pt x="477" y="129"/>
                    <a:pt x="477" y="129"/>
                    <a:pt x="477" y="129"/>
                  </a:cubicBezTo>
                  <a:cubicBezTo>
                    <a:pt x="477" y="129"/>
                    <a:pt x="477" y="129"/>
                    <a:pt x="478" y="129"/>
                  </a:cubicBezTo>
                  <a:cubicBezTo>
                    <a:pt x="478" y="129"/>
                    <a:pt x="478" y="129"/>
                    <a:pt x="478" y="129"/>
                  </a:cubicBezTo>
                  <a:cubicBezTo>
                    <a:pt x="478" y="128"/>
                    <a:pt x="476" y="126"/>
                    <a:pt x="475" y="125"/>
                  </a:cubicBezTo>
                  <a:cubicBezTo>
                    <a:pt x="475" y="125"/>
                    <a:pt x="475" y="125"/>
                    <a:pt x="475" y="125"/>
                  </a:cubicBezTo>
                  <a:cubicBezTo>
                    <a:pt x="475" y="125"/>
                    <a:pt x="475" y="125"/>
                    <a:pt x="474" y="125"/>
                  </a:cubicBezTo>
                  <a:close/>
                  <a:moveTo>
                    <a:pt x="448" y="116"/>
                  </a:moveTo>
                  <a:cubicBezTo>
                    <a:pt x="448" y="116"/>
                    <a:pt x="450" y="116"/>
                    <a:pt x="452" y="117"/>
                  </a:cubicBezTo>
                  <a:cubicBezTo>
                    <a:pt x="451" y="116"/>
                    <a:pt x="450" y="115"/>
                    <a:pt x="449" y="114"/>
                  </a:cubicBezTo>
                  <a:cubicBezTo>
                    <a:pt x="448" y="114"/>
                    <a:pt x="448" y="114"/>
                    <a:pt x="447" y="115"/>
                  </a:cubicBezTo>
                  <a:cubicBezTo>
                    <a:pt x="447" y="115"/>
                    <a:pt x="448" y="116"/>
                    <a:pt x="448" y="116"/>
                  </a:cubicBezTo>
                  <a:close/>
                  <a:moveTo>
                    <a:pt x="506" y="162"/>
                  </a:moveTo>
                  <a:cubicBezTo>
                    <a:pt x="508" y="162"/>
                    <a:pt x="509" y="162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6" y="154"/>
                    <a:pt x="515" y="144"/>
                    <a:pt x="509" y="145"/>
                  </a:cubicBezTo>
                  <a:cubicBezTo>
                    <a:pt x="508" y="145"/>
                    <a:pt x="508" y="145"/>
                    <a:pt x="508" y="145"/>
                  </a:cubicBezTo>
                  <a:cubicBezTo>
                    <a:pt x="508" y="145"/>
                    <a:pt x="508" y="145"/>
                    <a:pt x="508" y="145"/>
                  </a:cubicBezTo>
                  <a:cubicBezTo>
                    <a:pt x="507" y="144"/>
                    <a:pt x="506" y="143"/>
                    <a:pt x="507" y="142"/>
                  </a:cubicBezTo>
                  <a:cubicBezTo>
                    <a:pt x="505" y="141"/>
                    <a:pt x="504" y="141"/>
                    <a:pt x="504" y="141"/>
                  </a:cubicBezTo>
                  <a:cubicBezTo>
                    <a:pt x="504" y="141"/>
                    <a:pt x="504" y="141"/>
                    <a:pt x="504" y="141"/>
                  </a:cubicBezTo>
                  <a:cubicBezTo>
                    <a:pt x="504" y="141"/>
                    <a:pt x="504" y="141"/>
                    <a:pt x="504" y="141"/>
                  </a:cubicBezTo>
                  <a:cubicBezTo>
                    <a:pt x="503" y="141"/>
                    <a:pt x="503" y="141"/>
                    <a:pt x="503" y="141"/>
                  </a:cubicBezTo>
                  <a:cubicBezTo>
                    <a:pt x="503" y="140"/>
                    <a:pt x="503" y="140"/>
                    <a:pt x="504" y="139"/>
                  </a:cubicBezTo>
                  <a:cubicBezTo>
                    <a:pt x="504" y="138"/>
                    <a:pt x="504" y="138"/>
                    <a:pt x="504" y="137"/>
                  </a:cubicBezTo>
                  <a:cubicBezTo>
                    <a:pt x="504" y="137"/>
                    <a:pt x="499" y="133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2" y="140"/>
                    <a:pt x="490" y="143"/>
                    <a:pt x="494" y="145"/>
                  </a:cubicBezTo>
                  <a:cubicBezTo>
                    <a:pt x="494" y="145"/>
                    <a:pt x="496" y="146"/>
                    <a:pt x="496" y="147"/>
                  </a:cubicBezTo>
                  <a:cubicBezTo>
                    <a:pt x="495" y="149"/>
                    <a:pt x="494" y="149"/>
                    <a:pt x="493" y="150"/>
                  </a:cubicBezTo>
                  <a:cubicBezTo>
                    <a:pt x="495" y="151"/>
                    <a:pt x="497" y="154"/>
                    <a:pt x="497" y="154"/>
                  </a:cubicBezTo>
                  <a:cubicBezTo>
                    <a:pt x="498" y="156"/>
                    <a:pt x="500" y="151"/>
                    <a:pt x="502" y="152"/>
                  </a:cubicBezTo>
                  <a:cubicBezTo>
                    <a:pt x="502" y="153"/>
                    <a:pt x="504" y="154"/>
                    <a:pt x="504" y="161"/>
                  </a:cubicBezTo>
                  <a:cubicBezTo>
                    <a:pt x="506" y="160"/>
                    <a:pt x="506" y="161"/>
                    <a:pt x="506" y="162"/>
                  </a:cubicBezTo>
                  <a:cubicBezTo>
                    <a:pt x="506" y="162"/>
                    <a:pt x="506" y="162"/>
                    <a:pt x="506" y="162"/>
                  </a:cubicBezTo>
                  <a:close/>
                  <a:moveTo>
                    <a:pt x="612" y="131"/>
                  </a:moveTo>
                  <a:cubicBezTo>
                    <a:pt x="613" y="131"/>
                    <a:pt x="613" y="131"/>
                    <a:pt x="613" y="131"/>
                  </a:cubicBezTo>
                  <a:cubicBezTo>
                    <a:pt x="618" y="139"/>
                    <a:pt x="620" y="141"/>
                    <a:pt x="621" y="138"/>
                  </a:cubicBezTo>
                  <a:cubicBezTo>
                    <a:pt x="622" y="139"/>
                    <a:pt x="622" y="139"/>
                    <a:pt x="622" y="139"/>
                  </a:cubicBezTo>
                  <a:cubicBezTo>
                    <a:pt x="622" y="139"/>
                    <a:pt x="622" y="139"/>
                    <a:pt x="622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8"/>
                    <a:pt x="620" y="136"/>
                    <a:pt x="618" y="134"/>
                  </a:cubicBezTo>
                  <a:cubicBezTo>
                    <a:pt x="617" y="134"/>
                    <a:pt x="615" y="133"/>
                    <a:pt x="612" y="131"/>
                  </a:cubicBezTo>
                  <a:close/>
                  <a:moveTo>
                    <a:pt x="478" y="131"/>
                  </a:moveTo>
                  <a:cubicBezTo>
                    <a:pt x="478" y="131"/>
                    <a:pt x="478" y="131"/>
                    <a:pt x="478" y="131"/>
                  </a:cubicBezTo>
                  <a:cubicBezTo>
                    <a:pt x="478" y="131"/>
                    <a:pt x="478" y="131"/>
                    <a:pt x="478" y="131"/>
                  </a:cubicBezTo>
                  <a:cubicBezTo>
                    <a:pt x="478" y="131"/>
                    <a:pt x="478" y="131"/>
                    <a:pt x="478" y="131"/>
                  </a:cubicBezTo>
                  <a:cubicBezTo>
                    <a:pt x="478" y="131"/>
                    <a:pt x="481" y="133"/>
                    <a:pt x="481" y="132"/>
                  </a:cubicBezTo>
                  <a:cubicBezTo>
                    <a:pt x="481" y="132"/>
                    <a:pt x="480" y="132"/>
                    <a:pt x="479" y="131"/>
                  </a:cubicBezTo>
                  <a:cubicBezTo>
                    <a:pt x="478" y="131"/>
                    <a:pt x="478" y="130"/>
                    <a:pt x="478" y="131"/>
                  </a:cubicBezTo>
                  <a:close/>
                  <a:moveTo>
                    <a:pt x="521" y="146"/>
                  </a:moveTo>
                  <a:cubicBezTo>
                    <a:pt x="524" y="144"/>
                    <a:pt x="526" y="139"/>
                    <a:pt x="530" y="139"/>
                  </a:cubicBezTo>
                  <a:cubicBezTo>
                    <a:pt x="530" y="139"/>
                    <a:pt x="530" y="139"/>
                    <a:pt x="530" y="139"/>
                  </a:cubicBezTo>
                  <a:cubicBezTo>
                    <a:pt x="531" y="144"/>
                    <a:pt x="528" y="150"/>
                    <a:pt x="531" y="155"/>
                  </a:cubicBezTo>
                  <a:cubicBezTo>
                    <a:pt x="531" y="155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7" y="147"/>
                    <a:pt x="541" y="132"/>
                    <a:pt x="540" y="127"/>
                  </a:cubicBezTo>
                  <a:cubicBezTo>
                    <a:pt x="539" y="128"/>
                    <a:pt x="539" y="128"/>
                    <a:pt x="537" y="128"/>
                  </a:cubicBezTo>
                  <a:cubicBezTo>
                    <a:pt x="537" y="128"/>
                    <a:pt x="537" y="128"/>
                    <a:pt x="537" y="128"/>
                  </a:cubicBezTo>
                  <a:cubicBezTo>
                    <a:pt x="537" y="127"/>
                    <a:pt x="535" y="124"/>
                    <a:pt x="534" y="123"/>
                  </a:cubicBezTo>
                  <a:cubicBezTo>
                    <a:pt x="532" y="122"/>
                    <a:pt x="531" y="122"/>
                    <a:pt x="526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1" y="121"/>
                    <a:pt x="500" y="123"/>
                    <a:pt x="500" y="123"/>
                  </a:cubicBezTo>
                  <a:cubicBezTo>
                    <a:pt x="500" y="123"/>
                    <a:pt x="500" y="123"/>
                    <a:pt x="500" y="123"/>
                  </a:cubicBezTo>
                  <a:cubicBezTo>
                    <a:pt x="495" y="124"/>
                    <a:pt x="494" y="118"/>
                    <a:pt x="491" y="116"/>
                  </a:cubicBezTo>
                  <a:cubicBezTo>
                    <a:pt x="490" y="116"/>
                    <a:pt x="489" y="116"/>
                    <a:pt x="488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5" y="121"/>
                    <a:pt x="485" y="121"/>
                    <a:pt x="485" y="122"/>
                  </a:cubicBezTo>
                  <a:cubicBezTo>
                    <a:pt x="485" y="121"/>
                    <a:pt x="485" y="121"/>
                    <a:pt x="485" y="121"/>
                  </a:cubicBezTo>
                  <a:cubicBezTo>
                    <a:pt x="485" y="121"/>
                    <a:pt x="485" y="121"/>
                    <a:pt x="485" y="121"/>
                  </a:cubicBezTo>
                  <a:cubicBezTo>
                    <a:pt x="485" y="121"/>
                    <a:pt x="485" y="121"/>
                    <a:pt x="485" y="121"/>
                  </a:cubicBezTo>
                  <a:cubicBezTo>
                    <a:pt x="485" y="121"/>
                    <a:pt x="485" y="121"/>
                    <a:pt x="485" y="121"/>
                  </a:cubicBezTo>
                  <a:cubicBezTo>
                    <a:pt x="484" y="121"/>
                    <a:pt x="484" y="121"/>
                    <a:pt x="484" y="121"/>
                  </a:cubicBezTo>
                  <a:cubicBezTo>
                    <a:pt x="484" y="121"/>
                    <a:pt x="484" y="121"/>
                    <a:pt x="484" y="121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2" y="120"/>
                    <a:pt x="482" y="118"/>
                    <a:pt x="481" y="117"/>
                  </a:cubicBezTo>
                  <a:cubicBezTo>
                    <a:pt x="479" y="118"/>
                    <a:pt x="479" y="118"/>
                    <a:pt x="478" y="119"/>
                  </a:cubicBezTo>
                  <a:cubicBezTo>
                    <a:pt x="478" y="122"/>
                    <a:pt x="479" y="123"/>
                    <a:pt x="483" y="128"/>
                  </a:cubicBezTo>
                  <a:cubicBezTo>
                    <a:pt x="483" y="128"/>
                    <a:pt x="483" y="128"/>
                    <a:pt x="483" y="128"/>
                  </a:cubicBezTo>
                  <a:cubicBezTo>
                    <a:pt x="480" y="128"/>
                    <a:pt x="480" y="128"/>
                    <a:pt x="480" y="129"/>
                  </a:cubicBezTo>
                  <a:cubicBezTo>
                    <a:pt x="480" y="129"/>
                    <a:pt x="480" y="129"/>
                    <a:pt x="480" y="129"/>
                  </a:cubicBezTo>
                  <a:cubicBezTo>
                    <a:pt x="480" y="129"/>
                    <a:pt x="480" y="130"/>
                    <a:pt x="480" y="130"/>
                  </a:cubicBezTo>
                  <a:cubicBezTo>
                    <a:pt x="480" y="130"/>
                    <a:pt x="480" y="130"/>
                    <a:pt x="480" y="130"/>
                  </a:cubicBezTo>
                  <a:cubicBezTo>
                    <a:pt x="482" y="129"/>
                    <a:pt x="484" y="128"/>
                    <a:pt x="486" y="129"/>
                  </a:cubicBezTo>
                  <a:cubicBezTo>
                    <a:pt x="486" y="129"/>
                    <a:pt x="486" y="129"/>
                    <a:pt x="486" y="129"/>
                  </a:cubicBezTo>
                  <a:cubicBezTo>
                    <a:pt x="486" y="129"/>
                    <a:pt x="486" y="129"/>
                    <a:pt x="486" y="129"/>
                  </a:cubicBezTo>
                  <a:cubicBezTo>
                    <a:pt x="486" y="129"/>
                    <a:pt x="486" y="129"/>
                    <a:pt x="486" y="129"/>
                  </a:cubicBezTo>
                  <a:cubicBezTo>
                    <a:pt x="486" y="130"/>
                    <a:pt x="490" y="133"/>
                    <a:pt x="491" y="133"/>
                  </a:cubicBezTo>
                  <a:cubicBezTo>
                    <a:pt x="491" y="133"/>
                    <a:pt x="491" y="133"/>
                    <a:pt x="491" y="133"/>
                  </a:cubicBezTo>
                  <a:cubicBezTo>
                    <a:pt x="491" y="133"/>
                    <a:pt x="491" y="133"/>
                    <a:pt x="491" y="133"/>
                  </a:cubicBezTo>
                  <a:cubicBezTo>
                    <a:pt x="491" y="133"/>
                    <a:pt x="491" y="133"/>
                    <a:pt x="491" y="133"/>
                  </a:cubicBezTo>
                  <a:cubicBezTo>
                    <a:pt x="491" y="132"/>
                    <a:pt x="489" y="130"/>
                    <a:pt x="489" y="130"/>
                  </a:cubicBezTo>
                  <a:cubicBezTo>
                    <a:pt x="489" y="130"/>
                    <a:pt x="489" y="130"/>
                    <a:pt x="489" y="130"/>
                  </a:cubicBezTo>
                  <a:cubicBezTo>
                    <a:pt x="492" y="130"/>
                    <a:pt x="491" y="133"/>
                    <a:pt x="492" y="135"/>
                  </a:cubicBezTo>
                  <a:cubicBezTo>
                    <a:pt x="492" y="135"/>
                    <a:pt x="492" y="135"/>
                    <a:pt x="492" y="135"/>
                  </a:cubicBezTo>
                  <a:cubicBezTo>
                    <a:pt x="492" y="135"/>
                    <a:pt x="492" y="135"/>
                    <a:pt x="492" y="135"/>
                  </a:cubicBezTo>
                  <a:cubicBezTo>
                    <a:pt x="492" y="135"/>
                    <a:pt x="492" y="135"/>
                    <a:pt x="492" y="135"/>
                  </a:cubicBezTo>
                  <a:cubicBezTo>
                    <a:pt x="492" y="135"/>
                    <a:pt x="492" y="135"/>
                    <a:pt x="492" y="135"/>
                  </a:cubicBezTo>
                  <a:cubicBezTo>
                    <a:pt x="492" y="135"/>
                    <a:pt x="492" y="135"/>
                    <a:pt x="492" y="135"/>
                  </a:cubicBezTo>
                  <a:cubicBezTo>
                    <a:pt x="492" y="135"/>
                    <a:pt x="492" y="135"/>
                    <a:pt x="492" y="135"/>
                  </a:cubicBezTo>
                  <a:cubicBezTo>
                    <a:pt x="493" y="133"/>
                    <a:pt x="493" y="132"/>
                    <a:pt x="493" y="132"/>
                  </a:cubicBezTo>
                  <a:cubicBezTo>
                    <a:pt x="493" y="132"/>
                    <a:pt x="493" y="132"/>
                    <a:pt x="493" y="132"/>
                  </a:cubicBezTo>
                  <a:cubicBezTo>
                    <a:pt x="493" y="132"/>
                    <a:pt x="495" y="133"/>
                    <a:pt x="497" y="133"/>
                  </a:cubicBezTo>
                  <a:cubicBezTo>
                    <a:pt x="496" y="131"/>
                    <a:pt x="496" y="131"/>
                    <a:pt x="496" y="130"/>
                  </a:cubicBezTo>
                  <a:cubicBezTo>
                    <a:pt x="496" y="130"/>
                    <a:pt x="496" y="130"/>
                    <a:pt x="497" y="130"/>
                  </a:cubicBezTo>
                  <a:cubicBezTo>
                    <a:pt x="497" y="130"/>
                    <a:pt x="497" y="130"/>
                    <a:pt x="497" y="130"/>
                  </a:cubicBezTo>
                  <a:cubicBezTo>
                    <a:pt x="499" y="131"/>
                    <a:pt x="500" y="132"/>
                    <a:pt x="500" y="133"/>
                  </a:cubicBezTo>
                  <a:cubicBezTo>
                    <a:pt x="507" y="131"/>
                    <a:pt x="507" y="131"/>
                    <a:pt x="508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1" y="131"/>
                    <a:pt x="514" y="134"/>
                    <a:pt x="517" y="134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135"/>
                    <a:pt x="517" y="136"/>
                    <a:pt x="513" y="137"/>
                  </a:cubicBezTo>
                  <a:cubicBezTo>
                    <a:pt x="514" y="138"/>
                    <a:pt x="515" y="139"/>
                    <a:pt x="515" y="140"/>
                  </a:cubicBezTo>
                  <a:cubicBezTo>
                    <a:pt x="518" y="137"/>
                    <a:pt x="520" y="141"/>
                    <a:pt x="521" y="146"/>
                  </a:cubicBezTo>
                  <a:close/>
                  <a:moveTo>
                    <a:pt x="507" y="135"/>
                  </a:moveTo>
                  <a:cubicBezTo>
                    <a:pt x="507" y="135"/>
                    <a:pt x="507" y="135"/>
                    <a:pt x="507" y="135"/>
                  </a:cubicBezTo>
                  <a:cubicBezTo>
                    <a:pt x="508" y="135"/>
                    <a:pt x="507" y="134"/>
                    <a:pt x="507" y="134"/>
                  </a:cubicBezTo>
                  <a:cubicBezTo>
                    <a:pt x="506" y="134"/>
                    <a:pt x="506" y="134"/>
                    <a:pt x="506" y="134"/>
                  </a:cubicBezTo>
                  <a:cubicBezTo>
                    <a:pt x="506" y="134"/>
                    <a:pt x="506" y="134"/>
                    <a:pt x="506" y="134"/>
                  </a:cubicBezTo>
                  <a:cubicBezTo>
                    <a:pt x="506" y="134"/>
                    <a:pt x="507" y="135"/>
                    <a:pt x="507" y="135"/>
                  </a:cubicBezTo>
                  <a:cubicBezTo>
                    <a:pt x="507" y="135"/>
                    <a:pt x="507" y="135"/>
                    <a:pt x="507" y="135"/>
                  </a:cubicBezTo>
                  <a:close/>
                  <a:moveTo>
                    <a:pt x="243" y="614"/>
                  </a:moveTo>
                  <a:cubicBezTo>
                    <a:pt x="243" y="614"/>
                    <a:pt x="242" y="614"/>
                    <a:pt x="242" y="614"/>
                  </a:cubicBezTo>
                  <a:cubicBezTo>
                    <a:pt x="244" y="614"/>
                    <a:pt x="246" y="613"/>
                    <a:pt x="248" y="613"/>
                  </a:cubicBezTo>
                  <a:cubicBezTo>
                    <a:pt x="248" y="613"/>
                    <a:pt x="248" y="613"/>
                    <a:pt x="248" y="613"/>
                  </a:cubicBezTo>
                  <a:cubicBezTo>
                    <a:pt x="246" y="613"/>
                    <a:pt x="245" y="613"/>
                    <a:pt x="243" y="614"/>
                  </a:cubicBezTo>
                  <a:cubicBezTo>
                    <a:pt x="243" y="614"/>
                    <a:pt x="243" y="614"/>
                    <a:pt x="243" y="614"/>
                  </a:cubicBezTo>
                  <a:close/>
                  <a:moveTo>
                    <a:pt x="272" y="117"/>
                  </a:moveTo>
                  <a:cubicBezTo>
                    <a:pt x="276" y="114"/>
                    <a:pt x="277" y="113"/>
                    <a:pt x="278" y="109"/>
                  </a:cubicBezTo>
                  <a:cubicBezTo>
                    <a:pt x="278" y="109"/>
                    <a:pt x="277" y="109"/>
                    <a:pt x="277" y="108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8" y="107"/>
                    <a:pt x="278" y="107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80" y="106"/>
                    <a:pt x="280" y="106"/>
                    <a:pt x="281" y="104"/>
                  </a:cubicBezTo>
                  <a:cubicBezTo>
                    <a:pt x="281" y="102"/>
                    <a:pt x="279" y="102"/>
                    <a:pt x="278" y="102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7" y="103"/>
                    <a:pt x="275" y="103"/>
                    <a:pt x="274" y="103"/>
                  </a:cubicBezTo>
                  <a:cubicBezTo>
                    <a:pt x="271" y="104"/>
                    <a:pt x="260" y="110"/>
                    <a:pt x="260" y="113"/>
                  </a:cubicBezTo>
                  <a:cubicBezTo>
                    <a:pt x="260" y="113"/>
                    <a:pt x="260" y="113"/>
                    <a:pt x="261" y="113"/>
                  </a:cubicBezTo>
                  <a:cubicBezTo>
                    <a:pt x="261" y="113"/>
                    <a:pt x="260" y="114"/>
                    <a:pt x="260" y="114"/>
                  </a:cubicBezTo>
                  <a:cubicBezTo>
                    <a:pt x="260" y="114"/>
                    <a:pt x="260" y="114"/>
                    <a:pt x="260" y="114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9" y="117"/>
                    <a:pt x="260" y="117"/>
                    <a:pt x="262" y="115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1" y="116"/>
                    <a:pt x="261" y="117"/>
                    <a:pt x="260" y="118"/>
                  </a:cubicBezTo>
                  <a:cubicBezTo>
                    <a:pt x="260" y="117"/>
                    <a:pt x="268" y="112"/>
                    <a:pt x="267" y="114"/>
                  </a:cubicBezTo>
                  <a:cubicBezTo>
                    <a:pt x="267" y="115"/>
                    <a:pt x="267" y="115"/>
                    <a:pt x="267" y="115"/>
                  </a:cubicBezTo>
                  <a:cubicBezTo>
                    <a:pt x="267" y="115"/>
                    <a:pt x="267" y="115"/>
                    <a:pt x="267" y="115"/>
                  </a:cubicBezTo>
                  <a:cubicBezTo>
                    <a:pt x="265" y="118"/>
                    <a:pt x="265" y="118"/>
                    <a:pt x="262" y="119"/>
                  </a:cubicBezTo>
                  <a:cubicBezTo>
                    <a:pt x="262" y="121"/>
                    <a:pt x="262" y="121"/>
                    <a:pt x="261" y="122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0" y="121"/>
                    <a:pt x="262" y="119"/>
                    <a:pt x="260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0" y="119"/>
                    <a:pt x="256" y="124"/>
                    <a:pt x="258" y="125"/>
                  </a:cubicBezTo>
                  <a:cubicBezTo>
                    <a:pt x="259" y="125"/>
                    <a:pt x="259" y="125"/>
                    <a:pt x="258" y="128"/>
                  </a:cubicBezTo>
                  <a:cubicBezTo>
                    <a:pt x="258" y="128"/>
                    <a:pt x="258" y="128"/>
                    <a:pt x="258" y="128"/>
                  </a:cubicBezTo>
                  <a:cubicBezTo>
                    <a:pt x="256" y="130"/>
                    <a:pt x="254" y="128"/>
                    <a:pt x="252" y="130"/>
                  </a:cubicBezTo>
                  <a:cubicBezTo>
                    <a:pt x="252" y="131"/>
                    <a:pt x="252" y="133"/>
                    <a:pt x="254" y="134"/>
                  </a:cubicBezTo>
                  <a:cubicBezTo>
                    <a:pt x="254" y="134"/>
                    <a:pt x="254" y="134"/>
                    <a:pt x="254" y="134"/>
                  </a:cubicBezTo>
                  <a:cubicBezTo>
                    <a:pt x="252" y="137"/>
                    <a:pt x="250" y="139"/>
                    <a:pt x="249" y="139"/>
                  </a:cubicBezTo>
                  <a:cubicBezTo>
                    <a:pt x="248" y="137"/>
                    <a:pt x="250" y="135"/>
                    <a:pt x="249" y="134"/>
                  </a:cubicBezTo>
                  <a:cubicBezTo>
                    <a:pt x="249" y="134"/>
                    <a:pt x="249" y="134"/>
                    <a:pt x="249" y="134"/>
                  </a:cubicBezTo>
                  <a:cubicBezTo>
                    <a:pt x="249" y="134"/>
                    <a:pt x="249" y="134"/>
                    <a:pt x="249" y="134"/>
                  </a:cubicBezTo>
                  <a:cubicBezTo>
                    <a:pt x="248" y="135"/>
                    <a:pt x="247" y="137"/>
                    <a:pt x="248" y="137"/>
                  </a:cubicBezTo>
                  <a:cubicBezTo>
                    <a:pt x="247" y="138"/>
                    <a:pt x="247" y="138"/>
                    <a:pt x="247" y="138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40"/>
                  </a:cubicBezTo>
                  <a:cubicBezTo>
                    <a:pt x="245" y="140"/>
                    <a:pt x="244" y="141"/>
                    <a:pt x="243" y="141"/>
                  </a:cubicBezTo>
                  <a:cubicBezTo>
                    <a:pt x="243" y="141"/>
                    <a:pt x="243" y="141"/>
                    <a:pt x="243" y="141"/>
                  </a:cubicBezTo>
                  <a:cubicBezTo>
                    <a:pt x="242" y="143"/>
                    <a:pt x="242" y="144"/>
                    <a:pt x="243" y="144"/>
                  </a:cubicBezTo>
                  <a:cubicBezTo>
                    <a:pt x="244" y="144"/>
                    <a:pt x="244" y="143"/>
                    <a:pt x="244" y="142"/>
                  </a:cubicBezTo>
                  <a:cubicBezTo>
                    <a:pt x="244" y="142"/>
                    <a:pt x="244" y="142"/>
                    <a:pt x="244" y="142"/>
                  </a:cubicBezTo>
                  <a:cubicBezTo>
                    <a:pt x="248" y="141"/>
                    <a:pt x="250" y="143"/>
                    <a:pt x="254" y="142"/>
                  </a:cubicBezTo>
                  <a:cubicBezTo>
                    <a:pt x="254" y="142"/>
                    <a:pt x="253" y="142"/>
                    <a:pt x="253" y="142"/>
                  </a:cubicBezTo>
                  <a:cubicBezTo>
                    <a:pt x="253" y="142"/>
                    <a:pt x="253" y="143"/>
                    <a:pt x="252" y="143"/>
                  </a:cubicBezTo>
                  <a:cubicBezTo>
                    <a:pt x="255" y="142"/>
                    <a:pt x="256" y="141"/>
                    <a:pt x="256" y="141"/>
                  </a:cubicBezTo>
                  <a:cubicBezTo>
                    <a:pt x="256" y="140"/>
                    <a:pt x="256" y="140"/>
                    <a:pt x="256" y="140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56" y="141"/>
                    <a:pt x="256" y="141"/>
                    <a:pt x="257" y="141"/>
                  </a:cubicBezTo>
                  <a:cubicBezTo>
                    <a:pt x="257" y="141"/>
                    <a:pt x="257" y="141"/>
                    <a:pt x="257" y="141"/>
                  </a:cubicBezTo>
                  <a:cubicBezTo>
                    <a:pt x="258" y="140"/>
                    <a:pt x="258" y="138"/>
                    <a:pt x="257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5" y="138"/>
                    <a:pt x="254" y="138"/>
                    <a:pt x="254" y="136"/>
                  </a:cubicBezTo>
                  <a:cubicBezTo>
                    <a:pt x="255" y="136"/>
                    <a:pt x="255" y="136"/>
                    <a:pt x="255" y="136"/>
                  </a:cubicBezTo>
                  <a:cubicBezTo>
                    <a:pt x="255" y="135"/>
                    <a:pt x="256" y="134"/>
                    <a:pt x="256" y="134"/>
                  </a:cubicBezTo>
                  <a:cubicBezTo>
                    <a:pt x="257" y="134"/>
                    <a:pt x="257" y="136"/>
                    <a:pt x="258" y="135"/>
                  </a:cubicBezTo>
                  <a:cubicBezTo>
                    <a:pt x="258" y="135"/>
                    <a:pt x="258" y="135"/>
                    <a:pt x="258" y="135"/>
                  </a:cubicBezTo>
                  <a:cubicBezTo>
                    <a:pt x="258" y="135"/>
                    <a:pt x="258" y="135"/>
                    <a:pt x="258" y="135"/>
                  </a:cubicBezTo>
                  <a:cubicBezTo>
                    <a:pt x="259" y="135"/>
                    <a:pt x="259" y="135"/>
                    <a:pt x="259" y="135"/>
                  </a:cubicBezTo>
                  <a:cubicBezTo>
                    <a:pt x="259" y="135"/>
                    <a:pt x="259" y="135"/>
                    <a:pt x="259" y="135"/>
                  </a:cubicBezTo>
                  <a:cubicBezTo>
                    <a:pt x="259" y="135"/>
                    <a:pt x="259" y="134"/>
                    <a:pt x="259" y="133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61" y="131"/>
                    <a:pt x="262" y="131"/>
                    <a:pt x="263" y="130"/>
                  </a:cubicBezTo>
                  <a:cubicBezTo>
                    <a:pt x="263" y="130"/>
                    <a:pt x="263" y="130"/>
                    <a:pt x="263" y="130"/>
                  </a:cubicBezTo>
                  <a:cubicBezTo>
                    <a:pt x="265" y="129"/>
                    <a:pt x="265" y="127"/>
                    <a:pt x="266" y="125"/>
                  </a:cubicBezTo>
                  <a:cubicBezTo>
                    <a:pt x="266" y="124"/>
                    <a:pt x="266" y="124"/>
                    <a:pt x="265" y="125"/>
                  </a:cubicBezTo>
                  <a:cubicBezTo>
                    <a:pt x="265" y="124"/>
                    <a:pt x="265" y="124"/>
                    <a:pt x="265" y="124"/>
                  </a:cubicBezTo>
                  <a:cubicBezTo>
                    <a:pt x="267" y="121"/>
                    <a:pt x="268" y="120"/>
                    <a:pt x="272" y="117"/>
                  </a:cubicBezTo>
                  <a:close/>
                  <a:moveTo>
                    <a:pt x="255" y="133"/>
                  </a:moveTo>
                  <a:cubicBezTo>
                    <a:pt x="255" y="133"/>
                    <a:pt x="255" y="133"/>
                    <a:pt x="254" y="134"/>
                  </a:cubicBezTo>
                  <a:cubicBezTo>
                    <a:pt x="254" y="134"/>
                    <a:pt x="254" y="134"/>
                    <a:pt x="254" y="134"/>
                  </a:cubicBezTo>
                  <a:cubicBezTo>
                    <a:pt x="254" y="134"/>
                    <a:pt x="254" y="134"/>
                    <a:pt x="254" y="134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5" y="133"/>
                    <a:pt x="255" y="133"/>
                    <a:pt x="255" y="133"/>
                  </a:cubicBezTo>
                  <a:close/>
                  <a:moveTo>
                    <a:pt x="351" y="188"/>
                  </a:moveTo>
                  <a:cubicBezTo>
                    <a:pt x="351" y="188"/>
                    <a:pt x="351" y="188"/>
                    <a:pt x="351" y="188"/>
                  </a:cubicBezTo>
                  <a:cubicBezTo>
                    <a:pt x="350" y="184"/>
                    <a:pt x="353" y="180"/>
                    <a:pt x="352" y="176"/>
                  </a:cubicBezTo>
                  <a:cubicBezTo>
                    <a:pt x="352" y="176"/>
                    <a:pt x="352" y="176"/>
                    <a:pt x="352" y="176"/>
                  </a:cubicBezTo>
                  <a:cubicBezTo>
                    <a:pt x="352" y="176"/>
                    <a:pt x="352" y="176"/>
                    <a:pt x="352" y="176"/>
                  </a:cubicBezTo>
                  <a:cubicBezTo>
                    <a:pt x="347" y="173"/>
                    <a:pt x="347" y="173"/>
                    <a:pt x="346" y="172"/>
                  </a:cubicBezTo>
                  <a:cubicBezTo>
                    <a:pt x="346" y="172"/>
                    <a:pt x="346" y="172"/>
                    <a:pt x="346" y="172"/>
                  </a:cubicBezTo>
                  <a:cubicBezTo>
                    <a:pt x="351" y="171"/>
                    <a:pt x="350" y="164"/>
                    <a:pt x="353" y="161"/>
                  </a:cubicBezTo>
                  <a:cubicBezTo>
                    <a:pt x="353" y="161"/>
                    <a:pt x="353" y="161"/>
                    <a:pt x="353" y="161"/>
                  </a:cubicBezTo>
                  <a:cubicBezTo>
                    <a:pt x="353" y="161"/>
                    <a:pt x="353" y="161"/>
                    <a:pt x="353" y="161"/>
                  </a:cubicBezTo>
                  <a:cubicBezTo>
                    <a:pt x="354" y="163"/>
                    <a:pt x="354" y="163"/>
                    <a:pt x="354" y="165"/>
                  </a:cubicBezTo>
                  <a:cubicBezTo>
                    <a:pt x="355" y="165"/>
                    <a:pt x="355" y="165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7" y="163"/>
                    <a:pt x="358" y="161"/>
                    <a:pt x="358" y="160"/>
                  </a:cubicBezTo>
                  <a:cubicBezTo>
                    <a:pt x="360" y="153"/>
                    <a:pt x="357" y="148"/>
                    <a:pt x="358" y="141"/>
                  </a:cubicBezTo>
                  <a:cubicBezTo>
                    <a:pt x="360" y="134"/>
                    <a:pt x="368" y="130"/>
                    <a:pt x="369" y="122"/>
                  </a:cubicBezTo>
                  <a:cubicBezTo>
                    <a:pt x="365" y="123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8" y="126"/>
                    <a:pt x="358" y="126"/>
                    <a:pt x="358" y="126"/>
                  </a:cubicBezTo>
                  <a:cubicBezTo>
                    <a:pt x="358" y="126"/>
                    <a:pt x="358" y="126"/>
                    <a:pt x="358" y="126"/>
                  </a:cubicBezTo>
                  <a:cubicBezTo>
                    <a:pt x="358" y="126"/>
                    <a:pt x="358" y="126"/>
                    <a:pt x="358" y="126"/>
                  </a:cubicBezTo>
                  <a:cubicBezTo>
                    <a:pt x="357" y="128"/>
                    <a:pt x="357" y="129"/>
                    <a:pt x="355" y="128"/>
                  </a:cubicBezTo>
                  <a:cubicBezTo>
                    <a:pt x="356" y="128"/>
                    <a:pt x="356" y="128"/>
                    <a:pt x="356" y="128"/>
                  </a:cubicBezTo>
                  <a:cubicBezTo>
                    <a:pt x="356" y="128"/>
                    <a:pt x="356" y="128"/>
                    <a:pt x="356" y="127"/>
                  </a:cubicBezTo>
                  <a:cubicBezTo>
                    <a:pt x="355" y="127"/>
                    <a:pt x="355" y="127"/>
                    <a:pt x="354" y="127"/>
                  </a:cubicBezTo>
                  <a:cubicBezTo>
                    <a:pt x="354" y="127"/>
                    <a:pt x="354" y="127"/>
                    <a:pt x="354" y="127"/>
                  </a:cubicBezTo>
                  <a:cubicBezTo>
                    <a:pt x="354" y="124"/>
                    <a:pt x="351" y="124"/>
                    <a:pt x="351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5" y="123"/>
                    <a:pt x="356" y="124"/>
                    <a:pt x="357" y="124"/>
                  </a:cubicBezTo>
                  <a:cubicBezTo>
                    <a:pt x="357" y="123"/>
                    <a:pt x="356" y="122"/>
                    <a:pt x="357" y="120"/>
                  </a:cubicBezTo>
                  <a:cubicBezTo>
                    <a:pt x="360" y="118"/>
                    <a:pt x="363" y="120"/>
                    <a:pt x="367" y="119"/>
                  </a:cubicBezTo>
                  <a:cubicBezTo>
                    <a:pt x="367" y="119"/>
                    <a:pt x="367" y="119"/>
                    <a:pt x="367" y="119"/>
                  </a:cubicBezTo>
                  <a:cubicBezTo>
                    <a:pt x="367" y="119"/>
                    <a:pt x="367" y="119"/>
                    <a:pt x="367" y="119"/>
                  </a:cubicBezTo>
                  <a:cubicBezTo>
                    <a:pt x="367" y="119"/>
                    <a:pt x="367" y="118"/>
                    <a:pt x="367" y="118"/>
                  </a:cubicBezTo>
                  <a:cubicBezTo>
                    <a:pt x="363" y="110"/>
                    <a:pt x="352" y="121"/>
                    <a:pt x="348" y="114"/>
                  </a:cubicBezTo>
                  <a:cubicBezTo>
                    <a:pt x="348" y="114"/>
                    <a:pt x="348" y="114"/>
                    <a:pt x="348" y="114"/>
                  </a:cubicBezTo>
                  <a:cubicBezTo>
                    <a:pt x="348" y="114"/>
                    <a:pt x="348" y="114"/>
                    <a:pt x="349" y="114"/>
                  </a:cubicBezTo>
                  <a:cubicBezTo>
                    <a:pt x="348" y="114"/>
                    <a:pt x="348" y="114"/>
                    <a:pt x="348" y="113"/>
                  </a:cubicBezTo>
                  <a:cubicBezTo>
                    <a:pt x="348" y="113"/>
                    <a:pt x="348" y="113"/>
                    <a:pt x="348" y="113"/>
                  </a:cubicBezTo>
                  <a:cubicBezTo>
                    <a:pt x="351" y="115"/>
                    <a:pt x="354" y="115"/>
                    <a:pt x="356" y="113"/>
                  </a:cubicBezTo>
                  <a:cubicBezTo>
                    <a:pt x="356" y="113"/>
                    <a:pt x="356" y="113"/>
                    <a:pt x="356" y="113"/>
                  </a:cubicBezTo>
                  <a:cubicBezTo>
                    <a:pt x="356" y="113"/>
                    <a:pt x="356" y="113"/>
                    <a:pt x="356" y="113"/>
                  </a:cubicBezTo>
                  <a:cubicBezTo>
                    <a:pt x="356" y="113"/>
                    <a:pt x="356" y="113"/>
                    <a:pt x="356" y="113"/>
                  </a:cubicBezTo>
                  <a:cubicBezTo>
                    <a:pt x="356" y="113"/>
                    <a:pt x="356" y="113"/>
                    <a:pt x="356" y="113"/>
                  </a:cubicBezTo>
                  <a:cubicBezTo>
                    <a:pt x="356" y="113"/>
                    <a:pt x="356" y="113"/>
                    <a:pt x="356" y="113"/>
                  </a:cubicBezTo>
                  <a:cubicBezTo>
                    <a:pt x="352" y="112"/>
                    <a:pt x="348" y="114"/>
                    <a:pt x="345" y="112"/>
                  </a:cubicBezTo>
                  <a:cubicBezTo>
                    <a:pt x="345" y="112"/>
                    <a:pt x="345" y="111"/>
                    <a:pt x="344" y="111"/>
                  </a:cubicBezTo>
                  <a:cubicBezTo>
                    <a:pt x="347" y="109"/>
                    <a:pt x="350" y="110"/>
                    <a:pt x="352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3" y="109"/>
                    <a:pt x="353" y="109"/>
                    <a:pt x="353" y="108"/>
                  </a:cubicBezTo>
                  <a:cubicBezTo>
                    <a:pt x="352" y="108"/>
                    <a:pt x="352" y="108"/>
                    <a:pt x="352" y="107"/>
                  </a:cubicBezTo>
                  <a:cubicBezTo>
                    <a:pt x="351" y="108"/>
                    <a:pt x="350" y="108"/>
                    <a:pt x="348" y="108"/>
                  </a:cubicBezTo>
                  <a:cubicBezTo>
                    <a:pt x="348" y="108"/>
                    <a:pt x="348" y="108"/>
                    <a:pt x="348" y="108"/>
                  </a:cubicBezTo>
                  <a:cubicBezTo>
                    <a:pt x="347" y="108"/>
                    <a:pt x="347" y="107"/>
                    <a:pt x="347" y="107"/>
                  </a:cubicBezTo>
                  <a:cubicBezTo>
                    <a:pt x="350" y="104"/>
                    <a:pt x="350" y="104"/>
                    <a:pt x="348" y="103"/>
                  </a:cubicBezTo>
                  <a:cubicBezTo>
                    <a:pt x="348" y="103"/>
                    <a:pt x="348" y="103"/>
                    <a:pt x="348" y="103"/>
                  </a:cubicBezTo>
                  <a:cubicBezTo>
                    <a:pt x="344" y="105"/>
                    <a:pt x="343" y="104"/>
                    <a:pt x="342" y="104"/>
                  </a:cubicBezTo>
                  <a:cubicBezTo>
                    <a:pt x="342" y="104"/>
                    <a:pt x="342" y="104"/>
                    <a:pt x="342" y="104"/>
                  </a:cubicBezTo>
                  <a:cubicBezTo>
                    <a:pt x="342" y="104"/>
                    <a:pt x="342" y="104"/>
                    <a:pt x="342" y="104"/>
                  </a:cubicBezTo>
                  <a:cubicBezTo>
                    <a:pt x="342" y="102"/>
                    <a:pt x="342" y="102"/>
                    <a:pt x="340" y="102"/>
                  </a:cubicBezTo>
                  <a:cubicBezTo>
                    <a:pt x="335" y="102"/>
                    <a:pt x="332" y="102"/>
                    <a:pt x="330" y="101"/>
                  </a:cubicBezTo>
                  <a:cubicBezTo>
                    <a:pt x="330" y="101"/>
                    <a:pt x="330" y="101"/>
                    <a:pt x="330" y="101"/>
                  </a:cubicBezTo>
                  <a:cubicBezTo>
                    <a:pt x="330" y="101"/>
                    <a:pt x="330" y="101"/>
                    <a:pt x="330" y="100"/>
                  </a:cubicBezTo>
                  <a:cubicBezTo>
                    <a:pt x="331" y="99"/>
                    <a:pt x="333" y="99"/>
                    <a:pt x="335" y="98"/>
                  </a:cubicBezTo>
                  <a:cubicBezTo>
                    <a:pt x="334" y="98"/>
                    <a:pt x="334" y="98"/>
                    <a:pt x="328" y="98"/>
                  </a:cubicBezTo>
                  <a:cubicBezTo>
                    <a:pt x="329" y="98"/>
                    <a:pt x="329" y="97"/>
                    <a:pt x="329" y="97"/>
                  </a:cubicBezTo>
                  <a:cubicBezTo>
                    <a:pt x="329" y="97"/>
                    <a:pt x="329" y="97"/>
                    <a:pt x="329" y="97"/>
                  </a:cubicBezTo>
                  <a:cubicBezTo>
                    <a:pt x="327" y="97"/>
                    <a:pt x="327" y="97"/>
                    <a:pt x="326" y="98"/>
                  </a:cubicBezTo>
                  <a:cubicBezTo>
                    <a:pt x="326" y="98"/>
                    <a:pt x="326" y="98"/>
                    <a:pt x="326" y="98"/>
                  </a:cubicBezTo>
                  <a:cubicBezTo>
                    <a:pt x="326" y="99"/>
                    <a:pt x="326" y="99"/>
                    <a:pt x="327" y="99"/>
                  </a:cubicBezTo>
                  <a:cubicBezTo>
                    <a:pt x="326" y="99"/>
                    <a:pt x="326" y="99"/>
                    <a:pt x="326" y="99"/>
                  </a:cubicBezTo>
                  <a:cubicBezTo>
                    <a:pt x="326" y="99"/>
                    <a:pt x="326" y="99"/>
                    <a:pt x="326" y="99"/>
                  </a:cubicBezTo>
                  <a:cubicBezTo>
                    <a:pt x="325" y="98"/>
                    <a:pt x="323" y="96"/>
                    <a:pt x="321" y="96"/>
                  </a:cubicBezTo>
                  <a:cubicBezTo>
                    <a:pt x="321" y="96"/>
                    <a:pt x="321" y="96"/>
                    <a:pt x="321" y="96"/>
                  </a:cubicBezTo>
                  <a:cubicBezTo>
                    <a:pt x="321" y="96"/>
                    <a:pt x="321" y="96"/>
                    <a:pt x="321" y="96"/>
                  </a:cubicBezTo>
                  <a:cubicBezTo>
                    <a:pt x="321" y="96"/>
                    <a:pt x="321" y="95"/>
                    <a:pt x="322" y="95"/>
                  </a:cubicBezTo>
                  <a:cubicBezTo>
                    <a:pt x="321" y="95"/>
                    <a:pt x="318" y="94"/>
                    <a:pt x="317" y="94"/>
                  </a:cubicBezTo>
                  <a:cubicBezTo>
                    <a:pt x="316" y="94"/>
                    <a:pt x="316" y="94"/>
                    <a:pt x="316" y="94"/>
                  </a:cubicBezTo>
                  <a:cubicBezTo>
                    <a:pt x="316" y="94"/>
                    <a:pt x="316" y="93"/>
                    <a:pt x="315" y="93"/>
                  </a:cubicBezTo>
                  <a:cubicBezTo>
                    <a:pt x="316" y="93"/>
                    <a:pt x="316" y="93"/>
                    <a:pt x="318" y="92"/>
                  </a:cubicBezTo>
                  <a:cubicBezTo>
                    <a:pt x="318" y="92"/>
                    <a:pt x="318" y="92"/>
                    <a:pt x="318" y="92"/>
                  </a:cubicBezTo>
                  <a:cubicBezTo>
                    <a:pt x="316" y="92"/>
                    <a:pt x="316" y="92"/>
                    <a:pt x="315" y="92"/>
                  </a:cubicBezTo>
                  <a:cubicBezTo>
                    <a:pt x="316" y="92"/>
                    <a:pt x="317" y="92"/>
                    <a:pt x="317" y="91"/>
                  </a:cubicBezTo>
                  <a:cubicBezTo>
                    <a:pt x="316" y="90"/>
                    <a:pt x="313" y="91"/>
                    <a:pt x="313" y="91"/>
                  </a:cubicBezTo>
                  <a:cubicBezTo>
                    <a:pt x="313" y="91"/>
                    <a:pt x="313" y="91"/>
                    <a:pt x="313" y="91"/>
                  </a:cubicBezTo>
                  <a:cubicBezTo>
                    <a:pt x="313" y="91"/>
                    <a:pt x="312" y="91"/>
                    <a:pt x="312" y="90"/>
                  </a:cubicBezTo>
                  <a:cubicBezTo>
                    <a:pt x="312" y="90"/>
                    <a:pt x="312" y="90"/>
                    <a:pt x="314" y="89"/>
                  </a:cubicBezTo>
                  <a:cubicBezTo>
                    <a:pt x="314" y="89"/>
                    <a:pt x="314" y="89"/>
                    <a:pt x="314" y="89"/>
                  </a:cubicBezTo>
                  <a:cubicBezTo>
                    <a:pt x="314" y="89"/>
                    <a:pt x="314" y="89"/>
                    <a:pt x="314" y="89"/>
                  </a:cubicBezTo>
                  <a:cubicBezTo>
                    <a:pt x="314" y="89"/>
                    <a:pt x="314" y="89"/>
                    <a:pt x="314" y="89"/>
                  </a:cubicBezTo>
                  <a:cubicBezTo>
                    <a:pt x="314" y="89"/>
                    <a:pt x="314" y="89"/>
                    <a:pt x="314" y="89"/>
                  </a:cubicBezTo>
                  <a:cubicBezTo>
                    <a:pt x="314" y="89"/>
                    <a:pt x="314" y="88"/>
                    <a:pt x="314" y="88"/>
                  </a:cubicBezTo>
                  <a:cubicBezTo>
                    <a:pt x="313" y="88"/>
                    <a:pt x="313" y="88"/>
                    <a:pt x="312" y="88"/>
                  </a:cubicBezTo>
                  <a:cubicBezTo>
                    <a:pt x="311" y="88"/>
                    <a:pt x="310" y="87"/>
                    <a:pt x="308" y="88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7" y="89"/>
                    <a:pt x="307" y="90"/>
                    <a:pt x="307" y="91"/>
                  </a:cubicBezTo>
                  <a:cubicBezTo>
                    <a:pt x="307" y="91"/>
                    <a:pt x="307" y="91"/>
                    <a:pt x="307" y="91"/>
                  </a:cubicBezTo>
                  <a:cubicBezTo>
                    <a:pt x="307" y="91"/>
                    <a:pt x="307" y="91"/>
                    <a:pt x="307" y="91"/>
                  </a:cubicBezTo>
                  <a:cubicBezTo>
                    <a:pt x="307" y="93"/>
                    <a:pt x="309" y="93"/>
                    <a:pt x="310" y="95"/>
                  </a:cubicBezTo>
                  <a:cubicBezTo>
                    <a:pt x="309" y="94"/>
                    <a:pt x="309" y="94"/>
                    <a:pt x="309" y="94"/>
                  </a:cubicBezTo>
                  <a:cubicBezTo>
                    <a:pt x="304" y="91"/>
                    <a:pt x="304" y="91"/>
                    <a:pt x="303" y="91"/>
                  </a:cubicBezTo>
                  <a:cubicBezTo>
                    <a:pt x="303" y="91"/>
                    <a:pt x="303" y="92"/>
                    <a:pt x="303" y="92"/>
                  </a:cubicBezTo>
                  <a:cubicBezTo>
                    <a:pt x="305" y="94"/>
                    <a:pt x="305" y="94"/>
                    <a:pt x="305" y="95"/>
                  </a:cubicBezTo>
                  <a:cubicBezTo>
                    <a:pt x="305" y="95"/>
                    <a:pt x="305" y="95"/>
                    <a:pt x="304" y="95"/>
                  </a:cubicBezTo>
                  <a:cubicBezTo>
                    <a:pt x="299" y="92"/>
                    <a:pt x="299" y="95"/>
                    <a:pt x="299" y="96"/>
                  </a:cubicBezTo>
                  <a:cubicBezTo>
                    <a:pt x="299" y="96"/>
                    <a:pt x="299" y="96"/>
                    <a:pt x="299" y="96"/>
                  </a:cubicBezTo>
                  <a:cubicBezTo>
                    <a:pt x="296" y="93"/>
                    <a:pt x="296" y="93"/>
                    <a:pt x="300" y="91"/>
                  </a:cubicBezTo>
                  <a:cubicBezTo>
                    <a:pt x="298" y="90"/>
                    <a:pt x="297" y="90"/>
                    <a:pt x="296" y="90"/>
                  </a:cubicBezTo>
                  <a:cubicBezTo>
                    <a:pt x="297" y="91"/>
                    <a:pt x="297" y="91"/>
                    <a:pt x="297" y="92"/>
                  </a:cubicBezTo>
                  <a:cubicBezTo>
                    <a:pt x="296" y="92"/>
                    <a:pt x="296" y="92"/>
                    <a:pt x="295" y="92"/>
                  </a:cubicBezTo>
                  <a:cubicBezTo>
                    <a:pt x="295" y="92"/>
                    <a:pt x="295" y="92"/>
                    <a:pt x="295" y="92"/>
                  </a:cubicBezTo>
                  <a:cubicBezTo>
                    <a:pt x="294" y="92"/>
                    <a:pt x="294" y="92"/>
                    <a:pt x="294" y="91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4" y="90"/>
                    <a:pt x="292" y="90"/>
                    <a:pt x="291" y="90"/>
                  </a:cubicBezTo>
                  <a:cubicBezTo>
                    <a:pt x="291" y="91"/>
                    <a:pt x="291" y="91"/>
                    <a:pt x="291" y="92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89" y="93"/>
                    <a:pt x="289" y="93"/>
                    <a:pt x="289" y="93"/>
                  </a:cubicBezTo>
                  <a:cubicBezTo>
                    <a:pt x="290" y="94"/>
                    <a:pt x="291" y="95"/>
                    <a:pt x="292" y="96"/>
                  </a:cubicBezTo>
                  <a:cubicBezTo>
                    <a:pt x="292" y="96"/>
                    <a:pt x="291" y="96"/>
                    <a:pt x="291" y="96"/>
                  </a:cubicBezTo>
                  <a:cubicBezTo>
                    <a:pt x="291" y="96"/>
                    <a:pt x="291" y="96"/>
                    <a:pt x="292" y="97"/>
                  </a:cubicBezTo>
                  <a:cubicBezTo>
                    <a:pt x="292" y="97"/>
                    <a:pt x="292" y="97"/>
                    <a:pt x="293" y="97"/>
                  </a:cubicBezTo>
                  <a:cubicBezTo>
                    <a:pt x="292" y="98"/>
                    <a:pt x="292" y="98"/>
                    <a:pt x="290" y="97"/>
                  </a:cubicBezTo>
                  <a:cubicBezTo>
                    <a:pt x="290" y="97"/>
                    <a:pt x="290" y="97"/>
                    <a:pt x="290" y="97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5"/>
                    <a:pt x="288" y="95"/>
                    <a:pt x="291" y="100"/>
                  </a:cubicBezTo>
                  <a:cubicBezTo>
                    <a:pt x="291" y="100"/>
                    <a:pt x="291" y="100"/>
                    <a:pt x="291" y="100"/>
                  </a:cubicBezTo>
                  <a:cubicBezTo>
                    <a:pt x="291" y="100"/>
                    <a:pt x="291" y="100"/>
                    <a:pt x="291" y="100"/>
                  </a:cubicBezTo>
                  <a:cubicBezTo>
                    <a:pt x="291" y="100"/>
                    <a:pt x="291" y="100"/>
                    <a:pt x="289" y="98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98"/>
                    <a:pt x="288" y="98"/>
                    <a:pt x="291" y="101"/>
                  </a:cubicBezTo>
                  <a:cubicBezTo>
                    <a:pt x="291" y="101"/>
                    <a:pt x="291" y="101"/>
                    <a:pt x="291" y="101"/>
                  </a:cubicBezTo>
                  <a:cubicBezTo>
                    <a:pt x="291" y="101"/>
                    <a:pt x="291" y="101"/>
                    <a:pt x="291" y="101"/>
                  </a:cubicBezTo>
                  <a:cubicBezTo>
                    <a:pt x="290" y="101"/>
                    <a:pt x="288" y="101"/>
                    <a:pt x="287" y="101"/>
                  </a:cubicBezTo>
                  <a:cubicBezTo>
                    <a:pt x="287" y="101"/>
                    <a:pt x="288" y="102"/>
                    <a:pt x="288" y="103"/>
                  </a:cubicBezTo>
                  <a:cubicBezTo>
                    <a:pt x="288" y="103"/>
                    <a:pt x="288" y="103"/>
                    <a:pt x="288" y="103"/>
                  </a:cubicBezTo>
                  <a:cubicBezTo>
                    <a:pt x="288" y="103"/>
                    <a:pt x="288" y="103"/>
                    <a:pt x="286" y="101"/>
                  </a:cubicBezTo>
                  <a:cubicBezTo>
                    <a:pt x="286" y="102"/>
                    <a:pt x="286" y="102"/>
                    <a:pt x="286" y="102"/>
                  </a:cubicBezTo>
                  <a:cubicBezTo>
                    <a:pt x="286" y="102"/>
                    <a:pt x="286" y="102"/>
                    <a:pt x="285" y="102"/>
                  </a:cubicBezTo>
                  <a:cubicBezTo>
                    <a:pt x="285" y="102"/>
                    <a:pt x="285" y="102"/>
                    <a:pt x="285" y="102"/>
                  </a:cubicBezTo>
                  <a:cubicBezTo>
                    <a:pt x="284" y="102"/>
                    <a:pt x="284" y="102"/>
                    <a:pt x="284" y="102"/>
                  </a:cubicBezTo>
                  <a:cubicBezTo>
                    <a:pt x="284" y="102"/>
                    <a:pt x="284" y="103"/>
                    <a:pt x="283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82" y="103"/>
                    <a:pt x="280" y="105"/>
                    <a:pt x="281" y="109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0" y="112"/>
                    <a:pt x="277" y="113"/>
                    <a:pt x="275" y="115"/>
                  </a:cubicBezTo>
                  <a:cubicBezTo>
                    <a:pt x="276" y="115"/>
                    <a:pt x="277" y="114"/>
                    <a:pt x="278" y="114"/>
                  </a:cubicBezTo>
                  <a:cubicBezTo>
                    <a:pt x="278" y="114"/>
                    <a:pt x="279" y="115"/>
                    <a:pt x="279" y="115"/>
                  </a:cubicBezTo>
                  <a:cubicBezTo>
                    <a:pt x="279" y="115"/>
                    <a:pt x="279" y="115"/>
                    <a:pt x="279" y="115"/>
                  </a:cubicBezTo>
                  <a:cubicBezTo>
                    <a:pt x="279" y="115"/>
                    <a:pt x="279" y="115"/>
                    <a:pt x="279" y="115"/>
                  </a:cubicBezTo>
                  <a:cubicBezTo>
                    <a:pt x="278" y="119"/>
                    <a:pt x="274" y="121"/>
                    <a:pt x="272" y="125"/>
                  </a:cubicBezTo>
                  <a:cubicBezTo>
                    <a:pt x="272" y="125"/>
                    <a:pt x="272" y="125"/>
                    <a:pt x="272" y="125"/>
                  </a:cubicBezTo>
                  <a:cubicBezTo>
                    <a:pt x="272" y="125"/>
                    <a:pt x="272" y="125"/>
                    <a:pt x="272" y="125"/>
                  </a:cubicBezTo>
                  <a:cubicBezTo>
                    <a:pt x="272" y="125"/>
                    <a:pt x="272" y="125"/>
                    <a:pt x="272" y="125"/>
                  </a:cubicBezTo>
                  <a:cubicBezTo>
                    <a:pt x="272" y="125"/>
                    <a:pt x="272" y="125"/>
                    <a:pt x="272" y="125"/>
                  </a:cubicBezTo>
                  <a:cubicBezTo>
                    <a:pt x="271" y="126"/>
                    <a:pt x="271" y="126"/>
                    <a:pt x="269" y="126"/>
                  </a:cubicBezTo>
                  <a:cubicBezTo>
                    <a:pt x="269" y="126"/>
                    <a:pt x="269" y="126"/>
                    <a:pt x="269" y="126"/>
                  </a:cubicBezTo>
                  <a:cubicBezTo>
                    <a:pt x="269" y="126"/>
                    <a:pt x="269" y="126"/>
                    <a:pt x="269" y="126"/>
                  </a:cubicBezTo>
                  <a:cubicBezTo>
                    <a:pt x="269" y="126"/>
                    <a:pt x="269" y="126"/>
                    <a:pt x="269" y="126"/>
                  </a:cubicBezTo>
                  <a:cubicBezTo>
                    <a:pt x="266" y="128"/>
                    <a:pt x="267" y="131"/>
                    <a:pt x="268" y="131"/>
                  </a:cubicBezTo>
                  <a:cubicBezTo>
                    <a:pt x="271" y="132"/>
                    <a:pt x="274" y="126"/>
                    <a:pt x="275" y="129"/>
                  </a:cubicBezTo>
                  <a:cubicBezTo>
                    <a:pt x="275" y="129"/>
                    <a:pt x="275" y="129"/>
                    <a:pt x="275" y="129"/>
                  </a:cubicBezTo>
                  <a:cubicBezTo>
                    <a:pt x="275" y="132"/>
                    <a:pt x="275" y="132"/>
                    <a:pt x="268" y="135"/>
                  </a:cubicBezTo>
                  <a:cubicBezTo>
                    <a:pt x="268" y="136"/>
                    <a:pt x="268" y="136"/>
                    <a:pt x="270" y="135"/>
                  </a:cubicBezTo>
                  <a:cubicBezTo>
                    <a:pt x="267" y="143"/>
                    <a:pt x="273" y="141"/>
                    <a:pt x="274" y="140"/>
                  </a:cubicBezTo>
                  <a:cubicBezTo>
                    <a:pt x="277" y="139"/>
                    <a:pt x="279" y="136"/>
                    <a:pt x="282" y="134"/>
                  </a:cubicBezTo>
                  <a:cubicBezTo>
                    <a:pt x="284" y="134"/>
                    <a:pt x="285" y="134"/>
                    <a:pt x="287" y="136"/>
                  </a:cubicBezTo>
                  <a:cubicBezTo>
                    <a:pt x="287" y="136"/>
                    <a:pt x="287" y="136"/>
                    <a:pt x="287" y="136"/>
                  </a:cubicBezTo>
                  <a:cubicBezTo>
                    <a:pt x="286" y="137"/>
                    <a:pt x="287" y="137"/>
                    <a:pt x="287" y="138"/>
                  </a:cubicBezTo>
                  <a:cubicBezTo>
                    <a:pt x="287" y="139"/>
                    <a:pt x="287" y="139"/>
                    <a:pt x="287" y="139"/>
                  </a:cubicBezTo>
                  <a:cubicBezTo>
                    <a:pt x="287" y="139"/>
                    <a:pt x="287" y="139"/>
                    <a:pt x="289" y="138"/>
                  </a:cubicBezTo>
                  <a:cubicBezTo>
                    <a:pt x="289" y="138"/>
                    <a:pt x="289" y="138"/>
                    <a:pt x="289" y="138"/>
                  </a:cubicBezTo>
                  <a:cubicBezTo>
                    <a:pt x="289" y="138"/>
                    <a:pt x="289" y="138"/>
                    <a:pt x="289" y="138"/>
                  </a:cubicBezTo>
                  <a:cubicBezTo>
                    <a:pt x="289" y="138"/>
                    <a:pt x="289" y="138"/>
                    <a:pt x="289" y="138"/>
                  </a:cubicBezTo>
                  <a:cubicBezTo>
                    <a:pt x="290" y="138"/>
                    <a:pt x="290" y="138"/>
                    <a:pt x="291" y="141"/>
                  </a:cubicBezTo>
                  <a:cubicBezTo>
                    <a:pt x="291" y="141"/>
                    <a:pt x="291" y="141"/>
                    <a:pt x="291" y="141"/>
                  </a:cubicBezTo>
                  <a:cubicBezTo>
                    <a:pt x="292" y="145"/>
                    <a:pt x="295" y="146"/>
                    <a:pt x="296" y="149"/>
                  </a:cubicBezTo>
                  <a:cubicBezTo>
                    <a:pt x="296" y="149"/>
                    <a:pt x="296" y="149"/>
                    <a:pt x="296" y="149"/>
                  </a:cubicBezTo>
                  <a:cubicBezTo>
                    <a:pt x="294" y="151"/>
                    <a:pt x="294" y="151"/>
                    <a:pt x="294" y="152"/>
                  </a:cubicBezTo>
                  <a:cubicBezTo>
                    <a:pt x="295" y="153"/>
                    <a:pt x="295" y="153"/>
                    <a:pt x="296" y="153"/>
                  </a:cubicBezTo>
                  <a:cubicBezTo>
                    <a:pt x="296" y="153"/>
                    <a:pt x="296" y="153"/>
                    <a:pt x="296" y="153"/>
                  </a:cubicBezTo>
                  <a:cubicBezTo>
                    <a:pt x="296" y="154"/>
                    <a:pt x="295" y="154"/>
                    <a:pt x="295" y="155"/>
                  </a:cubicBezTo>
                  <a:cubicBezTo>
                    <a:pt x="295" y="155"/>
                    <a:pt x="297" y="158"/>
                    <a:pt x="299" y="154"/>
                  </a:cubicBezTo>
                  <a:cubicBezTo>
                    <a:pt x="299" y="154"/>
                    <a:pt x="299" y="154"/>
                    <a:pt x="299" y="153"/>
                  </a:cubicBezTo>
                  <a:cubicBezTo>
                    <a:pt x="301" y="152"/>
                    <a:pt x="305" y="156"/>
                    <a:pt x="306" y="157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1" y="159"/>
                    <a:pt x="300" y="160"/>
                    <a:pt x="299" y="160"/>
                  </a:cubicBezTo>
                  <a:cubicBezTo>
                    <a:pt x="300" y="160"/>
                    <a:pt x="300" y="160"/>
                    <a:pt x="302" y="160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299" y="166"/>
                    <a:pt x="299" y="167"/>
                    <a:pt x="299" y="168"/>
                  </a:cubicBezTo>
                  <a:cubicBezTo>
                    <a:pt x="299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1" y="167"/>
                    <a:pt x="303" y="167"/>
                    <a:pt x="305" y="164"/>
                  </a:cubicBezTo>
                  <a:cubicBezTo>
                    <a:pt x="305" y="163"/>
                    <a:pt x="303" y="163"/>
                    <a:pt x="303" y="162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03" y="162"/>
                    <a:pt x="303" y="162"/>
                    <a:pt x="303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5" y="161"/>
                    <a:pt x="305" y="161"/>
                    <a:pt x="311" y="166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06" y="171"/>
                    <a:pt x="303" y="175"/>
                    <a:pt x="310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9" y="181"/>
                    <a:pt x="308" y="182"/>
                    <a:pt x="308" y="185"/>
                  </a:cubicBezTo>
                  <a:cubicBezTo>
                    <a:pt x="314" y="186"/>
                    <a:pt x="312" y="194"/>
                    <a:pt x="316" y="197"/>
                  </a:cubicBezTo>
                  <a:cubicBezTo>
                    <a:pt x="316" y="194"/>
                    <a:pt x="317" y="193"/>
                    <a:pt x="318" y="191"/>
                  </a:cubicBezTo>
                  <a:cubicBezTo>
                    <a:pt x="318" y="191"/>
                    <a:pt x="318" y="191"/>
                    <a:pt x="318" y="191"/>
                  </a:cubicBezTo>
                  <a:cubicBezTo>
                    <a:pt x="323" y="208"/>
                    <a:pt x="324" y="208"/>
                    <a:pt x="356" y="205"/>
                  </a:cubicBezTo>
                  <a:cubicBezTo>
                    <a:pt x="353" y="190"/>
                    <a:pt x="353" y="190"/>
                    <a:pt x="351" y="188"/>
                  </a:cubicBezTo>
                  <a:close/>
                  <a:moveTo>
                    <a:pt x="308" y="342"/>
                  </a:moveTo>
                  <a:cubicBezTo>
                    <a:pt x="308" y="342"/>
                    <a:pt x="308" y="342"/>
                    <a:pt x="308" y="342"/>
                  </a:cubicBezTo>
                  <a:cubicBezTo>
                    <a:pt x="307" y="343"/>
                    <a:pt x="306" y="344"/>
                    <a:pt x="305" y="342"/>
                  </a:cubicBezTo>
                  <a:cubicBezTo>
                    <a:pt x="305" y="342"/>
                    <a:pt x="305" y="342"/>
                    <a:pt x="305" y="342"/>
                  </a:cubicBezTo>
                  <a:cubicBezTo>
                    <a:pt x="304" y="344"/>
                    <a:pt x="305" y="346"/>
                    <a:pt x="304" y="347"/>
                  </a:cubicBezTo>
                  <a:cubicBezTo>
                    <a:pt x="306" y="346"/>
                    <a:pt x="309" y="345"/>
                    <a:pt x="308" y="342"/>
                  </a:cubicBezTo>
                  <a:close/>
                  <a:moveTo>
                    <a:pt x="243" y="133"/>
                  </a:moveTo>
                  <a:cubicBezTo>
                    <a:pt x="243" y="133"/>
                    <a:pt x="243" y="133"/>
                    <a:pt x="243" y="133"/>
                  </a:cubicBezTo>
                  <a:cubicBezTo>
                    <a:pt x="243" y="131"/>
                    <a:pt x="243" y="131"/>
                    <a:pt x="242" y="131"/>
                  </a:cubicBezTo>
                  <a:cubicBezTo>
                    <a:pt x="242" y="131"/>
                    <a:pt x="242" y="130"/>
                    <a:pt x="242" y="130"/>
                  </a:cubicBezTo>
                  <a:cubicBezTo>
                    <a:pt x="242" y="130"/>
                    <a:pt x="242" y="131"/>
                    <a:pt x="241" y="131"/>
                  </a:cubicBezTo>
                  <a:cubicBezTo>
                    <a:pt x="241" y="132"/>
                    <a:pt x="240" y="133"/>
                    <a:pt x="240" y="133"/>
                  </a:cubicBezTo>
                  <a:cubicBezTo>
                    <a:pt x="240" y="134"/>
                    <a:pt x="240" y="134"/>
                    <a:pt x="240" y="134"/>
                  </a:cubicBezTo>
                  <a:cubicBezTo>
                    <a:pt x="240" y="134"/>
                    <a:pt x="239" y="135"/>
                    <a:pt x="239" y="136"/>
                  </a:cubicBezTo>
                  <a:cubicBezTo>
                    <a:pt x="242" y="133"/>
                    <a:pt x="242" y="133"/>
                    <a:pt x="243" y="133"/>
                  </a:cubicBezTo>
                  <a:close/>
                  <a:moveTo>
                    <a:pt x="677" y="111"/>
                  </a:moveTo>
                  <a:cubicBezTo>
                    <a:pt x="677" y="110"/>
                    <a:pt x="677" y="110"/>
                    <a:pt x="677" y="109"/>
                  </a:cubicBezTo>
                  <a:cubicBezTo>
                    <a:pt x="677" y="109"/>
                    <a:pt x="677" y="109"/>
                    <a:pt x="677" y="109"/>
                  </a:cubicBezTo>
                  <a:cubicBezTo>
                    <a:pt x="677" y="109"/>
                    <a:pt x="677" y="109"/>
                    <a:pt x="677" y="109"/>
                  </a:cubicBezTo>
                  <a:cubicBezTo>
                    <a:pt x="677" y="109"/>
                    <a:pt x="677" y="109"/>
                    <a:pt x="677" y="109"/>
                  </a:cubicBezTo>
                  <a:cubicBezTo>
                    <a:pt x="677" y="109"/>
                    <a:pt x="677" y="109"/>
                    <a:pt x="677" y="109"/>
                  </a:cubicBezTo>
                  <a:cubicBezTo>
                    <a:pt x="677" y="109"/>
                    <a:pt x="677" y="108"/>
                    <a:pt x="675" y="104"/>
                  </a:cubicBezTo>
                  <a:cubicBezTo>
                    <a:pt x="674" y="104"/>
                    <a:pt x="674" y="104"/>
                    <a:pt x="673" y="103"/>
                  </a:cubicBezTo>
                  <a:cubicBezTo>
                    <a:pt x="673" y="103"/>
                    <a:pt x="674" y="103"/>
                    <a:pt x="674" y="104"/>
                  </a:cubicBezTo>
                  <a:cubicBezTo>
                    <a:pt x="674" y="109"/>
                    <a:pt x="675" y="114"/>
                    <a:pt x="676" y="115"/>
                  </a:cubicBezTo>
                  <a:cubicBezTo>
                    <a:pt x="675" y="112"/>
                    <a:pt x="676" y="111"/>
                    <a:pt x="677" y="111"/>
                  </a:cubicBezTo>
                  <a:close/>
                  <a:moveTo>
                    <a:pt x="259" y="135"/>
                  </a:moveTo>
                  <a:cubicBezTo>
                    <a:pt x="259" y="135"/>
                    <a:pt x="259" y="135"/>
                    <a:pt x="259" y="135"/>
                  </a:cubicBezTo>
                  <a:cubicBezTo>
                    <a:pt x="259" y="135"/>
                    <a:pt x="259" y="135"/>
                    <a:pt x="259" y="135"/>
                  </a:cubicBezTo>
                  <a:cubicBezTo>
                    <a:pt x="259" y="135"/>
                    <a:pt x="259" y="135"/>
                    <a:pt x="259" y="135"/>
                  </a:cubicBezTo>
                  <a:close/>
                  <a:moveTo>
                    <a:pt x="237" y="131"/>
                  </a:moveTo>
                  <a:cubicBezTo>
                    <a:pt x="237" y="131"/>
                    <a:pt x="236" y="131"/>
                    <a:pt x="236" y="131"/>
                  </a:cubicBezTo>
                  <a:cubicBezTo>
                    <a:pt x="236" y="131"/>
                    <a:pt x="236" y="131"/>
                    <a:pt x="235" y="131"/>
                  </a:cubicBezTo>
                  <a:cubicBezTo>
                    <a:pt x="235" y="131"/>
                    <a:pt x="234" y="132"/>
                    <a:pt x="235" y="132"/>
                  </a:cubicBezTo>
                  <a:cubicBezTo>
                    <a:pt x="235" y="133"/>
                    <a:pt x="236" y="132"/>
                    <a:pt x="237" y="132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7" y="132"/>
                    <a:pt x="236" y="132"/>
                    <a:pt x="236" y="133"/>
                  </a:cubicBezTo>
                  <a:cubicBezTo>
                    <a:pt x="237" y="132"/>
                    <a:pt x="237" y="133"/>
                    <a:pt x="236" y="133"/>
                  </a:cubicBezTo>
                  <a:cubicBezTo>
                    <a:pt x="236" y="134"/>
                    <a:pt x="236" y="134"/>
                    <a:pt x="236" y="134"/>
                  </a:cubicBezTo>
                  <a:cubicBezTo>
                    <a:pt x="236" y="134"/>
                    <a:pt x="235" y="134"/>
                    <a:pt x="235" y="134"/>
                  </a:cubicBezTo>
                  <a:cubicBezTo>
                    <a:pt x="235" y="135"/>
                    <a:pt x="235" y="135"/>
                    <a:pt x="235" y="136"/>
                  </a:cubicBezTo>
                  <a:cubicBezTo>
                    <a:pt x="235" y="136"/>
                    <a:pt x="235" y="136"/>
                    <a:pt x="235" y="136"/>
                  </a:cubicBezTo>
                  <a:cubicBezTo>
                    <a:pt x="235" y="136"/>
                    <a:pt x="236" y="136"/>
                    <a:pt x="237" y="135"/>
                  </a:cubicBezTo>
                  <a:cubicBezTo>
                    <a:pt x="237" y="135"/>
                    <a:pt x="242" y="126"/>
                    <a:pt x="241" y="125"/>
                  </a:cubicBezTo>
                  <a:cubicBezTo>
                    <a:pt x="241" y="125"/>
                    <a:pt x="241" y="125"/>
                    <a:pt x="241" y="125"/>
                  </a:cubicBezTo>
                  <a:cubicBezTo>
                    <a:pt x="240" y="125"/>
                    <a:pt x="240" y="126"/>
                    <a:pt x="239" y="127"/>
                  </a:cubicBezTo>
                  <a:cubicBezTo>
                    <a:pt x="238" y="127"/>
                    <a:pt x="238" y="128"/>
                    <a:pt x="238" y="128"/>
                  </a:cubicBezTo>
                  <a:cubicBezTo>
                    <a:pt x="238" y="128"/>
                    <a:pt x="239" y="128"/>
                    <a:pt x="239" y="128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39" y="128"/>
                    <a:pt x="238" y="129"/>
                    <a:pt x="237" y="130"/>
                  </a:cubicBezTo>
                  <a:lnTo>
                    <a:pt x="237" y="131"/>
                  </a:lnTo>
                  <a:close/>
                  <a:moveTo>
                    <a:pt x="250" y="612"/>
                  </a:moveTo>
                  <a:cubicBezTo>
                    <a:pt x="250" y="612"/>
                    <a:pt x="250" y="612"/>
                    <a:pt x="250" y="612"/>
                  </a:cubicBezTo>
                  <a:cubicBezTo>
                    <a:pt x="250" y="612"/>
                    <a:pt x="250" y="612"/>
                    <a:pt x="250" y="612"/>
                  </a:cubicBezTo>
                  <a:cubicBezTo>
                    <a:pt x="250" y="613"/>
                    <a:pt x="250" y="613"/>
                    <a:pt x="250" y="613"/>
                  </a:cubicBezTo>
                  <a:cubicBezTo>
                    <a:pt x="260" y="610"/>
                    <a:pt x="271" y="608"/>
                    <a:pt x="282" y="605"/>
                  </a:cubicBezTo>
                  <a:cubicBezTo>
                    <a:pt x="282" y="605"/>
                    <a:pt x="283" y="605"/>
                    <a:pt x="283" y="605"/>
                  </a:cubicBezTo>
                  <a:cubicBezTo>
                    <a:pt x="283" y="605"/>
                    <a:pt x="283" y="605"/>
                    <a:pt x="282" y="605"/>
                  </a:cubicBezTo>
                  <a:cubicBezTo>
                    <a:pt x="278" y="604"/>
                    <a:pt x="252" y="598"/>
                    <a:pt x="244" y="601"/>
                  </a:cubicBezTo>
                  <a:cubicBezTo>
                    <a:pt x="243" y="601"/>
                    <a:pt x="243" y="602"/>
                    <a:pt x="243" y="603"/>
                  </a:cubicBezTo>
                  <a:cubicBezTo>
                    <a:pt x="245" y="605"/>
                    <a:pt x="250" y="612"/>
                    <a:pt x="250" y="612"/>
                  </a:cubicBezTo>
                  <a:close/>
                  <a:moveTo>
                    <a:pt x="401" y="143"/>
                  </a:moveTo>
                  <a:cubicBezTo>
                    <a:pt x="401" y="143"/>
                    <a:pt x="401" y="143"/>
                    <a:pt x="401" y="143"/>
                  </a:cubicBezTo>
                  <a:cubicBezTo>
                    <a:pt x="402" y="143"/>
                    <a:pt x="406" y="141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2" y="136"/>
                    <a:pt x="416" y="133"/>
                    <a:pt x="416" y="130"/>
                  </a:cubicBezTo>
                  <a:cubicBezTo>
                    <a:pt x="416" y="130"/>
                    <a:pt x="415" y="122"/>
                    <a:pt x="413" y="120"/>
                  </a:cubicBezTo>
                  <a:cubicBezTo>
                    <a:pt x="413" y="119"/>
                    <a:pt x="411" y="118"/>
                    <a:pt x="409" y="121"/>
                  </a:cubicBezTo>
                  <a:cubicBezTo>
                    <a:pt x="408" y="121"/>
                    <a:pt x="408" y="121"/>
                    <a:pt x="408" y="121"/>
                  </a:cubicBezTo>
                  <a:cubicBezTo>
                    <a:pt x="407" y="120"/>
                    <a:pt x="405" y="118"/>
                    <a:pt x="403" y="120"/>
                  </a:cubicBezTo>
                  <a:cubicBezTo>
                    <a:pt x="402" y="122"/>
                    <a:pt x="402" y="123"/>
                    <a:pt x="401" y="125"/>
                  </a:cubicBezTo>
                  <a:cubicBezTo>
                    <a:pt x="401" y="125"/>
                    <a:pt x="400" y="126"/>
                    <a:pt x="400" y="127"/>
                  </a:cubicBezTo>
                  <a:cubicBezTo>
                    <a:pt x="400" y="127"/>
                    <a:pt x="401" y="127"/>
                    <a:pt x="402" y="127"/>
                  </a:cubicBezTo>
                  <a:cubicBezTo>
                    <a:pt x="402" y="127"/>
                    <a:pt x="402" y="128"/>
                    <a:pt x="402" y="128"/>
                  </a:cubicBezTo>
                  <a:cubicBezTo>
                    <a:pt x="401" y="128"/>
                    <a:pt x="399" y="128"/>
                    <a:pt x="397" y="129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396" y="131"/>
                    <a:pt x="396" y="131"/>
                    <a:pt x="397" y="132"/>
                  </a:cubicBezTo>
                  <a:cubicBezTo>
                    <a:pt x="398" y="132"/>
                    <a:pt x="398" y="132"/>
                    <a:pt x="398" y="132"/>
                  </a:cubicBezTo>
                  <a:cubicBezTo>
                    <a:pt x="398" y="132"/>
                    <a:pt x="398" y="132"/>
                    <a:pt x="398" y="133"/>
                  </a:cubicBezTo>
                  <a:cubicBezTo>
                    <a:pt x="394" y="134"/>
                    <a:pt x="391" y="133"/>
                    <a:pt x="387" y="135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8" y="135"/>
                    <a:pt x="389" y="135"/>
                    <a:pt x="390" y="135"/>
                  </a:cubicBezTo>
                  <a:cubicBezTo>
                    <a:pt x="391" y="135"/>
                    <a:pt x="391" y="136"/>
                    <a:pt x="391" y="136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0" y="136"/>
                    <a:pt x="389" y="136"/>
                    <a:pt x="388" y="136"/>
                  </a:cubicBezTo>
                  <a:cubicBezTo>
                    <a:pt x="387" y="136"/>
                    <a:pt x="388" y="137"/>
                    <a:pt x="388" y="137"/>
                  </a:cubicBezTo>
                  <a:cubicBezTo>
                    <a:pt x="388" y="137"/>
                    <a:pt x="388" y="137"/>
                    <a:pt x="388" y="137"/>
                  </a:cubicBezTo>
                  <a:cubicBezTo>
                    <a:pt x="388" y="137"/>
                    <a:pt x="388" y="137"/>
                    <a:pt x="388" y="137"/>
                  </a:cubicBezTo>
                  <a:cubicBezTo>
                    <a:pt x="388" y="137"/>
                    <a:pt x="388" y="137"/>
                    <a:pt x="388" y="137"/>
                  </a:cubicBezTo>
                  <a:cubicBezTo>
                    <a:pt x="388" y="137"/>
                    <a:pt x="388" y="137"/>
                    <a:pt x="388" y="137"/>
                  </a:cubicBezTo>
                  <a:cubicBezTo>
                    <a:pt x="388" y="138"/>
                    <a:pt x="388" y="138"/>
                    <a:pt x="388" y="138"/>
                  </a:cubicBezTo>
                  <a:cubicBezTo>
                    <a:pt x="388" y="138"/>
                    <a:pt x="388" y="138"/>
                    <a:pt x="388" y="138"/>
                  </a:cubicBezTo>
                  <a:cubicBezTo>
                    <a:pt x="388" y="138"/>
                    <a:pt x="388" y="138"/>
                    <a:pt x="388" y="138"/>
                  </a:cubicBezTo>
                  <a:cubicBezTo>
                    <a:pt x="388" y="138"/>
                    <a:pt x="388" y="138"/>
                    <a:pt x="388" y="138"/>
                  </a:cubicBezTo>
                  <a:cubicBezTo>
                    <a:pt x="388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90" y="139"/>
                    <a:pt x="391" y="137"/>
                    <a:pt x="393" y="136"/>
                  </a:cubicBezTo>
                  <a:cubicBezTo>
                    <a:pt x="394" y="136"/>
                    <a:pt x="395" y="136"/>
                    <a:pt x="395" y="136"/>
                  </a:cubicBezTo>
                  <a:cubicBezTo>
                    <a:pt x="396" y="138"/>
                    <a:pt x="393" y="142"/>
                    <a:pt x="393" y="143"/>
                  </a:cubicBezTo>
                  <a:cubicBezTo>
                    <a:pt x="394" y="142"/>
                    <a:pt x="395" y="142"/>
                    <a:pt x="396" y="142"/>
                  </a:cubicBezTo>
                  <a:cubicBezTo>
                    <a:pt x="398" y="140"/>
                    <a:pt x="400" y="140"/>
                    <a:pt x="403" y="141"/>
                  </a:cubicBezTo>
                  <a:cubicBezTo>
                    <a:pt x="403" y="141"/>
                    <a:pt x="403" y="141"/>
                    <a:pt x="403" y="141"/>
                  </a:cubicBezTo>
                  <a:cubicBezTo>
                    <a:pt x="402" y="142"/>
                    <a:pt x="401" y="142"/>
                    <a:pt x="401" y="143"/>
                  </a:cubicBezTo>
                  <a:close/>
                  <a:moveTo>
                    <a:pt x="340" y="608"/>
                  </a:moveTo>
                  <a:cubicBezTo>
                    <a:pt x="340" y="608"/>
                    <a:pt x="340" y="608"/>
                    <a:pt x="341" y="609"/>
                  </a:cubicBezTo>
                  <a:cubicBezTo>
                    <a:pt x="341" y="609"/>
                    <a:pt x="341" y="609"/>
                    <a:pt x="341" y="609"/>
                  </a:cubicBezTo>
                  <a:cubicBezTo>
                    <a:pt x="341" y="609"/>
                    <a:pt x="342" y="609"/>
                    <a:pt x="343" y="611"/>
                  </a:cubicBezTo>
                  <a:cubicBezTo>
                    <a:pt x="344" y="612"/>
                    <a:pt x="344" y="613"/>
                    <a:pt x="345" y="613"/>
                  </a:cubicBezTo>
                  <a:cubicBezTo>
                    <a:pt x="345" y="613"/>
                    <a:pt x="345" y="613"/>
                    <a:pt x="345" y="613"/>
                  </a:cubicBezTo>
                  <a:cubicBezTo>
                    <a:pt x="344" y="609"/>
                    <a:pt x="340" y="604"/>
                    <a:pt x="337" y="605"/>
                  </a:cubicBezTo>
                  <a:cubicBezTo>
                    <a:pt x="337" y="605"/>
                    <a:pt x="338" y="605"/>
                    <a:pt x="338" y="605"/>
                  </a:cubicBezTo>
                  <a:cubicBezTo>
                    <a:pt x="338" y="605"/>
                    <a:pt x="339" y="606"/>
                    <a:pt x="340" y="608"/>
                  </a:cubicBezTo>
                  <a:close/>
                  <a:moveTo>
                    <a:pt x="406" y="28"/>
                  </a:moveTo>
                  <a:cubicBezTo>
                    <a:pt x="409" y="28"/>
                    <a:pt x="411" y="27"/>
                    <a:pt x="413" y="26"/>
                  </a:cubicBezTo>
                  <a:cubicBezTo>
                    <a:pt x="414" y="26"/>
                    <a:pt x="413" y="25"/>
                    <a:pt x="409" y="26"/>
                  </a:cubicBezTo>
                  <a:cubicBezTo>
                    <a:pt x="408" y="26"/>
                    <a:pt x="406" y="27"/>
                    <a:pt x="406" y="27"/>
                  </a:cubicBezTo>
                  <a:cubicBezTo>
                    <a:pt x="406" y="27"/>
                    <a:pt x="406" y="28"/>
                    <a:pt x="406" y="28"/>
                  </a:cubicBezTo>
                  <a:cubicBezTo>
                    <a:pt x="406" y="28"/>
                    <a:pt x="406" y="28"/>
                    <a:pt x="406" y="28"/>
                  </a:cubicBezTo>
                  <a:close/>
                  <a:moveTo>
                    <a:pt x="101" y="169"/>
                  </a:move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lnTo>
                    <a:pt x="101" y="169"/>
                  </a:lnTo>
                  <a:close/>
                  <a:moveTo>
                    <a:pt x="246" y="124"/>
                  </a:moveTo>
                  <a:cubicBezTo>
                    <a:pt x="246" y="124"/>
                    <a:pt x="246" y="124"/>
                    <a:pt x="246" y="124"/>
                  </a:cubicBezTo>
                  <a:cubicBezTo>
                    <a:pt x="246" y="124"/>
                    <a:pt x="248" y="122"/>
                    <a:pt x="248" y="122"/>
                  </a:cubicBezTo>
                  <a:cubicBezTo>
                    <a:pt x="248" y="122"/>
                    <a:pt x="248" y="122"/>
                    <a:pt x="248" y="122"/>
                  </a:cubicBezTo>
                  <a:cubicBezTo>
                    <a:pt x="247" y="122"/>
                    <a:pt x="246" y="123"/>
                    <a:pt x="246" y="123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46" y="124"/>
                    <a:pt x="246" y="124"/>
                    <a:pt x="246" y="124"/>
                  </a:cubicBezTo>
                  <a:close/>
                  <a:moveTo>
                    <a:pt x="806" y="582"/>
                  </a:moveTo>
                  <a:cubicBezTo>
                    <a:pt x="805" y="586"/>
                    <a:pt x="804" y="589"/>
                    <a:pt x="803" y="592"/>
                  </a:cubicBezTo>
                  <a:cubicBezTo>
                    <a:pt x="804" y="588"/>
                    <a:pt x="805" y="585"/>
                    <a:pt x="806" y="582"/>
                  </a:cubicBezTo>
                  <a:close/>
                  <a:moveTo>
                    <a:pt x="674" y="91"/>
                  </a:moveTo>
                  <a:cubicBezTo>
                    <a:pt x="675" y="90"/>
                    <a:pt x="672" y="86"/>
                    <a:pt x="669" y="8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70" y="85"/>
                    <a:pt x="671" y="86"/>
                    <a:pt x="672" y="87"/>
                  </a:cubicBezTo>
                  <a:cubicBezTo>
                    <a:pt x="672" y="88"/>
                    <a:pt x="673" y="89"/>
                    <a:pt x="673" y="90"/>
                  </a:cubicBezTo>
                  <a:cubicBezTo>
                    <a:pt x="673" y="90"/>
                    <a:pt x="673" y="90"/>
                    <a:pt x="674" y="90"/>
                  </a:cubicBezTo>
                  <a:cubicBezTo>
                    <a:pt x="672" y="89"/>
                    <a:pt x="672" y="89"/>
                    <a:pt x="672" y="89"/>
                  </a:cubicBezTo>
                  <a:cubicBezTo>
                    <a:pt x="674" y="91"/>
                    <a:pt x="674" y="91"/>
                    <a:pt x="674" y="91"/>
                  </a:cubicBezTo>
                  <a:close/>
                  <a:moveTo>
                    <a:pt x="825" y="483"/>
                  </a:moveTo>
                  <a:cubicBezTo>
                    <a:pt x="829" y="431"/>
                    <a:pt x="829" y="427"/>
                    <a:pt x="827" y="392"/>
                  </a:cubicBezTo>
                  <a:cubicBezTo>
                    <a:pt x="823" y="342"/>
                    <a:pt x="822" y="337"/>
                    <a:pt x="814" y="301"/>
                  </a:cubicBezTo>
                  <a:cubicBezTo>
                    <a:pt x="800" y="252"/>
                    <a:pt x="799" y="249"/>
                    <a:pt x="787" y="220"/>
                  </a:cubicBezTo>
                  <a:cubicBezTo>
                    <a:pt x="765" y="177"/>
                    <a:pt x="765" y="177"/>
                    <a:pt x="752" y="158"/>
                  </a:cubicBezTo>
                  <a:cubicBezTo>
                    <a:pt x="752" y="158"/>
                    <a:pt x="752" y="158"/>
                    <a:pt x="752" y="158"/>
                  </a:cubicBezTo>
                  <a:cubicBezTo>
                    <a:pt x="751" y="157"/>
                    <a:pt x="751" y="157"/>
                    <a:pt x="751" y="157"/>
                  </a:cubicBezTo>
                  <a:cubicBezTo>
                    <a:pt x="751" y="156"/>
                    <a:pt x="751" y="156"/>
                    <a:pt x="751" y="156"/>
                  </a:cubicBezTo>
                  <a:cubicBezTo>
                    <a:pt x="751" y="156"/>
                    <a:pt x="751" y="156"/>
                    <a:pt x="751" y="156"/>
                  </a:cubicBezTo>
                  <a:cubicBezTo>
                    <a:pt x="751" y="156"/>
                    <a:pt x="751" y="156"/>
                    <a:pt x="751" y="156"/>
                  </a:cubicBezTo>
                  <a:cubicBezTo>
                    <a:pt x="745" y="149"/>
                    <a:pt x="741" y="144"/>
                    <a:pt x="732" y="134"/>
                  </a:cubicBezTo>
                  <a:cubicBezTo>
                    <a:pt x="730" y="132"/>
                    <a:pt x="730" y="132"/>
                    <a:pt x="730" y="132"/>
                  </a:cubicBezTo>
                  <a:cubicBezTo>
                    <a:pt x="730" y="132"/>
                    <a:pt x="730" y="132"/>
                    <a:pt x="730" y="132"/>
                  </a:cubicBezTo>
                  <a:cubicBezTo>
                    <a:pt x="720" y="123"/>
                    <a:pt x="708" y="118"/>
                    <a:pt x="698" y="108"/>
                  </a:cubicBezTo>
                  <a:cubicBezTo>
                    <a:pt x="702" y="116"/>
                    <a:pt x="699" y="123"/>
                    <a:pt x="692" y="129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4" y="140"/>
                    <a:pt x="699" y="145"/>
                    <a:pt x="704" y="152"/>
                  </a:cubicBezTo>
                  <a:cubicBezTo>
                    <a:pt x="689" y="180"/>
                    <a:pt x="671" y="166"/>
                    <a:pt x="656" y="153"/>
                  </a:cubicBezTo>
                  <a:cubicBezTo>
                    <a:pt x="654" y="152"/>
                    <a:pt x="654" y="152"/>
                    <a:pt x="654" y="152"/>
                  </a:cubicBezTo>
                  <a:cubicBezTo>
                    <a:pt x="654" y="152"/>
                    <a:pt x="654" y="152"/>
                    <a:pt x="654" y="152"/>
                  </a:cubicBezTo>
                  <a:cubicBezTo>
                    <a:pt x="654" y="152"/>
                    <a:pt x="654" y="152"/>
                    <a:pt x="654" y="152"/>
                  </a:cubicBezTo>
                  <a:cubicBezTo>
                    <a:pt x="654" y="152"/>
                    <a:pt x="654" y="152"/>
                    <a:pt x="654" y="152"/>
                  </a:cubicBezTo>
                  <a:cubicBezTo>
                    <a:pt x="654" y="152"/>
                    <a:pt x="654" y="152"/>
                    <a:pt x="654" y="152"/>
                  </a:cubicBezTo>
                  <a:cubicBezTo>
                    <a:pt x="654" y="157"/>
                    <a:pt x="654" y="157"/>
                    <a:pt x="654" y="157"/>
                  </a:cubicBezTo>
                  <a:cubicBezTo>
                    <a:pt x="654" y="157"/>
                    <a:pt x="637" y="217"/>
                    <a:pt x="621" y="227"/>
                  </a:cubicBezTo>
                  <a:cubicBezTo>
                    <a:pt x="621" y="227"/>
                    <a:pt x="621" y="227"/>
                    <a:pt x="621" y="227"/>
                  </a:cubicBezTo>
                  <a:cubicBezTo>
                    <a:pt x="621" y="227"/>
                    <a:pt x="621" y="227"/>
                    <a:pt x="621" y="227"/>
                  </a:cubicBezTo>
                  <a:cubicBezTo>
                    <a:pt x="621" y="227"/>
                    <a:pt x="621" y="227"/>
                    <a:pt x="621" y="227"/>
                  </a:cubicBezTo>
                  <a:cubicBezTo>
                    <a:pt x="621" y="227"/>
                    <a:pt x="621" y="227"/>
                    <a:pt x="621" y="227"/>
                  </a:cubicBezTo>
                  <a:cubicBezTo>
                    <a:pt x="621" y="227"/>
                    <a:pt x="621" y="227"/>
                    <a:pt x="621" y="227"/>
                  </a:cubicBezTo>
                  <a:cubicBezTo>
                    <a:pt x="633" y="371"/>
                    <a:pt x="633" y="371"/>
                    <a:pt x="633" y="371"/>
                  </a:cubicBezTo>
                  <a:cubicBezTo>
                    <a:pt x="634" y="378"/>
                    <a:pt x="640" y="379"/>
                    <a:pt x="643" y="384"/>
                  </a:cubicBezTo>
                  <a:cubicBezTo>
                    <a:pt x="651" y="401"/>
                    <a:pt x="646" y="425"/>
                    <a:pt x="664" y="436"/>
                  </a:cubicBezTo>
                  <a:cubicBezTo>
                    <a:pt x="665" y="435"/>
                    <a:pt x="665" y="435"/>
                    <a:pt x="666" y="435"/>
                  </a:cubicBezTo>
                  <a:cubicBezTo>
                    <a:pt x="666" y="435"/>
                    <a:pt x="666" y="435"/>
                    <a:pt x="666" y="435"/>
                  </a:cubicBezTo>
                  <a:cubicBezTo>
                    <a:pt x="666" y="437"/>
                    <a:pt x="666" y="439"/>
                    <a:pt x="666" y="441"/>
                  </a:cubicBezTo>
                  <a:cubicBezTo>
                    <a:pt x="669" y="441"/>
                    <a:pt x="672" y="441"/>
                    <a:pt x="676" y="442"/>
                  </a:cubicBezTo>
                  <a:cubicBezTo>
                    <a:pt x="675" y="442"/>
                    <a:pt x="675" y="442"/>
                    <a:pt x="675" y="442"/>
                  </a:cubicBezTo>
                  <a:cubicBezTo>
                    <a:pt x="675" y="442"/>
                    <a:pt x="675" y="442"/>
                    <a:pt x="675" y="442"/>
                  </a:cubicBezTo>
                  <a:cubicBezTo>
                    <a:pt x="698" y="468"/>
                    <a:pt x="706" y="467"/>
                    <a:pt x="732" y="466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9" y="456"/>
                    <a:pt x="741" y="448"/>
                    <a:pt x="745" y="440"/>
                  </a:cubicBezTo>
                  <a:cubicBezTo>
                    <a:pt x="745" y="440"/>
                    <a:pt x="745" y="440"/>
                    <a:pt x="745" y="440"/>
                  </a:cubicBezTo>
                  <a:cubicBezTo>
                    <a:pt x="749" y="437"/>
                    <a:pt x="754" y="434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65" y="415"/>
                    <a:pt x="763" y="396"/>
                    <a:pt x="778" y="384"/>
                  </a:cubicBezTo>
                  <a:cubicBezTo>
                    <a:pt x="780" y="385"/>
                    <a:pt x="783" y="387"/>
                    <a:pt x="785" y="390"/>
                  </a:cubicBezTo>
                  <a:cubicBezTo>
                    <a:pt x="785" y="390"/>
                    <a:pt x="785" y="390"/>
                    <a:pt x="785" y="390"/>
                  </a:cubicBezTo>
                  <a:cubicBezTo>
                    <a:pt x="786" y="388"/>
                    <a:pt x="786" y="388"/>
                    <a:pt x="797" y="375"/>
                  </a:cubicBezTo>
                  <a:cubicBezTo>
                    <a:pt x="807" y="397"/>
                    <a:pt x="805" y="424"/>
                    <a:pt x="817" y="444"/>
                  </a:cubicBezTo>
                  <a:cubicBezTo>
                    <a:pt x="818" y="444"/>
                    <a:pt x="818" y="444"/>
                    <a:pt x="819" y="444"/>
                  </a:cubicBezTo>
                  <a:cubicBezTo>
                    <a:pt x="818" y="445"/>
                    <a:pt x="818" y="445"/>
                    <a:pt x="818" y="445"/>
                  </a:cubicBezTo>
                  <a:cubicBezTo>
                    <a:pt x="818" y="507"/>
                    <a:pt x="818" y="507"/>
                    <a:pt x="813" y="540"/>
                  </a:cubicBezTo>
                  <a:cubicBezTo>
                    <a:pt x="813" y="540"/>
                    <a:pt x="813" y="540"/>
                    <a:pt x="813" y="540"/>
                  </a:cubicBezTo>
                  <a:cubicBezTo>
                    <a:pt x="809" y="567"/>
                    <a:pt x="808" y="574"/>
                    <a:pt x="806" y="582"/>
                  </a:cubicBezTo>
                  <a:cubicBezTo>
                    <a:pt x="807" y="579"/>
                    <a:pt x="807" y="576"/>
                    <a:pt x="808" y="574"/>
                  </a:cubicBezTo>
                  <a:cubicBezTo>
                    <a:pt x="820" y="524"/>
                    <a:pt x="821" y="519"/>
                    <a:pt x="825" y="483"/>
                  </a:cubicBezTo>
                  <a:close/>
                  <a:moveTo>
                    <a:pt x="698" y="107"/>
                  </a:moveTo>
                  <a:cubicBezTo>
                    <a:pt x="698" y="107"/>
                    <a:pt x="698" y="107"/>
                    <a:pt x="698" y="107"/>
                  </a:cubicBezTo>
                  <a:cubicBezTo>
                    <a:pt x="698" y="108"/>
                    <a:pt x="698" y="108"/>
                    <a:pt x="698" y="108"/>
                  </a:cubicBezTo>
                  <a:cubicBezTo>
                    <a:pt x="698" y="108"/>
                    <a:pt x="698" y="108"/>
                    <a:pt x="698" y="108"/>
                  </a:cubicBezTo>
                  <a:cubicBezTo>
                    <a:pt x="698" y="108"/>
                    <a:pt x="698" y="107"/>
                    <a:pt x="698" y="107"/>
                  </a:cubicBezTo>
                  <a:close/>
                  <a:moveTo>
                    <a:pt x="425" y="995"/>
                  </a:moveTo>
                  <a:cubicBezTo>
                    <a:pt x="427" y="994"/>
                    <a:pt x="430" y="993"/>
                    <a:pt x="432" y="992"/>
                  </a:cubicBezTo>
                  <a:cubicBezTo>
                    <a:pt x="426" y="994"/>
                    <a:pt x="424" y="994"/>
                    <a:pt x="422" y="995"/>
                  </a:cubicBezTo>
                  <a:cubicBezTo>
                    <a:pt x="423" y="995"/>
                    <a:pt x="424" y="995"/>
                    <a:pt x="425" y="995"/>
                  </a:cubicBezTo>
                  <a:close/>
                  <a:moveTo>
                    <a:pt x="374" y="995"/>
                  </a:moveTo>
                  <a:cubicBezTo>
                    <a:pt x="370" y="996"/>
                    <a:pt x="370" y="996"/>
                    <a:pt x="370" y="996"/>
                  </a:cubicBezTo>
                  <a:cubicBezTo>
                    <a:pt x="370" y="996"/>
                    <a:pt x="370" y="996"/>
                    <a:pt x="370" y="996"/>
                  </a:cubicBezTo>
                  <a:cubicBezTo>
                    <a:pt x="372" y="996"/>
                    <a:pt x="373" y="996"/>
                    <a:pt x="375" y="996"/>
                  </a:cubicBezTo>
                  <a:cubicBezTo>
                    <a:pt x="375" y="996"/>
                    <a:pt x="374" y="995"/>
                    <a:pt x="374" y="995"/>
                  </a:cubicBezTo>
                  <a:cubicBezTo>
                    <a:pt x="374" y="995"/>
                    <a:pt x="374" y="995"/>
                    <a:pt x="374" y="995"/>
                  </a:cubicBezTo>
                  <a:close/>
                  <a:moveTo>
                    <a:pt x="192" y="727"/>
                  </a:moveTo>
                  <a:cubicBezTo>
                    <a:pt x="192" y="727"/>
                    <a:pt x="192" y="727"/>
                    <a:pt x="192" y="727"/>
                  </a:cubicBezTo>
                  <a:cubicBezTo>
                    <a:pt x="192" y="727"/>
                    <a:pt x="192" y="727"/>
                    <a:pt x="192" y="727"/>
                  </a:cubicBezTo>
                  <a:cubicBezTo>
                    <a:pt x="192" y="727"/>
                    <a:pt x="193" y="728"/>
                    <a:pt x="194" y="728"/>
                  </a:cubicBezTo>
                  <a:cubicBezTo>
                    <a:pt x="194" y="728"/>
                    <a:pt x="194" y="728"/>
                    <a:pt x="194" y="728"/>
                  </a:cubicBezTo>
                  <a:cubicBezTo>
                    <a:pt x="193" y="727"/>
                    <a:pt x="193" y="727"/>
                    <a:pt x="192" y="727"/>
                  </a:cubicBezTo>
                  <a:close/>
                  <a:moveTo>
                    <a:pt x="106" y="174"/>
                  </a:moveTo>
                  <a:cubicBezTo>
                    <a:pt x="106" y="174"/>
                    <a:pt x="106" y="174"/>
                    <a:pt x="106" y="174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6" y="174"/>
                    <a:pt x="106" y="174"/>
                    <a:pt x="106" y="174"/>
                  </a:cubicBezTo>
                  <a:close/>
                  <a:moveTo>
                    <a:pt x="657" y="103"/>
                  </a:moveTo>
                  <a:cubicBezTo>
                    <a:pt x="657" y="102"/>
                    <a:pt x="657" y="102"/>
                    <a:pt x="657" y="102"/>
                  </a:cubicBezTo>
                  <a:cubicBezTo>
                    <a:pt x="657" y="103"/>
                    <a:pt x="657" y="103"/>
                    <a:pt x="657" y="103"/>
                  </a:cubicBezTo>
                  <a:cubicBezTo>
                    <a:pt x="657" y="103"/>
                    <a:pt x="657" y="103"/>
                    <a:pt x="657" y="104"/>
                  </a:cubicBezTo>
                  <a:cubicBezTo>
                    <a:pt x="657" y="103"/>
                    <a:pt x="657" y="103"/>
                    <a:pt x="657" y="103"/>
                  </a:cubicBezTo>
                  <a:close/>
                  <a:moveTo>
                    <a:pt x="727" y="126"/>
                  </a:moveTo>
                  <a:cubicBezTo>
                    <a:pt x="730" y="130"/>
                    <a:pt x="734" y="134"/>
                    <a:pt x="737" y="137"/>
                  </a:cubicBezTo>
                  <a:cubicBezTo>
                    <a:pt x="733" y="132"/>
                    <a:pt x="730" y="129"/>
                    <a:pt x="727" y="126"/>
                  </a:cubicBezTo>
                  <a:close/>
                  <a:moveTo>
                    <a:pt x="601" y="336"/>
                  </a:moveTo>
                  <a:cubicBezTo>
                    <a:pt x="601" y="336"/>
                    <a:pt x="601" y="336"/>
                    <a:pt x="601" y="336"/>
                  </a:cubicBezTo>
                  <a:cubicBezTo>
                    <a:pt x="601" y="336"/>
                    <a:pt x="601" y="336"/>
                    <a:pt x="601" y="336"/>
                  </a:cubicBezTo>
                  <a:cubicBezTo>
                    <a:pt x="601" y="336"/>
                    <a:pt x="601" y="335"/>
                    <a:pt x="602" y="335"/>
                  </a:cubicBezTo>
                  <a:cubicBezTo>
                    <a:pt x="602" y="335"/>
                    <a:pt x="602" y="335"/>
                    <a:pt x="602" y="335"/>
                  </a:cubicBezTo>
                  <a:cubicBezTo>
                    <a:pt x="601" y="335"/>
                    <a:pt x="601" y="335"/>
                    <a:pt x="601" y="335"/>
                  </a:cubicBezTo>
                  <a:cubicBezTo>
                    <a:pt x="601" y="336"/>
                    <a:pt x="601" y="336"/>
                    <a:pt x="601" y="336"/>
                  </a:cubicBezTo>
                  <a:close/>
                  <a:moveTo>
                    <a:pt x="637" y="147"/>
                  </a:moveTo>
                  <a:cubicBezTo>
                    <a:pt x="637" y="146"/>
                    <a:pt x="636" y="144"/>
                    <a:pt x="633" y="143"/>
                  </a:cubicBezTo>
                  <a:cubicBezTo>
                    <a:pt x="631" y="141"/>
                    <a:pt x="626" y="139"/>
                    <a:pt x="625" y="140"/>
                  </a:cubicBezTo>
                  <a:cubicBezTo>
                    <a:pt x="625" y="140"/>
                    <a:pt x="625" y="140"/>
                    <a:pt x="625" y="140"/>
                  </a:cubicBezTo>
                  <a:cubicBezTo>
                    <a:pt x="625" y="140"/>
                    <a:pt x="625" y="140"/>
                    <a:pt x="625" y="140"/>
                  </a:cubicBezTo>
                  <a:cubicBezTo>
                    <a:pt x="626" y="143"/>
                    <a:pt x="633" y="150"/>
                    <a:pt x="636" y="151"/>
                  </a:cubicBezTo>
                  <a:cubicBezTo>
                    <a:pt x="638" y="151"/>
                    <a:pt x="638" y="149"/>
                    <a:pt x="637" y="147"/>
                  </a:cubicBezTo>
                  <a:close/>
                  <a:moveTo>
                    <a:pt x="663" y="113"/>
                  </a:moveTo>
                  <a:cubicBezTo>
                    <a:pt x="665" y="114"/>
                    <a:pt x="665" y="114"/>
                    <a:pt x="665" y="114"/>
                  </a:cubicBezTo>
                  <a:cubicBezTo>
                    <a:pt x="666" y="112"/>
                    <a:pt x="666" y="112"/>
                    <a:pt x="666" y="112"/>
                  </a:cubicBezTo>
                  <a:cubicBezTo>
                    <a:pt x="665" y="111"/>
                    <a:pt x="662" y="108"/>
                    <a:pt x="660" y="107"/>
                  </a:cubicBezTo>
                  <a:cubicBezTo>
                    <a:pt x="661" y="107"/>
                    <a:pt x="661" y="107"/>
                    <a:pt x="661" y="107"/>
                  </a:cubicBezTo>
                  <a:cubicBezTo>
                    <a:pt x="660" y="106"/>
                    <a:pt x="658" y="105"/>
                    <a:pt x="657" y="104"/>
                  </a:cubicBezTo>
                  <a:cubicBezTo>
                    <a:pt x="657" y="106"/>
                    <a:pt x="658" y="109"/>
                    <a:pt x="659" y="111"/>
                  </a:cubicBezTo>
                  <a:cubicBezTo>
                    <a:pt x="660" y="112"/>
                    <a:pt x="661" y="112"/>
                    <a:pt x="663" y="113"/>
                  </a:cubicBezTo>
                  <a:close/>
                  <a:moveTo>
                    <a:pt x="606" y="324"/>
                  </a:moveTo>
                  <a:cubicBezTo>
                    <a:pt x="606" y="324"/>
                    <a:pt x="606" y="324"/>
                    <a:pt x="606" y="324"/>
                  </a:cubicBezTo>
                  <a:cubicBezTo>
                    <a:pt x="606" y="324"/>
                    <a:pt x="605" y="325"/>
                    <a:pt x="605" y="326"/>
                  </a:cubicBezTo>
                  <a:cubicBezTo>
                    <a:pt x="605" y="326"/>
                    <a:pt x="605" y="327"/>
                    <a:pt x="605" y="327"/>
                  </a:cubicBezTo>
                  <a:cubicBezTo>
                    <a:pt x="605" y="326"/>
                    <a:pt x="606" y="325"/>
                    <a:pt x="606" y="324"/>
                  </a:cubicBezTo>
                  <a:cubicBezTo>
                    <a:pt x="606" y="324"/>
                    <a:pt x="606" y="324"/>
                    <a:pt x="606" y="324"/>
                  </a:cubicBezTo>
                  <a:close/>
                  <a:moveTo>
                    <a:pt x="621" y="168"/>
                  </a:moveTo>
                  <a:cubicBezTo>
                    <a:pt x="621" y="168"/>
                    <a:pt x="621" y="168"/>
                    <a:pt x="621" y="168"/>
                  </a:cubicBezTo>
                  <a:cubicBezTo>
                    <a:pt x="621" y="169"/>
                    <a:pt x="620" y="170"/>
                    <a:pt x="620" y="171"/>
                  </a:cubicBezTo>
                  <a:cubicBezTo>
                    <a:pt x="620" y="171"/>
                    <a:pt x="620" y="171"/>
                    <a:pt x="620" y="171"/>
                  </a:cubicBezTo>
                  <a:cubicBezTo>
                    <a:pt x="621" y="172"/>
                    <a:pt x="624" y="173"/>
                    <a:pt x="624" y="172"/>
                  </a:cubicBezTo>
                  <a:cubicBezTo>
                    <a:pt x="624" y="172"/>
                    <a:pt x="624" y="172"/>
                    <a:pt x="624" y="172"/>
                  </a:cubicBezTo>
                  <a:cubicBezTo>
                    <a:pt x="624" y="172"/>
                    <a:pt x="624" y="172"/>
                    <a:pt x="624" y="172"/>
                  </a:cubicBezTo>
                  <a:cubicBezTo>
                    <a:pt x="625" y="171"/>
                    <a:pt x="624" y="170"/>
                    <a:pt x="621" y="168"/>
                  </a:cubicBezTo>
                  <a:cubicBezTo>
                    <a:pt x="621" y="168"/>
                    <a:pt x="621" y="168"/>
                    <a:pt x="621" y="168"/>
                  </a:cubicBezTo>
                  <a:close/>
                  <a:moveTo>
                    <a:pt x="611" y="321"/>
                  </a:moveTo>
                  <a:cubicBezTo>
                    <a:pt x="611" y="322"/>
                    <a:pt x="611" y="322"/>
                    <a:pt x="610" y="322"/>
                  </a:cubicBezTo>
                  <a:cubicBezTo>
                    <a:pt x="611" y="325"/>
                    <a:pt x="612" y="324"/>
                    <a:pt x="613" y="323"/>
                  </a:cubicBezTo>
                  <a:cubicBezTo>
                    <a:pt x="613" y="322"/>
                    <a:pt x="613" y="322"/>
                    <a:pt x="613" y="322"/>
                  </a:cubicBezTo>
                  <a:cubicBezTo>
                    <a:pt x="612" y="321"/>
                    <a:pt x="612" y="321"/>
                    <a:pt x="611" y="321"/>
                  </a:cubicBezTo>
                  <a:close/>
                  <a:moveTo>
                    <a:pt x="615" y="461"/>
                  </a:moveTo>
                  <a:cubicBezTo>
                    <a:pt x="616" y="461"/>
                    <a:pt x="617" y="460"/>
                    <a:pt x="617" y="460"/>
                  </a:cubicBezTo>
                  <a:cubicBezTo>
                    <a:pt x="616" y="458"/>
                    <a:pt x="615" y="457"/>
                    <a:pt x="617" y="455"/>
                  </a:cubicBezTo>
                  <a:cubicBezTo>
                    <a:pt x="617" y="455"/>
                    <a:pt x="617" y="455"/>
                    <a:pt x="617" y="455"/>
                  </a:cubicBezTo>
                  <a:cubicBezTo>
                    <a:pt x="616" y="455"/>
                    <a:pt x="616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6"/>
                    <a:pt x="614" y="457"/>
                    <a:pt x="614" y="458"/>
                  </a:cubicBezTo>
                  <a:cubicBezTo>
                    <a:pt x="614" y="460"/>
                    <a:pt x="614" y="461"/>
                    <a:pt x="615" y="461"/>
                  </a:cubicBezTo>
                  <a:close/>
                  <a:moveTo>
                    <a:pt x="698" y="102"/>
                  </a:moveTo>
                  <a:cubicBezTo>
                    <a:pt x="699" y="103"/>
                    <a:pt x="699" y="103"/>
                    <a:pt x="699" y="103"/>
                  </a:cubicBezTo>
                  <a:cubicBezTo>
                    <a:pt x="715" y="116"/>
                    <a:pt x="722" y="121"/>
                    <a:pt x="727" y="126"/>
                  </a:cubicBezTo>
                  <a:cubicBezTo>
                    <a:pt x="716" y="114"/>
                    <a:pt x="705" y="102"/>
                    <a:pt x="695" y="93"/>
                  </a:cubicBezTo>
                  <a:cubicBezTo>
                    <a:pt x="665" y="67"/>
                    <a:pt x="661" y="64"/>
                    <a:pt x="634" y="47"/>
                  </a:cubicBezTo>
                  <a:cubicBezTo>
                    <a:pt x="602" y="31"/>
                    <a:pt x="595" y="28"/>
                    <a:pt x="561" y="16"/>
                  </a:cubicBezTo>
                  <a:cubicBezTo>
                    <a:pt x="532" y="8"/>
                    <a:pt x="514" y="4"/>
                    <a:pt x="475" y="1"/>
                  </a:cubicBezTo>
                  <a:cubicBezTo>
                    <a:pt x="433" y="0"/>
                    <a:pt x="412" y="2"/>
                    <a:pt x="372" y="9"/>
                  </a:cubicBezTo>
                  <a:cubicBezTo>
                    <a:pt x="348" y="15"/>
                    <a:pt x="348" y="15"/>
                    <a:pt x="336" y="18"/>
                  </a:cubicBezTo>
                  <a:cubicBezTo>
                    <a:pt x="315" y="25"/>
                    <a:pt x="315" y="25"/>
                    <a:pt x="305" y="29"/>
                  </a:cubicBezTo>
                  <a:cubicBezTo>
                    <a:pt x="286" y="36"/>
                    <a:pt x="286" y="36"/>
                    <a:pt x="276" y="41"/>
                  </a:cubicBezTo>
                  <a:cubicBezTo>
                    <a:pt x="258" y="49"/>
                    <a:pt x="256" y="50"/>
                    <a:pt x="248" y="55"/>
                  </a:cubicBezTo>
                  <a:cubicBezTo>
                    <a:pt x="229" y="65"/>
                    <a:pt x="229" y="65"/>
                    <a:pt x="220" y="71"/>
                  </a:cubicBezTo>
                  <a:cubicBezTo>
                    <a:pt x="201" y="83"/>
                    <a:pt x="200" y="83"/>
                    <a:pt x="190" y="90"/>
                  </a:cubicBezTo>
                  <a:cubicBezTo>
                    <a:pt x="184" y="95"/>
                    <a:pt x="175" y="101"/>
                    <a:pt x="169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8" y="107"/>
                    <a:pt x="168" y="107"/>
                    <a:pt x="146" y="125"/>
                  </a:cubicBezTo>
                  <a:cubicBezTo>
                    <a:pt x="144" y="127"/>
                    <a:pt x="141" y="130"/>
                    <a:pt x="139" y="132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40" y="131"/>
                    <a:pt x="141" y="130"/>
                    <a:pt x="142" y="129"/>
                  </a:cubicBezTo>
                  <a:cubicBezTo>
                    <a:pt x="141" y="131"/>
                    <a:pt x="140" y="133"/>
                    <a:pt x="139" y="134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6" y="137"/>
                    <a:pt x="135" y="138"/>
                    <a:pt x="134" y="139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29" y="145"/>
                    <a:pt x="127" y="146"/>
                    <a:pt x="126" y="148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25" y="148"/>
                    <a:pt x="123" y="148"/>
                    <a:pt x="121" y="148"/>
                  </a:cubicBezTo>
                  <a:cubicBezTo>
                    <a:pt x="115" y="154"/>
                    <a:pt x="107" y="162"/>
                    <a:pt x="101" y="168"/>
                  </a:cubicBezTo>
                  <a:cubicBezTo>
                    <a:pt x="105" y="165"/>
                    <a:pt x="109" y="162"/>
                    <a:pt x="113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4" y="157"/>
                    <a:pt x="115" y="155"/>
                    <a:pt x="117" y="154"/>
                  </a:cubicBezTo>
                  <a:cubicBezTo>
                    <a:pt x="117" y="154"/>
                    <a:pt x="117" y="154"/>
                    <a:pt x="117" y="154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4" y="161"/>
                    <a:pt x="113" y="162"/>
                    <a:pt x="110" y="166"/>
                  </a:cubicBezTo>
                  <a:cubicBezTo>
                    <a:pt x="110" y="165"/>
                    <a:pt x="110" y="168"/>
                    <a:pt x="110" y="169"/>
                  </a:cubicBezTo>
                  <a:cubicBezTo>
                    <a:pt x="119" y="162"/>
                    <a:pt x="128" y="155"/>
                    <a:pt x="137" y="148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1" y="153"/>
                    <a:pt x="128" y="155"/>
                    <a:pt x="126" y="163"/>
                  </a:cubicBezTo>
                  <a:cubicBezTo>
                    <a:pt x="125" y="164"/>
                    <a:pt x="125" y="164"/>
                    <a:pt x="125" y="164"/>
                  </a:cubicBezTo>
                  <a:cubicBezTo>
                    <a:pt x="125" y="164"/>
                    <a:pt x="125" y="164"/>
                    <a:pt x="125" y="164"/>
                  </a:cubicBezTo>
                  <a:cubicBezTo>
                    <a:pt x="125" y="164"/>
                    <a:pt x="125" y="164"/>
                    <a:pt x="125" y="164"/>
                  </a:cubicBezTo>
                  <a:cubicBezTo>
                    <a:pt x="124" y="164"/>
                    <a:pt x="124" y="164"/>
                    <a:pt x="124" y="164"/>
                  </a:cubicBezTo>
                  <a:cubicBezTo>
                    <a:pt x="123" y="165"/>
                    <a:pt x="122" y="166"/>
                    <a:pt x="121" y="166"/>
                  </a:cubicBezTo>
                  <a:cubicBezTo>
                    <a:pt x="116" y="165"/>
                    <a:pt x="116" y="165"/>
                    <a:pt x="113" y="169"/>
                  </a:cubicBezTo>
                  <a:cubicBezTo>
                    <a:pt x="113" y="168"/>
                    <a:pt x="113" y="168"/>
                    <a:pt x="113" y="168"/>
                  </a:cubicBezTo>
                  <a:cubicBezTo>
                    <a:pt x="113" y="168"/>
                    <a:pt x="113" y="168"/>
                    <a:pt x="113" y="168"/>
                  </a:cubicBezTo>
                  <a:cubicBezTo>
                    <a:pt x="110" y="171"/>
                    <a:pt x="107" y="174"/>
                    <a:pt x="104" y="178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5" y="177"/>
                    <a:pt x="106" y="175"/>
                    <a:pt x="106" y="174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2" y="178"/>
                    <a:pt x="99" y="184"/>
                    <a:pt x="95" y="188"/>
                  </a:cubicBezTo>
                  <a:cubicBezTo>
                    <a:pt x="92" y="191"/>
                    <a:pt x="92" y="191"/>
                    <a:pt x="92" y="191"/>
                  </a:cubicBezTo>
                  <a:cubicBezTo>
                    <a:pt x="92" y="191"/>
                    <a:pt x="92" y="191"/>
                    <a:pt x="92" y="191"/>
                  </a:cubicBezTo>
                  <a:cubicBezTo>
                    <a:pt x="91" y="193"/>
                    <a:pt x="89" y="197"/>
                    <a:pt x="87" y="199"/>
                  </a:cubicBezTo>
                  <a:cubicBezTo>
                    <a:pt x="88" y="199"/>
                    <a:pt x="88" y="198"/>
                    <a:pt x="89" y="198"/>
                  </a:cubicBezTo>
                  <a:cubicBezTo>
                    <a:pt x="89" y="198"/>
                    <a:pt x="89" y="198"/>
                    <a:pt x="89" y="198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3"/>
                    <a:pt x="87" y="203"/>
                    <a:pt x="87" y="203"/>
                  </a:cubicBezTo>
                  <a:cubicBezTo>
                    <a:pt x="87" y="203"/>
                    <a:pt x="87" y="203"/>
                    <a:pt x="87" y="203"/>
                  </a:cubicBezTo>
                  <a:cubicBezTo>
                    <a:pt x="86" y="203"/>
                    <a:pt x="86" y="203"/>
                    <a:pt x="86" y="203"/>
                  </a:cubicBezTo>
                  <a:cubicBezTo>
                    <a:pt x="84" y="205"/>
                    <a:pt x="81" y="207"/>
                    <a:pt x="78" y="209"/>
                  </a:cubicBezTo>
                  <a:cubicBezTo>
                    <a:pt x="76" y="209"/>
                    <a:pt x="74" y="209"/>
                    <a:pt x="72" y="209"/>
                  </a:cubicBezTo>
                  <a:cubicBezTo>
                    <a:pt x="72" y="209"/>
                    <a:pt x="72" y="209"/>
                    <a:pt x="72" y="209"/>
                  </a:cubicBezTo>
                  <a:cubicBezTo>
                    <a:pt x="72" y="212"/>
                    <a:pt x="72" y="212"/>
                    <a:pt x="72" y="212"/>
                  </a:cubicBezTo>
                  <a:cubicBezTo>
                    <a:pt x="72" y="212"/>
                    <a:pt x="72" y="212"/>
                    <a:pt x="72" y="212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9" y="216"/>
                    <a:pt x="84" y="210"/>
                    <a:pt x="88" y="205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91" y="204"/>
                    <a:pt x="94" y="202"/>
                    <a:pt x="97" y="201"/>
                  </a:cubicBezTo>
                  <a:cubicBezTo>
                    <a:pt x="100" y="202"/>
                    <a:pt x="100" y="202"/>
                    <a:pt x="100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6" y="204"/>
                    <a:pt x="92" y="205"/>
                    <a:pt x="89" y="208"/>
                  </a:cubicBezTo>
                  <a:cubicBezTo>
                    <a:pt x="89" y="210"/>
                    <a:pt x="89" y="210"/>
                    <a:pt x="89" y="210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5" y="211"/>
                    <a:pt x="85" y="211"/>
                    <a:pt x="85" y="211"/>
                  </a:cubicBezTo>
                  <a:cubicBezTo>
                    <a:pt x="86" y="212"/>
                    <a:pt x="87" y="213"/>
                    <a:pt x="88" y="214"/>
                  </a:cubicBezTo>
                  <a:cubicBezTo>
                    <a:pt x="89" y="214"/>
                    <a:pt x="90" y="214"/>
                    <a:pt x="90" y="213"/>
                  </a:cubicBezTo>
                  <a:cubicBezTo>
                    <a:pt x="92" y="212"/>
                    <a:pt x="92" y="212"/>
                    <a:pt x="92" y="212"/>
                  </a:cubicBezTo>
                  <a:cubicBezTo>
                    <a:pt x="93" y="211"/>
                    <a:pt x="93" y="209"/>
                    <a:pt x="95" y="208"/>
                  </a:cubicBezTo>
                  <a:cubicBezTo>
                    <a:pt x="95" y="208"/>
                    <a:pt x="95" y="208"/>
                    <a:pt x="95" y="208"/>
                  </a:cubicBezTo>
                  <a:cubicBezTo>
                    <a:pt x="92" y="219"/>
                    <a:pt x="89" y="230"/>
                    <a:pt x="89" y="230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6" y="237"/>
                    <a:pt x="86" y="237"/>
                    <a:pt x="83" y="244"/>
                  </a:cubicBezTo>
                  <a:cubicBezTo>
                    <a:pt x="83" y="246"/>
                    <a:pt x="83" y="246"/>
                    <a:pt x="83" y="246"/>
                  </a:cubicBezTo>
                  <a:cubicBezTo>
                    <a:pt x="83" y="246"/>
                    <a:pt x="83" y="246"/>
                    <a:pt x="83" y="246"/>
                  </a:cubicBezTo>
                  <a:cubicBezTo>
                    <a:pt x="83" y="246"/>
                    <a:pt x="83" y="246"/>
                    <a:pt x="83" y="246"/>
                  </a:cubicBezTo>
                  <a:cubicBezTo>
                    <a:pt x="83" y="246"/>
                    <a:pt x="83" y="246"/>
                    <a:pt x="83" y="246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4" y="247"/>
                    <a:pt x="81" y="250"/>
                    <a:pt x="79" y="252"/>
                  </a:cubicBezTo>
                  <a:cubicBezTo>
                    <a:pt x="78" y="253"/>
                    <a:pt x="78" y="253"/>
                    <a:pt x="78" y="253"/>
                  </a:cubicBezTo>
                  <a:cubicBezTo>
                    <a:pt x="79" y="252"/>
                    <a:pt x="80" y="250"/>
                    <a:pt x="80" y="249"/>
                  </a:cubicBezTo>
                  <a:cubicBezTo>
                    <a:pt x="77" y="253"/>
                    <a:pt x="77" y="253"/>
                    <a:pt x="72" y="260"/>
                  </a:cubicBezTo>
                  <a:cubicBezTo>
                    <a:pt x="74" y="260"/>
                    <a:pt x="75" y="259"/>
                    <a:pt x="76" y="258"/>
                  </a:cubicBezTo>
                  <a:cubicBezTo>
                    <a:pt x="76" y="259"/>
                    <a:pt x="75" y="260"/>
                    <a:pt x="75" y="260"/>
                  </a:cubicBezTo>
                  <a:cubicBezTo>
                    <a:pt x="75" y="260"/>
                    <a:pt x="75" y="260"/>
                    <a:pt x="75" y="260"/>
                  </a:cubicBezTo>
                  <a:cubicBezTo>
                    <a:pt x="74" y="261"/>
                    <a:pt x="72" y="262"/>
                    <a:pt x="72" y="263"/>
                  </a:cubicBezTo>
                  <a:cubicBezTo>
                    <a:pt x="72" y="263"/>
                    <a:pt x="73" y="262"/>
                    <a:pt x="74" y="262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66" y="274"/>
                    <a:pt x="66" y="274"/>
                    <a:pt x="64" y="279"/>
                  </a:cubicBezTo>
                  <a:cubicBezTo>
                    <a:pt x="64" y="280"/>
                    <a:pt x="64" y="280"/>
                    <a:pt x="64" y="280"/>
                  </a:cubicBezTo>
                  <a:cubicBezTo>
                    <a:pt x="64" y="280"/>
                    <a:pt x="64" y="280"/>
                    <a:pt x="64" y="280"/>
                  </a:cubicBezTo>
                  <a:cubicBezTo>
                    <a:pt x="65" y="279"/>
                    <a:pt x="65" y="279"/>
                    <a:pt x="65" y="279"/>
                  </a:cubicBezTo>
                  <a:cubicBezTo>
                    <a:pt x="70" y="270"/>
                    <a:pt x="70" y="270"/>
                    <a:pt x="72" y="268"/>
                  </a:cubicBezTo>
                  <a:cubicBezTo>
                    <a:pt x="65" y="287"/>
                    <a:pt x="57" y="305"/>
                    <a:pt x="50" y="324"/>
                  </a:cubicBezTo>
                  <a:cubicBezTo>
                    <a:pt x="50" y="324"/>
                    <a:pt x="50" y="324"/>
                    <a:pt x="50" y="324"/>
                  </a:cubicBezTo>
                  <a:cubicBezTo>
                    <a:pt x="49" y="322"/>
                    <a:pt x="49" y="321"/>
                    <a:pt x="49" y="319"/>
                  </a:cubicBezTo>
                  <a:cubicBezTo>
                    <a:pt x="49" y="317"/>
                    <a:pt x="49" y="317"/>
                    <a:pt x="49" y="317"/>
                  </a:cubicBezTo>
                  <a:cubicBezTo>
                    <a:pt x="49" y="317"/>
                    <a:pt x="49" y="317"/>
                    <a:pt x="49" y="317"/>
                  </a:cubicBezTo>
                  <a:cubicBezTo>
                    <a:pt x="49" y="317"/>
                    <a:pt x="49" y="317"/>
                    <a:pt x="49" y="317"/>
                  </a:cubicBezTo>
                  <a:cubicBezTo>
                    <a:pt x="45" y="327"/>
                    <a:pt x="44" y="332"/>
                    <a:pt x="44" y="343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7" y="338"/>
                    <a:pt x="47" y="332"/>
                    <a:pt x="50" y="326"/>
                  </a:cubicBezTo>
                  <a:cubicBezTo>
                    <a:pt x="50" y="329"/>
                    <a:pt x="50" y="329"/>
                    <a:pt x="52" y="341"/>
                  </a:cubicBezTo>
                  <a:cubicBezTo>
                    <a:pt x="52" y="341"/>
                    <a:pt x="52" y="341"/>
                    <a:pt x="52" y="341"/>
                  </a:cubicBezTo>
                  <a:cubicBezTo>
                    <a:pt x="47" y="348"/>
                    <a:pt x="43" y="356"/>
                    <a:pt x="37" y="362"/>
                  </a:cubicBezTo>
                  <a:cubicBezTo>
                    <a:pt x="38" y="362"/>
                    <a:pt x="38" y="362"/>
                    <a:pt x="38" y="362"/>
                  </a:cubicBezTo>
                  <a:cubicBezTo>
                    <a:pt x="42" y="354"/>
                    <a:pt x="42" y="354"/>
                    <a:pt x="43" y="349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42" y="345"/>
                    <a:pt x="41" y="345"/>
                    <a:pt x="41" y="345"/>
                  </a:cubicBezTo>
                  <a:cubicBezTo>
                    <a:pt x="41" y="345"/>
                    <a:pt x="41" y="345"/>
                    <a:pt x="41" y="345"/>
                  </a:cubicBezTo>
                  <a:cubicBezTo>
                    <a:pt x="41" y="346"/>
                    <a:pt x="41" y="346"/>
                    <a:pt x="41" y="346"/>
                  </a:cubicBezTo>
                  <a:cubicBezTo>
                    <a:pt x="41" y="347"/>
                    <a:pt x="40" y="349"/>
                    <a:pt x="39" y="350"/>
                  </a:cubicBezTo>
                  <a:cubicBezTo>
                    <a:pt x="38" y="353"/>
                    <a:pt x="38" y="353"/>
                    <a:pt x="38" y="353"/>
                  </a:cubicBezTo>
                  <a:cubicBezTo>
                    <a:pt x="39" y="352"/>
                    <a:pt x="39" y="352"/>
                    <a:pt x="39" y="352"/>
                  </a:cubicBezTo>
                  <a:cubicBezTo>
                    <a:pt x="39" y="353"/>
                    <a:pt x="39" y="353"/>
                    <a:pt x="39" y="353"/>
                  </a:cubicBezTo>
                  <a:cubicBezTo>
                    <a:pt x="10" y="424"/>
                    <a:pt x="10" y="424"/>
                    <a:pt x="9" y="490"/>
                  </a:cubicBezTo>
                  <a:cubicBezTo>
                    <a:pt x="8" y="490"/>
                    <a:pt x="8" y="490"/>
                    <a:pt x="8" y="490"/>
                  </a:cubicBezTo>
                  <a:cubicBezTo>
                    <a:pt x="8" y="490"/>
                    <a:pt x="8" y="490"/>
                    <a:pt x="8" y="490"/>
                  </a:cubicBezTo>
                  <a:cubicBezTo>
                    <a:pt x="8" y="490"/>
                    <a:pt x="8" y="490"/>
                    <a:pt x="8" y="490"/>
                  </a:cubicBezTo>
                  <a:cubicBezTo>
                    <a:pt x="6" y="541"/>
                    <a:pt x="6" y="541"/>
                    <a:pt x="5" y="543"/>
                  </a:cubicBezTo>
                  <a:cubicBezTo>
                    <a:pt x="12" y="558"/>
                    <a:pt x="12" y="558"/>
                    <a:pt x="11" y="565"/>
                  </a:cubicBezTo>
                  <a:cubicBezTo>
                    <a:pt x="11" y="568"/>
                    <a:pt x="11" y="568"/>
                    <a:pt x="11" y="568"/>
                  </a:cubicBezTo>
                  <a:cubicBezTo>
                    <a:pt x="12" y="576"/>
                    <a:pt x="12" y="576"/>
                    <a:pt x="16" y="587"/>
                  </a:cubicBezTo>
                  <a:cubicBezTo>
                    <a:pt x="22" y="558"/>
                    <a:pt x="0" y="537"/>
                    <a:pt x="13" y="507"/>
                  </a:cubicBezTo>
                  <a:cubicBezTo>
                    <a:pt x="15" y="514"/>
                    <a:pt x="15" y="514"/>
                    <a:pt x="18" y="528"/>
                  </a:cubicBezTo>
                  <a:cubicBezTo>
                    <a:pt x="26" y="572"/>
                    <a:pt x="38" y="625"/>
                    <a:pt x="38" y="625"/>
                  </a:cubicBezTo>
                  <a:cubicBezTo>
                    <a:pt x="67" y="663"/>
                    <a:pt x="143" y="680"/>
                    <a:pt x="143" y="680"/>
                  </a:cubicBezTo>
                  <a:cubicBezTo>
                    <a:pt x="145" y="687"/>
                    <a:pt x="147" y="697"/>
                    <a:pt x="157" y="702"/>
                  </a:cubicBezTo>
                  <a:cubicBezTo>
                    <a:pt x="158" y="705"/>
                    <a:pt x="160" y="708"/>
                    <a:pt x="162" y="710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5" y="711"/>
                    <a:pt x="165" y="711"/>
                    <a:pt x="165" y="711"/>
                  </a:cubicBezTo>
                  <a:cubicBezTo>
                    <a:pt x="165" y="711"/>
                    <a:pt x="165" y="711"/>
                    <a:pt x="165" y="711"/>
                  </a:cubicBezTo>
                  <a:cubicBezTo>
                    <a:pt x="165" y="709"/>
                    <a:pt x="164" y="708"/>
                    <a:pt x="164" y="707"/>
                  </a:cubicBezTo>
                  <a:cubicBezTo>
                    <a:pt x="164" y="707"/>
                    <a:pt x="164" y="707"/>
                    <a:pt x="164" y="706"/>
                  </a:cubicBezTo>
                  <a:cubicBezTo>
                    <a:pt x="164" y="707"/>
                    <a:pt x="164" y="707"/>
                    <a:pt x="164" y="707"/>
                  </a:cubicBezTo>
                  <a:cubicBezTo>
                    <a:pt x="169" y="709"/>
                    <a:pt x="169" y="709"/>
                    <a:pt x="177" y="720"/>
                  </a:cubicBezTo>
                  <a:cubicBezTo>
                    <a:pt x="178" y="719"/>
                    <a:pt x="178" y="719"/>
                    <a:pt x="179" y="718"/>
                  </a:cubicBezTo>
                  <a:cubicBezTo>
                    <a:pt x="190" y="724"/>
                    <a:pt x="197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7" y="712"/>
                    <a:pt x="207" y="712"/>
                    <a:pt x="209" y="710"/>
                  </a:cubicBezTo>
                  <a:cubicBezTo>
                    <a:pt x="214" y="709"/>
                    <a:pt x="215" y="709"/>
                    <a:pt x="220" y="713"/>
                  </a:cubicBezTo>
                  <a:cubicBezTo>
                    <a:pt x="220" y="713"/>
                    <a:pt x="220" y="713"/>
                    <a:pt x="220" y="713"/>
                  </a:cubicBezTo>
                  <a:cubicBezTo>
                    <a:pt x="220" y="713"/>
                    <a:pt x="220" y="713"/>
                    <a:pt x="231" y="738"/>
                  </a:cubicBezTo>
                  <a:cubicBezTo>
                    <a:pt x="231" y="738"/>
                    <a:pt x="231" y="738"/>
                    <a:pt x="231" y="738"/>
                  </a:cubicBezTo>
                  <a:cubicBezTo>
                    <a:pt x="235" y="762"/>
                    <a:pt x="203" y="787"/>
                    <a:pt x="221" y="810"/>
                  </a:cubicBezTo>
                  <a:cubicBezTo>
                    <a:pt x="222" y="809"/>
                    <a:pt x="222" y="807"/>
                    <a:pt x="223" y="807"/>
                  </a:cubicBezTo>
                  <a:cubicBezTo>
                    <a:pt x="223" y="806"/>
                    <a:pt x="223" y="806"/>
                    <a:pt x="223" y="806"/>
                  </a:cubicBezTo>
                  <a:cubicBezTo>
                    <a:pt x="223" y="806"/>
                    <a:pt x="223" y="806"/>
                    <a:pt x="223" y="806"/>
                  </a:cubicBezTo>
                  <a:cubicBezTo>
                    <a:pt x="223" y="808"/>
                    <a:pt x="223" y="810"/>
                    <a:pt x="223" y="811"/>
                  </a:cubicBezTo>
                  <a:cubicBezTo>
                    <a:pt x="224" y="810"/>
                    <a:pt x="225" y="809"/>
                    <a:pt x="225" y="808"/>
                  </a:cubicBezTo>
                  <a:cubicBezTo>
                    <a:pt x="225" y="815"/>
                    <a:pt x="220" y="821"/>
                    <a:pt x="219" y="828"/>
                  </a:cubicBezTo>
                  <a:cubicBezTo>
                    <a:pt x="220" y="829"/>
                    <a:pt x="221" y="830"/>
                    <a:pt x="221" y="830"/>
                  </a:cubicBezTo>
                  <a:cubicBezTo>
                    <a:pt x="221" y="830"/>
                    <a:pt x="221" y="830"/>
                    <a:pt x="221" y="830"/>
                  </a:cubicBezTo>
                  <a:cubicBezTo>
                    <a:pt x="222" y="830"/>
                    <a:pt x="222" y="830"/>
                    <a:pt x="222" y="830"/>
                  </a:cubicBezTo>
                  <a:cubicBezTo>
                    <a:pt x="222" y="830"/>
                    <a:pt x="222" y="830"/>
                    <a:pt x="222" y="830"/>
                  </a:cubicBezTo>
                  <a:cubicBezTo>
                    <a:pt x="222" y="830"/>
                    <a:pt x="222" y="830"/>
                    <a:pt x="222" y="830"/>
                  </a:cubicBezTo>
                  <a:cubicBezTo>
                    <a:pt x="222" y="831"/>
                    <a:pt x="222" y="831"/>
                    <a:pt x="222" y="831"/>
                  </a:cubicBezTo>
                  <a:cubicBezTo>
                    <a:pt x="227" y="835"/>
                    <a:pt x="232" y="838"/>
                    <a:pt x="236" y="842"/>
                  </a:cubicBezTo>
                  <a:cubicBezTo>
                    <a:pt x="238" y="844"/>
                    <a:pt x="238" y="844"/>
                    <a:pt x="238" y="844"/>
                  </a:cubicBezTo>
                  <a:cubicBezTo>
                    <a:pt x="238" y="844"/>
                    <a:pt x="266" y="882"/>
                    <a:pt x="303" y="889"/>
                  </a:cubicBezTo>
                  <a:cubicBezTo>
                    <a:pt x="333" y="894"/>
                    <a:pt x="334" y="895"/>
                    <a:pt x="334" y="898"/>
                  </a:cubicBezTo>
                  <a:cubicBezTo>
                    <a:pt x="338" y="907"/>
                    <a:pt x="342" y="915"/>
                    <a:pt x="345" y="923"/>
                  </a:cubicBezTo>
                  <a:cubicBezTo>
                    <a:pt x="345" y="924"/>
                    <a:pt x="359" y="993"/>
                    <a:pt x="370" y="989"/>
                  </a:cubicBezTo>
                  <a:cubicBezTo>
                    <a:pt x="373" y="990"/>
                    <a:pt x="376" y="993"/>
                    <a:pt x="378" y="994"/>
                  </a:cubicBezTo>
                  <a:cubicBezTo>
                    <a:pt x="377" y="995"/>
                    <a:pt x="377" y="995"/>
                    <a:pt x="377" y="996"/>
                  </a:cubicBezTo>
                  <a:cubicBezTo>
                    <a:pt x="390" y="996"/>
                    <a:pt x="402" y="995"/>
                    <a:pt x="414" y="995"/>
                  </a:cubicBezTo>
                  <a:cubicBezTo>
                    <a:pt x="415" y="993"/>
                    <a:pt x="417" y="991"/>
                    <a:pt x="419" y="989"/>
                  </a:cubicBezTo>
                  <a:cubicBezTo>
                    <a:pt x="417" y="989"/>
                    <a:pt x="414" y="989"/>
                    <a:pt x="411" y="989"/>
                  </a:cubicBezTo>
                  <a:cubicBezTo>
                    <a:pt x="413" y="987"/>
                    <a:pt x="416" y="983"/>
                    <a:pt x="418" y="981"/>
                  </a:cubicBezTo>
                  <a:cubicBezTo>
                    <a:pt x="417" y="980"/>
                    <a:pt x="417" y="980"/>
                    <a:pt x="416" y="979"/>
                  </a:cubicBezTo>
                  <a:cubicBezTo>
                    <a:pt x="417" y="979"/>
                    <a:pt x="417" y="979"/>
                    <a:pt x="417" y="979"/>
                  </a:cubicBezTo>
                  <a:cubicBezTo>
                    <a:pt x="417" y="979"/>
                    <a:pt x="417" y="979"/>
                    <a:pt x="417" y="979"/>
                  </a:cubicBezTo>
                  <a:cubicBezTo>
                    <a:pt x="417" y="979"/>
                    <a:pt x="417" y="979"/>
                    <a:pt x="417" y="979"/>
                  </a:cubicBezTo>
                  <a:cubicBezTo>
                    <a:pt x="417" y="979"/>
                    <a:pt x="417" y="979"/>
                    <a:pt x="417" y="979"/>
                  </a:cubicBezTo>
                  <a:cubicBezTo>
                    <a:pt x="420" y="978"/>
                    <a:pt x="423" y="976"/>
                    <a:pt x="425" y="975"/>
                  </a:cubicBezTo>
                  <a:cubicBezTo>
                    <a:pt x="424" y="975"/>
                    <a:pt x="423" y="975"/>
                    <a:pt x="423" y="975"/>
                  </a:cubicBezTo>
                  <a:cubicBezTo>
                    <a:pt x="423" y="975"/>
                    <a:pt x="423" y="975"/>
                    <a:pt x="423" y="975"/>
                  </a:cubicBezTo>
                  <a:cubicBezTo>
                    <a:pt x="423" y="975"/>
                    <a:pt x="423" y="975"/>
                    <a:pt x="423" y="975"/>
                  </a:cubicBezTo>
                  <a:cubicBezTo>
                    <a:pt x="423" y="975"/>
                    <a:pt x="423" y="975"/>
                    <a:pt x="423" y="975"/>
                  </a:cubicBezTo>
                  <a:cubicBezTo>
                    <a:pt x="423" y="975"/>
                    <a:pt x="423" y="975"/>
                    <a:pt x="423" y="975"/>
                  </a:cubicBezTo>
                  <a:cubicBezTo>
                    <a:pt x="423" y="975"/>
                    <a:pt x="423" y="975"/>
                    <a:pt x="423" y="975"/>
                  </a:cubicBezTo>
                  <a:cubicBezTo>
                    <a:pt x="423" y="975"/>
                    <a:pt x="423" y="975"/>
                    <a:pt x="423" y="975"/>
                  </a:cubicBezTo>
                  <a:cubicBezTo>
                    <a:pt x="420" y="976"/>
                    <a:pt x="417" y="977"/>
                    <a:pt x="415" y="977"/>
                  </a:cubicBezTo>
                  <a:cubicBezTo>
                    <a:pt x="416" y="976"/>
                    <a:pt x="417" y="975"/>
                    <a:pt x="418" y="973"/>
                  </a:cubicBezTo>
                  <a:cubicBezTo>
                    <a:pt x="420" y="973"/>
                    <a:pt x="424" y="973"/>
                    <a:pt x="426" y="972"/>
                  </a:cubicBezTo>
                  <a:cubicBezTo>
                    <a:pt x="427" y="971"/>
                    <a:pt x="428" y="969"/>
                    <a:pt x="428" y="968"/>
                  </a:cubicBezTo>
                  <a:cubicBezTo>
                    <a:pt x="428" y="967"/>
                    <a:pt x="427" y="965"/>
                    <a:pt x="426" y="965"/>
                  </a:cubicBezTo>
                  <a:cubicBezTo>
                    <a:pt x="427" y="964"/>
                    <a:pt x="427" y="964"/>
                    <a:pt x="427" y="964"/>
                  </a:cubicBezTo>
                  <a:cubicBezTo>
                    <a:pt x="426" y="964"/>
                    <a:pt x="426" y="964"/>
                    <a:pt x="426" y="964"/>
                  </a:cubicBezTo>
                  <a:cubicBezTo>
                    <a:pt x="437" y="961"/>
                    <a:pt x="455" y="954"/>
                    <a:pt x="457" y="946"/>
                  </a:cubicBezTo>
                  <a:cubicBezTo>
                    <a:pt x="453" y="943"/>
                    <a:pt x="447" y="943"/>
                    <a:pt x="444" y="938"/>
                  </a:cubicBezTo>
                  <a:cubicBezTo>
                    <a:pt x="453" y="939"/>
                    <a:pt x="456" y="938"/>
                    <a:pt x="460" y="937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74" y="929"/>
                    <a:pt x="478" y="913"/>
                    <a:pt x="488" y="903"/>
                  </a:cubicBezTo>
                  <a:cubicBezTo>
                    <a:pt x="488" y="902"/>
                    <a:pt x="488" y="902"/>
                    <a:pt x="488" y="902"/>
                  </a:cubicBezTo>
                  <a:cubicBezTo>
                    <a:pt x="489" y="903"/>
                    <a:pt x="489" y="903"/>
                    <a:pt x="489" y="903"/>
                  </a:cubicBezTo>
                  <a:cubicBezTo>
                    <a:pt x="491" y="903"/>
                    <a:pt x="491" y="903"/>
                    <a:pt x="491" y="903"/>
                  </a:cubicBezTo>
                  <a:cubicBezTo>
                    <a:pt x="491" y="903"/>
                    <a:pt x="491" y="903"/>
                    <a:pt x="491" y="903"/>
                  </a:cubicBezTo>
                  <a:cubicBezTo>
                    <a:pt x="491" y="903"/>
                    <a:pt x="491" y="903"/>
                    <a:pt x="491" y="903"/>
                  </a:cubicBezTo>
                  <a:cubicBezTo>
                    <a:pt x="491" y="903"/>
                    <a:pt x="491" y="903"/>
                    <a:pt x="491" y="903"/>
                  </a:cubicBezTo>
                  <a:cubicBezTo>
                    <a:pt x="491" y="903"/>
                    <a:pt x="491" y="903"/>
                    <a:pt x="491" y="903"/>
                  </a:cubicBezTo>
                  <a:cubicBezTo>
                    <a:pt x="506" y="888"/>
                    <a:pt x="510" y="866"/>
                    <a:pt x="525" y="851"/>
                  </a:cubicBezTo>
                  <a:cubicBezTo>
                    <a:pt x="525" y="851"/>
                    <a:pt x="525" y="851"/>
                    <a:pt x="525" y="851"/>
                  </a:cubicBezTo>
                  <a:cubicBezTo>
                    <a:pt x="525" y="851"/>
                    <a:pt x="525" y="851"/>
                    <a:pt x="525" y="851"/>
                  </a:cubicBezTo>
                  <a:cubicBezTo>
                    <a:pt x="523" y="852"/>
                    <a:pt x="523" y="852"/>
                    <a:pt x="523" y="852"/>
                  </a:cubicBezTo>
                  <a:cubicBezTo>
                    <a:pt x="523" y="851"/>
                    <a:pt x="523" y="851"/>
                    <a:pt x="523" y="851"/>
                  </a:cubicBezTo>
                  <a:cubicBezTo>
                    <a:pt x="524" y="851"/>
                    <a:pt x="524" y="851"/>
                    <a:pt x="552" y="825"/>
                  </a:cubicBezTo>
                  <a:cubicBezTo>
                    <a:pt x="552" y="825"/>
                    <a:pt x="552" y="825"/>
                    <a:pt x="552" y="825"/>
                  </a:cubicBezTo>
                  <a:cubicBezTo>
                    <a:pt x="563" y="757"/>
                    <a:pt x="563" y="757"/>
                    <a:pt x="573" y="739"/>
                  </a:cubicBezTo>
                  <a:cubicBezTo>
                    <a:pt x="581" y="725"/>
                    <a:pt x="586" y="715"/>
                    <a:pt x="585" y="703"/>
                  </a:cubicBezTo>
                  <a:cubicBezTo>
                    <a:pt x="580" y="672"/>
                    <a:pt x="523" y="695"/>
                    <a:pt x="511" y="700"/>
                  </a:cubicBezTo>
                  <a:cubicBezTo>
                    <a:pt x="511" y="700"/>
                    <a:pt x="511" y="700"/>
                    <a:pt x="511" y="700"/>
                  </a:cubicBezTo>
                  <a:cubicBezTo>
                    <a:pt x="511" y="700"/>
                    <a:pt x="511" y="700"/>
                    <a:pt x="511" y="700"/>
                  </a:cubicBezTo>
                  <a:cubicBezTo>
                    <a:pt x="511" y="700"/>
                    <a:pt x="511" y="700"/>
                    <a:pt x="511" y="700"/>
                  </a:cubicBezTo>
                  <a:cubicBezTo>
                    <a:pt x="511" y="701"/>
                    <a:pt x="511" y="701"/>
                    <a:pt x="511" y="701"/>
                  </a:cubicBezTo>
                  <a:cubicBezTo>
                    <a:pt x="510" y="703"/>
                    <a:pt x="508" y="707"/>
                    <a:pt x="507" y="710"/>
                  </a:cubicBezTo>
                  <a:cubicBezTo>
                    <a:pt x="506" y="709"/>
                    <a:pt x="506" y="709"/>
                    <a:pt x="506" y="709"/>
                  </a:cubicBezTo>
                  <a:cubicBezTo>
                    <a:pt x="506" y="706"/>
                    <a:pt x="506" y="702"/>
                    <a:pt x="506" y="699"/>
                  </a:cubicBezTo>
                  <a:cubicBezTo>
                    <a:pt x="505" y="699"/>
                    <a:pt x="504" y="698"/>
                    <a:pt x="503" y="697"/>
                  </a:cubicBezTo>
                  <a:cubicBezTo>
                    <a:pt x="502" y="698"/>
                    <a:pt x="500" y="699"/>
                    <a:pt x="499" y="700"/>
                  </a:cubicBezTo>
                  <a:cubicBezTo>
                    <a:pt x="500" y="699"/>
                    <a:pt x="500" y="699"/>
                    <a:pt x="500" y="699"/>
                  </a:cubicBezTo>
                  <a:cubicBezTo>
                    <a:pt x="499" y="699"/>
                    <a:pt x="499" y="699"/>
                    <a:pt x="499" y="699"/>
                  </a:cubicBezTo>
                  <a:cubicBezTo>
                    <a:pt x="496" y="697"/>
                    <a:pt x="494" y="696"/>
                    <a:pt x="483" y="701"/>
                  </a:cubicBezTo>
                  <a:cubicBezTo>
                    <a:pt x="483" y="701"/>
                    <a:pt x="483" y="701"/>
                    <a:pt x="483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79" y="703"/>
                    <a:pt x="479" y="703"/>
                    <a:pt x="472" y="709"/>
                  </a:cubicBezTo>
                  <a:cubicBezTo>
                    <a:pt x="472" y="707"/>
                    <a:pt x="473" y="705"/>
                    <a:pt x="474" y="704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59" y="708"/>
                    <a:pt x="458" y="709"/>
                    <a:pt x="455" y="712"/>
                  </a:cubicBezTo>
                  <a:cubicBezTo>
                    <a:pt x="454" y="712"/>
                    <a:pt x="454" y="712"/>
                    <a:pt x="454" y="712"/>
                  </a:cubicBezTo>
                  <a:cubicBezTo>
                    <a:pt x="454" y="711"/>
                    <a:pt x="454" y="711"/>
                    <a:pt x="454" y="711"/>
                  </a:cubicBezTo>
                  <a:cubicBezTo>
                    <a:pt x="454" y="710"/>
                    <a:pt x="454" y="710"/>
                    <a:pt x="454" y="710"/>
                  </a:cubicBezTo>
                  <a:cubicBezTo>
                    <a:pt x="454" y="710"/>
                    <a:pt x="454" y="710"/>
                    <a:pt x="454" y="710"/>
                  </a:cubicBezTo>
                  <a:cubicBezTo>
                    <a:pt x="460" y="686"/>
                    <a:pt x="440" y="675"/>
                    <a:pt x="440" y="674"/>
                  </a:cubicBezTo>
                  <a:cubicBezTo>
                    <a:pt x="409" y="661"/>
                    <a:pt x="371" y="672"/>
                    <a:pt x="340" y="661"/>
                  </a:cubicBezTo>
                  <a:cubicBezTo>
                    <a:pt x="340" y="661"/>
                    <a:pt x="340" y="661"/>
                    <a:pt x="340" y="661"/>
                  </a:cubicBezTo>
                  <a:cubicBezTo>
                    <a:pt x="339" y="658"/>
                    <a:pt x="339" y="658"/>
                    <a:pt x="339" y="658"/>
                  </a:cubicBezTo>
                  <a:cubicBezTo>
                    <a:pt x="335" y="659"/>
                    <a:pt x="330" y="659"/>
                    <a:pt x="326" y="660"/>
                  </a:cubicBezTo>
                  <a:cubicBezTo>
                    <a:pt x="323" y="666"/>
                    <a:pt x="323" y="666"/>
                    <a:pt x="302" y="674"/>
                  </a:cubicBezTo>
                  <a:cubicBezTo>
                    <a:pt x="299" y="676"/>
                    <a:pt x="299" y="676"/>
                    <a:pt x="299" y="676"/>
                  </a:cubicBezTo>
                  <a:cubicBezTo>
                    <a:pt x="292" y="672"/>
                    <a:pt x="286" y="667"/>
                    <a:pt x="279" y="663"/>
                  </a:cubicBezTo>
                  <a:cubicBezTo>
                    <a:pt x="279" y="663"/>
                    <a:pt x="279" y="663"/>
                    <a:pt x="279" y="663"/>
                  </a:cubicBezTo>
                  <a:cubicBezTo>
                    <a:pt x="279" y="663"/>
                    <a:pt x="279" y="663"/>
                    <a:pt x="279" y="663"/>
                  </a:cubicBezTo>
                  <a:cubicBezTo>
                    <a:pt x="272" y="673"/>
                    <a:pt x="283" y="686"/>
                    <a:pt x="271" y="695"/>
                  </a:cubicBezTo>
                  <a:cubicBezTo>
                    <a:pt x="267" y="688"/>
                    <a:pt x="265" y="676"/>
                    <a:pt x="269" y="667"/>
                  </a:cubicBezTo>
                  <a:cubicBezTo>
                    <a:pt x="269" y="666"/>
                    <a:pt x="269" y="666"/>
                    <a:pt x="269" y="666"/>
                  </a:cubicBezTo>
                  <a:cubicBezTo>
                    <a:pt x="269" y="666"/>
                    <a:pt x="269" y="666"/>
                    <a:pt x="269" y="666"/>
                  </a:cubicBezTo>
                  <a:cubicBezTo>
                    <a:pt x="269" y="666"/>
                    <a:pt x="269" y="666"/>
                    <a:pt x="269" y="666"/>
                  </a:cubicBezTo>
                  <a:cubicBezTo>
                    <a:pt x="269" y="666"/>
                    <a:pt x="269" y="666"/>
                    <a:pt x="269" y="666"/>
                  </a:cubicBezTo>
                  <a:cubicBezTo>
                    <a:pt x="251" y="677"/>
                    <a:pt x="245" y="700"/>
                    <a:pt x="231" y="715"/>
                  </a:cubicBezTo>
                  <a:cubicBezTo>
                    <a:pt x="231" y="715"/>
                    <a:pt x="231" y="715"/>
                    <a:pt x="231" y="715"/>
                  </a:cubicBezTo>
                  <a:cubicBezTo>
                    <a:pt x="226" y="712"/>
                    <a:pt x="222" y="709"/>
                    <a:pt x="211" y="705"/>
                  </a:cubicBezTo>
                  <a:cubicBezTo>
                    <a:pt x="210" y="705"/>
                    <a:pt x="210" y="705"/>
                    <a:pt x="210" y="705"/>
                  </a:cubicBezTo>
                  <a:cubicBezTo>
                    <a:pt x="210" y="705"/>
                    <a:pt x="210" y="705"/>
                    <a:pt x="209" y="705"/>
                  </a:cubicBezTo>
                  <a:cubicBezTo>
                    <a:pt x="209" y="705"/>
                    <a:pt x="209" y="705"/>
                    <a:pt x="209" y="705"/>
                  </a:cubicBezTo>
                  <a:cubicBezTo>
                    <a:pt x="209" y="705"/>
                    <a:pt x="209" y="705"/>
                    <a:pt x="209" y="705"/>
                  </a:cubicBezTo>
                  <a:cubicBezTo>
                    <a:pt x="209" y="705"/>
                    <a:pt x="209" y="705"/>
                    <a:pt x="209" y="705"/>
                  </a:cubicBezTo>
                  <a:cubicBezTo>
                    <a:pt x="209" y="705"/>
                    <a:pt x="209" y="705"/>
                    <a:pt x="209" y="705"/>
                  </a:cubicBezTo>
                  <a:cubicBezTo>
                    <a:pt x="209" y="705"/>
                    <a:pt x="209" y="705"/>
                    <a:pt x="209" y="705"/>
                  </a:cubicBezTo>
                  <a:cubicBezTo>
                    <a:pt x="209" y="705"/>
                    <a:pt x="209" y="705"/>
                    <a:pt x="209" y="705"/>
                  </a:cubicBezTo>
                  <a:cubicBezTo>
                    <a:pt x="166" y="730"/>
                    <a:pt x="171" y="688"/>
                    <a:pt x="171" y="688"/>
                  </a:cubicBezTo>
                  <a:cubicBezTo>
                    <a:pt x="177" y="664"/>
                    <a:pt x="177" y="664"/>
                    <a:pt x="175" y="663"/>
                  </a:cubicBezTo>
                  <a:cubicBezTo>
                    <a:pt x="162" y="654"/>
                    <a:pt x="145" y="673"/>
                    <a:pt x="133" y="661"/>
                  </a:cubicBezTo>
                  <a:cubicBezTo>
                    <a:pt x="133" y="660"/>
                    <a:pt x="133" y="660"/>
                    <a:pt x="133" y="660"/>
                  </a:cubicBezTo>
                  <a:cubicBezTo>
                    <a:pt x="133" y="660"/>
                    <a:pt x="133" y="660"/>
                    <a:pt x="133" y="660"/>
                  </a:cubicBezTo>
                  <a:cubicBezTo>
                    <a:pt x="133" y="660"/>
                    <a:pt x="133" y="660"/>
                    <a:pt x="133" y="660"/>
                  </a:cubicBezTo>
                  <a:cubicBezTo>
                    <a:pt x="133" y="660"/>
                    <a:pt x="133" y="660"/>
                    <a:pt x="133" y="660"/>
                  </a:cubicBezTo>
                  <a:cubicBezTo>
                    <a:pt x="133" y="660"/>
                    <a:pt x="133" y="660"/>
                    <a:pt x="133" y="660"/>
                  </a:cubicBezTo>
                  <a:cubicBezTo>
                    <a:pt x="133" y="660"/>
                    <a:pt x="133" y="660"/>
                    <a:pt x="133" y="660"/>
                  </a:cubicBezTo>
                  <a:cubicBezTo>
                    <a:pt x="133" y="659"/>
                    <a:pt x="133" y="659"/>
                    <a:pt x="133" y="659"/>
                  </a:cubicBezTo>
                  <a:cubicBezTo>
                    <a:pt x="134" y="654"/>
                    <a:pt x="135" y="650"/>
                    <a:pt x="137" y="635"/>
                  </a:cubicBezTo>
                  <a:cubicBezTo>
                    <a:pt x="137" y="633"/>
                    <a:pt x="137" y="633"/>
                    <a:pt x="137" y="633"/>
                  </a:cubicBezTo>
                  <a:cubicBezTo>
                    <a:pt x="138" y="635"/>
                    <a:pt x="138" y="635"/>
                    <a:pt x="138" y="635"/>
                  </a:cubicBezTo>
                  <a:cubicBezTo>
                    <a:pt x="138" y="635"/>
                    <a:pt x="138" y="635"/>
                    <a:pt x="138" y="635"/>
                  </a:cubicBezTo>
                  <a:cubicBezTo>
                    <a:pt x="140" y="626"/>
                    <a:pt x="140" y="616"/>
                    <a:pt x="142" y="607"/>
                  </a:cubicBezTo>
                  <a:cubicBezTo>
                    <a:pt x="123" y="615"/>
                    <a:pt x="123" y="615"/>
                    <a:pt x="116" y="632"/>
                  </a:cubicBezTo>
                  <a:cubicBezTo>
                    <a:pt x="116" y="633"/>
                    <a:pt x="116" y="634"/>
                    <a:pt x="117" y="635"/>
                  </a:cubicBezTo>
                  <a:cubicBezTo>
                    <a:pt x="117" y="635"/>
                    <a:pt x="117" y="635"/>
                    <a:pt x="117" y="635"/>
                  </a:cubicBezTo>
                  <a:cubicBezTo>
                    <a:pt x="112" y="637"/>
                    <a:pt x="102" y="642"/>
                    <a:pt x="93" y="643"/>
                  </a:cubicBezTo>
                  <a:cubicBezTo>
                    <a:pt x="93" y="642"/>
                    <a:pt x="93" y="642"/>
                    <a:pt x="93" y="642"/>
                  </a:cubicBezTo>
                  <a:cubicBezTo>
                    <a:pt x="93" y="642"/>
                    <a:pt x="93" y="642"/>
                    <a:pt x="93" y="642"/>
                  </a:cubicBezTo>
                  <a:cubicBezTo>
                    <a:pt x="75" y="593"/>
                    <a:pt x="75" y="593"/>
                    <a:pt x="88" y="547"/>
                  </a:cubicBezTo>
                  <a:cubicBezTo>
                    <a:pt x="89" y="545"/>
                    <a:pt x="89" y="545"/>
                    <a:pt x="89" y="545"/>
                  </a:cubicBezTo>
                  <a:cubicBezTo>
                    <a:pt x="98" y="537"/>
                    <a:pt x="98" y="537"/>
                    <a:pt x="123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7" y="540"/>
                    <a:pt x="128" y="540"/>
                    <a:pt x="130" y="540"/>
                  </a:cubicBezTo>
                  <a:cubicBezTo>
                    <a:pt x="130" y="537"/>
                    <a:pt x="130" y="533"/>
                    <a:pt x="130" y="531"/>
                  </a:cubicBezTo>
                  <a:cubicBezTo>
                    <a:pt x="130" y="530"/>
                    <a:pt x="130" y="530"/>
                    <a:pt x="130" y="530"/>
                  </a:cubicBezTo>
                  <a:cubicBezTo>
                    <a:pt x="129" y="530"/>
                    <a:pt x="129" y="530"/>
                    <a:pt x="129" y="530"/>
                  </a:cubicBezTo>
                  <a:cubicBezTo>
                    <a:pt x="129" y="530"/>
                    <a:pt x="129" y="530"/>
                    <a:pt x="129" y="530"/>
                  </a:cubicBezTo>
                  <a:cubicBezTo>
                    <a:pt x="128" y="530"/>
                    <a:pt x="127" y="530"/>
                    <a:pt x="125" y="530"/>
                  </a:cubicBezTo>
                  <a:cubicBezTo>
                    <a:pt x="125" y="530"/>
                    <a:pt x="125" y="529"/>
                    <a:pt x="125" y="529"/>
                  </a:cubicBezTo>
                  <a:cubicBezTo>
                    <a:pt x="125" y="528"/>
                    <a:pt x="125" y="528"/>
                    <a:pt x="125" y="528"/>
                  </a:cubicBezTo>
                  <a:cubicBezTo>
                    <a:pt x="125" y="528"/>
                    <a:pt x="125" y="528"/>
                    <a:pt x="125" y="528"/>
                  </a:cubicBezTo>
                  <a:cubicBezTo>
                    <a:pt x="142" y="521"/>
                    <a:pt x="163" y="525"/>
                    <a:pt x="165" y="526"/>
                  </a:cubicBezTo>
                  <a:cubicBezTo>
                    <a:pt x="179" y="535"/>
                    <a:pt x="176" y="556"/>
                    <a:pt x="188" y="566"/>
                  </a:cubicBezTo>
                  <a:cubicBezTo>
                    <a:pt x="188" y="566"/>
                    <a:pt x="188" y="566"/>
                    <a:pt x="188" y="566"/>
                  </a:cubicBezTo>
                  <a:cubicBezTo>
                    <a:pt x="188" y="566"/>
                    <a:pt x="188" y="566"/>
                    <a:pt x="188" y="566"/>
                  </a:cubicBezTo>
                  <a:cubicBezTo>
                    <a:pt x="192" y="554"/>
                    <a:pt x="186" y="545"/>
                    <a:pt x="185" y="534"/>
                  </a:cubicBezTo>
                  <a:cubicBezTo>
                    <a:pt x="186" y="535"/>
                    <a:pt x="186" y="535"/>
                    <a:pt x="186" y="535"/>
                  </a:cubicBezTo>
                  <a:cubicBezTo>
                    <a:pt x="186" y="535"/>
                    <a:pt x="186" y="535"/>
                    <a:pt x="186" y="535"/>
                  </a:cubicBezTo>
                  <a:cubicBezTo>
                    <a:pt x="186" y="535"/>
                    <a:pt x="186" y="535"/>
                    <a:pt x="186" y="535"/>
                  </a:cubicBezTo>
                  <a:cubicBezTo>
                    <a:pt x="181" y="510"/>
                    <a:pt x="181" y="510"/>
                    <a:pt x="213" y="472"/>
                  </a:cubicBezTo>
                  <a:cubicBezTo>
                    <a:pt x="213" y="471"/>
                    <a:pt x="213" y="468"/>
                    <a:pt x="212" y="467"/>
                  </a:cubicBezTo>
                  <a:cubicBezTo>
                    <a:pt x="212" y="467"/>
                    <a:pt x="212" y="467"/>
                    <a:pt x="212" y="467"/>
                  </a:cubicBezTo>
                  <a:cubicBezTo>
                    <a:pt x="215" y="460"/>
                    <a:pt x="215" y="460"/>
                    <a:pt x="213" y="449"/>
                  </a:cubicBezTo>
                  <a:cubicBezTo>
                    <a:pt x="213" y="449"/>
                    <a:pt x="213" y="449"/>
                    <a:pt x="213" y="449"/>
                  </a:cubicBezTo>
                  <a:cubicBezTo>
                    <a:pt x="214" y="448"/>
                    <a:pt x="215" y="446"/>
                    <a:pt x="215" y="445"/>
                  </a:cubicBezTo>
                  <a:cubicBezTo>
                    <a:pt x="215" y="443"/>
                    <a:pt x="215" y="440"/>
                    <a:pt x="216" y="438"/>
                  </a:cubicBezTo>
                  <a:cubicBezTo>
                    <a:pt x="216" y="438"/>
                    <a:pt x="216" y="438"/>
                    <a:pt x="216" y="438"/>
                  </a:cubicBezTo>
                  <a:cubicBezTo>
                    <a:pt x="217" y="439"/>
                    <a:pt x="217" y="440"/>
                    <a:pt x="218" y="442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21" y="435"/>
                    <a:pt x="221" y="434"/>
                    <a:pt x="221" y="429"/>
                  </a:cubicBezTo>
                  <a:cubicBezTo>
                    <a:pt x="222" y="429"/>
                    <a:pt x="222" y="429"/>
                    <a:pt x="222" y="429"/>
                  </a:cubicBezTo>
                  <a:cubicBezTo>
                    <a:pt x="232" y="421"/>
                    <a:pt x="233" y="420"/>
                    <a:pt x="240" y="412"/>
                  </a:cubicBezTo>
                  <a:cubicBezTo>
                    <a:pt x="237" y="412"/>
                    <a:pt x="235" y="412"/>
                    <a:pt x="233" y="412"/>
                  </a:cubicBezTo>
                  <a:cubicBezTo>
                    <a:pt x="238" y="405"/>
                    <a:pt x="246" y="406"/>
                    <a:pt x="252" y="402"/>
                  </a:cubicBezTo>
                  <a:cubicBezTo>
                    <a:pt x="252" y="384"/>
                    <a:pt x="252" y="384"/>
                    <a:pt x="254" y="380"/>
                  </a:cubicBezTo>
                  <a:cubicBezTo>
                    <a:pt x="257" y="379"/>
                    <a:pt x="257" y="379"/>
                    <a:pt x="257" y="379"/>
                  </a:cubicBezTo>
                  <a:cubicBezTo>
                    <a:pt x="257" y="379"/>
                    <a:pt x="257" y="379"/>
                    <a:pt x="257" y="379"/>
                  </a:cubicBezTo>
                  <a:cubicBezTo>
                    <a:pt x="257" y="379"/>
                    <a:pt x="257" y="379"/>
                    <a:pt x="257" y="379"/>
                  </a:cubicBezTo>
                  <a:cubicBezTo>
                    <a:pt x="268" y="370"/>
                    <a:pt x="268" y="368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77" y="359"/>
                    <a:pt x="278" y="358"/>
                    <a:pt x="284" y="354"/>
                  </a:cubicBezTo>
                  <a:cubicBezTo>
                    <a:pt x="284" y="354"/>
                    <a:pt x="284" y="354"/>
                    <a:pt x="284" y="354"/>
                  </a:cubicBezTo>
                  <a:cubicBezTo>
                    <a:pt x="284" y="354"/>
                    <a:pt x="284" y="354"/>
                    <a:pt x="284" y="354"/>
                  </a:cubicBezTo>
                  <a:cubicBezTo>
                    <a:pt x="284" y="354"/>
                    <a:pt x="284" y="354"/>
                    <a:pt x="284" y="354"/>
                  </a:cubicBezTo>
                  <a:cubicBezTo>
                    <a:pt x="284" y="354"/>
                    <a:pt x="284" y="354"/>
                    <a:pt x="284" y="354"/>
                  </a:cubicBezTo>
                  <a:cubicBezTo>
                    <a:pt x="286" y="355"/>
                    <a:pt x="287" y="356"/>
                    <a:pt x="288" y="357"/>
                  </a:cubicBezTo>
                  <a:cubicBezTo>
                    <a:pt x="276" y="368"/>
                    <a:pt x="276" y="368"/>
                    <a:pt x="275" y="372"/>
                  </a:cubicBezTo>
                  <a:cubicBezTo>
                    <a:pt x="276" y="372"/>
                    <a:pt x="277" y="373"/>
                    <a:pt x="278" y="374"/>
                  </a:cubicBezTo>
                  <a:cubicBezTo>
                    <a:pt x="290" y="365"/>
                    <a:pt x="297" y="358"/>
                    <a:pt x="301" y="354"/>
                  </a:cubicBezTo>
                  <a:cubicBezTo>
                    <a:pt x="300" y="348"/>
                    <a:pt x="304" y="343"/>
                    <a:pt x="305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295" y="351"/>
                    <a:pt x="295" y="351"/>
                    <a:pt x="290" y="353"/>
                  </a:cubicBezTo>
                  <a:cubicBezTo>
                    <a:pt x="287" y="350"/>
                    <a:pt x="282" y="348"/>
                    <a:pt x="278" y="345"/>
                  </a:cubicBezTo>
                  <a:cubicBezTo>
                    <a:pt x="279" y="344"/>
                    <a:pt x="279" y="342"/>
                    <a:pt x="280" y="340"/>
                  </a:cubicBezTo>
                  <a:cubicBezTo>
                    <a:pt x="270" y="340"/>
                    <a:pt x="270" y="340"/>
                    <a:pt x="269" y="340"/>
                  </a:cubicBezTo>
                  <a:cubicBezTo>
                    <a:pt x="269" y="340"/>
                    <a:pt x="269" y="340"/>
                    <a:pt x="269" y="340"/>
                  </a:cubicBezTo>
                  <a:cubicBezTo>
                    <a:pt x="269" y="340"/>
                    <a:pt x="269" y="340"/>
                    <a:pt x="269" y="340"/>
                  </a:cubicBezTo>
                  <a:cubicBezTo>
                    <a:pt x="276" y="335"/>
                    <a:pt x="276" y="335"/>
                    <a:pt x="281" y="331"/>
                  </a:cubicBezTo>
                  <a:cubicBezTo>
                    <a:pt x="280" y="330"/>
                    <a:pt x="280" y="328"/>
                    <a:pt x="279" y="327"/>
                  </a:cubicBezTo>
                  <a:cubicBezTo>
                    <a:pt x="274" y="328"/>
                    <a:pt x="274" y="328"/>
                    <a:pt x="249" y="356"/>
                  </a:cubicBezTo>
                  <a:cubicBezTo>
                    <a:pt x="250" y="355"/>
                    <a:pt x="250" y="355"/>
                    <a:pt x="250" y="355"/>
                  </a:cubicBezTo>
                  <a:cubicBezTo>
                    <a:pt x="264" y="319"/>
                    <a:pt x="303" y="317"/>
                    <a:pt x="319" y="284"/>
                  </a:cubicBezTo>
                  <a:cubicBezTo>
                    <a:pt x="319" y="283"/>
                    <a:pt x="318" y="283"/>
                    <a:pt x="318" y="282"/>
                  </a:cubicBezTo>
                  <a:cubicBezTo>
                    <a:pt x="318" y="282"/>
                    <a:pt x="318" y="282"/>
                    <a:pt x="318" y="282"/>
                  </a:cubicBezTo>
                  <a:cubicBezTo>
                    <a:pt x="318" y="281"/>
                    <a:pt x="317" y="279"/>
                    <a:pt x="317" y="278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1" y="278"/>
                    <a:pt x="308" y="277"/>
                    <a:pt x="306" y="276"/>
                  </a:cubicBezTo>
                  <a:cubicBezTo>
                    <a:pt x="306" y="276"/>
                    <a:pt x="306" y="276"/>
                    <a:pt x="306" y="276"/>
                  </a:cubicBezTo>
                  <a:cubicBezTo>
                    <a:pt x="307" y="275"/>
                    <a:pt x="308" y="274"/>
                    <a:pt x="309" y="273"/>
                  </a:cubicBezTo>
                  <a:cubicBezTo>
                    <a:pt x="306" y="270"/>
                    <a:pt x="306" y="270"/>
                    <a:pt x="297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5" y="272"/>
                    <a:pt x="295" y="272"/>
                    <a:pt x="295" y="272"/>
                  </a:cubicBezTo>
                  <a:cubicBezTo>
                    <a:pt x="295" y="272"/>
                    <a:pt x="295" y="272"/>
                    <a:pt x="295" y="272"/>
                  </a:cubicBezTo>
                  <a:cubicBezTo>
                    <a:pt x="295" y="270"/>
                    <a:pt x="295" y="269"/>
                    <a:pt x="295" y="267"/>
                  </a:cubicBezTo>
                  <a:cubicBezTo>
                    <a:pt x="293" y="267"/>
                    <a:pt x="291" y="267"/>
                    <a:pt x="289" y="266"/>
                  </a:cubicBezTo>
                  <a:cubicBezTo>
                    <a:pt x="289" y="266"/>
                    <a:pt x="289" y="266"/>
                    <a:pt x="289" y="266"/>
                  </a:cubicBezTo>
                  <a:cubicBezTo>
                    <a:pt x="289" y="266"/>
                    <a:pt x="289" y="266"/>
                    <a:pt x="289" y="266"/>
                  </a:cubicBezTo>
                  <a:cubicBezTo>
                    <a:pt x="289" y="265"/>
                    <a:pt x="289" y="265"/>
                    <a:pt x="289" y="265"/>
                  </a:cubicBezTo>
                  <a:cubicBezTo>
                    <a:pt x="289" y="261"/>
                    <a:pt x="289" y="261"/>
                    <a:pt x="275" y="239"/>
                  </a:cubicBezTo>
                  <a:cubicBezTo>
                    <a:pt x="273" y="249"/>
                    <a:pt x="273" y="249"/>
                    <a:pt x="270" y="254"/>
                  </a:cubicBezTo>
                  <a:cubicBezTo>
                    <a:pt x="270" y="254"/>
                    <a:pt x="270" y="254"/>
                    <a:pt x="270" y="254"/>
                  </a:cubicBezTo>
                  <a:cubicBezTo>
                    <a:pt x="264" y="259"/>
                    <a:pt x="263" y="260"/>
                    <a:pt x="261" y="263"/>
                  </a:cubicBezTo>
                  <a:cubicBezTo>
                    <a:pt x="261" y="262"/>
                    <a:pt x="261" y="262"/>
                    <a:pt x="261" y="262"/>
                  </a:cubicBezTo>
                  <a:cubicBezTo>
                    <a:pt x="261" y="261"/>
                    <a:pt x="261" y="259"/>
                    <a:pt x="261" y="258"/>
                  </a:cubicBezTo>
                  <a:cubicBezTo>
                    <a:pt x="259" y="258"/>
                    <a:pt x="257" y="258"/>
                    <a:pt x="256" y="259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7" y="254"/>
                    <a:pt x="256" y="252"/>
                    <a:pt x="255" y="250"/>
                  </a:cubicBezTo>
                  <a:cubicBezTo>
                    <a:pt x="255" y="250"/>
                    <a:pt x="255" y="250"/>
                    <a:pt x="255" y="250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56" y="248"/>
                    <a:pt x="257" y="247"/>
                    <a:pt x="257" y="246"/>
                  </a:cubicBezTo>
                  <a:cubicBezTo>
                    <a:pt x="253" y="243"/>
                    <a:pt x="249" y="239"/>
                    <a:pt x="245" y="23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32" y="239"/>
                    <a:pt x="232" y="239"/>
                    <a:pt x="225" y="267"/>
                  </a:cubicBezTo>
                  <a:cubicBezTo>
                    <a:pt x="223" y="270"/>
                    <a:pt x="223" y="270"/>
                    <a:pt x="223" y="270"/>
                  </a:cubicBezTo>
                  <a:cubicBezTo>
                    <a:pt x="232" y="294"/>
                    <a:pt x="217" y="300"/>
                    <a:pt x="212" y="302"/>
                  </a:cubicBezTo>
                  <a:cubicBezTo>
                    <a:pt x="213" y="327"/>
                    <a:pt x="213" y="327"/>
                    <a:pt x="211" y="331"/>
                  </a:cubicBezTo>
                  <a:cubicBezTo>
                    <a:pt x="210" y="332"/>
                    <a:pt x="210" y="332"/>
                    <a:pt x="210" y="332"/>
                  </a:cubicBezTo>
                  <a:cubicBezTo>
                    <a:pt x="199" y="330"/>
                    <a:pt x="199" y="326"/>
                    <a:pt x="199" y="303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88" y="303"/>
                    <a:pt x="188" y="303"/>
                    <a:pt x="178" y="291"/>
                  </a:cubicBezTo>
                  <a:cubicBezTo>
                    <a:pt x="175" y="291"/>
                    <a:pt x="175" y="291"/>
                    <a:pt x="175" y="291"/>
                  </a:cubicBezTo>
                  <a:cubicBezTo>
                    <a:pt x="175" y="291"/>
                    <a:pt x="175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67" y="292"/>
                    <a:pt x="167" y="292"/>
                    <a:pt x="165" y="291"/>
                  </a:cubicBezTo>
                  <a:cubicBezTo>
                    <a:pt x="165" y="291"/>
                    <a:pt x="165" y="291"/>
                    <a:pt x="165" y="291"/>
                  </a:cubicBezTo>
                  <a:cubicBezTo>
                    <a:pt x="167" y="284"/>
                    <a:pt x="167" y="283"/>
                    <a:pt x="168" y="277"/>
                  </a:cubicBezTo>
                  <a:cubicBezTo>
                    <a:pt x="167" y="277"/>
                    <a:pt x="167" y="277"/>
                    <a:pt x="167" y="277"/>
                  </a:cubicBezTo>
                  <a:cubicBezTo>
                    <a:pt x="167" y="277"/>
                    <a:pt x="167" y="277"/>
                    <a:pt x="167" y="277"/>
                  </a:cubicBezTo>
                  <a:cubicBezTo>
                    <a:pt x="166" y="278"/>
                    <a:pt x="165" y="279"/>
                    <a:pt x="164" y="280"/>
                  </a:cubicBezTo>
                  <a:cubicBezTo>
                    <a:pt x="165" y="275"/>
                    <a:pt x="165" y="275"/>
                    <a:pt x="168" y="267"/>
                  </a:cubicBezTo>
                  <a:cubicBezTo>
                    <a:pt x="170" y="263"/>
                    <a:pt x="173" y="259"/>
                    <a:pt x="176" y="255"/>
                  </a:cubicBezTo>
                  <a:cubicBezTo>
                    <a:pt x="182" y="248"/>
                    <a:pt x="182" y="248"/>
                    <a:pt x="182" y="247"/>
                  </a:cubicBezTo>
                  <a:cubicBezTo>
                    <a:pt x="183" y="246"/>
                    <a:pt x="183" y="246"/>
                    <a:pt x="183" y="246"/>
                  </a:cubicBezTo>
                  <a:cubicBezTo>
                    <a:pt x="183" y="246"/>
                    <a:pt x="183" y="246"/>
                    <a:pt x="183" y="246"/>
                  </a:cubicBezTo>
                  <a:cubicBezTo>
                    <a:pt x="185" y="246"/>
                    <a:pt x="185" y="246"/>
                    <a:pt x="185" y="246"/>
                  </a:cubicBezTo>
                  <a:cubicBezTo>
                    <a:pt x="185" y="244"/>
                    <a:pt x="185" y="244"/>
                    <a:pt x="185" y="244"/>
                  </a:cubicBezTo>
                  <a:cubicBezTo>
                    <a:pt x="184" y="245"/>
                    <a:pt x="184" y="245"/>
                    <a:pt x="184" y="245"/>
                  </a:cubicBezTo>
                  <a:cubicBezTo>
                    <a:pt x="185" y="244"/>
                    <a:pt x="185" y="244"/>
                    <a:pt x="185" y="244"/>
                  </a:cubicBezTo>
                  <a:cubicBezTo>
                    <a:pt x="186" y="244"/>
                    <a:pt x="188" y="244"/>
                    <a:pt x="189" y="243"/>
                  </a:cubicBezTo>
                  <a:cubicBezTo>
                    <a:pt x="191" y="241"/>
                    <a:pt x="191" y="241"/>
                    <a:pt x="191" y="241"/>
                  </a:cubicBezTo>
                  <a:cubicBezTo>
                    <a:pt x="190" y="240"/>
                    <a:pt x="189" y="238"/>
                    <a:pt x="187" y="237"/>
                  </a:cubicBezTo>
                  <a:cubicBezTo>
                    <a:pt x="188" y="236"/>
                    <a:pt x="188" y="236"/>
                    <a:pt x="188" y="236"/>
                  </a:cubicBezTo>
                  <a:cubicBezTo>
                    <a:pt x="194" y="232"/>
                    <a:pt x="201" y="231"/>
                    <a:pt x="207" y="225"/>
                  </a:cubicBezTo>
                  <a:cubicBezTo>
                    <a:pt x="204" y="223"/>
                    <a:pt x="202" y="222"/>
                    <a:pt x="202" y="219"/>
                  </a:cubicBezTo>
                  <a:cubicBezTo>
                    <a:pt x="202" y="219"/>
                    <a:pt x="202" y="219"/>
                    <a:pt x="202" y="219"/>
                  </a:cubicBezTo>
                  <a:cubicBezTo>
                    <a:pt x="204" y="219"/>
                    <a:pt x="207" y="219"/>
                    <a:pt x="210" y="219"/>
                  </a:cubicBezTo>
                  <a:cubicBezTo>
                    <a:pt x="210" y="218"/>
                    <a:pt x="211" y="216"/>
                    <a:pt x="212" y="215"/>
                  </a:cubicBezTo>
                  <a:cubicBezTo>
                    <a:pt x="212" y="215"/>
                    <a:pt x="212" y="215"/>
                    <a:pt x="212" y="215"/>
                  </a:cubicBezTo>
                  <a:cubicBezTo>
                    <a:pt x="212" y="214"/>
                    <a:pt x="212" y="214"/>
                    <a:pt x="212" y="214"/>
                  </a:cubicBezTo>
                  <a:cubicBezTo>
                    <a:pt x="212" y="214"/>
                    <a:pt x="212" y="214"/>
                    <a:pt x="212" y="214"/>
                  </a:cubicBezTo>
                  <a:cubicBezTo>
                    <a:pt x="213" y="214"/>
                    <a:pt x="215" y="214"/>
                    <a:pt x="216" y="214"/>
                  </a:cubicBezTo>
                  <a:cubicBezTo>
                    <a:pt x="217" y="215"/>
                    <a:pt x="217" y="215"/>
                    <a:pt x="217" y="215"/>
                  </a:cubicBezTo>
                  <a:cubicBezTo>
                    <a:pt x="217" y="215"/>
                    <a:pt x="217" y="215"/>
                    <a:pt x="217" y="215"/>
                  </a:cubicBezTo>
                  <a:cubicBezTo>
                    <a:pt x="217" y="215"/>
                    <a:pt x="217" y="215"/>
                    <a:pt x="217" y="215"/>
                  </a:cubicBezTo>
                  <a:cubicBezTo>
                    <a:pt x="218" y="214"/>
                    <a:pt x="218" y="214"/>
                    <a:pt x="218" y="214"/>
                  </a:cubicBezTo>
                  <a:cubicBezTo>
                    <a:pt x="218" y="214"/>
                    <a:pt x="218" y="214"/>
                    <a:pt x="218" y="214"/>
                  </a:cubicBezTo>
                  <a:cubicBezTo>
                    <a:pt x="220" y="211"/>
                    <a:pt x="220" y="211"/>
                    <a:pt x="220" y="211"/>
                  </a:cubicBezTo>
                  <a:cubicBezTo>
                    <a:pt x="220" y="211"/>
                    <a:pt x="220" y="211"/>
                    <a:pt x="220" y="211"/>
                  </a:cubicBezTo>
                  <a:cubicBezTo>
                    <a:pt x="220" y="211"/>
                    <a:pt x="220" y="211"/>
                    <a:pt x="220" y="211"/>
                  </a:cubicBezTo>
                  <a:cubicBezTo>
                    <a:pt x="220" y="211"/>
                    <a:pt x="220" y="211"/>
                    <a:pt x="220" y="211"/>
                  </a:cubicBezTo>
                  <a:cubicBezTo>
                    <a:pt x="221" y="214"/>
                    <a:pt x="221" y="214"/>
                    <a:pt x="221" y="214"/>
                  </a:cubicBezTo>
                  <a:cubicBezTo>
                    <a:pt x="221" y="214"/>
                    <a:pt x="221" y="214"/>
                    <a:pt x="221" y="214"/>
                  </a:cubicBezTo>
                  <a:cubicBezTo>
                    <a:pt x="221" y="214"/>
                    <a:pt x="221" y="214"/>
                    <a:pt x="221" y="214"/>
                  </a:cubicBezTo>
                  <a:cubicBezTo>
                    <a:pt x="222" y="214"/>
                    <a:pt x="222" y="214"/>
                    <a:pt x="222" y="214"/>
                  </a:cubicBezTo>
                  <a:cubicBezTo>
                    <a:pt x="224" y="211"/>
                    <a:pt x="227" y="208"/>
                    <a:pt x="229" y="204"/>
                  </a:cubicBezTo>
                  <a:cubicBezTo>
                    <a:pt x="229" y="202"/>
                    <a:pt x="228" y="200"/>
                    <a:pt x="228" y="199"/>
                  </a:cubicBezTo>
                  <a:cubicBezTo>
                    <a:pt x="228" y="198"/>
                    <a:pt x="228" y="198"/>
                    <a:pt x="228" y="198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1" y="194"/>
                    <a:pt x="231" y="194"/>
                    <a:pt x="231" y="194"/>
                  </a:cubicBezTo>
                  <a:cubicBezTo>
                    <a:pt x="231" y="194"/>
                    <a:pt x="231" y="194"/>
                    <a:pt x="231" y="194"/>
                  </a:cubicBezTo>
                  <a:cubicBezTo>
                    <a:pt x="231" y="194"/>
                    <a:pt x="231" y="194"/>
                    <a:pt x="231" y="194"/>
                  </a:cubicBezTo>
                  <a:cubicBezTo>
                    <a:pt x="232" y="189"/>
                    <a:pt x="232" y="189"/>
                    <a:pt x="232" y="189"/>
                  </a:cubicBezTo>
                  <a:cubicBezTo>
                    <a:pt x="234" y="189"/>
                    <a:pt x="237" y="189"/>
                    <a:pt x="239" y="188"/>
                  </a:cubicBezTo>
                  <a:cubicBezTo>
                    <a:pt x="239" y="186"/>
                    <a:pt x="240" y="184"/>
                    <a:pt x="240" y="183"/>
                  </a:cubicBezTo>
                  <a:cubicBezTo>
                    <a:pt x="240" y="182"/>
                    <a:pt x="240" y="182"/>
                    <a:pt x="240" y="182"/>
                  </a:cubicBezTo>
                  <a:cubicBezTo>
                    <a:pt x="241" y="182"/>
                    <a:pt x="241" y="182"/>
                    <a:pt x="241" y="182"/>
                  </a:cubicBezTo>
                  <a:cubicBezTo>
                    <a:pt x="253" y="178"/>
                    <a:pt x="254" y="198"/>
                    <a:pt x="251" y="203"/>
                  </a:cubicBezTo>
                  <a:cubicBezTo>
                    <a:pt x="244" y="216"/>
                    <a:pt x="244" y="216"/>
                    <a:pt x="244" y="216"/>
                  </a:cubicBezTo>
                  <a:cubicBezTo>
                    <a:pt x="237" y="216"/>
                    <a:pt x="237" y="216"/>
                    <a:pt x="234" y="222"/>
                  </a:cubicBezTo>
                  <a:cubicBezTo>
                    <a:pt x="253" y="228"/>
                    <a:pt x="253" y="228"/>
                    <a:pt x="255" y="229"/>
                  </a:cubicBezTo>
                  <a:cubicBezTo>
                    <a:pt x="255" y="229"/>
                    <a:pt x="256" y="229"/>
                    <a:pt x="256" y="229"/>
                  </a:cubicBezTo>
                  <a:cubicBezTo>
                    <a:pt x="256" y="229"/>
                    <a:pt x="256" y="229"/>
                    <a:pt x="256" y="229"/>
                  </a:cubicBezTo>
                  <a:cubicBezTo>
                    <a:pt x="256" y="229"/>
                    <a:pt x="256" y="229"/>
                    <a:pt x="257" y="229"/>
                  </a:cubicBezTo>
                  <a:cubicBezTo>
                    <a:pt x="261" y="229"/>
                    <a:pt x="261" y="229"/>
                    <a:pt x="269" y="231"/>
                  </a:cubicBezTo>
                  <a:cubicBezTo>
                    <a:pt x="267" y="227"/>
                    <a:pt x="264" y="226"/>
                    <a:pt x="261" y="222"/>
                  </a:cubicBezTo>
                  <a:cubicBezTo>
                    <a:pt x="261" y="222"/>
                    <a:pt x="261" y="222"/>
                    <a:pt x="261" y="222"/>
                  </a:cubicBezTo>
                  <a:cubicBezTo>
                    <a:pt x="262" y="222"/>
                    <a:pt x="262" y="222"/>
                    <a:pt x="262" y="222"/>
                  </a:cubicBezTo>
                  <a:cubicBezTo>
                    <a:pt x="267" y="221"/>
                    <a:pt x="267" y="221"/>
                    <a:pt x="274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7" y="225"/>
                    <a:pt x="277" y="225"/>
                    <a:pt x="277" y="225"/>
                  </a:cubicBezTo>
                  <a:cubicBezTo>
                    <a:pt x="276" y="223"/>
                    <a:pt x="276" y="220"/>
                    <a:pt x="277" y="217"/>
                  </a:cubicBezTo>
                  <a:cubicBezTo>
                    <a:pt x="268" y="208"/>
                    <a:pt x="268" y="208"/>
                    <a:pt x="268" y="206"/>
                  </a:cubicBezTo>
                  <a:cubicBezTo>
                    <a:pt x="264" y="206"/>
                    <a:pt x="264" y="206"/>
                    <a:pt x="264" y="206"/>
                  </a:cubicBezTo>
                  <a:cubicBezTo>
                    <a:pt x="264" y="206"/>
                    <a:pt x="264" y="206"/>
                    <a:pt x="264" y="206"/>
                  </a:cubicBezTo>
                  <a:cubicBezTo>
                    <a:pt x="265" y="205"/>
                    <a:pt x="266" y="203"/>
                    <a:pt x="266" y="202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1"/>
                    <a:pt x="266" y="201"/>
                  </a:cubicBezTo>
                  <a:cubicBezTo>
                    <a:pt x="269" y="201"/>
                    <a:pt x="273" y="201"/>
                    <a:pt x="276" y="202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0"/>
                    <a:pt x="281" y="197"/>
                    <a:pt x="283" y="194"/>
                  </a:cubicBezTo>
                  <a:cubicBezTo>
                    <a:pt x="283" y="193"/>
                    <a:pt x="282" y="192"/>
                    <a:pt x="282" y="191"/>
                  </a:cubicBezTo>
                  <a:cubicBezTo>
                    <a:pt x="265" y="189"/>
                    <a:pt x="265" y="189"/>
                    <a:pt x="264" y="188"/>
                  </a:cubicBezTo>
                  <a:cubicBezTo>
                    <a:pt x="265" y="187"/>
                    <a:pt x="265" y="187"/>
                    <a:pt x="265" y="187"/>
                  </a:cubicBezTo>
                  <a:cubicBezTo>
                    <a:pt x="266" y="185"/>
                    <a:pt x="268" y="182"/>
                    <a:pt x="270" y="179"/>
                  </a:cubicBezTo>
                  <a:cubicBezTo>
                    <a:pt x="270" y="179"/>
                    <a:pt x="270" y="179"/>
                    <a:pt x="270" y="179"/>
                  </a:cubicBezTo>
                  <a:cubicBezTo>
                    <a:pt x="269" y="180"/>
                    <a:pt x="267" y="181"/>
                    <a:pt x="266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7" y="181"/>
                    <a:pt x="267" y="179"/>
                    <a:pt x="268" y="178"/>
                  </a:cubicBezTo>
                  <a:cubicBezTo>
                    <a:pt x="267" y="177"/>
                    <a:pt x="267" y="177"/>
                    <a:pt x="267" y="177"/>
                  </a:cubicBezTo>
                  <a:cubicBezTo>
                    <a:pt x="267" y="177"/>
                    <a:pt x="267" y="177"/>
                    <a:pt x="267" y="177"/>
                  </a:cubicBezTo>
                  <a:cubicBezTo>
                    <a:pt x="267" y="177"/>
                    <a:pt x="267" y="177"/>
                    <a:pt x="267" y="177"/>
                  </a:cubicBezTo>
                  <a:cubicBezTo>
                    <a:pt x="267" y="177"/>
                    <a:pt x="267" y="177"/>
                    <a:pt x="267" y="177"/>
                  </a:cubicBezTo>
                  <a:cubicBezTo>
                    <a:pt x="266" y="178"/>
                    <a:pt x="265" y="180"/>
                    <a:pt x="264" y="180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4" y="180"/>
                    <a:pt x="264" y="180"/>
                    <a:pt x="264" y="180"/>
                  </a:cubicBezTo>
                  <a:cubicBezTo>
                    <a:pt x="264" y="178"/>
                    <a:pt x="265" y="177"/>
                    <a:pt x="265" y="175"/>
                  </a:cubicBezTo>
                  <a:cubicBezTo>
                    <a:pt x="265" y="172"/>
                    <a:pt x="265" y="172"/>
                    <a:pt x="265" y="172"/>
                  </a:cubicBezTo>
                  <a:cubicBezTo>
                    <a:pt x="265" y="172"/>
                    <a:pt x="265" y="172"/>
                    <a:pt x="265" y="172"/>
                  </a:cubicBezTo>
                  <a:cubicBezTo>
                    <a:pt x="264" y="174"/>
                    <a:pt x="262" y="176"/>
                    <a:pt x="260" y="176"/>
                  </a:cubicBezTo>
                  <a:cubicBezTo>
                    <a:pt x="261" y="176"/>
                    <a:pt x="261" y="176"/>
                    <a:pt x="261" y="176"/>
                  </a:cubicBezTo>
                  <a:cubicBezTo>
                    <a:pt x="260" y="175"/>
                    <a:pt x="260" y="173"/>
                    <a:pt x="259" y="172"/>
                  </a:cubicBezTo>
                  <a:cubicBezTo>
                    <a:pt x="249" y="169"/>
                    <a:pt x="249" y="169"/>
                    <a:pt x="244" y="171"/>
                  </a:cubicBezTo>
                  <a:cubicBezTo>
                    <a:pt x="241" y="172"/>
                    <a:pt x="241" y="172"/>
                    <a:pt x="240" y="172"/>
                  </a:cubicBezTo>
                  <a:cubicBezTo>
                    <a:pt x="241" y="171"/>
                    <a:pt x="241" y="171"/>
                    <a:pt x="241" y="171"/>
                  </a:cubicBezTo>
                  <a:cubicBezTo>
                    <a:pt x="242" y="169"/>
                    <a:pt x="243" y="167"/>
                    <a:pt x="244" y="164"/>
                  </a:cubicBezTo>
                  <a:cubicBezTo>
                    <a:pt x="246" y="164"/>
                    <a:pt x="250" y="164"/>
                    <a:pt x="252" y="164"/>
                  </a:cubicBezTo>
                  <a:cubicBezTo>
                    <a:pt x="252" y="162"/>
                    <a:pt x="252" y="160"/>
                    <a:pt x="252" y="159"/>
                  </a:cubicBezTo>
                  <a:cubicBezTo>
                    <a:pt x="245" y="159"/>
                    <a:pt x="235" y="165"/>
                    <a:pt x="234" y="171"/>
                  </a:cubicBezTo>
                  <a:cubicBezTo>
                    <a:pt x="233" y="173"/>
                    <a:pt x="233" y="175"/>
                    <a:pt x="232" y="177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230" y="180"/>
                    <a:pt x="230" y="180"/>
                    <a:pt x="230" y="180"/>
                  </a:cubicBezTo>
                  <a:cubicBezTo>
                    <a:pt x="230" y="180"/>
                    <a:pt x="230" y="180"/>
                    <a:pt x="230" y="180"/>
                  </a:cubicBezTo>
                  <a:cubicBezTo>
                    <a:pt x="230" y="170"/>
                    <a:pt x="233" y="167"/>
                    <a:pt x="236" y="163"/>
                  </a:cubicBezTo>
                  <a:cubicBezTo>
                    <a:pt x="237" y="160"/>
                    <a:pt x="237" y="160"/>
                    <a:pt x="237" y="160"/>
                  </a:cubicBezTo>
                  <a:cubicBezTo>
                    <a:pt x="237" y="160"/>
                    <a:pt x="237" y="160"/>
                    <a:pt x="237" y="160"/>
                  </a:cubicBezTo>
                  <a:cubicBezTo>
                    <a:pt x="237" y="160"/>
                    <a:pt x="237" y="160"/>
                    <a:pt x="237" y="160"/>
                  </a:cubicBezTo>
                  <a:cubicBezTo>
                    <a:pt x="237" y="160"/>
                    <a:pt x="237" y="160"/>
                    <a:pt x="237" y="160"/>
                  </a:cubicBezTo>
                  <a:cubicBezTo>
                    <a:pt x="227" y="167"/>
                    <a:pt x="225" y="172"/>
                    <a:pt x="223" y="176"/>
                  </a:cubicBezTo>
                  <a:cubicBezTo>
                    <a:pt x="224" y="177"/>
                    <a:pt x="225" y="178"/>
                    <a:pt x="226" y="178"/>
                  </a:cubicBezTo>
                  <a:cubicBezTo>
                    <a:pt x="226" y="179"/>
                    <a:pt x="225" y="181"/>
                    <a:pt x="225" y="182"/>
                  </a:cubicBezTo>
                  <a:cubicBezTo>
                    <a:pt x="225" y="181"/>
                    <a:pt x="225" y="181"/>
                    <a:pt x="225" y="181"/>
                  </a:cubicBezTo>
                  <a:cubicBezTo>
                    <a:pt x="224" y="182"/>
                    <a:pt x="222" y="182"/>
                    <a:pt x="221" y="182"/>
                  </a:cubicBezTo>
                  <a:cubicBezTo>
                    <a:pt x="222" y="185"/>
                    <a:pt x="224" y="187"/>
                    <a:pt x="226" y="188"/>
                  </a:cubicBezTo>
                  <a:cubicBezTo>
                    <a:pt x="226" y="189"/>
                    <a:pt x="226" y="189"/>
                    <a:pt x="226" y="189"/>
                  </a:cubicBezTo>
                  <a:cubicBezTo>
                    <a:pt x="225" y="191"/>
                    <a:pt x="224" y="193"/>
                    <a:pt x="224" y="194"/>
                  </a:cubicBezTo>
                  <a:cubicBezTo>
                    <a:pt x="217" y="204"/>
                    <a:pt x="217" y="204"/>
                    <a:pt x="217" y="205"/>
                  </a:cubicBezTo>
                  <a:cubicBezTo>
                    <a:pt x="217" y="205"/>
                    <a:pt x="217" y="205"/>
                    <a:pt x="217" y="205"/>
                  </a:cubicBezTo>
                  <a:cubicBezTo>
                    <a:pt x="217" y="204"/>
                    <a:pt x="217" y="204"/>
                    <a:pt x="217" y="204"/>
                  </a:cubicBezTo>
                  <a:cubicBezTo>
                    <a:pt x="217" y="204"/>
                    <a:pt x="217" y="204"/>
                    <a:pt x="217" y="204"/>
                  </a:cubicBezTo>
                  <a:cubicBezTo>
                    <a:pt x="218" y="201"/>
                    <a:pt x="218" y="201"/>
                    <a:pt x="218" y="201"/>
                  </a:cubicBezTo>
                  <a:cubicBezTo>
                    <a:pt x="218" y="201"/>
                    <a:pt x="218" y="201"/>
                    <a:pt x="218" y="201"/>
                  </a:cubicBezTo>
                  <a:cubicBezTo>
                    <a:pt x="217" y="203"/>
                    <a:pt x="215" y="207"/>
                    <a:pt x="214" y="209"/>
                  </a:cubicBezTo>
                  <a:cubicBezTo>
                    <a:pt x="213" y="204"/>
                    <a:pt x="213" y="204"/>
                    <a:pt x="216" y="198"/>
                  </a:cubicBezTo>
                  <a:cubicBezTo>
                    <a:pt x="214" y="198"/>
                    <a:pt x="213" y="198"/>
                    <a:pt x="212" y="198"/>
                  </a:cubicBezTo>
                  <a:cubicBezTo>
                    <a:pt x="211" y="199"/>
                    <a:pt x="209" y="201"/>
                    <a:pt x="209" y="203"/>
                  </a:cubicBezTo>
                  <a:cubicBezTo>
                    <a:pt x="209" y="203"/>
                    <a:pt x="209" y="203"/>
                    <a:pt x="209" y="203"/>
                  </a:cubicBezTo>
                  <a:cubicBezTo>
                    <a:pt x="209" y="203"/>
                    <a:pt x="209" y="203"/>
                    <a:pt x="209" y="203"/>
                  </a:cubicBezTo>
                  <a:cubicBezTo>
                    <a:pt x="209" y="201"/>
                    <a:pt x="210" y="198"/>
                    <a:pt x="211" y="195"/>
                  </a:cubicBezTo>
                  <a:cubicBezTo>
                    <a:pt x="211" y="195"/>
                    <a:pt x="211" y="195"/>
                    <a:pt x="211" y="195"/>
                  </a:cubicBezTo>
                  <a:cubicBezTo>
                    <a:pt x="211" y="192"/>
                    <a:pt x="211" y="192"/>
                    <a:pt x="211" y="192"/>
                  </a:cubicBezTo>
                  <a:cubicBezTo>
                    <a:pt x="211" y="192"/>
                    <a:pt x="211" y="192"/>
                    <a:pt x="211" y="192"/>
                  </a:cubicBezTo>
                  <a:cubicBezTo>
                    <a:pt x="211" y="192"/>
                    <a:pt x="211" y="192"/>
                    <a:pt x="211" y="192"/>
                  </a:cubicBezTo>
                  <a:cubicBezTo>
                    <a:pt x="211" y="192"/>
                    <a:pt x="211" y="192"/>
                    <a:pt x="211" y="192"/>
                  </a:cubicBezTo>
                  <a:cubicBezTo>
                    <a:pt x="211" y="192"/>
                    <a:pt x="211" y="192"/>
                    <a:pt x="211" y="192"/>
                  </a:cubicBezTo>
                  <a:cubicBezTo>
                    <a:pt x="210" y="192"/>
                    <a:pt x="210" y="192"/>
                    <a:pt x="210" y="192"/>
                  </a:cubicBezTo>
                  <a:cubicBezTo>
                    <a:pt x="210" y="192"/>
                    <a:pt x="210" y="192"/>
                    <a:pt x="210" y="192"/>
                  </a:cubicBezTo>
                  <a:cubicBezTo>
                    <a:pt x="210" y="192"/>
                    <a:pt x="210" y="192"/>
                    <a:pt x="210" y="192"/>
                  </a:cubicBezTo>
                  <a:cubicBezTo>
                    <a:pt x="209" y="192"/>
                    <a:pt x="209" y="192"/>
                    <a:pt x="209" y="192"/>
                  </a:cubicBezTo>
                  <a:cubicBezTo>
                    <a:pt x="209" y="192"/>
                    <a:pt x="209" y="192"/>
                    <a:pt x="209" y="192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3" y="185"/>
                    <a:pt x="214" y="181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4" y="177"/>
                    <a:pt x="214" y="177"/>
                  </a:cubicBezTo>
                  <a:cubicBezTo>
                    <a:pt x="215" y="175"/>
                    <a:pt x="217" y="173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24" y="168"/>
                    <a:pt x="224" y="168"/>
                    <a:pt x="229" y="162"/>
                  </a:cubicBezTo>
                  <a:cubicBezTo>
                    <a:pt x="228" y="161"/>
                    <a:pt x="227" y="160"/>
                    <a:pt x="225" y="160"/>
                  </a:cubicBezTo>
                  <a:cubicBezTo>
                    <a:pt x="224" y="161"/>
                    <a:pt x="222" y="162"/>
                    <a:pt x="222" y="164"/>
                  </a:cubicBezTo>
                  <a:cubicBezTo>
                    <a:pt x="221" y="164"/>
                    <a:pt x="221" y="164"/>
                    <a:pt x="221" y="164"/>
                  </a:cubicBezTo>
                  <a:cubicBezTo>
                    <a:pt x="221" y="164"/>
                    <a:pt x="221" y="164"/>
                    <a:pt x="221" y="164"/>
                  </a:cubicBezTo>
                  <a:cubicBezTo>
                    <a:pt x="218" y="168"/>
                    <a:pt x="216" y="171"/>
                    <a:pt x="213" y="177"/>
                  </a:cubicBezTo>
                  <a:cubicBezTo>
                    <a:pt x="213" y="177"/>
                    <a:pt x="213" y="177"/>
                    <a:pt x="213" y="177"/>
                  </a:cubicBezTo>
                  <a:cubicBezTo>
                    <a:pt x="213" y="177"/>
                    <a:pt x="213" y="177"/>
                    <a:pt x="213" y="177"/>
                  </a:cubicBezTo>
                  <a:cubicBezTo>
                    <a:pt x="211" y="180"/>
                    <a:pt x="211" y="180"/>
                    <a:pt x="211" y="180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209" y="182"/>
                    <a:pt x="207" y="183"/>
                    <a:pt x="207" y="185"/>
                  </a:cubicBezTo>
                  <a:cubicBezTo>
                    <a:pt x="207" y="185"/>
                    <a:pt x="207" y="185"/>
                    <a:pt x="207" y="185"/>
                  </a:cubicBezTo>
                  <a:cubicBezTo>
                    <a:pt x="206" y="186"/>
                    <a:pt x="205" y="188"/>
                    <a:pt x="204" y="189"/>
                  </a:cubicBezTo>
                  <a:cubicBezTo>
                    <a:pt x="205" y="190"/>
                    <a:pt x="206" y="192"/>
                    <a:pt x="207" y="193"/>
                  </a:cubicBezTo>
                  <a:cubicBezTo>
                    <a:pt x="206" y="193"/>
                    <a:pt x="206" y="193"/>
                    <a:pt x="206" y="193"/>
                  </a:cubicBezTo>
                  <a:cubicBezTo>
                    <a:pt x="206" y="194"/>
                    <a:pt x="206" y="194"/>
                    <a:pt x="206" y="194"/>
                  </a:cubicBezTo>
                  <a:cubicBezTo>
                    <a:pt x="206" y="194"/>
                    <a:pt x="206" y="194"/>
                    <a:pt x="206" y="194"/>
                  </a:cubicBezTo>
                  <a:cubicBezTo>
                    <a:pt x="206" y="194"/>
                    <a:pt x="206" y="194"/>
                    <a:pt x="206" y="194"/>
                  </a:cubicBezTo>
                  <a:cubicBezTo>
                    <a:pt x="205" y="195"/>
                    <a:pt x="204" y="196"/>
                    <a:pt x="203" y="197"/>
                  </a:cubicBezTo>
                  <a:cubicBezTo>
                    <a:pt x="202" y="199"/>
                    <a:pt x="202" y="199"/>
                    <a:pt x="202" y="199"/>
                  </a:cubicBezTo>
                  <a:cubicBezTo>
                    <a:pt x="202" y="199"/>
                    <a:pt x="202" y="199"/>
                    <a:pt x="202" y="199"/>
                  </a:cubicBezTo>
                  <a:cubicBezTo>
                    <a:pt x="202" y="199"/>
                    <a:pt x="202" y="199"/>
                    <a:pt x="202" y="199"/>
                  </a:cubicBezTo>
                  <a:cubicBezTo>
                    <a:pt x="204" y="197"/>
                    <a:pt x="204" y="197"/>
                    <a:pt x="204" y="197"/>
                  </a:cubicBezTo>
                  <a:cubicBezTo>
                    <a:pt x="204" y="198"/>
                    <a:pt x="204" y="198"/>
                    <a:pt x="204" y="198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196" y="206"/>
                    <a:pt x="196" y="206"/>
                    <a:pt x="194" y="210"/>
                  </a:cubicBezTo>
                  <a:cubicBezTo>
                    <a:pt x="193" y="208"/>
                    <a:pt x="193" y="208"/>
                    <a:pt x="193" y="208"/>
                  </a:cubicBezTo>
                  <a:cubicBezTo>
                    <a:pt x="194" y="206"/>
                    <a:pt x="195" y="205"/>
                    <a:pt x="196" y="203"/>
                  </a:cubicBezTo>
                  <a:cubicBezTo>
                    <a:pt x="195" y="203"/>
                    <a:pt x="193" y="202"/>
                    <a:pt x="192" y="202"/>
                  </a:cubicBezTo>
                  <a:cubicBezTo>
                    <a:pt x="191" y="204"/>
                    <a:pt x="191" y="204"/>
                    <a:pt x="191" y="204"/>
                  </a:cubicBezTo>
                  <a:cubicBezTo>
                    <a:pt x="191" y="204"/>
                    <a:pt x="191" y="204"/>
                    <a:pt x="191" y="204"/>
                  </a:cubicBezTo>
                  <a:cubicBezTo>
                    <a:pt x="191" y="207"/>
                    <a:pt x="191" y="207"/>
                    <a:pt x="191" y="207"/>
                  </a:cubicBezTo>
                  <a:cubicBezTo>
                    <a:pt x="182" y="209"/>
                    <a:pt x="180" y="204"/>
                    <a:pt x="179" y="200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77" y="197"/>
                    <a:pt x="176" y="199"/>
                    <a:pt x="175" y="199"/>
                  </a:cubicBezTo>
                  <a:cubicBezTo>
                    <a:pt x="174" y="200"/>
                    <a:pt x="174" y="200"/>
                    <a:pt x="174" y="201"/>
                  </a:cubicBezTo>
                  <a:cubicBezTo>
                    <a:pt x="176" y="201"/>
                    <a:pt x="178" y="201"/>
                    <a:pt x="179" y="200"/>
                  </a:cubicBezTo>
                  <a:cubicBezTo>
                    <a:pt x="179" y="200"/>
                    <a:pt x="179" y="200"/>
                    <a:pt x="179" y="200"/>
                  </a:cubicBezTo>
                  <a:cubicBezTo>
                    <a:pt x="177" y="202"/>
                    <a:pt x="173" y="202"/>
                    <a:pt x="171" y="205"/>
                  </a:cubicBezTo>
                  <a:cubicBezTo>
                    <a:pt x="170" y="208"/>
                    <a:pt x="169" y="211"/>
                    <a:pt x="167" y="213"/>
                  </a:cubicBezTo>
                  <a:cubicBezTo>
                    <a:pt x="167" y="213"/>
                    <a:pt x="167" y="213"/>
                    <a:pt x="167" y="213"/>
                  </a:cubicBezTo>
                  <a:cubicBezTo>
                    <a:pt x="168" y="211"/>
                    <a:pt x="169" y="208"/>
                    <a:pt x="170" y="206"/>
                  </a:cubicBezTo>
                  <a:cubicBezTo>
                    <a:pt x="160" y="203"/>
                    <a:pt x="160" y="203"/>
                    <a:pt x="160" y="202"/>
                  </a:cubicBezTo>
                  <a:cubicBezTo>
                    <a:pt x="160" y="202"/>
                    <a:pt x="160" y="201"/>
                    <a:pt x="161" y="200"/>
                  </a:cubicBezTo>
                  <a:cubicBezTo>
                    <a:pt x="162" y="200"/>
                    <a:pt x="163" y="199"/>
                    <a:pt x="164" y="198"/>
                  </a:cubicBezTo>
                  <a:cubicBezTo>
                    <a:pt x="164" y="197"/>
                    <a:pt x="164" y="197"/>
                    <a:pt x="164" y="185"/>
                  </a:cubicBezTo>
                  <a:cubicBezTo>
                    <a:pt x="163" y="186"/>
                    <a:pt x="161" y="186"/>
                    <a:pt x="160" y="186"/>
                  </a:cubicBezTo>
                  <a:cubicBezTo>
                    <a:pt x="160" y="185"/>
                    <a:pt x="160" y="185"/>
                    <a:pt x="159" y="185"/>
                  </a:cubicBezTo>
                  <a:cubicBezTo>
                    <a:pt x="160" y="185"/>
                    <a:pt x="160" y="185"/>
                    <a:pt x="160" y="185"/>
                  </a:cubicBezTo>
                  <a:cubicBezTo>
                    <a:pt x="163" y="182"/>
                    <a:pt x="163" y="182"/>
                    <a:pt x="163" y="182"/>
                  </a:cubicBezTo>
                  <a:cubicBezTo>
                    <a:pt x="160" y="182"/>
                    <a:pt x="160" y="182"/>
                    <a:pt x="160" y="182"/>
                  </a:cubicBezTo>
                  <a:cubicBezTo>
                    <a:pt x="161" y="180"/>
                    <a:pt x="162" y="178"/>
                    <a:pt x="163" y="176"/>
                  </a:cubicBezTo>
                  <a:cubicBezTo>
                    <a:pt x="163" y="176"/>
                    <a:pt x="163" y="176"/>
                    <a:pt x="163" y="176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0" y="177"/>
                    <a:pt x="157" y="179"/>
                    <a:pt x="154" y="180"/>
                  </a:cubicBezTo>
                  <a:cubicBezTo>
                    <a:pt x="155" y="179"/>
                    <a:pt x="157" y="178"/>
                    <a:pt x="158" y="177"/>
                  </a:cubicBezTo>
                  <a:cubicBezTo>
                    <a:pt x="156" y="177"/>
                    <a:pt x="154" y="176"/>
                    <a:pt x="152" y="176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1" y="175"/>
                    <a:pt x="151" y="175"/>
                    <a:pt x="151" y="175"/>
                  </a:cubicBezTo>
                  <a:cubicBezTo>
                    <a:pt x="149" y="178"/>
                    <a:pt x="149" y="178"/>
                    <a:pt x="149" y="178"/>
                  </a:cubicBezTo>
                  <a:cubicBezTo>
                    <a:pt x="149" y="178"/>
                    <a:pt x="149" y="178"/>
                    <a:pt x="149" y="178"/>
                  </a:cubicBezTo>
                  <a:cubicBezTo>
                    <a:pt x="149" y="175"/>
                    <a:pt x="150" y="168"/>
                    <a:pt x="158" y="154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8" y="153"/>
                    <a:pt x="158" y="152"/>
                    <a:pt x="158" y="152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9" y="151"/>
                    <a:pt x="159" y="149"/>
                    <a:pt x="160" y="148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1" y="147"/>
                    <a:pt x="161" y="147"/>
                    <a:pt x="161" y="147"/>
                  </a:cubicBezTo>
                  <a:cubicBezTo>
                    <a:pt x="161" y="146"/>
                    <a:pt x="162" y="145"/>
                    <a:pt x="162" y="143"/>
                  </a:cubicBezTo>
                  <a:cubicBezTo>
                    <a:pt x="163" y="143"/>
                    <a:pt x="164" y="142"/>
                    <a:pt x="165" y="141"/>
                  </a:cubicBezTo>
                  <a:cubicBezTo>
                    <a:pt x="165" y="140"/>
                    <a:pt x="165" y="138"/>
                    <a:pt x="164" y="137"/>
                  </a:cubicBezTo>
                  <a:cubicBezTo>
                    <a:pt x="158" y="136"/>
                    <a:pt x="158" y="136"/>
                    <a:pt x="136" y="156"/>
                  </a:cubicBezTo>
                  <a:cubicBezTo>
                    <a:pt x="137" y="153"/>
                    <a:pt x="139" y="150"/>
                    <a:pt x="140" y="147"/>
                  </a:cubicBezTo>
                  <a:cubicBezTo>
                    <a:pt x="140" y="146"/>
                    <a:pt x="139" y="147"/>
                    <a:pt x="138" y="147"/>
                  </a:cubicBezTo>
                  <a:cubicBezTo>
                    <a:pt x="147" y="141"/>
                    <a:pt x="156" y="135"/>
                    <a:pt x="166" y="130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7" y="128"/>
                    <a:pt x="167" y="128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6" y="128"/>
                    <a:pt x="165" y="129"/>
                    <a:pt x="164" y="129"/>
                  </a:cubicBezTo>
                  <a:cubicBezTo>
                    <a:pt x="165" y="127"/>
                    <a:pt x="167" y="125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71" y="119"/>
                    <a:pt x="172" y="117"/>
                    <a:pt x="175" y="114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88" y="105"/>
                    <a:pt x="197" y="95"/>
                    <a:pt x="208" y="90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13" y="87"/>
                    <a:pt x="213" y="87"/>
                    <a:pt x="222" y="82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6" y="77"/>
                    <a:pt x="226" y="77"/>
                    <a:pt x="226" y="77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32" y="70"/>
                    <a:pt x="239" y="66"/>
                    <a:pt x="245" y="64"/>
                  </a:cubicBezTo>
                  <a:cubicBezTo>
                    <a:pt x="245" y="64"/>
                    <a:pt x="245" y="64"/>
                    <a:pt x="245" y="64"/>
                  </a:cubicBezTo>
                  <a:cubicBezTo>
                    <a:pt x="250" y="64"/>
                    <a:pt x="250" y="64"/>
                    <a:pt x="257" y="61"/>
                  </a:cubicBezTo>
                  <a:cubicBezTo>
                    <a:pt x="257" y="60"/>
                    <a:pt x="256" y="60"/>
                    <a:pt x="256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63" y="55"/>
                    <a:pt x="263" y="55"/>
                    <a:pt x="279" y="50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6" y="45"/>
                    <a:pt x="286" y="45"/>
                    <a:pt x="292" y="42"/>
                  </a:cubicBezTo>
                  <a:cubicBezTo>
                    <a:pt x="292" y="43"/>
                    <a:pt x="292" y="43"/>
                    <a:pt x="292" y="43"/>
                  </a:cubicBezTo>
                  <a:cubicBezTo>
                    <a:pt x="287" y="47"/>
                    <a:pt x="281" y="49"/>
                    <a:pt x="276" y="54"/>
                  </a:cubicBezTo>
                  <a:cubicBezTo>
                    <a:pt x="279" y="55"/>
                    <a:pt x="279" y="55"/>
                    <a:pt x="287" y="52"/>
                  </a:cubicBezTo>
                  <a:cubicBezTo>
                    <a:pt x="287" y="52"/>
                    <a:pt x="287" y="52"/>
                    <a:pt x="287" y="52"/>
                  </a:cubicBezTo>
                  <a:cubicBezTo>
                    <a:pt x="289" y="53"/>
                    <a:pt x="289" y="53"/>
                    <a:pt x="289" y="53"/>
                  </a:cubicBezTo>
                  <a:cubicBezTo>
                    <a:pt x="289" y="53"/>
                    <a:pt x="289" y="53"/>
                    <a:pt x="289" y="53"/>
                  </a:cubicBezTo>
                  <a:cubicBezTo>
                    <a:pt x="287" y="55"/>
                    <a:pt x="287" y="55"/>
                    <a:pt x="287" y="55"/>
                  </a:cubicBezTo>
                  <a:cubicBezTo>
                    <a:pt x="289" y="54"/>
                    <a:pt x="289" y="54"/>
                    <a:pt x="289" y="54"/>
                  </a:cubicBezTo>
                  <a:cubicBezTo>
                    <a:pt x="294" y="52"/>
                    <a:pt x="295" y="51"/>
                    <a:pt x="297" y="48"/>
                  </a:cubicBezTo>
                  <a:cubicBezTo>
                    <a:pt x="297" y="49"/>
                    <a:pt x="297" y="49"/>
                    <a:pt x="297" y="49"/>
                  </a:cubicBezTo>
                  <a:cubicBezTo>
                    <a:pt x="297" y="48"/>
                    <a:pt x="297" y="48"/>
                    <a:pt x="297" y="48"/>
                  </a:cubicBezTo>
                  <a:cubicBezTo>
                    <a:pt x="297" y="48"/>
                    <a:pt x="297" y="48"/>
                    <a:pt x="297" y="48"/>
                  </a:cubicBezTo>
                  <a:cubicBezTo>
                    <a:pt x="299" y="47"/>
                    <a:pt x="301" y="46"/>
                    <a:pt x="303" y="46"/>
                  </a:cubicBezTo>
                  <a:cubicBezTo>
                    <a:pt x="303" y="46"/>
                    <a:pt x="303" y="46"/>
                    <a:pt x="303" y="46"/>
                  </a:cubicBezTo>
                  <a:cubicBezTo>
                    <a:pt x="303" y="46"/>
                    <a:pt x="303" y="46"/>
                    <a:pt x="303" y="46"/>
                  </a:cubicBezTo>
                  <a:cubicBezTo>
                    <a:pt x="302" y="47"/>
                    <a:pt x="302" y="47"/>
                    <a:pt x="302" y="47"/>
                  </a:cubicBezTo>
                  <a:cubicBezTo>
                    <a:pt x="304" y="46"/>
                    <a:pt x="304" y="46"/>
                    <a:pt x="324" y="37"/>
                  </a:cubicBezTo>
                  <a:cubicBezTo>
                    <a:pt x="323" y="37"/>
                    <a:pt x="323" y="36"/>
                    <a:pt x="323" y="36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8" y="33"/>
                    <a:pt x="333" y="34"/>
                    <a:pt x="338" y="32"/>
                  </a:cubicBezTo>
                  <a:cubicBezTo>
                    <a:pt x="339" y="30"/>
                    <a:pt x="339" y="28"/>
                    <a:pt x="340" y="27"/>
                  </a:cubicBezTo>
                  <a:cubicBezTo>
                    <a:pt x="340" y="27"/>
                    <a:pt x="340" y="27"/>
                    <a:pt x="340" y="27"/>
                  </a:cubicBezTo>
                  <a:cubicBezTo>
                    <a:pt x="343" y="26"/>
                    <a:pt x="345" y="24"/>
                    <a:pt x="347" y="22"/>
                  </a:cubicBezTo>
                  <a:cubicBezTo>
                    <a:pt x="344" y="25"/>
                    <a:pt x="344" y="25"/>
                    <a:pt x="344" y="25"/>
                  </a:cubicBezTo>
                  <a:cubicBezTo>
                    <a:pt x="346" y="25"/>
                    <a:pt x="346" y="25"/>
                    <a:pt x="346" y="25"/>
                  </a:cubicBezTo>
                  <a:cubicBezTo>
                    <a:pt x="344" y="26"/>
                    <a:pt x="342" y="26"/>
                    <a:pt x="341" y="27"/>
                  </a:cubicBezTo>
                  <a:cubicBezTo>
                    <a:pt x="342" y="28"/>
                    <a:pt x="344" y="28"/>
                    <a:pt x="345" y="28"/>
                  </a:cubicBezTo>
                  <a:cubicBezTo>
                    <a:pt x="346" y="28"/>
                    <a:pt x="346" y="28"/>
                    <a:pt x="346" y="28"/>
                  </a:cubicBezTo>
                  <a:cubicBezTo>
                    <a:pt x="346" y="28"/>
                    <a:pt x="346" y="28"/>
                    <a:pt x="346" y="28"/>
                  </a:cubicBezTo>
                  <a:cubicBezTo>
                    <a:pt x="346" y="28"/>
                    <a:pt x="346" y="28"/>
                    <a:pt x="346" y="28"/>
                  </a:cubicBezTo>
                  <a:cubicBezTo>
                    <a:pt x="346" y="28"/>
                    <a:pt x="346" y="28"/>
                    <a:pt x="346" y="28"/>
                  </a:cubicBezTo>
                  <a:cubicBezTo>
                    <a:pt x="348" y="28"/>
                    <a:pt x="348" y="28"/>
                    <a:pt x="348" y="28"/>
                  </a:cubicBezTo>
                  <a:cubicBezTo>
                    <a:pt x="348" y="28"/>
                    <a:pt x="348" y="28"/>
                    <a:pt x="348" y="28"/>
                  </a:cubicBezTo>
                  <a:cubicBezTo>
                    <a:pt x="348" y="27"/>
                    <a:pt x="348" y="27"/>
                    <a:pt x="348" y="27"/>
                  </a:cubicBezTo>
                  <a:cubicBezTo>
                    <a:pt x="349" y="27"/>
                    <a:pt x="351" y="27"/>
                    <a:pt x="352" y="27"/>
                  </a:cubicBezTo>
                  <a:cubicBezTo>
                    <a:pt x="352" y="26"/>
                    <a:pt x="352" y="25"/>
                    <a:pt x="352" y="25"/>
                  </a:cubicBezTo>
                  <a:cubicBezTo>
                    <a:pt x="353" y="25"/>
                    <a:pt x="353" y="25"/>
                    <a:pt x="353" y="25"/>
                  </a:cubicBezTo>
                  <a:cubicBezTo>
                    <a:pt x="354" y="25"/>
                    <a:pt x="355" y="25"/>
                    <a:pt x="356" y="25"/>
                  </a:cubicBezTo>
                  <a:cubicBezTo>
                    <a:pt x="356" y="25"/>
                    <a:pt x="356" y="25"/>
                    <a:pt x="356" y="26"/>
                  </a:cubicBezTo>
                  <a:cubicBezTo>
                    <a:pt x="356" y="26"/>
                    <a:pt x="356" y="26"/>
                    <a:pt x="356" y="26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5" y="27"/>
                    <a:pt x="357" y="26"/>
                    <a:pt x="359" y="26"/>
                  </a:cubicBezTo>
                  <a:cubicBezTo>
                    <a:pt x="361" y="24"/>
                    <a:pt x="365" y="22"/>
                    <a:pt x="367" y="20"/>
                  </a:cubicBezTo>
                  <a:cubicBezTo>
                    <a:pt x="367" y="19"/>
                    <a:pt x="367" y="19"/>
                    <a:pt x="367" y="19"/>
                  </a:cubicBezTo>
                  <a:cubicBezTo>
                    <a:pt x="367" y="19"/>
                    <a:pt x="367" y="19"/>
                    <a:pt x="367" y="19"/>
                  </a:cubicBezTo>
                  <a:cubicBezTo>
                    <a:pt x="367" y="19"/>
                    <a:pt x="367" y="19"/>
                    <a:pt x="367" y="19"/>
                  </a:cubicBezTo>
                  <a:cubicBezTo>
                    <a:pt x="367" y="19"/>
                    <a:pt x="367" y="19"/>
                    <a:pt x="367" y="19"/>
                  </a:cubicBezTo>
                  <a:cubicBezTo>
                    <a:pt x="367" y="19"/>
                    <a:pt x="367" y="19"/>
                    <a:pt x="366" y="19"/>
                  </a:cubicBezTo>
                  <a:cubicBezTo>
                    <a:pt x="366" y="19"/>
                    <a:pt x="366" y="19"/>
                    <a:pt x="366" y="19"/>
                  </a:cubicBezTo>
                  <a:cubicBezTo>
                    <a:pt x="366" y="19"/>
                    <a:pt x="366" y="19"/>
                    <a:pt x="366" y="19"/>
                  </a:cubicBezTo>
                  <a:cubicBezTo>
                    <a:pt x="366" y="18"/>
                    <a:pt x="366" y="18"/>
                    <a:pt x="366" y="18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70" y="16"/>
                    <a:pt x="370" y="16"/>
                    <a:pt x="370" y="16"/>
                  </a:cubicBezTo>
                  <a:cubicBezTo>
                    <a:pt x="371" y="15"/>
                    <a:pt x="371" y="15"/>
                    <a:pt x="371" y="15"/>
                  </a:cubicBezTo>
                  <a:cubicBezTo>
                    <a:pt x="369" y="19"/>
                    <a:pt x="369" y="19"/>
                    <a:pt x="369" y="19"/>
                  </a:cubicBezTo>
                  <a:cubicBezTo>
                    <a:pt x="369" y="19"/>
                    <a:pt x="369" y="19"/>
                    <a:pt x="369" y="19"/>
                  </a:cubicBezTo>
                  <a:cubicBezTo>
                    <a:pt x="371" y="18"/>
                    <a:pt x="373" y="17"/>
                    <a:pt x="375" y="16"/>
                  </a:cubicBezTo>
                  <a:cubicBezTo>
                    <a:pt x="375" y="16"/>
                    <a:pt x="375" y="16"/>
                    <a:pt x="375" y="16"/>
                  </a:cubicBezTo>
                  <a:cubicBezTo>
                    <a:pt x="382" y="14"/>
                    <a:pt x="385" y="13"/>
                    <a:pt x="393" y="12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2" y="13"/>
                    <a:pt x="392" y="13"/>
                    <a:pt x="392" y="13"/>
                  </a:cubicBezTo>
                  <a:cubicBezTo>
                    <a:pt x="392" y="13"/>
                    <a:pt x="392" y="13"/>
                    <a:pt x="392" y="13"/>
                  </a:cubicBezTo>
                  <a:cubicBezTo>
                    <a:pt x="379" y="15"/>
                    <a:pt x="376" y="17"/>
                    <a:pt x="365" y="24"/>
                  </a:cubicBezTo>
                  <a:cubicBezTo>
                    <a:pt x="363" y="25"/>
                    <a:pt x="363" y="25"/>
                    <a:pt x="363" y="25"/>
                  </a:cubicBezTo>
                  <a:cubicBezTo>
                    <a:pt x="363" y="25"/>
                    <a:pt x="363" y="25"/>
                    <a:pt x="363" y="25"/>
                  </a:cubicBezTo>
                  <a:cubicBezTo>
                    <a:pt x="363" y="25"/>
                    <a:pt x="363" y="25"/>
                    <a:pt x="363" y="25"/>
                  </a:cubicBezTo>
                  <a:cubicBezTo>
                    <a:pt x="360" y="26"/>
                    <a:pt x="357" y="28"/>
                    <a:pt x="354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74" y="26"/>
                    <a:pt x="380" y="20"/>
                    <a:pt x="382" y="18"/>
                  </a:cubicBezTo>
                  <a:cubicBezTo>
                    <a:pt x="386" y="18"/>
                    <a:pt x="390" y="20"/>
                    <a:pt x="394" y="21"/>
                  </a:cubicBezTo>
                  <a:cubicBezTo>
                    <a:pt x="394" y="21"/>
                    <a:pt x="394" y="21"/>
                    <a:pt x="394" y="21"/>
                  </a:cubicBezTo>
                  <a:cubicBezTo>
                    <a:pt x="394" y="21"/>
                    <a:pt x="394" y="21"/>
                    <a:pt x="394" y="21"/>
                  </a:cubicBezTo>
                  <a:cubicBezTo>
                    <a:pt x="397" y="20"/>
                    <a:pt x="400" y="20"/>
                    <a:pt x="403" y="19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01" y="20"/>
                    <a:pt x="400" y="20"/>
                    <a:pt x="398" y="21"/>
                  </a:cubicBezTo>
                  <a:cubicBezTo>
                    <a:pt x="398" y="21"/>
                    <a:pt x="398" y="21"/>
                    <a:pt x="398" y="21"/>
                  </a:cubicBezTo>
                  <a:cubicBezTo>
                    <a:pt x="398" y="21"/>
                    <a:pt x="398" y="21"/>
                    <a:pt x="398" y="21"/>
                  </a:cubicBezTo>
                  <a:cubicBezTo>
                    <a:pt x="398" y="21"/>
                    <a:pt x="398" y="21"/>
                    <a:pt x="398" y="21"/>
                  </a:cubicBezTo>
                  <a:cubicBezTo>
                    <a:pt x="406" y="21"/>
                    <a:pt x="406" y="21"/>
                    <a:pt x="410" y="21"/>
                  </a:cubicBezTo>
                  <a:cubicBezTo>
                    <a:pt x="411" y="22"/>
                    <a:pt x="411" y="23"/>
                    <a:pt x="411" y="23"/>
                  </a:cubicBezTo>
                  <a:cubicBezTo>
                    <a:pt x="410" y="23"/>
                    <a:pt x="410" y="23"/>
                    <a:pt x="410" y="23"/>
                  </a:cubicBezTo>
                  <a:cubicBezTo>
                    <a:pt x="410" y="23"/>
                    <a:pt x="410" y="23"/>
                    <a:pt x="410" y="23"/>
                  </a:cubicBezTo>
                  <a:cubicBezTo>
                    <a:pt x="414" y="23"/>
                    <a:pt x="414" y="23"/>
                    <a:pt x="422" y="24"/>
                  </a:cubicBezTo>
                  <a:cubicBezTo>
                    <a:pt x="422" y="24"/>
                    <a:pt x="422" y="24"/>
                    <a:pt x="422" y="24"/>
                  </a:cubicBezTo>
                  <a:cubicBezTo>
                    <a:pt x="425" y="24"/>
                    <a:pt x="428" y="25"/>
                    <a:pt x="431" y="25"/>
                  </a:cubicBezTo>
                  <a:cubicBezTo>
                    <a:pt x="428" y="26"/>
                    <a:pt x="425" y="27"/>
                    <a:pt x="423" y="26"/>
                  </a:cubicBezTo>
                  <a:cubicBezTo>
                    <a:pt x="423" y="26"/>
                    <a:pt x="423" y="26"/>
                    <a:pt x="423" y="26"/>
                  </a:cubicBezTo>
                  <a:cubicBezTo>
                    <a:pt x="422" y="27"/>
                    <a:pt x="420" y="27"/>
                    <a:pt x="419" y="28"/>
                  </a:cubicBezTo>
                  <a:cubicBezTo>
                    <a:pt x="418" y="30"/>
                    <a:pt x="418" y="30"/>
                    <a:pt x="418" y="30"/>
                  </a:cubicBezTo>
                  <a:cubicBezTo>
                    <a:pt x="430" y="26"/>
                    <a:pt x="442" y="29"/>
                    <a:pt x="454" y="27"/>
                  </a:cubicBezTo>
                  <a:cubicBezTo>
                    <a:pt x="454" y="27"/>
                    <a:pt x="454" y="27"/>
                    <a:pt x="454" y="27"/>
                  </a:cubicBezTo>
                  <a:cubicBezTo>
                    <a:pt x="454" y="28"/>
                    <a:pt x="454" y="30"/>
                    <a:pt x="454" y="31"/>
                  </a:cubicBezTo>
                  <a:cubicBezTo>
                    <a:pt x="454" y="32"/>
                    <a:pt x="454" y="32"/>
                    <a:pt x="454" y="32"/>
                  </a:cubicBezTo>
                  <a:cubicBezTo>
                    <a:pt x="454" y="32"/>
                    <a:pt x="454" y="32"/>
                    <a:pt x="454" y="32"/>
                  </a:cubicBezTo>
                  <a:cubicBezTo>
                    <a:pt x="454" y="32"/>
                    <a:pt x="454" y="32"/>
                    <a:pt x="454" y="32"/>
                  </a:cubicBezTo>
                  <a:cubicBezTo>
                    <a:pt x="454" y="32"/>
                    <a:pt x="454" y="32"/>
                    <a:pt x="454" y="32"/>
                  </a:cubicBezTo>
                  <a:cubicBezTo>
                    <a:pt x="454" y="32"/>
                    <a:pt x="454" y="32"/>
                    <a:pt x="454" y="32"/>
                  </a:cubicBezTo>
                  <a:cubicBezTo>
                    <a:pt x="454" y="32"/>
                    <a:pt x="454" y="32"/>
                    <a:pt x="454" y="32"/>
                  </a:cubicBezTo>
                  <a:cubicBezTo>
                    <a:pt x="456" y="31"/>
                    <a:pt x="458" y="30"/>
                    <a:pt x="460" y="29"/>
                  </a:cubicBezTo>
                  <a:cubicBezTo>
                    <a:pt x="457" y="33"/>
                    <a:pt x="455" y="35"/>
                    <a:pt x="439" y="39"/>
                  </a:cubicBezTo>
                  <a:cubicBezTo>
                    <a:pt x="439" y="39"/>
                    <a:pt x="439" y="39"/>
                    <a:pt x="439" y="39"/>
                  </a:cubicBezTo>
                  <a:cubicBezTo>
                    <a:pt x="440" y="36"/>
                    <a:pt x="442" y="33"/>
                    <a:pt x="444" y="31"/>
                  </a:cubicBezTo>
                  <a:cubicBezTo>
                    <a:pt x="444" y="30"/>
                    <a:pt x="444" y="30"/>
                    <a:pt x="444" y="30"/>
                  </a:cubicBezTo>
                  <a:cubicBezTo>
                    <a:pt x="444" y="30"/>
                    <a:pt x="444" y="30"/>
                    <a:pt x="444" y="30"/>
                  </a:cubicBezTo>
                  <a:cubicBezTo>
                    <a:pt x="444" y="30"/>
                    <a:pt x="444" y="30"/>
                    <a:pt x="444" y="30"/>
                  </a:cubicBezTo>
                  <a:cubicBezTo>
                    <a:pt x="444" y="30"/>
                    <a:pt x="444" y="30"/>
                    <a:pt x="444" y="30"/>
                  </a:cubicBezTo>
                  <a:cubicBezTo>
                    <a:pt x="436" y="28"/>
                    <a:pt x="436" y="28"/>
                    <a:pt x="419" y="42"/>
                  </a:cubicBezTo>
                  <a:cubicBezTo>
                    <a:pt x="418" y="42"/>
                    <a:pt x="418" y="42"/>
                    <a:pt x="418" y="42"/>
                  </a:cubicBezTo>
                  <a:cubicBezTo>
                    <a:pt x="417" y="43"/>
                    <a:pt x="416" y="45"/>
                    <a:pt x="414" y="46"/>
                  </a:cubicBezTo>
                  <a:cubicBezTo>
                    <a:pt x="414" y="46"/>
                    <a:pt x="414" y="46"/>
                    <a:pt x="414" y="46"/>
                  </a:cubicBezTo>
                  <a:cubicBezTo>
                    <a:pt x="413" y="45"/>
                    <a:pt x="413" y="45"/>
                    <a:pt x="413" y="45"/>
                  </a:cubicBezTo>
                  <a:cubicBezTo>
                    <a:pt x="412" y="46"/>
                    <a:pt x="410" y="47"/>
                    <a:pt x="409" y="48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408" y="49"/>
                    <a:pt x="410" y="49"/>
                    <a:pt x="411" y="49"/>
                  </a:cubicBezTo>
                  <a:cubicBezTo>
                    <a:pt x="411" y="49"/>
                    <a:pt x="410" y="49"/>
                    <a:pt x="410" y="49"/>
                  </a:cubicBezTo>
                  <a:cubicBezTo>
                    <a:pt x="410" y="50"/>
                    <a:pt x="410" y="50"/>
                    <a:pt x="410" y="50"/>
                  </a:cubicBezTo>
                  <a:cubicBezTo>
                    <a:pt x="411" y="50"/>
                    <a:pt x="413" y="50"/>
                    <a:pt x="414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5" y="51"/>
                    <a:pt x="415" y="51"/>
                    <a:pt x="415" y="51"/>
                  </a:cubicBezTo>
                  <a:cubicBezTo>
                    <a:pt x="413" y="51"/>
                    <a:pt x="412" y="51"/>
                    <a:pt x="411" y="51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9" y="53"/>
                    <a:pt x="410" y="54"/>
                    <a:pt x="411" y="54"/>
                  </a:cubicBezTo>
                  <a:cubicBezTo>
                    <a:pt x="412" y="54"/>
                    <a:pt x="412" y="54"/>
                    <a:pt x="412" y="54"/>
                  </a:cubicBezTo>
                  <a:cubicBezTo>
                    <a:pt x="414" y="54"/>
                    <a:pt x="414" y="54"/>
                    <a:pt x="414" y="54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5"/>
                    <a:pt x="415" y="55"/>
                    <a:pt x="415" y="55"/>
                  </a:cubicBezTo>
                  <a:cubicBezTo>
                    <a:pt x="418" y="54"/>
                    <a:pt x="418" y="54"/>
                    <a:pt x="418" y="54"/>
                  </a:cubicBezTo>
                  <a:cubicBezTo>
                    <a:pt x="419" y="54"/>
                    <a:pt x="419" y="54"/>
                    <a:pt x="419" y="54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20" y="57"/>
                    <a:pt x="420" y="57"/>
                    <a:pt x="420" y="57"/>
                  </a:cubicBezTo>
                  <a:cubicBezTo>
                    <a:pt x="419" y="57"/>
                    <a:pt x="419" y="57"/>
                    <a:pt x="419" y="57"/>
                  </a:cubicBezTo>
                  <a:cubicBezTo>
                    <a:pt x="418" y="57"/>
                    <a:pt x="418" y="57"/>
                    <a:pt x="418" y="57"/>
                  </a:cubicBezTo>
                  <a:cubicBezTo>
                    <a:pt x="416" y="57"/>
                    <a:pt x="416" y="57"/>
                    <a:pt x="416" y="57"/>
                  </a:cubicBezTo>
                  <a:cubicBezTo>
                    <a:pt x="416" y="57"/>
                    <a:pt x="416" y="57"/>
                    <a:pt x="416" y="57"/>
                  </a:cubicBezTo>
                  <a:cubicBezTo>
                    <a:pt x="416" y="57"/>
                    <a:pt x="416" y="57"/>
                    <a:pt x="416" y="57"/>
                  </a:cubicBezTo>
                  <a:cubicBezTo>
                    <a:pt x="420" y="59"/>
                    <a:pt x="421" y="59"/>
                    <a:pt x="424" y="60"/>
                  </a:cubicBezTo>
                  <a:cubicBezTo>
                    <a:pt x="424" y="60"/>
                    <a:pt x="424" y="60"/>
                    <a:pt x="424" y="60"/>
                  </a:cubicBezTo>
                  <a:cubicBezTo>
                    <a:pt x="424" y="60"/>
                    <a:pt x="424" y="60"/>
                    <a:pt x="424" y="60"/>
                  </a:cubicBezTo>
                  <a:cubicBezTo>
                    <a:pt x="428" y="60"/>
                    <a:pt x="428" y="60"/>
                    <a:pt x="428" y="60"/>
                  </a:cubicBezTo>
                  <a:cubicBezTo>
                    <a:pt x="428" y="61"/>
                    <a:pt x="428" y="61"/>
                    <a:pt x="428" y="61"/>
                  </a:cubicBezTo>
                  <a:cubicBezTo>
                    <a:pt x="427" y="61"/>
                    <a:pt x="425" y="63"/>
                    <a:pt x="424" y="64"/>
                  </a:cubicBezTo>
                  <a:cubicBezTo>
                    <a:pt x="426" y="65"/>
                    <a:pt x="429" y="66"/>
                    <a:pt x="432" y="66"/>
                  </a:cubicBezTo>
                  <a:cubicBezTo>
                    <a:pt x="431" y="65"/>
                    <a:pt x="429" y="64"/>
                    <a:pt x="428" y="62"/>
                  </a:cubicBezTo>
                  <a:cubicBezTo>
                    <a:pt x="429" y="62"/>
                    <a:pt x="429" y="62"/>
                    <a:pt x="429" y="62"/>
                  </a:cubicBezTo>
                  <a:cubicBezTo>
                    <a:pt x="452" y="67"/>
                    <a:pt x="467" y="89"/>
                    <a:pt x="491" y="93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94" y="92"/>
                    <a:pt x="497" y="90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498" y="85"/>
                    <a:pt x="498" y="85"/>
                    <a:pt x="493" y="79"/>
                  </a:cubicBezTo>
                  <a:cubicBezTo>
                    <a:pt x="493" y="79"/>
                    <a:pt x="493" y="79"/>
                    <a:pt x="493" y="79"/>
                  </a:cubicBezTo>
                  <a:cubicBezTo>
                    <a:pt x="529" y="78"/>
                    <a:pt x="529" y="78"/>
                    <a:pt x="530" y="78"/>
                  </a:cubicBezTo>
                  <a:cubicBezTo>
                    <a:pt x="485" y="56"/>
                    <a:pt x="485" y="56"/>
                    <a:pt x="461" y="53"/>
                  </a:cubicBezTo>
                  <a:cubicBezTo>
                    <a:pt x="461" y="53"/>
                    <a:pt x="461" y="53"/>
                    <a:pt x="461" y="53"/>
                  </a:cubicBezTo>
                  <a:cubicBezTo>
                    <a:pt x="461" y="53"/>
                    <a:pt x="461" y="53"/>
                    <a:pt x="461" y="53"/>
                  </a:cubicBezTo>
                  <a:cubicBezTo>
                    <a:pt x="461" y="53"/>
                    <a:pt x="461" y="53"/>
                    <a:pt x="460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57" y="53"/>
                    <a:pt x="454" y="53"/>
                    <a:pt x="451" y="52"/>
                  </a:cubicBezTo>
                  <a:cubicBezTo>
                    <a:pt x="452" y="51"/>
                    <a:pt x="452" y="49"/>
                    <a:pt x="452" y="48"/>
                  </a:cubicBezTo>
                  <a:cubicBezTo>
                    <a:pt x="454" y="48"/>
                    <a:pt x="456" y="47"/>
                    <a:pt x="457" y="47"/>
                  </a:cubicBezTo>
                  <a:cubicBezTo>
                    <a:pt x="457" y="47"/>
                    <a:pt x="457" y="47"/>
                    <a:pt x="457" y="47"/>
                  </a:cubicBezTo>
                  <a:cubicBezTo>
                    <a:pt x="484" y="54"/>
                    <a:pt x="484" y="54"/>
                    <a:pt x="492" y="55"/>
                  </a:cubicBezTo>
                  <a:cubicBezTo>
                    <a:pt x="493" y="55"/>
                    <a:pt x="495" y="54"/>
                    <a:pt x="496" y="54"/>
                  </a:cubicBezTo>
                  <a:cubicBezTo>
                    <a:pt x="496" y="49"/>
                    <a:pt x="494" y="46"/>
                    <a:pt x="494" y="41"/>
                  </a:cubicBezTo>
                  <a:cubicBezTo>
                    <a:pt x="495" y="41"/>
                    <a:pt x="497" y="40"/>
                    <a:pt x="499" y="40"/>
                  </a:cubicBezTo>
                  <a:cubicBezTo>
                    <a:pt x="499" y="40"/>
                    <a:pt x="499" y="40"/>
                    <a:pt x="499" y="40"/>
                  </a:cubicBezTo>
                  <a:cubicBezTo>
                    <a:pt x="499" y="40"/>
                    <a:pt x="499" y="40"/>
                    <a:pt x="499" y="40"/>
                  </a:cubicBezTo>
                  <a:cubicBezTo>
                    <a:pt x="500" y="42"/>
                    <a:pt x="502" y="45"/>
                    <a:pt x="502" y="48"/>
                  </a:cubicBezTo>
                  <a:cubicBezTo>
                    <a:pt x="503" y="51"/>
                    <a:pt x="503" y="51"/>
                    <a:pt x="503" y="51"/>
                  </a:cubicBezTo>
                  <a:cubicBezTo>
                    <a:pt x="503" y="51"/>
                    <a:pt x="503" y="51"/>
                    <a:pt x="503" y="51"/>
                  </a:cubicBezTo>
                  <a:cubicBezTo>
                    <a:pt x="505" y="52"/>
                    <a:pt x="508" y="52"/>
                    <a:pt x="511" y="52"/>
                  </a:cubicBezTo>
                  <a:cubicBezTo>
                    <a:pt x="511" y="51"/>
                    <a:pt x="511" y="51"/>
                    <a:pt x="511" y="51"/>
                  </a:cubicBezTo>
                  <a:cubicBezTo>
                    <a:pt x="511" y="51"/>
                    <a:pt x="511" y="51"/>
                    <a:pt x="511" y="51"/>
                  </a:cubicBezTo>
                  <a:cubicBezTo>
                    <a:pt x="511" y="51"/>
                    <a:pt x="511" y="51"/>
                    <a:pt x="511" y="51"/>
                  </a:cubicBezTo>
                  <a:cubicBezTo>
                    <a:pt x="511" y="51"/>
                    <a:pt x="511" y="51"/>
                    <a:pt x="511" y="51"/>
                  </a:cubicBezTo>
                  <a:cubicBezTo>
                    <a:pt x="512" y="51"/>
                    <a:pt x="512" y="51"/>
                    <a:pt x="512" y="51"/>
                  </a:cubicBezTo>
                  <a:cubicBezTo>
                    <a:pt x="518" y="53"/>
                    <a:pt x="520" y="53"/>
                    <a:pt x="522" y="54"/>
                  </a:cubicBezTo>
                  <a:cubicBezTo>
                    <a:pt x="522" y="54"/>
                    <a:pt x="522" y="54"/>
                    <a:pt x="522" y="54"/>
                  </a:cubicBezTo>
                  <a:cubicBezTo>
                    <a:pt x="521" y="54"/>
                    <a:pt x="519" y="55"/>
                    <a:pt x="518" y="56"/>
                  </a:cubicBezTo>
                  <a:cubicBezTo>
                    <a:pt x="519" y="57"/>
                    <a:pt x="520" y="58"/>
                    <a:pt x="521" y="59"/>
                  </a:cubicBezTo>
                  <a:cubicBezTo>
                    <a:pt x="525" y="63"/>
                    <a:pt x="533" y="58"/>
                    <a:pt x="537" y="62"/>
                  </a:cubicBezTo>
                  <a:cubicBezTo>
                    <a:pt x="542" y="68"/>
                    <a:pt x="539" y="79"/>
                    <a:pt x="546" y="83"/>
                  </a:cubicBezTo>
                  <a:cubicBezTo>
                    <a:pt x="545" y="83"/>
                    <a:pt x="545" y="83"/>
                    <a:pt x="545" y="83"/>
                  </a:cubicBezTo>
                  <a:cubicBezTo>
                    <a:pt x="544" y="83"/>
                    <a:pt x="544" y="83"/>
                    <a:pt x="544" y="83"/>
                  </a:cubicBezTo>
                  <a:cubicBezTo>
                    <a:pt x="542" y="83"/>
                    <a:pt x="538" y="83"/>
                    <a:pt x="536" y="82"/>
                  </a:cubicBezTo>
                  <a:cubicBezTo>
                    <a:pt x="536" y="82"/>
                    <a:pt x="536" y="82"/>
                    <a:pt x="536" y="82"/>
                  </a:cubicBezTo>
                  <a:cubicBezTo>
                    <a:pt x="536" y="82"/>
                    <a:pt x="536" y="82"/>
                    <a:pt x="536" y="82"/>
                  </a:cubicBezTo>
                  <a:cubicBezTo>
                    <a:pt x="536" y="82"/>
                    <a:pt x="536" y="82"/>
                    <a:pt x="536" y="82"/>
                  </a:cubicBezTo>
                  <a:cubicBezTo>
                    <a:pt x="536" y="84"/>
                    <a:pt x="537" y="86"/>
                    <a:pt x="537" y="87"/>
                  </a:cubicBezTo>
                  <a:cubicBezTo>
                    <a:pt x="529" y="92"/>
                    <a:pt x="529" y="92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6" y="90"/>
                    <a:pt x="527" y="90"/>
                    <a:pt x="529" y="89"/>
                  </a:cubicBezTo>
                  <a:cubicBezTo>
                    <a:pt x="527" y="89"/>
                    <a:pt x="526" y="89"/>
                    <a:pt x="525" y="88"/>
                  </a:cubicBezTo>
                  <a:cubicBezTo>
                    <a:pt x="523" y="89"/>
                    <a:pt x="523" y="89"/>
                    <a:pt x="523" y="89"/>
                  </a:cubicBezTo>
                  <a:cubicBezTo>
                    <a:pt x="523" y="89"/>
                    <a:pt x="523" y="89"/>
                    <a:pt x="523" y="89"/>
                  </a:cubicBezTo>
                  <a:cubicBezTo>
                    <a:pt x="523" y="89"/>
                    <a:pt x="522" y="89"/>
                    <a:pt x="522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1" y="88"/>
                    <a:pt x="520" y="86"/>
                    <a:pt x="519" y="85"/>
                  </a:cubicBezTo>
                  <a:cubicBezTo>
                    <a:pt x="519" y="85"/>
                    <a:pt x="519" y="85"/>
                    <a:pt x="519" y="85"/>
                  </a:cubicBezTo>
                  <a:cubicBezTo>
                    <a:pt x="519" y="85"/>
                    <a:pt x="519" y="85"/>
                    <a:pt x="519" y="85"/>
                  </a:cubicBezTo>
                  <a:cubicBezTo>
                    <a:pt x="510" y="84"/>
                    <a:pt x="510" y="84"/>
                    <a:pt x="507" y="86"/>
                  </a:cubicBezTo>
                  <a:cubicBezTo>
                    <a:pt x="511" y="90"/>
                    <a:pt x="511" y="90"/>
                    <a:pt x="534" y="96"/>
                  </a:cubicBezTo>
                  <a:cubicBezTo>
                    <a:pt x="535" y="99"/>
                    <a:pt x="537" y="102"/>
                    <a:pt x="535" y="111"/>
                  </a:cubicBezTo>
                  <a:cubicBezTo>
                    <a:pt x="535" y="111"/>
                    <a:pt x="535" y="111"/>
                    <a:pt x="535" y="111"/>
                  </a:cubicBezTo>
                  <a:cubicBezTo>
                    <a:pt x="535" y="111"/>
                    <a:pt x="535" y="111"/>
                    <a:pt x="535" y="111"/>
                  </a:cubicBezTo>
                  <a:cubicBezTo>
                    <a:pt x="535" y="111"/>
                    <a:pt x="535" y="111"/>
                    <a:pt x="535" y="111"/>
                  </a:cubicBezTo>
                  <a:cubicBezTo>
                    <a:pt x="549" y="131"/>
                    <a:pt x="549" y="131"/>
                    <a:pt x="550" y="137"/>
                  </a:cubicBezTo>
                  <a:cubicBezTo>
                    <a:pt x="549" y="138"/>
                    <a:pt x="547" y="139"/>
                    <a:pt x="546" y="140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6" y="143"/>
                    <a:pt x="546" y="143"/>
                    <a:pt x="552" y="147"/>
                  </a:cubicBezTo>
                  <a:cubicBezTo>
                    <a:pt x="552" y="147"/>
                    <a:pt x="552" y="147"/>
                    <a:pt x="552" y="147"/>
                  </a:cubicBezTo>
                  <a:cubicBezTo>
                    <a:pt x="552" y="147"/>
                    <a:pt x="552" y="147"/>
                    <a:pt x="552" y="147"/>
                  </a:cubicBezTo>
                  <a:cubicBezTo>
                    <a:pt x="549" y="149"/>
                    <a:pt x="546" y="152"/>
                    <a:pt x="544" y="154"/>
                  </a:cubicBezTo>
                  <a:cubicBezTo>
                    <a:pt x="544" y="156"/>
                    <a:pt x="544" y="158"/>
                    <a:pt x="543" y="159"/>
                  </a:cubicBezTo>
                  <a:cubicBezTo>
                    <a:pt x="571" y="150"/>
                    <a:pt x="589" y="161"/>
                    <a:pt x="580" y="176"/>
                  </a:cubicBezTo>
                  <a:cubicBezTo>
                    <a:pt x="578" y="178"/>
                    <a:pt x="577" y="179"/>
                    <a:pt x="569" y="188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5" y="192"/>
                    <a:pt x="563" y="196"/>
                    <a:pt x="562" y="199"/>
                  </a:cubicBezTo>
                  <a:cubicBezTo>
                    <a:pt x="563" y="200"/>
                    <a:pt x="594" y="229"/>
                    <a:pt x="599" y="230"/>
                  </a:cubicBezTo>
                  <a:cubicBezTo>
                    <a:pt x="601" y="227"/>
                    <a:pt x="604" y="224"/>
                    <a:pt x="605" y="221"/>
                  </a:cubicBezTo>
                  <a:cubicBezTo>
                    <a:pt x="605" y="221"/>
                    <a:pt x="605" y="221"/>
                    <a:pt x="606" y="221"/>
                  </a:cubicBezTo>
                  <a:cubicBezTo>
                    <a:pt x="606" y="222"/>
                    <a:pt x="608" y="223"/>
                    <a:pt x="608" y="224"/>
                  </a:cubicBezTo>
                  <a:cubicBezTo>
                    <a:pt x="610" y="223"/>
                    <a:pt x="611" y="222"/>
                    <a:pt x="612" y="221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5" y="219"/>
                    <a:pt x="615" y="218"/>
                    <a:pt x="615" y="218"/>
                  </a:cubicBezTo>
                  <a:cubicBezTo>
                    <a:pt x="615" y="218"/>
                    <a:pt x="615" y="218"/>
                    <a:pt x="615" y="218"/>
                  </a:cubicBezTo>
                  <a:cubicBezTo>
                    <a:pt x="621" y="210"/>
                    <a:pt x="626" y="200"/>
                    <a:pt x="613" y="186"/>
                  </a:cubicBezTo>
                  <a:cubicBezTo>
                    <a:pt x="613" y="186"/>
                    <a:pt x="613" y="186"/>
                    <a:pt x="613" y="186"/>
                  </a:cubicBezTo>
                  <a:cubicBezTo>
                    <a:pt x="610" y="164"/>
                    <a:pt x="600" y="155"/>
                    <a:pt x="599" y="155"/>
                  </a:cubicBezTo>
                  <a:cubicBezTo>
                    <a:pt x="599" y="154"/>
                    <a:pt x="599" y="154"/>
                    <a:pt x="599" y="154"/>
                  </a:cubicBezTo>
                  <a:cubicBezTo>
                    <a:pt x="598" y="152"/>
                    <a:pt x="598" y="149"/>
                    <a:pt x="598" y="147"/>
                  </a:cubicBezTo>
                  <a:cubicBezTo>
                    <a:pt x="599" y="147"/>
                    <a:pt x="599" y="147"/>
                    <a:pt x="599" y="147"/>
                  </a:cubicBezTo>
                  <a:cubicBezTo>
                    <a:pt x="600" y="147"/>
                    <a:pt x="602" y="147"/>
                    <a:pt x="603" y="147"/>
                  </a:cubicBezTo>
                  <a:cubicBezTo>
                    <a:pt x="606" y="141"/>
                    <a:pt x="605" y="134"/>
                    <a:pt x="607" y="128"/>
                  </a:cubicBezTo>
                  <a:cubicBezTo>
                    <a:pt x="649" y="116"/>
                    <a:pt x="652" y="126"/>
                    <a:pt x="653" y="131"/>
                  </a:cubicBezTo>
                  <a:cubicBezTo>
                    <a:pt x="653" y="131"/>
                    <a:pt x="653" y="131"/>
                    <a:pt x="653" y="131"/>
                  </a:cubicBezTo>
                  <a:cubicBezTo>
                    <a:pt x="653" y="131"/>
                    <a:pt x="653" y="131"/>
                    <a:pt x="653" y="131"/>
                  </a:cubicBezTo>
                  <a:cubicBezTo>
                    <a:pt x="651" y="135"/>
                    <a:pt x="649" y="139"/>
                    <a:pt x="650" y="141"/>
                  </a:cubicBezTo>
                  <a:cubicBezTo>
                    <a:pt x="656" y="141"/>
                    <a:pt x="658" y="140"/>
                    <a:pt x="661" y="138"/>
                  </a:cubicBezTo>
                  <a:cubicBezTo>
                    <a:pt x="653" y="125"/>
                    <a:pt x="642" y="118"/>
                    <a:pt x="642" y="118"/>
                  </a:cubicBezTo>
                  <a:cubicBezTo>
                    <a:pt x="641" y="118"/>
                    <a:pt x="640" y="117"/>
                    <a:pt x="639" y="116"/>
                  </a:cubicBezTo>
                  <a:cubicBezTo>
                    <a:pt x="640" y="115"/>
                    <a:pt x="642" y="114"/>
                    <a:pt x="643" y="113"/>
                  </a:cubicBezTo>
                  <a:cubicBezTo>
                    <a:pt x="643" y="113"/>
                    <a:pt x="643" y="113"/>
                    <a:pt x="643" y="113"/>
                  </a:cubicBezTo>
                  <a:cubicBezTo>
                    <a:pt x="643" y="113"/>
                    <a:pt x="643" y="113"/>
                    <a:pt x="643" y="113"/>
                  </a:cubicBezTo>
                  <a:cubicBezTo>
                    <a:pt x="643" y="113"/>
                    <a:pt x="643" y="113"/>
                    <a:pt x="643" y="113"/>
                  </a:cubicBezTo>
                  <a:cubicBezTo>
                    <a:pt x="643" y="113"/>
                    <a:pt x="643" y="113"/>
                    <a:pt x="643" y="113"/>
                  </a:cubicBezTo>
                  <a:cubicBezTo>
                    <a:pt x="643" y="112"/>
                    <a:pt x="643" y="112"/>
                    <a:pt x="643" y="112"/>
                  </a:cubicBezTo>
                  <a:cubicBezTo>
                    <a:pt x="629" y="111"/>
                    <a:pt x="613" y="123"/>
                    <a:pt x="601" y="111"/>
                  </a:cubicBezTo>
                  <a:cubicBezTo>
                    <a:pt x="601" y="108"/>
                    <a:pt x="601" y="108"/>
                    <a:pt x="601" y="108"/>
                  </a:cubicBezTo>
                  <a:cubicBezTo>
                    <a:pt x="601" y="108"/>
                    <a:pt x="601" y="108"/>
                    <a:pt x="601" y="108"/>
                  </a:cubicBezTo>
                  <a:cubicBezTo>
                    <a:pt x="601" y="108"/>
                    <a:pt x="601" y="108"/>
                    <a:pt x="601" y="108"/>
                  </a:cubicBezTo>
                  <a:cubicBezTo>
                    <a:pt x="601" y="108"/>
                    <a:pt x="601" y="108"/>
                    <a:pt x="601" y="108"/>
                  </a:cubicBezTo>
                  <a:cubicBezTo>
                    <a:pt x="601" y="108"/>
                    <a:pt x="601" y="108"/>
                    <a:pt x="601" y="108"/>
                  </a:cubicBezTo>
                  <a:cubicBezTo>
                    <a:pt x="613" y="103"/>
                    <a:pt x="630" y="102"/>
                    <a:pt x="630" y="102"/>
                  </a:cubicBezTo>
                  <a:cubicBezTo>
                    <a:pt x="630" y="102"/>
                    <a:pt x="630" y="102"/>
                    <a:pt x="630" y="102"/>
                  </a:cubicBezTo>
                  <a:cubicBezTo>
                    <a:pt x="630" y="102"/>
                    <a:pt x="630" y="102"/>
                    <a:pt x="630" y="102"/>
                  </a:cubicBezTo>
                  <a:cubicBezTo>
                    <a:pt x="630" y="102"/>
                    <a:pt x="630" y="102"/>
                    <a:pt x="630" y="102"/>
                  </a:cubicBezTo>
                  <a:cubicBezTo>
                    <a:pt x="630" y="102"/>
                    <a:pt x="630" y="102"/>
                    <a:pt x="630" y="102"/>
                  </a:cubicBezTo>
                  <a:cubicBezTo>
                    <a:pt x="652" y="108"/>
                    <a:pt x="652" y="108"/>
                    <a:pt x="656" y="107"/>
                  </a:cubicBezTo>
                  <a:cubicBezTo>
                    <a:pt x="656" y="105"/>
                    <a:pt x="656" y="104"/>
                    <a:pt x="657" y="103"/>
                  </a:cubicBezTo>
                  <a:cubicBezTo>
                    <a:pt x="656" y="103"/>
                    <a:pt x="656" y="102"/>
                    <a:pt x="656" y="102"/>
                  </a:cubicBezTo>
                  <a:cubicBezTo>
                    <a:pt x="656" y="102"/>
                    <a:pt x="656" y="102"/>
                    <a:pt x="656" y="102"/>
                  </a:cubicBezTo>
                  <a:cubicBezTo>
                    <a:pt x="654" y="101"/>
                    <a:pt x="652" y="101"/>
                    <a:pt x="650" y="100"/>
                  </a:cubicBezTo>
                  <a:cubicBezTo>
                    <a:pt x="650" y="100"/>
                    <a:pt x="650" y="100"/>
                    <a:pt x="650" y="100"/>
                  </a:cubicBezTo>
                  <a:cubicBezTo>
                    <a:pt x="646" y="99"/>
                    <a:pt x="644" y="99"/>
                    <a:pt x="641" y="97"/>
                  </a:cubicBezTo>
                  <a:cubicBezTo>
                    <a:pt x="641" y="97"/>
                    <a:pt x="641" y="97"/>
                    <a:pt x="641" y="97"/>
                  </a:cubicBezTo>
                  <a:cubicBezTo>
                    <a:pt x="641" y="96"/>
                    <a:pt x="641" y="94"/>
                    <a:pt x="641" y="93"/>
                  </a:cubicBezTo>
                  <a:cubicBezTo>
                    <a:pt x="640" y="93"/>
                    <a:pt x="639" y="92"/>
                    <a:pt x="638" y="92"/>
                  </a:cubicBezTo>
                  <a:cubicBezTo>
                    <a:pt x="640" y="87"/>
                    <a:pt x="636" y="82"/>
                    <a:pt x="638" y="76"/>
                  </a:cubicBezTo>
                  <a:cubicBezTo>
                    <a:pt x="638" y="77"/>
                    <a:pt x="638" y="77"/>
                    <a:pt x="638" y="77"/>
                  </a:cubicBezTo>
                  <a:cubicBezTo>
                    <a:pt x="642" y="81"/>
                    <a:pt x="643" y="87"/>
                    <a:pt x="647" y="90"/>
                  </a:cubicBezTo>
                  <a:cubicBezTo>
                    <a:pt x="647" y="87"/>
                    <a:pt x="647" y="87"/>
                    <a:pt x="647" y="87"/>
                  </a:cubicBezTo>
                  <a:cubicBezTo>
                    <a:pt x="647" y="87"/>
                    <a:pt x="647" y="87"/>
                    <a:pt x="647" y="87"/>
                  </a:cubicBezTo>
                  <a:cubicBezTo>
                    <a:pt x="649" y="88"/>
                    <a:pt x="652" y="90"/>
                    <a:pt x="654" y="91"/>
                  </a:cubicBezTo>
                  <a:cubicBezTo>
                    <a:pt x="654" y="91"/>
                    <a:pt x="654" y="91"/>
                    <a:pt x="654" y="91"/>
                  </a:cubicBezTo>
                  <a:cubicBezTo>
                    <a:pt x="655" y="92"/>
                    <a:pt x="656" y="93"/>
                    <a:pt x="656" y="94"/>
                  </a:cubicBezTo>
                  <a:cubicBezTo>
                    <a:pt x="657" y="94"/>
                    <a:pt x="656" y="94"/>
                    <a:pt x="656" y="94"/>
                  </a:cubicBezTo>
                  <a:cubicBezTo>
                    <a:pt x="659" y="93"/>
                    <a:pt x="662" y="94"/>
                    <a:pt x="664" y="95"/>
                  </a:cubicBezTo>
                  <a:cubicBezTo>
                    <a:pt x="665" y="94"/>
                    <a:pt x="666" y="92"/>
                    <a:pt x="666" y="91"/>
                  </a:cubicBezTo>
                  <a:cubicBezTo>
                    <a:pt x="666" y="90"/>
                    <a:pt x="666" y="90"/>
                    <a:pt x="666" y="90"/>
                  </a:cubicBezTo>
                  <a:cubicBezTo>
                    <a:pt x="666" y="90"/>
                    <a:pt x="666" y="90"/>
                    <a:pt x="666" y="90"/>
                  </a:cubicBezTo>
                  <a:cubicBezTo>
                    <a:pt x="666" y="90"/>
                    <a:pt x="666" y="90"/>
                    <a:pt x="666" y="90"/>
                  </a:cubicBezTo>
                  <a:cubicBezTo>
                    <a:pt x="666" y="90"/>
                    <a:pt x="666" y="90"/>
                    <a:pt x="666" y="90"/>
                  </a:cubicBezTo>
                  <a:cubicBezTo>
                    <a:pt x="666" y="90"/>
                    <a:pt x="666" y="90"/>
                    <a:pt x="666" y="90"/>
                  </a:cubicBezTo>
                  <a:cubicBezTo>
                    <a:pt x="665" y="89"/>
                    <a:pt x="664" y="88"/>
                    <a:pt x="663" y="87"/>
                  </a:cubicBezTo>
                  <a:cubicBezTo>
                    <a:pt x="663" y="87"/>
                    <a:pt x="663" y="87"/>
                    <a:pt x="663" y="87"/>
                  </a:cubicBezTo>
                  <a:cubicBezTo>
                    <a:pt x="663" y="87"/>
                    <a:pt x="663" y="87"/>
                    <a:pt x="663" y="87"/>
                  </a:cubicBezTo>
                  <a:cubicBezTo>
                    <a:pt x="663" y="82"/>
                    <a:pt x="663" y="82"/>
                    <a:pt x="655" y="71"/>
                  </a:cubicBezTo>
                  <a:cubicBezTo>
                    <a:pt x="655" y="71"/>
                    <a:pt x="655" y="71"/>
                    <a:pt x="655" y="71"/>
                  </a:cubicBezTo>
                  <a:cubicBezTo>
                    <a:pt x="681" y="87"/>
                    <a:pt x="694" y="98"/>
                    <a:pt x="698" y="108"/>
                  </a:cubicBezTo>
                  <a:cubicBezTo>
                    <a:pt x="701" y="109"/>
                    <a:pt x="705" y="112"/>
                    <a:pt x="708" y="114"/>
                  </a:cubicBezTo>
                  <a:cubicBezTo>
                    <a:pt x="706" y="110"/>
                    <a:pt x="706" y="110"/>
                    <a:pt x="698" y="102"/>
                  </a:cubicBezTo>
                  <a:close/>
                  <a:moveTo>
                    <a:pt x="467" y="715"/>
                  </a:moveTo>
                  <a:cubicBezTo>
                    <a:pt x="469" y="713"/>
                    <a:pt x="469" y="712"/>
                    <a:pt x="470" y="711"/>
                  </a:cubicBezTo>
                  <a:cubicBezTo>
                    <a:pt x="470" y="711"/>
                    <a:pt x="470" y="711"/>
                    <a:pt x="470" y="712"/>
                  </a:cubicBezTo>
                  <a:cubicBezTo>
                    <a:pt x="470" y="712"/>
                    <a:pt x="470" y="712"/>
                    <a:pt x="470" y="712"/>
                  </a:cubicBezTo>
                  <a:cubicBezTo>
                    <a:pt x="470" y="713"/>
                    <a:pt x="469" y="714"/>
                    <a:pt x="469" y="715"/>
                  </a:cubicBezTo>
                  <a:cubicBezTo>
                    <a:pt x="469" y="715"/>
                    <a:pt x="469" y="715"/>
                    <a:pt x="469" y="715"/>
                  </a:cubicBezTo>
                  <a:cubicBezTo>
                    <a:pt x="469" y="716"/>
                    <a:pt x="468" y="716"/>
                    <a:pt x="467" y="717"/>
                  </a:cubicBezTo>
                  <a:cubicBezTo>
                    <a:pt x="465" y="719"/>
                    <a:pt x="464" y="720"/>
                    <a:pt x="464" y="720"/>
                  </a:cubicBezTo>
                  <a:cubicBezTo>
                    <a:pt x="462" y="721"/>
                    <a:pt x="462" y="721"/>
                    <a:pt x="462" y="721"/>
                  </a:cubicBezTo>
                  <a:cubicBezTo>
                    <a:pt x="464" y="719"/>
                    <a:pt x="466" y="717"/>
                    <a:pt x="467" y="715"/>
                  </a:cubicBezTo>
                  <a:close/>
                  <a:moveTo>
                    <a:pt x="627" y="77"/>
                  </a:moveTo>
                  <a:cubicBezTo>
                    <a:pt x="627" y="77"/>
                    <a:pt x="627" y="77"/>
                    <a:pt x="627" y="77"/>
                  </a:cubicBezTo>
                  <a:cubicBezTo>
                    <a:pt x="618" y="67"/>
                    <a:pt x="605" y="63"/>
                    <a:pt x="596" y="54"/>
                  </a:cubicBezTo>
                  <a:cubicBezTo>
                    <a:pt x="596" y="54"/>
                    <a:pt x="596" y="54"/>
                    <a:pt x="596" y="54"/>
                  </a:cubicBezTo>
                  <a:cubicBezTo>
                    <a:pt x="597" y="54"/>
                    <a:pt x="597" y="54"/>
                    <a:pt x="598" y="54"/>
                  </a:cubicBezTo>
                  <a:cubicBezTo>
                    <a:pt x="598" y="54"/>
                    <a:pt x="598" y="54"/>
                    <a:pt x="598" y="54"/>
                  </a:cubicBezTo>
                  <a:cubicBezTo>
                    <a:pt x="598" y="54"/>
                    <a:pt x="598" y="54"/>
                    <a:pt x="598" y="54"/>
                  </a:cubicBezTo>
                  <a:cubicBezTo>
                    <a:pt x="599" y="54"/>
                    <a:pt x="599" y="54"/>
                    <a:pt x="599" y="54"/>
                  </a:cubicBezTo>
                  <a:cubicBezTo>
                    <a:pt x="599" y="53"/>
                    <a:pt x="598" y="52"/>
                    <a:pt x="598" y="51"/>
                  </a:cubicBezTo>
                  <a:cubicBezTo>
                    <a:pt x="598" y="51"/>
                    <a:pt x="598" y="51"/>
                    <a:pt x="599" y="51"/>
                  </a:cubicBezTo>
                  <a:cubicBezTo>
                    <a:pt x="599" y="51"/>
                    <a:pt x="599" y="51"/>
                    <a:pt x="599" y="51"/>
                  </a:cubicBezTo>
                  <a:cubicBezTo>
                    <a:pt x="599" y="51"/>
                    <a:pt x="599" y="51"/>
                    <a:pt x="599" y="51"/>
                  </a:cubicBezTo>
                  <a:cubicBezTo>
                    <a:pt x="603" y="53"/>
                    <a:pt x="608" y="57"/>
                    <a:pt x="607" y="54"/>
                  </a:cubicBezTo>
                  <a:cubicBezTo>
                    <a:pt x="607" y="53"/>
                    <a:pt x="607" y="53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5" y="49"/>
                    <a:pt x="605" y="49"/>
                    <a:pt x="600" y="46"/>
                  </a:cubicBezTo>
                  <a:cubicBezTo>
                    <a:pt x="600" y="47"/>
                    <a:pt x="601" y="47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9"/>
                    <a:pt x="601" y="49"/>
                  </a:cubicBezTo>
                  <a:cubicBezTo>
                    <a:pt x="601" y="49"/>
                    <a:pt x="601" y="49"/>
                    <a:pt x="598" y="49"/>
                  </a:cubicBezTo>
                  <a:cubicBezTo>
                    <a:pt x="597" y="49"/>
                    <a:pt x="597" y="49"/>
                    <a:pt x="597" y="49"/>
                  </a:cubicBezTo>
                  <a:cubicBezTo>
                    <a:pt x="596" y="48"/>
                    <a:pt x="596" y="47"/>
                    <a:pt x="590" y="43"/>
                  </a:cubicBezTo>
                  <a:cubicBezTo>
                    <a:pt x="585" y="39"/>
                    <a:pt x="583" y="38"/>
                    <a:pt x="583" y="37"/>
                  </a:cubicBezTo>
                  <a:cubicBezTo>
                    <a:pt x="583" y="36"/>
                    <a:pt x="583" y="36"/>
                    <a:pt x="583" y="36"/>
                  </a:cubicBezTo>
                  <a:cubicBezTo>
                    <a:pt x="583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7" y="37"/>
                    <a:pt x="589" y="40"/>
                    <a:pt x="591" y="41"/>
                  </a:cubicBezTo>
                  <a:cubicBezTo>
                    <a:pt x="591" y="41"/>
                    <a:pt x="591" y="41"/>
                    <a:pt x="591" y="41"/>
                  </a:cubicBezTo>
                  <a:cubicBezTo>
                    <a:pt x="591" y="41"/>
                    <a:pt x="591" y="41"/>
                    <a:pt x="591" y="41"/>
                  </a:cubicBezTo>
                  <a:cubicBezTo>
                    <a:pt x="595" y="40"/>
                    <a:pt x="597" y="46"/>
                    <a:pt x="601" y="45"/>
                  </a:cubicBezTo>
                  <a:cubicBezTo>
                    <a:pt x="604" y="45"/>
                    <a:pt x="608" y="42"/>
                    <a:pt x="611" y="43"/>
                  </a:cubicBezTo>
                  <a:cubicBezTo>
                    <a:pt x="612" y="43"/>
                    <a:pt x="613" y="43"/>
                    <a:pt x="616" y="44"/>
                  </a:cubicBezTo>
                  <a:cubicBezTo>
                    <a:pt x="626" y="49"/>
                    <a:pt x="631" y="57"/>
                    <a:pt x="628" y="59"/>
                  </a:cubicBezTo>
                  <a:cubicBezTo>
                    <a:pt x="627" y="59"/>
                    <a:pt x="626" y="59"/>
                    <a:pt x="625" y="59"/>
                  </a:cubicBezTo>
                  <a:cubicBezTo>
                    <a:pt x="634" y="70"/>
                    <a:pt x="634" y="70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7"/>
                    <a:pt x="634" y="78"/>
                    <a:pt x="627" y="77"/>
                  </a:cubicBezTo>
                  <a:close/>
                  <a:moveTo>
                    <a:pt x="609" y="465"/>
                  </a:moveTo>
                  <a:cubicBezTo>
                    <a:pt x="609" y="466"/>
                    <a:pt x="609" y="467"/>
                    <a:pt x="609" y="467"/>
                  </a:cubicBezTo>
                  <a:cubicBezTo>
                    <a:pt x="609" y="467"/>
                    <a:pt x="610" y="466"/>
                    <a:pt x="611" y="464"/>
                  </a:cubicBezTo>
                  <a:cubicBezTo>
                    <a:pt x="611" y="464"/>
                    <a:pt x="611" y="464"/>
                    <a:pt x="611" y="464"/>
                  </a:cubicBezTo>
                  <a:cubicBezTo>
                    <a:pt x="610" y="464"/>
                    <a:pt x="610" y="464"/>
                    <a:pt x="609" y="464"/>
                  </a:cubicBezTo>
                  <a:cubicBezTo>
                    <a:pt x="609" y="465"/>
                    <a:pt x="609" y="465"/>
                    <a:pt x="609" y="465"/>
                  </a:cubicBezTo>
                  <a:close/>
                  <a:moveTo>
                    <a:pt x="618" y="302"/>
                  </a:moveTo>
                  <a:cubicBezTo>
                    <a:pt x="617" y="304"/>
                    <a:pt x="615" y="314"/>
                    <a:pt x="615" y="316"/>
                  </a:cubicBezTo>
                  <a:cubicBezTo>
                    <a:pt x="616" y="317"/>
                    <a:pt x="616" y="317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9" y="314"/>
                    <a:pt x="618" y="304"/>
                    <a:pt x="618" y="302"/>
                  </a:cubicBezTo>
                  <a:cubicBezTo>
                    <a:pt x="618" y="302"/>
                    <a:pt x="618" y="302"/>
                    <a:pt x="618" y="302"/>
                  </a:cubicBezTo>
                  <a:cubicBezTo>
                    <a:pt x="618" y="302"/>
                    <a:pt x="618" y="302"/>
                    <a:pt x="618" y="302"/>
                  </a:cubicBezTo>
                  <a:close/>
                  <a:moveTo>
                    <a:pt x="599" y="449"/>
                  </a:moveTo>
                  <a:cubicBezTo>
                    <a:pt x="599" y="449"/>
                    <a:pt x="599" y="449"/>
                    <a:pt x="599" y="449"/>
                  </a:cubicBezTo>
                  <a:cubicBezTo>
                    <a:pt x="599" y="451"/>
                    <a:pt x="604" y="453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0"/>
                  </a:cubicBezTo>
                  <a:cubicBezTo>
                    <a:pt x="607" y="450"/>
                    <a:pt x="607" y="450"/>
                    <a:pt x="607" y="450"/>
                  </a:cubicBezTo>
                  <a:cubicBezTo>
                    <a:pt x="607" y="450"/>
                    <a:pt x="607" y="450"/>
                    <a:pt x="607" y="450"/>
                  </a:cubicBezTo>
                  <a:cubicBezTo>
                    <a:pt x="607" y="450"/>
                    <a:pt x="601" y="449"/>
                    <a:pt x="599" y="449"/>
                  </a:cubicBezTo>
                  <a:cubicBezTo>
                    <a:pt x="599" y="449"/>
                    <a:pt x="599" y="449"/>
                    <a:pt x="599" y="449"/>
                  </a:cubicBezTo>
                  <a:close/>
                  <a:moveTo>
                    <a:pt x="618" y="446"/>
                  </a:moveTo>
                  <a:cubicBezTo>
                    <a:pt x="619" y="445"/>
                    <a:pt x="619" y="445"/>
                    <a:pt x="619" y="445"/>
                  </a:cubicBezTo>
                  <a:cubicBezTo>
                    <a:pt x="618" y="445"/>
                    <a:pt x="617" y="445"/>
                    <a:pt x="616" y="446"/>
                  </a:cubicBezTo>
                  <a:cubicBezTo>
                    <a:pt x="616" y="446"/>
                    <a:pt x="616" y="446"/>
                    <a:pt x="616" y="446"/>
                  </a:cubicBezTo>
                  <a:cubicBezTo>
                    <a:pt x="616" y="446"/>
                    <a:pt x="616" y="447"/>
                    <a:pt x="617" y="447"/>
                  </a:cubicBezTo>
                  <a:cubicBezTo>
                    <a:pt x="617" y="446"/>
                    <a:pt x="618" y="446"/>
                    <a:pt x="618" y="446"/>
                  </a:cubicBezTo>
                  <a:close/>
                  <a:moveTo>
                    <a:pt x="218" y="152"/>
                  </a:moveTo>
                  <a:cubicBezTo>
                    <a:pt x="218" y="152"/>
                    <a:pt x="218" y="152"/>
                    <a:pt x="218" y="152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218" y="152"/>
                    <a:pt x="216" y="153"/>
                    <a:pt x="216" y="153"/>
                  </a:cubicBezTo>
                  <a:cubicBezTo>
                    <a:pt x="216" y="153"/>
                    <a:pt x="216" y="154"/>
                    <a:pt x="216" y="154"/>
                  </a:cubicBezTo>
                  <a:cubicBezTo>
                    <a:pt x="216" y="154"/>
                    <a:pt x="216" y="154"/>
                    <a:pt x="216" y="154"/>
                  </a:cubicBezTo>
                  <a:cubicBezTo>
                    <a:pt x="216" y="154"/>
                    <a:pt x="216" y="154"/>
                    <a:pt x="216" y="154"/>
                  </a:cubicBezTo>
                  <a:cubicBezTo>
                    <a:pt x="216" y="154"/>
                    <a:pt x="217" y="154"/>
                    <a:pt x="217" y="153"/>
                  </a:cubicBezTo>
                  <a:cubicBezTo>
                    <a:pt x="218" y="153"/>
                    <a:pt x="218" y="153"/>
                    <a:pt x="218" y="153"/>
                  </a:cubicBezTo>
                  <a:cubicBezTo>
                    <a:pt x="218" y="152"/>
                    <a:pt x="219" y="152"/>
                    <a:pt x="218" y="152"/>
                  </a:cubicBezTo>
                  <a:cubicBezTo>
                    <a:pt x="218" y="152"/>
                    <a:pt x="218" y="152"/>
                    <a:pt x="218" y="152"/>
                  </a:cubicBezTo>
                  <a:close/>
                  <a:moveTo>
                    <a:pt x="206" y="146"/>
                  </a:moveTo>
                  <a:cubicBezTo>
                    <a:pt x="206" y="147"/>
                    <a:pt x="206" y="147"/>
                    <a:pt x="206" y="147"/>
                  </a:cubicBezTo>
                  <a:cubicBezTo>
                    <a:pt x="206" y="147"/>
                    <a:pt x="207" y="147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08" y="145"/>
                    <a:pt x="208" y="145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lose/>
                  <a:moveTo>
                    <a:pt x="229" y="156"/>
                  </a:moveTo>
                  <a:cubicBezTo>
                    <a:pt x="229" y="155"/>
                    <a:pt x="230" y="153"/>
                    <a:pt x="230" y="153"/>
                  </a:cubicBezTo>
                  <a:cubicBezTo>
                    <a:pt x="231" y="152"/>
                    <a:pt x="231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29" y="151"/>
                    <a:pt x="229" y="151"/>
                    <a:pt x="229" y="151"/>
                  </a:cubicBezTo>
                  <a:cubicBezTo>
                    <a:pt x="229" y="152"/>
                    <a:pt x="228" y="152"/>
                    <a:pt x="227" y="153"/>
                  </a:cubicBezTo>
                  <a:cubicBezTo>
                    <a:pt x="226" y="154"/>
                    <a:pt x="226" y="154"/>
                    <a:pt x="225" y="155"/>
                  </a:cubicBezTo>
                  <a:cubicBezTo>
                    <a:pt x="225" y="157"/>
                    <a:pt x="227" y="157"/>
                    <a:pt x="229" y="156"/>
                  </a:cubicBezTo>
                  <a:close/>
                  <a:moveTo>
                    <a:pt x="203" y="155"/>
                  </a:moveTo>
                  <a:cubicBezTo>
                    <a:pt x="203" y="156"/>
                    <a:pt x="203" y="156"/>
                    <a:pt x="204" y="15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7" y="157"/>
                    <a:pt x="214" y="154"/>
                    <a:pt x="218" y="150"/>
                  </a:cubicBezTo>
                  <a:cubicBezTo>
                    <a:pt x="219" y="149"/>
                    <a:pt x="219" y="149"/>
                    <a:pt x="219" y="148"/>
                  </a:cubicBezTo>
                  <a:cubicBezTo>
                    <a:pt x="218" y="148"/>
                    <a:pt x="216" y="151"/>
                    <a:pt x="216" y="149"/>
                  </a:cubicBezTo>
                  <a:cubicBezTo>
                    <a:pt x="216" y="149"/>
                    <a:pt x="216" y="149"/>
                    <a:pt x="216" y="149"/>
                  </a:cubicBezTo>
                  <a:cubicBezTo>
                    <a:pt x="218" y="147"/>
                    <a:pt x="220" y="144"/>
                    <a:pt x="222" y="142"/>
                  </a:cubicBezTo>
                  <a:cubicBezTo>
                    <a:pt x="222" y="142"/>
                    <a:pt x="222" y="142"/>
                    <a:pt x="222" y="142"/>
                  </a:cubicBezTo>
                  <a:cubicBezTo>
                    <a:pt x="221" y="142"/>
                    <a:pt x="221" y="142"/>
                    <a:pt x="221" y="142"/>
                  </a:cubicBezTo>
                  <a:cubicBezTo>
                    <a:pt x="218" y="144"/>
                    <a:pt x="216" y="145"/>
                    <a:pt x="216" y="147"/>
                  </a:cubicBezTo>
                  <a:cubicBezTo>
                    <a:pt x="216" y="147"/>
                    <a:pt x="216" y="147"/>
                    <a:pt x="216" y="147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5" y="149"/>
                    <a:pt x="214" y="149"/>
                    <a:pt x="213" y="150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213" y="151"/>
                    <a:pt x="211" y="152"/>
                    <a:pt x="212" y="150"/>
                  </a:cubicBezTo>
                  <a:cubicBezTo>
                    <a:pt x="212" y="150"/>
                    <a:pt x="212" y="150"/>
                    <a:pt x="212" y="150"/>
                  </a:cubicBezTo>
                  <a:cubicBezTo>
                    <a:pt x="212" y="149"/>
                    <a:pt x="212" y="149"/>
                    <a:pt x="212" y="148"/>
                  </a:cubicBezTo>
                  <a:cubicBezTo>
                    <a:pt x="213" y="147"/>
                    <a:pt x="213" y="146"/>
                    <a:pt x="213" y="146"/>
                  </a:cubicBezTo>
                  <a:cubicBezTo>
                    <a:pt x="215" y="143"/>
                    <a:pt x="215" y="143"/>
                    <a:pt x="215" y="142"/>
                  </a:cubicBezTo>
                  <a:cubicBezTo>
                    <a:pt x="215" y="142"/>
                    <a:pt x="215" y="142"/>
                    <a:pt x="215" y="142"/>
                  </a:cubicBezTo>
                  <a:cubicBezTo>
                    <a:pt x="214" y="142"/>
                    <a:pt x="212" y="143"/>
                    <a:pt x="211" y="145"/>
                  </a:cubicBezTo>
                  <a:cubicBezTo>
                    <a:pt x="210" y="146"/>
                    <a:pt x="210" y="146"/>
                    <a:pt x="209" y="146"/>
                  </a:cubicBezTo>
                  <a:cubicBezTo>
                    <a:pt x="209" y="146"/>
                    <a:pt x="209" y="146"/>
                    <a:pt x="209" y="146"/>
                  </a:cubicBezTo>
                  <a:cubicBezTo>
                    <a:pt x="209" y="146"/>
                    <a:pt x="208" y="147"/>
                    <a:pt x="208" y="147"/>
                  </a:cubicBezTo>
                  <a:cubicBezTo>
                    <a:pt x="207" y="147"/>
                    <a:pt x="207" y="148"/>
                    <a:pt x="206" y="148"/>
                  </a:cubicBezTo>
                  <a:cubicBezTo>
                    <a:pt x="206" y="149"/>
                    <a:pt x="206" y="149"/>
                    <a:pt x="206" y="150"/>
                  </a:cubicBezTo>
                  <a:cubicBezTo>
                    <a:pt x="205" y="150"/>
                    <a:pt x="205" y="151"/>
                    <a:pt x="206" y="151"/>
                  </a:cubicBezTo>
                  <a:cubicBezTo>
                    <a:pt x="206" y="151"/>
                    <a:pt x="207" y="150"/>
                    <a:pt x="209" y="149"/>
                  </a:cubicBezTo>
                  <a:cubicBezTo>
                    <a:pt x="209" y="149"/>
                    <a:pt x="208" y="150"/>
                    <a:pt x="208" y="150"/>
                  </a:cubicBezTo>
                  <a:cubicBezTo>
                    <a:pt x="207" y="151"/>
                    <a:pt x="208" y="151"/>
                    <a:pt x="209" y="151"/>
                  </a:cubicBezTo>
                  <a:cubicBezTo>
                    <a:pt x="209" y="151"/>
                    <a:pt x="209" y="151"/>
                    <a:pt x="211" y="151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06" y="154"/>
                    <a:pt x="206" y="155"/>
                    <a:pt x="203" y="155"/>
                  </a:cubicBezTo>
                  <a:close/>
                  <a:moveTo>
                    <a:pt x="243" y="74"/>
                  </a:moveTo>
                  <a:cubicBezTo>
                    <a:pt x="243" y="73"/>
                    <a:pt x="242" y="73"/>
                    <a:pt x="242" y="73"/>
                  </a:cubicBezTo>
                  <a:cubicBezTo>
                    <a:pt x="242" y="74"/>
                    <a:pt x="242" y="74"/>
                    <a:pt x="242" y="74"/>
                  </a:cubicBezTo>
                  <a:cubicBezTo>
                    <a:pt x="242" y="74"/>
                    <a:pt x="243" y="74"/>
                    <a:pt x="243" y="74"/>
                  </a:cubicBezTo>
                  <a:close/>
                  <a:moveTo>
                    <a:pt x="231" y="78"/>
                  </a:moveTo>
                  <a:cubicBezTo>
                    <a:pt x="231" y="78"/>
                    <a:pt x="231" y="78"/>
                    <a:pt x="231" y="78"/>
                  </a:cubicBezTo>
                  <a:cubicBezTo>
                    <a:pt x="231" y="78"/>
                    <a:pt x="231" y="78"/>
                    <a:pt x="231" y="78"/>
                  </a:cubicBezTo>
                  <a:cubicBezTo>
                    <a:pt x="230" y="78"/>
                    <a:pt x="230" y="79"/>
                    <a:pt x="230" y="79"/>
                  </a:cubicBezTo>
                  <a:cubicBezTo>
                    <a:pt x="230" y="79"/>
                    <a:pt x="230" y="79"/>
                    <a:pt x="230" y="79"/>
                  </a:cubicBezTo>
                  <a:cubicBezTo>
                    <a:pt x="231" y="79"/>
                    <a:pt x="231" y="78"/>
                    <a:pt x="231" y="78"/>
                  </a:cubicBezTo>
                  <a:cubicBezTo>
                    <a:pt x="232" y="78"/>
                    <a:pt x="232" y="78"/>
                    <a:pt x="231" y="78"/>
                  </a:cubicBezTo>
                  <a:close/>
                  <a:moveTo>
                    <a:pt x="226" y="135"/>
                  </a:moveTo>
                  <a:cubicBezTo>
                    <a:pt x="226" y="135"/>
                    <a:pt x="226" y="135"/>
                    <a:pt x="226" y="135"/>
                  </a:cubicBezTo>
                  <a:cubicBezTo>
                    <a:pt x="226" y="135"/>
                    <a:pt x="226" y="135"/>
                    <a:pt x="226" y="135"/>
                  </a:cubicBezTo>
                  <a:cubicBezTo>
                    <a:pt x="226" y="135"/>
                    <a:pt x="227" y="135"/>
                    <a:pt x="228" y="134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29" y="133"/>
                    <a:pt x="229" y="133"/>
                    <a:pt x="228" y="133"/>
                  </a:cubicBezTo>
                  <a:cubicBezTo>
                    <a:pt x="228" y="133"/>
                    <a:pt x="228" y="133"/>
                    <a:pt x="226" y="134"/>
                  </a:cubicBezTo>
                  <a:cubicBezTo>
                    <a:pt x="225" y="135"/>
                    <a:pt x="224" y="135"/>
                    <a:pt x="224" y="135"/>
                  </a:cubicBezTo>
                  <a:cubicBezTo>
                    <a:pt x="224" y="135"/>
                    <a:pt x="223" y="136"/>
                    <a:pt x="223" y="137"/>
                  </a:cubicBezTo>
                  <a:cubicBezTo>
                    <a:pt x="223" y="137"/>
                    <a:pt x="223" y="137"/>
                    <a:pt x="223" y="137"/>
                  </a:cubicBezTo>
                  <a:cubicBezTo>
                    <a:pt x="223" y="137"/>
                    <a:pt x="223" y="138"/>
                    <a:pt x="223" y="138"/>
                  </a:cubicBezTo>
                  <a:cubicBezTo>
                    <a:pt x="223" y="138"/>
                    <a:pt x="223" y="138"/>
                    <a:pt x="223" y="138"/>
                  </a:cubicBezTo>
                  <a:cubicBezTo>
                    <a:pt x="224" y="138"/>
                    <a:pt x="225" y="137"/>
                    <a:pt x="225" y="137"/>
                  </a:cubicBezTo>
                  <a:cubicBezTo>
                    <a:pt x="225" y="137"/>
                    <a:pt x="226" y="136"/>
                    <a:pt x="226" y="135"/>
                  </a:cubicBezTo>
                  <a:close/>
                  <a:moveTo>
                    <a:pt x="232" y="129"/>
                  </a:moveTo>
                  <a:cubicBezTo>
                    <a:pt x="231" y="128"/>
                    <a:pt x="229" y="130"/>
                    <a:pt x="228" y="131"/>
                  </a:cubicBezTo>
                  <a:cubicBezTo>
                    <a:pt x="228" y="131"/>
                    <a:pt x="228" y="132"/>
                    <a:pt x="229" y="131"/>
                  </a:cubicBezTo>
                  <a:cubicBezTo>
                    <a:pt x="229" y="131"/>
                    <a:pt x="229" y="131"/>
                    <a:pt x="230" y="131"/>
                  </a:cubicBezTo>
                  <a:cubicBezTo>
                    <a:pt x="231" y="130"/>
                    <a:pt x="232" y="130"/>
                    <a:pt x="232" y="130"/>
                  </a:cubicBezTo>
                  <a:cubicBezTo>
                    <a:pt x="232" y="130"/>
                    <a:pt x="232" y="130"/>
                    <a:pt x="232" y="129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2" y="129"/>
                    <a:pt x="232" y="129"/>
                    <a:pt x="232" y="129"/>
                  </a:cubicBezTo>
                  <a:close/>
                  <a:moveTo>
                    <a:pt x="232" y="233"/>
                  </a:moveTo>
                  <a:cubicBezTo>
                    <a:pt x="232" y="233"/>
                    <a:pt x="233" y="233"/>
                    <a:pt x="233" y="233"/>
                  </a:cubicBezTo>
                  <a:cubicBezTo>
                    <a:pt x="233" y="233"/>
                    <a:pt x="233" y="233"/>
                    <a:pt x="233" y="233"/>
                  </a:cubicBezTo>
                  <a:cubicBezTo>
                    <a:pt x="232" y="233"/>
                    <a:pt x="232" y="232"/>
                    <a:pt x="232" y="232"/>
                  </a:cubicBezTo>
                  <a:cubicBezTo>
                    <a:pt x="232" y="232"/>
                    <a:pt x="231" y="232"/>
                    <a:pt x="231" y="232"/>
                  </a:cubicBezTo>
                  <a:cubicBezTo>
                    <a:pt x="231" y="232"/>
                    <a:pt x="231" y="232"/>
                    <a:pt x="231" y="233"/>
                  </a:cubicBezTo>
                  <a:cubicBezTo>
                    <a:pt x="231" y="234"/>
                    <a:pt x="232" y="234"/>
                    <a:pt x="232" y="233"/>
                  </a:cubicBezTo>
                  <a:close/>
                  <a:moveTo>
                    <a:pt x="228" y="140"/>
                  </a:moveTo>
                  <a:cubicBezTo>
                    <a:pt x="229" y="139"/>
                    <a:pt x="229" y="138"/>
                    <a:pt x="229" y="137"/>
                  </a:cubicBezTo>
                  <a:cubicBezTo>
                    <a:pt x="229" y="137"/>
                    <a:pt x="229" y="137"/>
                    <a:pt x="229" y="138"/>
                  </a:cubicBezTo>
                  <a:cubicBezTo>
                    <a:pt x="228" y="138"/>
                    <a:pt x="228" y="139"/>
                    <a:pt x="227" y="140"/>
                  </a:cubicBezTo>
                  <a:cubicBezTo>
                    <a:pt x="227" y="140"/>
                    <a:pt x="227" y="140"/>
                    <a:pt x="228" y="140"/>
                  </a:cubicBezTo>
                  <a:close/>
                  <a:moveTo>
                    <a:pt x="224" y="146"/>
                  </a:moveTo>
                  <a:cubicBezTo>
                    <a:pt x="224" y="145"/>
                    <a:pt x="224" y="145"/>
                    <a:pt x="224" y="145"/>
                  </a:cubicBezTo>
                  <a:cubicBezTo>
                    <a:pt x="224" y="145"/>
                    <a:pt x="224" y="145"/>
                    <a:pt x="224" y="145"/>
                  </a:cubicBezTo>
                  <a:cubicBezTo>
                    <a:pt x="224" y="145"/>
                    <a:pt x="224" y="145"/>
                    <a:pt x="224" y="146"/>
                  </a:cubicBezTo>
                  <a:close/>
                  <a:moveTo>
                    <a:pt x="225" y="133"/>
                  </a:moveTo>
                  <a:cubicBezTo>
                    <a:pt x="225" y="133"/>
                    <a:pt x="226" y="132"/>
                    <a:pt x="225" y="132"/>
                  </a:cubicBezTo>
                  <a:cubicBezTo>
                    <a:pt x="225" y="133"/>
                    <a:pt x="223" y="135"/>
                    <a:pt x="223" y="135"/>
                  </a:cubicBezTo>
                  <a:cubicBezTo>
                    <a:pt x="223" y="135"/>
                    <a:pt x="224" y="134"/>
                    <a:pt x="224" y="134"/>
                  </a:cubicBezTo>
                  <a:cubicBezTo>
                    <a:pt x="225" y="134"/>
                    <a:pt x="225" y="133"/>
                    <a:pt x="225" y="133"/>
                  </a:cubicBezTo>
                  <a:close/>
                  <a:moveTo>
                    <a:pt x="167" y="126"/>
                  </a:moveTo>
                  <a:cubicBezTo>
                    <a:pt x="167" y="126"/>
                    <a:pt x="167" y="126"/>
                    <a:pt x="167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25"/>
                    <a:pt x="168" y="125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7" y="125"/>
                    <a:pt x="166" y="126"/>
                    <a:pt x="167" y="126"/>
                  </a:cubicBezTo>
                  <a:close/>
                  <a:moveTo>
                    <a:pt x="237" y="599"/>
                  </a:moveTo>
                  <a:cubicBezTo>
                    <a:pt x="233" y="598"/>
                    <a:pt x="229" y="597"/>
                    <a:pt x="225" y="596"/>
                  </a:cubicBezTo>
                  <a:cubicBezTo>
                    <a:pt x="225" y="596"/>
                    <a:pt x="225" y="596"/>
                    <a:pt x="224" y="596"/>
                  </a:cubicBezTo>
                  <a:cubicBezTo>
                    <a:pt x="217" y="596"/>
                    <a:pt x="212" y="591"/>
                    <a:pt x="206" y="588"/>
                  </a:cubicBezTo>
                  <a:cubicBezTo>
                    <a:pt x="207" y="589"/>
                    <a:pt x="207" y="589"/>
                    <a:pt x="207" y="590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0" y="588"/>
                    <a:pt x="191" y="584"/>
                    <a:pt x="178" y="587"/>
                  </a:cubicBezTo>
                  <a:cubicBezTo>
                    <a:pt x="162" y="591"/>
                    <a:pt x="161" y="596"/>
                    <a:pt x="161" y="602"/>
                  </a:cubicBezTo>
                  <a:cubicBezTo>
                    <a:pt x="161" y="602"/>
                    <a:pt x="161" y="602"/>
                    <a:pt x="161" y="602"/>
                  </a:cubicBezTo>
                  <a:cubicBezTo>
                    <a:pt x="161" y="602"/>
                    <a:pt x="161" y="602"/>
                    <a:pt x="162" y="602"/>
                  </a:cubicBezTo>
                  <a:cubicBezTo>
                    <a:pt x="162" y="602"/>
                    <a:pt x="162" y="602"/>
                    <a:pt x="162" y="602"/>
                  </a:cubicBezTo>
                  <a:cubicBezTo>
                    <a:pt x="162" y="602"/>
                    <a:pt x="162" y="602"/>
                    <a:pt x="162" y="602"/>
                  </a:cubicBezTo>
                  <a:cubicBezTo>
                    <a:pt x="164" y="601"/>
                    <a:pt x="165" y="601"/>
                    <a:pt x="169" y="595"/>
                  </a:cubicBezTo>
                  <a:cubicBezTo>
                    <a:pt x="172" y="592"/>
                    <a:pt x="176" y="588"/>
                    <a:pt x="180" y="588"/>
                  </a:cubicBezTo>
                  <a:cubicBezTo>
                    <a:pt x="180" y="588"/>
                    <a:pt x="180" y="588"/>
                    <a:pt x="180" y="588"/>
                  </a:cubicBezTo>
                  <a:cubicBezTo>
                    <a:pt x="181" y="590"/>
                    <a:pt x="182" y="591"/>
                    <a:pt x="181" y="592"/>
                  </a:cubicBezTo>
                  <a:cubicBezTo>
                    <a:pt x="182" y="593"/>
                    <a:pt x="183" y="593"/>
                    <a:pt x="184" y="593"/>
                  </a:cubicBezTo>
                  <a:cubicBezTo>
                    <a:pt x="185" y="593"/>
                    <a:pt x="215" y="600"/>
                    <a:pt x="217" y="603"/>
                  </a:cubicBezTo>
                  <a:cubicBezTo>
                    <a:pt x="216" y="603"/>
                    <a:pt x="216" y="603"/>
                    <a:pt x="216" y="603"/>
                  </a:cubicBezTo>
                  <a:cubicBezTo>
                    <a:pt x="214" y="605"/>
                    <a:pt x="213" y="606"/>
                    <a:pt x="212" y="609"/>
                  </a:cubicBezTo>
                  <a:cubicBezTo>
                    <a:pt x="214" y="609"/>
                    <a:pt x="219" y="609"/>
                    <a:pt x="235" y="600"/>
                  </a:cubicBezTo>
                  <a:cubicBezTo>
                    <a:pt x="235" y="600"/>
                    <a:pt x="236" y="599"/>
                    <a:pt x="237" y="599"/>
                  </a:cubicBezTo>
                  <a:close/>
                  <a:moveTo>
                    <a:pt x="212" y="624"/>
                  </a:moveTo>
                  <a:cubicBezTo>
                    <a:pt x="212" y="624"/>
                    <a:pt x="212" y="624"/>
                    <a:pt x="212" y="624"/>
                  </a:cubicBezTo>
                  <a:cubicBezTo>
                    <a:pt x="212" y="624"/>
                    <a:pt x="212" y="624"/>
                    <a:pt x="212" y="624"/>
                  </a:cubicBezTo>
                  <a:cubicBezTo>
                    <a:pt x="212" y="625"/>
                    <a:pt x="216" y="627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2" y="626"/>
                    <a:pt x="223" y="626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2" y="623"/>
                    <a:pt x="217" y="622"/>
                    <a:pt x="214" y="623"/>
                  </a:cubicBezTo>
                  <a:cubicBezTo>
                    <a:pt x="212" y="623"/>
                    <a:pt x="212" y="624"/>
                    <a:pt x="212" y="624"/>
                  </a:cubicBezTo>
                  <a:close/>
                  <a:moveTo>
                    <a:pt x="238" y="193"/>
                  </a:moveTo>
                  <a:cubicBezTo>
                    <a:pt x="238" y="193"/>
                    <a:pt x="240" y="192"/>
                    <a:pt x="241" y="189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39" y="191"/>
                    <a:pt x="238" y="192"/>
                    <a:pt x="238" y="193"/>
                  </a:cubicBezTo>
                  <a:cubicBezTo>
                    <a:pt x="238" y="193"/>
                    <a:pt x="238" y="193"/>
                    <a:pt x="238" y="193"/>
                  </a:cubicBezTo>
                  <a:close/>
                  <a:moveTo>
                    <a:pt x="216" y="239"/>
                  </a:moveTo>
                  <a:cubicBezTo>
                    <a:pt x="216" y="239"/>
                    <a:pt x="216" y="239"/>
                    <a:pt x="216" y="239"/>
                  </a:cubicBezTo>
                  <a:cubicBezTo>
                    <a:pt x="216" y="239"/>
                    <a:pt x="216" y="239"/>
                    <a:pt x="216" y="239"/>
                  </a:cubicBezTo>
                  <a:cubicBezTo>
                    <a:pt x="216" y="239"/>
                    <a:pt x="216" y="239"/>
                    <a:pt x="216" y="239"/>
                  </a:cubicBezTo>
                  <a:cubicBezTo>
                    <a:pt x="216" y="239"/>
                    <a:pt x="216" y="239"/>
                    <a:pt x="216" y="239"/>
                  </a:cubicBezTo>
                  <a:cubicBezTo>
                    <a:pt x="216" y="239"/>
                    <a:pt x="216" y="239"/>
                    <a:pt x="216" y="239"/>
                  </a:cubicBezTo>
                  <a:cubicBezTo>
                    <a:pt x="212" y="240"/>
                    <a:pt x="209" y="244"/>
                    <a:pt x="211" y="245"/>
                  </a:cubicBezTo>
                  <a:cubicBezTo>
                    <a:pt x="213" y="245"/>
                    <a:pt x="216" y="244"/>
                    <a:pt x="217" y="240"/>
                  </a:cubicBezTo>
                  <a:cubicBezTo>
                    <a:pt x="217" y="240"/>
                    <a:pt x="217" y="240"/>
                    <a:pt x="217" y="240"/>
                  </a:cubicBezTo>
                  <a:cubicBezTo>
                    <a:pt x="217" y="239"/>
                    <a:pt x="217" y="239"/>
                    <a:pt x="216" y="239"/>
                  </a:cubicBezTo>
                  <a:close/>
                  <a:moveTo>
                    <a:pt x="211" y="571"/>
                  </a:moveTo>
                  <a:cubicBezTo>
                    <a:pt x="211" y="571"/>
                    <a:pt x="211" y="571"/>
                    <a:pt x="211" y="571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1" y="570"/>
                    <a:pt x="208" y="563"/>
                    <a:pt x="206" y="564"/>
                  </a:cubicBezTo>
                  <a:cubicBezTo>
                    <a:pt x="206" y="564"/>
                    <a:pt x="206" y="564"/>
                    <a:pt x="206" y="564"/>
                  </a:cubicBezTo>
                  <a:cubicBezTo>
                    <a:pt x="205" y="564"/>
                    <a:pt x="204" y="565"/>
                    <a:pt x="204" y="566"/>
                  </a:cubicBezTo>
                  <a:cubicBezTo>
                    <a:pt x="204" y="569"/>
                    <a:pt x="209" y="572"/>
                    <a:pt x="211" y="571"/>
                  </a:cubicBezTo>
                  <a:close/>
                  <a:moveTo>
                    <a:pt x="172" y="601"/>
                  </a:moveTo>
                  <a:cubicBezTo>
                    <a:pt x="173" y="602"/>
                    <a:pt x="173" y="602"/>
                    <a:pt x="173" y="603"/>
                  </a:cubicBezTo>
                  <a:cubicBezTo>
                    <a:pt x="173" y="603"/>
                    <a:pt x="173" y="603"/>
                    <a:pt x="173" y="603"/>
                  </a:cubicBezTo>
                  <a:cubicBezTo>
                    <a:pt x="175" y="599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4" y="598"/>
                    <a:pt x="174" y="599"/>
                    <a:pt x="172" y="600"/>
                  </a:cubicBezTo>
                  <a:cubicBezTo>
                    <a:pt x="172" y="600"/>
                    <a:pt x="173" y="600"/>
                    <a:pt x="173" y="600"/>
                  </a:cubicBezTo>
                  <a:cubicBezTo>
                    <a:pt x="172" y="600"/>
                    <a:pt x="172" y="601"/>
                    <a:pt x="172" y="601"/>
                  </a:cubicBezTo>
                  <a:cubicBezTo>
                    <a:pt x="172" y="601"/>
                    <a:pt x="172" y="601"/>
                    <a:pt x="172" y="601"/>
                  </a:cubicBezTo>
                  <a:close/>
                  <a:moveTo>
                    <a:pt x="224" y="229"/>
                  </a:moveTo>
                  <a:cubicBezTo>
                    <a:pt x="222" y="229"/>
                    <a:pt x="220" y="230"/>
                    <a:pt x="219" y="231"/>
                  </a:cubicBezTo>
                  <a:cubicBezTo>
                    <a:pt x="219" y="230"/>
                    <a:pt x="219" y="230"/>
                    <a:pt x="219" y="230"/>
                  </a:cubicBezTo>
                  <a:cubicBezTo>
                    <a:pt x="220" y="229"/>
                    <a:pt x="220" y="229"/>
                    <a:pt x="220" y="229"/>
                  </a:cubicBezTo>
                  <a:cubicBezTo>
                    <a:pt x="220" y="228"/>
                    <a:pt x="219" y="226"/>
                    <a:pt x="216" y="221"/>
                  </a:cubicBezTo>
                  <a:cubicBezTo>
                    <a:pt x="215" y="220"/>
                    <a:pt x="215" y="220"/>
                    <a:pt x="215" y="219"/>
                  </a:cubicBezTo>
                  <a:cubicBezTo>
                    <a:pt x="215" y="219"/>
                    <a:pt x="215" y="219"/>
                    <a:pt x="215" y="219"/>
                  </a:cubicBezTo>
                  <a:cubicBezTo>
                    <a:pt x="215" y="218"/>
                    <a:pt x="215" y="217"/>
                    <a:pt x="215" y="217"/>
                  </a:cubicBezTo>
                  <a:cubicBezTo>
                    <a:pt x="215" y="217"/>
                    <a:pt x="215" y="217"/>
                    <a:pt x="215" y="217"/>
                  </a:cubicBezTo>
                  <a:cubicBezTo>
                    <a:pt x="214" y="218"/>
                    <a:pt x="212" y="221"/>
                    <a:pt x="207" y="231"/>
                  </a:cubicBezTo>
                  <a:cubicBezTo>
                    <a:pt x="205" y="235"/>
                    <a:pt x="205" y="235"/>
                    <a:pt x="204" y="236"/>
                  </a:cubicBezTo>
                  <a:cubicBezTo>
                    <a:pt x="205" y="236"/>
                    <a:pt x="206" y="235"/>
                    <a:pt x="207" y="234"/>
                  </a:cubicBezTo>
                  <a:cubicBezTo>
                    <a:pt x="208" y="234"/>
                    <a:pt x="208" y="234"/>
                    <a:pt x="208" y="235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08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4" y="234"/>
                    <a:pt x="219" y="231"/>
                    <a:pt x="223" y="230"/>
                  </a:cubicBezTo>
                  <a:cubicBezTo>
                    <a:pt x="223" y="229"/>
                    <a:pt x="224" y="229"/>
                    <a:pt x="224" y="229"/>
                  </a:cubicBezTo>
                  <a:close/>
                  <a:moveTo>
                    <a:pt x="240" y="200"/>
                  </a:moveTo>
                  <a:cubicBezTo>
                    <a:pt x="239" y="205"/>
                    <a:pt x="243" y="203"/>
                    <a:pt x="245" y="202"/>
                  </a:cubicBezTo>
                  <a:cubicBezTo>
                    <a:pt x="246" y="200"/>
                    <a:pt x="247" y="199"/>
                    <a:pt x="247" y="198"/>
                  </a:cubicBezTo>
                  <a:cubicBezTo>
                    <a:pt x="248" y="197"/>
                    <a:pt x="248" y="196"/>
                    <a:pt x="248" y="196"/>
                  </a:cubicBezTo>
                  <a:cubicBezTo>
                    <a:pt x="248" y="196"/>
                    <a:pt x="247" y="196"/>
                    <a:pt x="247" y="196"/>
                  </a:cubicBezTo>
                  <a:cubicBezTo>
                    <a:pt x="245" y="198"/>
                    <a:pt x="243" y="198"/>
                    <a:pt x="240" y="200"/>
                  </a:cubicBezTo>
                  <a:cubicBezTo>
                    <a:pt x="240" y="200"/>
                    <a:pt x="240" y="200"/>
                    <a:pt x="240" y="200"/>
                  </a:cubicBezTo>
                  <a:close/>
                  <a:moveTo>
                    <a:pt x="245" y="192"/>
                  </a:moveTo>
                  <a:cubicBezTo>
                    <a:pt x="245" y="192"/>
                    <a:pt x="245" y="192"/>
                    <a:pt x="245" y="192"/>
                  </a:cubicBezTo>
                  <a:cubicBezTo>
                    <a:pt x="246" y="192"/>
                    <a:pt x="246" y="191"/>
                    <a:pt x="247" y="190"/>
                  </a:cubicBezTo>
                  <a:cubicBezTo>
                    <a:pt x="247" y="190"/>
                    <a:pt x="247" y="190"/>
                    <a:pt x="247" y="190"/>
                  </a:cubicBezTo>
                  <a:cubicBezTo>
                    <a:pt x="247" y="190"/>
                    <a:pt x="247" y="190"/>
                    <a:pt x="247" y="190"/>
                  </a:cubicBezTo>
                  <a:cubicBezTo>
                    <a:pt x="246" y="191"/>
                    <a:pt x="245" y="191"/>
                    <a:pt x="245" y="192"/>
                  </a:cubicBezTo>
                  <a:cubicBezTo>
                    <a:pt x="245" y="192"/>
                    <a:pt x="245" y="192"/>
                    <a:pt x="245" y="192"/>
                  </a:cubicBezTo>
                  <a:cubicBezTo>
                    <a:pt x="245" y="192"/>
                    <a:pt x="245" y="192"/>
                    <a:pt x="245" y="192"/>
                  </a:cubicBezTo>
                  <a:cubicBezTo>
                    <a:pt x="245" y="192"/>
                    <a:pt x="245" y="192"/>
                    <a:pt x="245" y="192"/>
                  </a:cubicBezTo>
                  <a:close/>
                  <a:moveTo>
                    <a:pt x="250" y="197"/>
                  </a:move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1" y="196"/>
                    <a:pt x="251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49" y="196"/>
                    <a:pt x="249" y="196"/>
                    <a:pt x="249" y="196"/>
                  </a:cubicBezTo>
                  <a:cubicBezTo>
                    <a:pt x="249" y="196"/>
                    <a:pt x="249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lose/>
                  <a:moveTo>
                    <a:pt x="247" y="190"/>
                  </a:moveTo>
                  <a:cubicBezTo>
                    <a:pt x="247" y="190"/>
                    <a:pt x="247" y="190"/>
                    <a:pt x="247" y="190"/>
                  </a:cubicBezTo>
                  <a:cubicBezTo>
                    <a:pt x="247" y="190"/>
                    <a:pt x="247" y="190"/>
                    <a:pt x="247" y="190"/>
                  </a:cubicBezTo>
                  <a:close/>
                  <a:moveTo>
                    <a:pt x="225" y="241"/>
                  </a:moveTo>
                  <a:cubicBezTo>
                    <a:pt x="224" y="241"/>
                    <a:pt x="221" y="246"/>
                    <a:pt x="221" y="247"/>
                  </a:cubicBezTo>
                  <a:cubicBezTo>
                    <a:pt x="222" y="247"/>
                    <a:pt x="223" y="247"/>
                    <a:pt x="223" y="246"/>
                  </a:cubicBezTo>
                  <a:cubicBezTo>
                    <a:pt x="224" y="244"/>
                    <a:pt x="225" y="243"/>
                    <a:pt x="225" y="242"/>
                  </a:cubicBezTo>
                  <a:cubicBezTo>
                    <a:pt x="225" y="242"/>
                    <a:pt x="225" y="242"/>
                    <a:pt x="225" y="242"/>
                  </a:cubicBezTo>
                  <a:cubicBezTo>
                    <a:pt x="225" y="242"/>
                    <a:pt x="225" y="242"/>
                    <a:pt x="225" y="242"/>
                  </a:cubicBezTo>
                  <a:cubicBezTo>
                    <a:pt x="225" y="241"/>
                    <a:pt x="225" y="241"/>
                    <a:pt x="225" y="241"/>
                  </a:cubicBezTo>
                  <a:cubicBezTo>
                    <a:pt x="225" y="241"/>
                    <a:pt x="225" y="241"/>
                    <a:pt x="225" y="241"/>
                  </a:cubicBezTo>
                  <a:cubicBezTo>
                    <a:pt x="225" y="241"/>
                    <a:pt x="225" y="241"/>
                    <a:pt x="225" y="241"/>
                  </a:cubicBezTo>
                  <a:close/>
                  <a:moveTo>
                    <a:pt x="355" y="62"/>
                  </a:moveTo>
                  <a:cubicBezTo>
                    <a:pt x="355" y="62"/>
                    <a:pt x="355" y="62"/>
                    <a:pt x="352" y="62"/>
                  </a:cubicBezTo>
                  <a:cubicBezTo>
                    <a:pt x="350" y="63"/>
                    <a:pt x="343" y="66"/>
                    <a:pt x="343" y="67"/>
                  </a:cubicBezTo>
                  <a:cubicBezTo>
                    <a:pt x="343" y="67"/>
                    <a:pt x="343" y="67"/>
                    <a:pt x="343" y="67"/>
                  </a:cubicBezTo>
                  <a:cubicBezTo>
                    <a:pt x="343" y="67"/>
                    <a:pt x="343" y="67"/>
                    <a:pt x="343" y="67"/>
                  </a:cubicBezTo>
                  <a:cubicBezTo>
                    <a:pt x="343" y="67"/>
                    <a:pt x="343" y="67"/>
                    <a:pt x="343" y="67"/>
                  </a:cubicBezTo>
                  <a:cubicBezTo>
                    <a:pt x="344" y="67"/>
                    <a:pt x="348" y="66"/>
                    <a:pt x="349" y="65"/>
                  </a:cubicBezTo>
                  <a:cubicBezTo>
                    <a:pt x="349" y="65"/>
                    <a:pt x="349" y="65"/>
                    <a:pt x="348" y="65"/>
                  </a:cubicBezTo>
                  <a:cubicBezTo>
                    <a:pt x="349" y="65"/>
                    <a:pt x="349" y="65"/>
                    <a:pt x="349" y="65"/>
                  </a:cubicBezTo>
                  <a:cubicBezTo>
                    <a:pt x="352" y="65"/>
                    <a:pt x="356" y="63"/>
                    <a:pt x="355" y="62"/>
                  </a:cubicBezTo>
                  <a:close/>
                  <a:moveTo>
                    <a:pt x="302" y="93"/>
                  </a:moveTo>
                  <a:cubicBezTo>
                    <a:pt x="302" y="93"/>
                    <a:pt x="302" y="93"/>
                    <a:pt x="302" y="93"/>
                  </a:cubicBezTo>
                  <a:cubicBezTo>
                    <a:pt x="302" y="93"/>
                    <a:pt x="302" y="93"/>
                    <a:pt x="302" y="93"/>
                  </a:cubicBezTo>
                  <a:close/>
                  <a:moveTo>
                    <a:pt x="288" y="56"/>
                  </a:moveTo>
                  <a:cubicBezTo>
                    <a:pt x="288" y="56"/>
                    <a:pt x="287" y="56"/>
                    <a:pt x="287" y="57"/>
                  </a:cubicBezTo>
                  <a:cubicBezTo>
                    <a:pt x="286" y="57"/>
                    <a:pt x="286" y="57"/>
                    <a:pt x="286" y="57"/>
                  </a:cubicBezTo>
                  <a:cubicBezTo>
                    <a:pt x="287" y="58"/>
                    <a:pt x="288" y="58"/>
                    <a:pt x="289" y="58"/>
                  </a:cubicBezTo>
                  <a:cubicBezTo>
                    <a:pt x="289" y="58"/>
                    <a:pt x="289" y="58"/>
                    <a:pt x="289" y="58"/>
                  </a:cubicBezTo>
                  <a:cubicBezTo>
                    <a:pt x="289" y="58"/>
                    <a:pt x="289" y="58"/>
                    <a:pt x="289" y="58"/>
                  </a:cubicBezTo>
                  <a:cubicBezTo>
                    <a:pt x="289" y="58"/>
                    <a:pt x="289" y="58"/>
                    <a:pt x="289" y="58"/>
                  </a:cubicBezTo>
                  <a:cubicBezTo>
                    <a:pt x="289" y="58"/>
                    <a:pt x="289" y="58"/>
                    <a:pt x="289" y="58"/>
                  </a:cubicBezTo>
                  <a:cubicBezTo>
                    <a:pt x="288" y="59"/>
                    <a:pt x="288" y="59"/>
                    <a:pt x="28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59"/>
                    <a:pt x="292" y="56"/>
                    <a:pt x="293" y="55"/>
                  </a:cubicBezTo>
                  <a:cubicBezTo>
                    <a:pt x="292" y="55"/>
                    <a:pt x="292" y="55"/>
                    <a:pt x="291" y="55"/>
                  </a:cubicBezTo>
                  <a:cubicBezTo>
                    <a:pt x="290" y="56"/>
                    <a:pt x="289" y="56"/>
                    <a:pt x="288" y="56"/>
                  </a:cubicBezTo>
                  <a:close/>
                  <a:moveTo>
                    <a:pt x="230" y="83"/>
                  </a:moveTo>
                  <a:cubicBezTo>
                    <a:pt x="230" y="83"/>
                    <a:pt x="230" y="83"/>
                    <a:pt x="231" y="82"/>
                  </a:cubicBezTo>
                  <a:cubicBezTo>
                    <a:pt x="232" y="81"/>
                    <a:pt x="235" y="79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7" y="78"/>
                    <a:pt x="238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6"/>
                    <a:pt x="240" y="76"/>
                    <a:pt x="240" y="76"/>
                  </a:cubicBezTo>
                  <a:cubicBezTo>
                    <a:pt x="241" y="76"/>
                    <a:pt x="240" y="76"/>
                    <a:pt x="240" y="75"/>
                  </a:cubicBezTo>
                  <a:cubicBezTo>
                    <a:pt x="239" y="75"/>
                    <a:pt x="235" y="77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0" y="80"/>
                    <a:pt x="229" y="81"/>
                    <a:pt x="230" y="81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30" y="82"/>
                    <a:pt x="229" y="82"/>
                    <a:pt x="230" y="83"/>
                  </a:cubicBezTo>
                  <a:close/>
                  <a:moveTo>
                    <a:pt x="296" y="62"/>
                  </a:moveTo>
                  <a:cubicBezTo>
                    <a:pt x="296" y="62"/>
                    <a:pt x="295" y="63"/>
                    <a:pt x="295" y="63"/>
                  </a:cubicBezTo>
                  <a:cubicBezTo>
                    <a:pt x="294" y="64"/>
                    <a:pt x="295" y="64"/>
                    <a:pt x="295" y="64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6" y="64"/>
                    <a:pt x="296" y="63"/>
                    <a:pt x="296" y="63"/>
                  </a:cubicBezTo>
                  <a:cubicBezTo>
                    <a:pt x="296" y="62"/>
                    <a:pt x="297" y="62"/>
                    <a:pt x="296" y="62"/>
                  </a:cubicBezTo>
                  <a:close/>
                  <a:moveTo>
                    <a:pt x="326" y="59"/>
                  </a:moveTo>
                  <a:cubicBezTo>
                    <a:pt x="326" y="59"/>
                    <a:pt x="323" y="60"/>
                    <a:pt x="323" y="61"/>
                  </a:cubicBezTo>
                  <a:cubicBezTo>
                    <a:pt x="323" y="61"/>
                    <a:pt x="323" y="61"/>
                    <a:pt x="324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2" y="61"/>
                    <a:pt x="322" y="61"/>
                    <a:pt x="322" y="62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2" y="62"/>
                    <a:pt x="321" y="62"/>
                    <a:pt x="321" y="62"/>
                  </a:cubicBezTo>
                  <a:cubicBezTo>
                    <a:pt x="321" y="62"/>
                    <a:pt x="319" y="63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20" y="64"/>
                    <a:pt x="320" y="64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2" y="62"/>
                    <a:pt x="325" y="61"/>
                    <a:pt x="327" y="60"/>
                  </a:cubicBezTo>
                  <a:cubicBezTo>
                    <a:pt x="327" y="59"/>
                    <a:pt x="326" y="59"/>
                    <a:pt x="326" y="59"/>
                  </a:cubicBezTo>
                  <a:close/>
                  <a:moveTo>
                    <a:pt x="246" y="129"/>
                  </a:moveTo>
                  <a:cubicBezTo>
                    <a:pt x="246" y="129"/>
                    <a:pt x="246" y="129"/>
                    <a:pt x="246" y="130"/>
                  </a:cubicBezTo>
                  <a:cubicBezTo>
                    <a:pt x="246" y="130"/>
                    <a:pt x="246" y="130"/>
                    <a:pt x="246" y="130"/>
                  </a:cubicBezTo>
                  <a:cubicBezTo>
                    <a:pt x="246" y="130"/>
                    <a:pt x="246" y="130"/>
                    <a:pt x="246" y="130"/>
                  </a:cubicBezTo>
                  <a:cubicBezTo>
                    <a:pt x="246" y="130"/>
                    <a:pt x="246" y="130"/>
                    <a:pt x="246" y="130"/>
                  </a:cubicBezTo>
                  <a:cubicBezTo>
                    <a:pt x="247" y="131"/>
                    <a:pt x="247" y="131"/>
                    <a:pt x="246" y="132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46" y="132"/>
                    <a:pt x="246" y="132"/>
                    <a:pt x="245" y="133"/>
                  </a:cubicBezTo>
                  <a:cubicBezTo>
                    <a:pt x="246" y="133"/>
                    <a:pt x="246" y="133"/>
                    <a:pt x="246" y="134"/>
                  </a:cubicBezTo>
                  <a:cubicBezTo>
                    <a:pt x="246" y="134"/>
                    <a:pt x="246" y="134"/>
                    <a:pt x="246" y="133"/>
                  </a:cubicBezTo>
                  <a:cubicBezTo>
                    <a:pt x="247" y="132"/>
                    <a:pt x="248" y="133"/>
                    <a:pt x="248" y="133"/>
                  </a:cubicBezTo>
                  <a:cubicBezTo>
                    <a:pt x="249" y="132"/>
                    <a:pt x="250" y="130"/>
                    <a:pt x="250" y="129"/>
                  </a:cubicBezTo>
                  <a:cubicBezTo>
                    <a:pt x="251" y="129"/>
                    <a:pt x="251" y="129"/>
                    <a:pt x="250" y="131"/>
                  </a:cubicBezTo>
                  <a:cubicBezTo>
                    <a:pt x="251" y="129"/>
                    <a:pt x="254" y="127"/>
                    <a:pt x="255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125"/>
                    <a:pt x="255" y="125"/>
                    <a:pt x="257" y="121"/>
                  </a:cubicBezTo>
                  <a:cubicBezTo>
                    <a:pt x="257" y="121"/>
                    <a:pt x="257" y="120"/>
                    <a:pt x="257" y="119"/>
                  </a:cubicBezTo>
                  <a:cubicBezTo>
                    <a:pt x="256" y="119"/>
                    <a:pt x="256" y="118"/>
                    <a:pt x="256" y="117"/>
                  </a:cubicBezTo>
                  <a:cubicBezTo>
                    <a:pt x="257" y="116"/>
                    <a:pt x="257" y="115"/>
                    <a:pt x="258" y="114"/>
                  </a:cubicBezTo>
                  <a:cubicBezTo>
                    <a:pt x="256" y="115"/>
                    <a:pt x="256" y="115"/>
                    <a:pt x="255" y="117"/>
                  </a:cubicBezTo>
                  <a:cubicBezTo>
                    <a:pt x="254" y="118"/>
                    <a:pt x="253" y="119"/>
                    <a:pt x="252" y="119"/>
                  </a:cubicBezTo>
                  <a:cubicBezTo>
                    <a:pt x="252" y="119"/>
                    <a:pt x="252" y="120"/>
                    <a:pt x="252" y="121"/>
                  </a:cubicBezTo>
                  <a:cubicBezTo>
                    <a:pt x="252" y="121"/>
                    <a:pt x="252" y="121"/>
                    <a:pt x="252" y="120"/>
                  </a:cubicBezTo>
                  <a:cubicBezTo>
                    <a:pt x="252" y="121"/>
                    <a:pt x="252" y="121"/>
                    <a:pt x="252" y="121"/>
                  </a:cubicBezTo>
                  <a:cubicBezTo>
                    <a:pt x="250" y="122"/>
                    <a:pt x="250" y="122"/>
                    <a:pt x="249" y="123"/>
                  </a:cubicBezTo>
                  <a:cubicBezTo>
                    <a:pt x="249" y="126"/>
                    <a:pt x="248" y="127"/>
                    <a:pt x="249" y="127"/>
                  </a:cubicBezTo>
                  <a:cubicBezTo>
                    <a:pt x="249" y="127"/>
                    <a:pt x="249" y="127"/>
                    <a:pt x="248" y="127"/>
                  </a:cubicBezTo>
                  <a:cubicBezTo>
                    <a:pt x="248" y="128"/>
                    <a:pt x="247" y="129"/>
                    <a:pt x="246" y="129"/>
                  </a:cubicBezTo>
                  <a:close/>
                  <a:moveTo>
                    <a:pt x="243" y="138"/>
                  </a:moveTo>
                  <a:cubicBezTo>
                    <a:pt x="243" y="138"/>
                    <a:pt x="243" y="139"/>
                    <a:pt x="242" y="139"/>
                  </a:cubicBezTo>
                  <a:cubicBezTo>
                    <a:pt x="242" y="140"/>
                    <a:pt x="242" y="140"/>
                    <a:pt x="241" y="140"/>
                  </a:cubicBezTo>
                  <a:cubicBezTo>
                    <a:pt x="241" y="140"/>
                    <a:pt x="241" y="140"/>
                    <a:pt x="242" y="140"/>
                  </a:cubicBezTo>
                  <a:cubicBezTo>
                    <a:pt x="242" y="140"/>
                    <a:pt x="242" y="140"/>
                    <a:pt x="242" y="140"/>
                  </a:cubicBezTo>
                  <a:cubicBezTo>
                    <a:pt x="242" y="140"/>
                    <a:pt x="242" y="140"/>
                    <a:pt x="242" y="140"/>
                  </a:cubicBezTo>
                  <a:cubicBezTo>
                    <a:pt x="242" y="140"/>
                    <a:pt x="243" y="139"/>
                    <a:pt x="244" y="139"/>
                  </a:cubicBezTo>
                  <a:cubicBezTo>
                    <a:pt x="244" y="139"/>
                    <a:pt x="244" y="138"/>
                    <a:pt x="244" y="138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4" y="137"/>
                    <a:pt x="244" y="137"/>
                    <a:pt x="243" y="138"/>
                  </a:cubicBezTo>
                  <a:close/>
                  <a:moveTo>
                    <a:pt x="333" y="72"/>
                  </a:moveTo>
                  <a:cubicBezTo>
                    <a:pt x="333" y="72"/>
                    <a:pt x="336" y="72"/>
                    <a:pt x="336" y="72"/>
                  </a:cubicBezTo>
                  <a:cubicBezTo>
                    <a:pt x="336" y="71"/>
                    <a:pt x="336" y="71"/>
                    <a:pt x="342" y="70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1"/>
                    <a:pt x="337" y="71"/>
                    <a:pt x="335" y="72"/>
                  </a:cubicBezTo>
                  <a:cubicBezTo>
                    <a:pt x="335" y="72"/>
                    <a:pt x="335" y="72"/>
                    <a:pt x="335" y="72"/>
                  </a:cubicBezTo>
                  <a:cubicBezTo>
                    <a:pt x="335" y="72"/>
                    <a:pt x="335" y="72"/>
                    <a:pt x="335" y="72"/>
                  </a:cubicBezTo>
                  <a:cubicBezTo>
                    <a:pt x="335" y="73"/>
                    <a:pt x="336" y="72"/>
                    <a:pt x="336" y="73"/>
                  </a:cubicBezTo>
                  <a:cubicBezTo>
                    <a:pt x="336" y="74"/>
                    <a:pt x="334" y="74"/>
                    <a:pt x="331" y="75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42" y="74"/>
                    <a:pt x="344" y="70"/>
                    <a:pt x="344" y="70"/>
                  </a:cubicBezTo>
                  <a:cubicBezTo>
                    <a:pt x="344" y="70"/>
                    <a:pt x="344" y="70"/>
                    <a:pt x="344" y="70"/>
                  </a:cubicBezTo>
                  <a:cubicBezTo>
                    <a:pt x="346" y="70"/>
                    <a:pt x="347" y="70"/>
                    <a:pt x="350" y="70"/>
                  </a:cubicBezTo>
                  <a:cubicBezTo>
                    <a:pt x="349" y="69"/>
                    <a:pt x="349" y="69"/>
                    <a:pt x="349" y="69"/>
                  </a:cubicBezTo>
                  <a:cubicBezTo>
                    <a:pt x="350" y="69"/>
                    <a:pt x="350" y="69"/>
                    <a:pt x="350" y="69"/>
                  </a:cubicBezTo>
                  <a:cubicBezTo>
                    <a:pt x="352" y="68"/>
                    <a:pt x="353" y="68"/>
                    <a:pt x="354" y="68"/>
                  </a:cubicBezTo>
                  <a:cubicBezTo>
                    <a:pt x="354" y="68"/>
                    <a:pt x="354" y="69"/>
                    <a:pt x="354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7" y="68"/>
                    <a:pt x="359" y="67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9" y="66"/>
                    <a:pt x="351" y="67"/>
                    <a:pt x="342" y="68"/>
                  </a:cubicBezTo>
                  <a:cubicBezTo>
                    <a:pt x="338" y="69"/>
                    <a:pt x="333" y="72"/>
                    <a:pt x="333" y="72"/>
                  </a:cubicBezTo>
                  <a:close/>
                  <a:moveTo>
                    <a:pt x="238" y="138"/>
                  </a:moveTo>
                  <a:cubicBezTo>
                    <a:pt x="238" y="138"/>
                    <a:pt x="238" y="138"/>
                    <a:pt x="238" y="138"/>
                  </a:cubicBezTo>
                  <a:cubicBezTo>
                    <a:pt x="238" y="138"/>
                    <a:pt x="238" y="138"/>
                    <a:pt x="238" y="138"/>
                  </a:cubicBezTo>
                  <a:cubicBezTo>
                    <a:pt x="238" y="138"/>
                    <a:pt x="238" y="138"/>
                    <a:pt x="238" y="138"/>
                  </a:cubicBezTo>
                  <a:cubicBezTo>
                    <a:pt x="239" y="138"/>
                    <a:pt x="239" y="138"/>
                    <a:pt x="239" y="138"/>
                  </a:cubicBezTo>
                  <a:cubicBezTo>
                    <a:pt x="239" y="138"/>
                    <a:pt x="240" y="139"/>
                    <a:pt x="241" y="138"/>
                  </a:cubicBezTo>
                  <a:cubicBezTo>
                    <a:pt x="241" y="138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1" y="137"/>
                    <a:pt x="240" y="137"/>
                    <a:pt x="239" y="137"/>
                  </a:cubicBezTo>
                  <a:cubicBezTo>
                    <a:pt x="239" y="137"/>
                    <a:pt x="238" y="137"/>
                    <a:pt x="238" y="138"/>
                  </a:cubicBezTo>
                  <a:close/>
                  <a:moveTo>
                    <a:pt x="297" y="57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297" y="57"/>
                    <a:pt x="297" y="57"/>
                    <a:pt x="296" y="57"/>
                  </a:cubicBezTo>
                  <a:cubicBezTo>
                    <a:pt x="296" y="57"/>
                    <a:pt x="296" y="57"/>
                    <a:pt x="296" y="57"/>
                  </a:cubicBezTo>
                  <a:cubicBezTo>
                    <a:pt x="295" y="57"/>
                    <a:pt x="295" y="57"/>
                    <a:pt x="294" y="57"/>
                  </a:cubicBezTo>
                  <a:cubicBezTo>
                    <a:pt x="294" y="57"/>
                    <a:pt x="293" y="57"/>
                    <a:pt x="292" y="58"/>
                  </a:cubicBezTo>
                  <a:cubicBezTo>
                    <a:pt x="292" y="58"/>
                    <a:pt x="291" y="59"/>
                    <a:pt x="291" y="59"/>
                  </a:cubicBezTo>
                  <a:cubicBezTo>
                    <a:pt x="291" y="59"/>
                    <a:pt x="291" y="60"/>
                    <a:pt x="291" y="60"/>
                  </a:cubicBezTo>
                  <a:cubicBezTo>
                    <a:pt x="291" y="60"/>
                    <a:pt x="292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2" y="61"/>
                    <a:pt x="292" y="61"/>
                    <a:pt x="292" y="62"/>
                  </a:cubicBezTo>
                  <a:cubicBezTo>
                    <a:pt x="291" y="63"/>
                    <a:pt x="291" y="63"/>
                    <a:pt x="291" y="63"/>
                  </a:cubicBezTo>
                  <a:cubicBezTo>
                    <a:pt x="291" y="63"/>
                    <a:pt x="291" y="63"/>
                    <a:pt x="291" y="62"/>
                  </a:cubicBezTo>
                  <a:cubicBezTo>
                    <a:pt x="291" y="62"/>
                    <a:pt x="291" y="62"/>
                    <a:pt x="291" y="62"/>
                  </a:cubicBezTo>
                  <a:cubicBezTo>
                    <a:pt x="291" y="62"/>
                    <a:pt x="290" y="65"/>
                    <a:pt x="290" y="65"/>
                  </a:cubicBezTo>
                  <a:cubicBezTo>
                    <a:pt x="291" y="65"/>
                    <a:pt x="291" y="65"/>
                    <a:pt x="291" y="65"/>
                  </a:cubicBezTo>
                  <a:cubicBezTo>
                    <a:pt x="292" y="64"/>
                    <a:pt x="297" y="60"/>
                    <a:pt x="297" y="60"/>
                  </a:cubicBezTo>
                  <a:cubicBezTo>
                    <a:pt x="297" y="60"/>
                    <a:pt x="297" y="60"/>
                    <a:pt x="297" y="60"/>
                  </a:cubicBezTo>
                  <a:cubicBezTo>
                    <a:pt x="297" y="60"/>
                    <a:pt x="297" y="60"/>
                    <a:pt x="297" y="60"/>
                  </a:cubicBezTo>
                  <a:cubicBezTo>
                    <a:pt x="297" y="60"/>
                    <a:pt x="297" y="60"/>
                    <a:pt x="297" y="60"/>
                  </a:cubicBezTo>
                  <a:cubicBezTo>
                    <a:pt x="297" y="60"/>
                    <a:pt x="297" y="60"/>
                    <a:pt x="297" y="60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8" y="59"/>
                    <a:pt x="299" y="58"/>
                    <a:pt x="299" y="58"/>
                  </a:cubicBezTo>
                  <a:cubicBezTo>
                    <a:pt x="298" y="58"/>
                    <a:pt x="298" y="58"/>
                    <a:pt x="296" y="58"/>
                  </a:cubicBezTo>
                  <a:cubicBezTo>
                    <a:pt x="296" y="58"/>
                    <a:pt x="296" y="58"/>
                    <a:pt x="296" y="58"/>
                  </a:cubicBezTo>
                  <a:cubicBezTo>
                    <a:pt x="297" y="58"/>
                    <a:pt x="297" y="58"/>
                    <a:pt x="297" y="57"/>
                  </a:cubicBezTo>
                  <a:close/>
                  <a:moveTo>
                    <a:pt x="237" y="158"/>
                  </a:move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41" y="157"/>
                    <a:pt x="243" y="156"/>
                    <a:pt x="250" y="153"/>
                  </a:cubicBezTo>
                  <a:cubicBezTo>
                    <a:pt x="250" y="151"/>
                    <a:pt x="250" y="151"/>
                    <a:pt x="250" y="151"/>
                  </a:cubicBezTo>
                  <a:cubicBezTo>
                    <a:pt x="250" y="152"/>
                    <a:pt x="250" y="152"/>
                    <a:pt x="250" y="152"/>
                  </a:cubicBezTo>
                  <a:cubicBezTo>
                    <a:pt x="251" y="151"/>
                    <a:pt x="251" y="151"/>
                    <a:pt x="251" y="150"/>
                  </a:cubicBezTo>
                  <a:cubicBezTo>
                    <a:pt x="251" y="150"/>
                    <a:pt x="252" y="150"/>
                    <a:pt x="252" y="149"/>
                  </a:cubicBezTo>
                  <a:cubicBezTo>
                    <a:pt x="251" y="149"/>
                    <a:pt x="250" y="150"/>
                    <a:pt x="247" y="150"/>
                  </a:cubicBezTo>
                  <a:cubicBezTo>
                    <a:pt x="242" y="152"/>
                    <a:pt x="240" y="153"/>
                    <a:pt x="238" y="152"/>
                  </a:cubicBezTo>
                  <a:cubicBezTo>
                    <a:pt x="236" y="151"/>
                    <a:pt x="238" y="147"/>
                    <a:pt x="238" y="146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38" y="147"/>
                    <a:pt x="238" y="147"/>
                    <a:pt x="240" y="146"/>
                  </a:cubicBezTo>
                  <a:cubicBezTo>
                    <a:pt x="240" y="145"/>
                    <a:pt x="240" y="144"/>
                    <a:pt x="238" y="144"/>
                  </a:cubicBezTo>
                  <a:cubicBezTo>
                    <a:pt x="238" y="144"/>
                    <a:pt x="238" y="144"/>
                    <a:pt x="238" y="144"/>
                  </a:cubicBezTo>
                  <a:cubicBezTo>
                    <a:pt x="236" y="144"/>
                    <a:pt x="231" y="154"/>
                    <a:pt x="233" y="157"/>
                  </a:cubicBezTo>
                  <a:cubicBezTo>
                    <a:pt x="234" y="158"/>
                    <a:pt x="236" y="158"/>
                    <a:pt x="237" y="158"/>
                  </a:cubicBezTo>
                  <a:close/>
                  <a:moveTo>
                    <a:pt x="233" y="146"/>
                  </a:moveTo>
                  <a:cubicBezTo>
                    <a:pt x="233" y="146"/>
                    <a:pt x="233" y="146"/>
                    <a:pt x="233" y="146"/>
                  </a:cubicBezTo>
                  <a:cubicBezTo>
                    <a:pt x="234" y="146"/>
                    <a:pt x="236" y="145"/>
                    <a:pt x="237" y="143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7" y="143"/>
                    <a:pt x="237" y="142"/>
                    <a:pt x="236" y="142"/>
                  </a:cubicBezTo>
                  <a:cubicBezTo>
                    <a:pt x="236" y="142"/>
                    <a:pt x="236" y="142"/>
                    <a:pt x="236" y="142"/>
                  </a:cubicBezTo>
                  <a:cubicBezTo>
                    <a:pt x="234" y="142"/>
                    <a:pt x="233" y="144"/>
                    <a:pt x="233" y="145"/>
                  </a:cubicBezTo>
                  <a:cubicBezTo>
                    <a:pt x="233" y="145"/>
                    <a:pt x="233" y="145"/>
                    <a:pt x="233" y="145"/>
                  </a:cubicBezTo>
                  <a:cubicBezTo>
                    <a:pt x="233" y="145"/>
                    <a:pt x="233" y="145"/>
                    <a:pt x="233" y="145"/>
                  </a:cubicBezTo>
                  <a:cubicBezTo>
                    <a:pt x="232" y="145"/>
                    <a:pt x="232" y="146"/>
                    <a:pt x="233" y="146"/>
                  </a:cubicBezTo>
                  <a:cubicBezTo>
                    <a:pt x="233" y="146"/>
                    <a:pt x="233" y="146"/>
                    <a:pt x="233" y="146"/>
                  </a:cubicBezTo>
                  <a:close/>
                  <a:moveTo>
                    <a:pt x="321" y="59"/>
                  </a:moveTo>
                  <a:cubicBezTo>
                    <a:pt x="322" y="59"/>
                    <a:pt x="322" y="58"/>
                    <a:pt x="322" y="58"/>
                  </a:cubicBezTo>
                  <a:cubicBezTo>
                    <a:pt x="321" y="58"/>
                    <a:pt x="321" y="58"/>
                    <a:pt x="313" y="61"/>
                  </a:cubicBezTo>
                  <a:cubicBezTo>
                    <a:pt x="313" y="61"/>
                    <a:pt x="313" y="62"/>
                    <a:pt x="312" y="62"/>
                  </a:cubicBezTo>
                  <a:cubicBezTo>
                    <a:pt x="312" y="62"/>
                    <a:pt x="312" y="63"/>
                    <a:pt x="311" y="64"/>
                  </a:cubicBezTo>
                  <a:cubicBezTo>
                    <a:pt x="311" y="65"/>
                    <a:pt x="311" y="65"/>
                    <a:pt x="311" y="65"/>
                  </a:cubicBezTo>
                  <a:cubicBezTo>
                    <a:pt x="311" y="65"/>
                    <a:pt x="311" y="65"/>
                    <a:pt x="311" y="65"/>
                  </a:cubicBezTo>
                  <a:cubicBezTo>
                    <a:pt x="311" y="65"/>
                    <a:pt x="311" y="65"/>
                    <a:pt x="311" y="65"/>
                  </a:cubicBezTo>
                  <a:cubicBezTo>
                    <a:pt x="311" y="65"/>
                    <a:pt x="311" y="65"/>
                    <a:pt x="311" y="65"/>
                  </a:cubicBezTo>
                  <a:cubicBezTo>
                    <a:pt x="312" y="65"/>
                    <a:pt x="320" y="61"/>
                    <a:pt x="324" y="59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3" y="59"/>
                    <a:pt x="320" y="60"/>
                    <a:pt x="320" y="60"/>
                  </a:cubicBezTo>
                  <a:cubicBezTo>
                    <a:pt x="321" y="59"/>
                    <a:pt x="321" y="59"/>
                    <a:pt x="321" y="59"/>
                  </a:cubicBezTo>
                  <a:close/>
                  <a:moveTo>
                    <a:pt x="174" y="174"/>
                  </a:moveTo>
                  <a:cubicBezTo>
                    <a:pt x="174" y="174"/>
                    <a:pt x="174" y="174"/>
                    <a:pt x="174" y="174"/>
                  </a:cubicBezTo>
                  <a:cubicBezTo>
                    <a:pt x="174" y="174"/>
                    <a:pt x="174" y="174"/>
                    <a:pt x="174" y="174"/>
                  </a:cubicBezTo>
                  <a:cubicBezTo>
                    <a:pt x="174" y="174"/>
                    <a:pt x="174" y="174"/>
                    <a:pt x="174" y="174"/>
                  </a:cubicBezTo>
                  <a:cubicBezTo>
                    <a:pt x="175" y="174"/>
                    <a:pt x="178" y="172"/>
                    <a:pt x="178" y="172"/>
                  </a:cubicBezTo>
                  <a:cubicBezTo>
                    <a:pt x="179" y="171"/>
                    <a:pt x="181" y="168"/>
                    <a:pt x="195" y="161"/>
                  </a:cubicBezTo>
                  <a:cubicBezTo>
                    <a:pt x="196" y="161"/>
                    <a:pt x="198" y="157"/>
                    <a:pt x="197" y="156"/>
                  </a:cubicBezTo>
                  <a:cubicBezTo>
                    <a:pt x="197" y="156"/>
                    <a:pt x="196" y="156"/>
                    <a:pt x="195" y="156"/>
                  </a:cubicBezTo>
                  <a:cubicBezTo>
                    <a:pt x="194" y="156"/>
                    <a:pt x="193" y="156"/>
                    <a:pt x="193" y="155"/>
                  </a:cubicBezTo>
                  <a:cubicBezTo>
                    <a:pt x="193" y="154"/>
                    <a:pt x="194" y="153"/>
                    <a:pt x="194" y="152"/>
                  </a:cubicBezTo>
                  <a:cubicBezTo>
                    <a:pt x="194" y="152"/>
                    <a:pt x="194" y="152"/>
                    <a:pt x="194" y="152"/>
                  </a:cubicBezTo>
                  <a:cubicBezTo>
                    <a:pt x="193" y="152"/>
                    <a:pt x="191" y="155"/>
                    <a:pt x="191" y="155"/>
                  </a:cubicBezTo>
                  <a:cubicBezTo>
                    <a:pt x="191" y="155"/>
                    <a:pt x="191" y="155"/>
                    <a:pt x="191" y="155"/>
                  </a:cubicBezTo>
                  <a:cubicBezTo>
                    <a:pt x="190" y="155"/>
                    <a:pt x="190" y="155"/>
                    <a:pt x="190" y="155"/>
                  </a:cubicBezTo>
                  <a:cubicBezTo>
                    <a:pt x="186" y="159"/>
                    <a:pt x="180" y="162"/>
                    <a:pt x="176" y="166"/>
                  </a:cubicBezTo>
                  <a:cubicBezTo>
                    <a:pt x="177" y="167"/>
                    <a:pt x="176" y="168"/>
                    <a:pt x="175" y="170"/>
                  </a:cubicBezTo>
                  <a:cubicBezTo>
                    <a:pt x="174" y="173"/>
                    <a:pt x="174" y="173"/>
                    <a:pt x="174" y="174"/>
                  </a:cubicBezTo>
                  <a:close/>
                  <a:moveTo>
                    <a:pt x="334" y="66"/>
                  </a:moveTo>
                  <a:cubicBezTo>
                    <a:pt x="333" y="66"/>
                    <a:pt x="329" y="69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30" y="72"/>
                    <a:pt x="334" y="70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7" y="69"/>
                    <a:pt x="341" y="68"/>
                    <a:pt x="342" y="67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6"/>
                    <a:pt x="342" y="66"/>
                    <a:pt x="342" y="66"/>
                  </a:cubicBezTo>
                  <a:cubicBezTo>
                    <a:pt x="342" y="66"/>
                    <a:pt x="342" y="66"/>
                    <a:pt x="342" y="66"/>
                  </a:cubicBezTo>
                  <a:cubicBezTo>
                    <a:pt x="341" y="65"/>
                    <a:pt x="337" y="66"/>
                    <a:pt x="334" y="66"/>
                  </a:cubicBezTo>
                  <a:close/>
                  <a:moveTo>
                    <a:pt x="200" y="192"/>
                  </a:move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9" y="192"/>
                    <a:pt x="199" y="192"/>
                    <a:pt x="199" y="192"/>
                  </a:cubicBezTo>
                  <a:cubicBezTo>
                    <a:pt x="197" y="193"/>
                    <a:pt x="195" y="194"/>
                    <a:pt x="193" y="197"/>
                  </a:cubicBezTo>
                  <a:cubicBezTo>
                    <a:pt x="194" y="199"/>
                    <a:pt x="194" y="200"/>
                    <a:pt x="195" y="200"/>
                  </a:cubicBezTo>
                  <a:cubicBezTo>
                    <a:pt x="196" y="200"/>
                    <a:pt x="197" y="201"/>
                    <a:pt x="199" y="199"/>
                  </a:cubicBezTo>
                  <a:cubicBezTo>
                    <a:pt x="200" y="199"/>
                    <a:pt x="200" y="199"/>
                    <a:pt x="200" y="198"/>
                  </a:cubicBezTo>
                  <a:cubicBezTo>
                    <a:pt x="201" y="196"/>
                    <a:pt x="201" y="195"/>
                    <a:pt x="201" y="195"/>
                  </a:cubicBezTo>
                  <a:cubicBezTo>
                    <a:pt x="201" y="194"/>
                    <a:pt x="201" y="193"/>
                    <a:pt x="200" y="192"/>
                  </a:cubicBezTo>
                  <a:close/>
                  <a:moveTo>
                    <a:pt x="228" y="80"/>
                  </a:move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9" y="78"/>
                    <a:pt x="228" y="78"/>
                    <a:pt x="228" y="78"/>
                  </a:cubicBezTo>
                  <a:cubicBezTo>
                    <a:pt x="228" y="78"/>
                    <a:pt x="227" y="79"/>
                    <a:pt x="226" y="80"/>
                  </a:cubicBezTo>
                  <a:cubicBezTo>
                    <a:pt x="226" y="80"/>
                    <a:pt x="226" y="80"/>
                    <a:pt x="226" y="80"/>
                  </a:cubicBezTo>
                  <a:cubicBezTo>
                    <a:pt x="224" y="81"/>
                    <a:pt x="223" y="81"/>
                    <a:pt x="222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25" y="81"/>
                    <a:pt x="227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lose/>
                  <a:moveTo>
                    <a:pt x="220" y="89"/>
                  </a:moveTo>
                  <a:cubicBezTo>
                    <a:pt x="220" y="89"/>
                    <a:pt x="220" y="89"/>
                    <a:pt x="220" y="89"/>
                  </a:cubicBezTo>
                  <a:cubicBezTo>
                    <a:pt x="221" y="89"/>
                    <a:pt x="226" y="85"/>
                    <a:pt x="226" y="85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27" y="84"/>
                    <a:pt x="227" y="84"/>
                    <a:pt x="227" y="84"/>
                  </a:cubicBezTo>
                  <a:cubicBezTo>
                    <a:pt x="226" y="84"/>
                    <a:pt x="223" y="86"/>
                    <a:pt x="222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0" y="88"/>
                    <a:pt x="219" y="89"/>
                    <a:pt x="220" y="89"/>
                  </a:cubicBezTo>
                  <a:close/>
                  <a:moveTo>
                    <a:pt x="208" y="163"/>
                  </a:moveTo>
                  <a:cubicBezTo>
                    <a:pt x="208" y="163"/>
                    <a:pt x="207" y="163"/>
                    <a:pt x="207" y="163"/>
                  </a:cubicBezTo>
                  <a:cubicBezTo>
                    <a:pt x="206" y="164"/>
                    <a:pt x="206" y="164"/>
                    <a:pt x="201" y="166"/>
                  </a:cubicBezTo>
                  <a:cubicBezTo>
                    <a:pt x="201" y="166"/>
                    <a:pt x="201" y="166"/>
                    <a:pt x="201" y="166"/>
                  </a:cubicBezTo>
                  <a:cubicBezTo>
                    <a:pt x="198" y="169"/>
                    <a:pt x="197" y="173"/>
                    <a:pt x="195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177"/>
                    <a:pt x="194" y="177"/>
                    <a:pt x="193" y="177"/>
                  </a:cubicBezTo>
                  <a:cubicBezTo>
                    <a:pt x="193" y="176"/>
                    <a:pt x="193" y="175"/>
                    <a:pt x="195" y="171"/>
                  </a:cubicBezTo>
                  <a:cubicBezTo>
                    <a:pt x="196" y="169"/>
                    <a:pt x="196" y="169"/>
                    <a:pt x="197" y="167"/>
                  </a:cubicBezTo>
                  <a:cubicBezTo>
                    <a:pt x="196" y="169"/>
                    <a:pt x="195" y="170"/>
                    <a:pt x="194" y="171"/>
                  </a:cubicBezTo>
                  <a:cubicBezTo>
                    <a:pt x="194" y="171"/>
                    <a:pt x="194" y="171"/>
                    <a:pt x="194" y="171"/>
                  </a:cubicBezTo>
                  <a:cubicBezTo>
                    <a:pt x="192" y="172"/>
                    <a:pt x="192" y="172"/>
                    <a:pt x="192" y="171"/>
                  </a:cubicBezTo>
                  <a:cubicBezTo>
                    <a:pt x="192" y="171"/>
                    <a:pt x="192" y="171"/>
                    <a:pt x="192" y="171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192" y="170"/>
                    <a:pt x="193" y="170"/>
                    <a:pt x="193" y="170"/>
                  </a:cubicBezTo>
                  <a:cubicBezTo>
                    <a:pt x="193" y="169"/>
                    <a:pt x="191" y="168"/>
                    <a:pt x="189" y="169"/>
                  </a:cubicBezTo>
                  <a:cubicBezTo>
                    <a:pt x="190" y="168"/>
                    <a:pt x="190" y="168"/>
                    <a:pt x="190" y="168"/>
                  </a:cubicBezTo>
                  <a:cubicBezTo>
                    <a:pt x="191" y="167"/>
                    <a:pt x="194" y="164"/>
                    <a:pt x="192" y="164"/>
                  </a:cubicBezTo>
                  <a:cubicBezTo>
                    <a:pt x="192" y="164"/>
                    <a:pt x="189" y="165"/>
                    <a:pt x="186" y="166"/>
                  </a:cubicBezTo>
                  <a:cubicBezTo>
                    <a:pt x="186" y="167"/>
                    <a:pt x="186" y="167"/>
                    <a:pt x="186" y="168"/>
                  </a:cubicBezTo>
                  <a:cubicBezTo>
                    <a:pt x="186" y="168"/>
                    <a:pt x="186" y="168"/>
                    <a:pt x="186" y="168"/>
                  </a:cubicBezTo>
                  <a:cubicBezTo>
                    <a:pt x="184" y="169"/>
                    <a:pt x="183" y="171"/>
                    <a:pt x="180" y="172"/>
                  </a:cubicBezTo>
                  <a:cubicBezTo>
                    <a:pt x="181" y="172"/>
                    <a:pt x="181" y="172"/>
                    <a:pt x="181" y="172"/>
                  </a:cubicBezTo>
                  <a:cubicBezTo>
                    <a:pt x="181" y="172"/>
                    <a:pt x="181" y="173"/>
                    <a:pt x="180" y="174"/>
                  </a:cubicBezTo>
                  <a:cubicBezTo>
                    <a:pt x="183" y="173"/>
                    <a:pt x="184" y="173"/>
                    <a:pt x="182" y="175"/>
                  </a:cubicBezTo>
                  <a:cubicBezTo>
                    <a:pt x="182" y="175"/>
                    <a:pt x="182" y="175"/>
                    <a:pt x="182" y="175"/>
                  </a:cubicBezTo>
                  <a:cubicBezTo>
                    <a:pt x="180" y="176"/>
                    <a:pt x="178" y="176"/>
                    <a:pt x="176" y="177"/>
                  </a:cubicBezTo>
                  <a:cubicBezTo>
                    <a:pt x="176" y="177"/>
                    <a:pt x="175" y="180"/>
                    <a:pt x="176" y="180"/>
                  </a:cubicBezTo>
                  <a:cubicBezTo>
                    <a:pt x="178" y="181"/>
                    <a:pt x="180" y="179"/>
                    <a:pt x="181" y="180"/>
                  </a:cubicBezTo>
                  <a:cubicBezTo>
                    <a:pt x="182" y="181"/>
                    <a:pt x="182" y="182"/>
                    <a:pt x="181" y="183"/>
                  </a:cubicBezTo>
                  <a:cubicBezTo>
                    <a:pt x="181" y="184"/>
                    <a:pt x="181" y="184"/>
                    <a:pt x="181" y="184"/>
                  </a:cubicBezTo>
                  <a:cubicBezTo>
                    <a:pt x="178" y="186"/>
                    <a:pt x="176" y="187"/>
                    <a:pt x="175" y="185"/>
                  </a:cubicBezTo>
                  <a:cubicBezTo>
                    <a:pt x="173" y="183"/>
                    <a:pt x="172" y="183"/>
                    <a:pt x="170" y="187"/>
                  </a:cubicBezTo>
                  <a:cubicBezTo>
                    <a:pt x="167" y="191"/>
                    <a:pt x="167" y="197"/>
                    <a:pt x="173" y="197"/>
                  </a:cubicBezTo>
                  <a:cubicBezTo>
                    <a:pt x="178" y="197"/>
                    <a:pt x="184" y="192"/>
                    <a:pt x="190" y="195"/>
                  </a:cubicBezTo>
                  <a:cubicBezTo>
                    <a:pt x="188" y="193"/>
                    <a:pt x="189" y="192"/>
                    <a:pt x="189" y="192"/>
                  </a:cubicBezTo>
                  <a:cubicBezTo>
                    <a:pt x="189" y="192"/>
                    <a:pt x="189" y="192"/>
                    <a:pt x="189" y="192"/>
                  </a:cubicBezTo>
                  <a:cubicBezTo>
                    <a:pt x="189" y="191"/>
                    <a:pt x="189" y="191"/>
                    <a:pt x="189" y="191"/>
                  </a:cubicBezTo>
                  <a:cubicBezTo>
                    <a:pt x="189" y="191"/>
                    <a:pt x="189" y="191"/>
                    <a:pt x="189" y="191"/>
                  </a:cubicBezTo>
                  <a:cubicBezTo>
                    <a:pt x="194" y="191"/>
                    <a:pt x="194" y="191"/>
                    <a:pt x="194" y="191"/>
                  </a:cubicBezTo>
                  <a:cubicBezTo>
                    <a:pt x="196" y="187"/>
                    <a:pt x="194" y="184"/>
                    <a:pt x="195" y="181"/>
                  </a:cubicBezTo>
                  <a:cubicBezTo>
                    <a:pt x="195" y="181"/>
                    <a:pt x="195" y="181"/>
                    <a:pt x="195" y="181"/>
                  </a:cubicBezTo>
                  <a:cubicBezTo>
                    <a:pt x="195" y="180"/>
                    <a:pt x="195" y="180"/>
                    <a:pt x="207" y="165"/>
                  </a:cubicBezTo>
                  <a:cubicBezTo>
                    <a:pt x="208" y="164"/>
                    <a:pt x="208" y="164"/>
                    <a:pt x="208" y="163"/>
                  </a:cubicBezTo>
                  <a:close/>
                  <a:moveTo>
                    <a:pt x="206" y="144"/>
                  </a:moveTo>
                  <a:cubicBezTo>
                    <a:pt x="206" y="144"/>
                    <a:pt x="206" y="144"/>
                    <a:pt x="206" y="144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6" y="145"/>
                    <a:pt x="207" y="145"/>
                    <a:pt x="208" y="144"/>
                  </a:cubicBezTo>
                  <a:cubicBezTo>
                    <a:pt x="209" y="143"/>
                    <a:pt x="211" y="143"/>
                    <a:pt x="212" y="141"/>
                  </a:cubicBezTo>
                  <a:cubicBezTo>
                    <a:pt x="212" y="141"/>
                    <a:pt x="212" y="141"/>
                    <a:pt x="212" y="141"/>
                  </a:cubicBezTo>
                  <a:cubicBezTo>
                    <a:pt x="214" y="140"/>
                    <a:pt x="215" y="139"/>
                    <a:pt x="215" y="139"/>
                  </a:cubicBezTo>
                  <a:cubicBezTo>
                    <a:pt x="215" y="139"/>
                    <a:pt x="215" y="139"/>
                    <a:pt x="215" y="139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1"/>
                    <a:pt x="213" y="142"/>
                    <a:pt x="213" y="142"/>
                  </a:cubicBezTo>
                  <a:cubicBezTo>
                    <a:pt x="213" y="142"/>
                    <a:pt x="215" y="141"/>
                    <a:pt x="215" y="141"/>
                  </a:cubicBezTo>
                  <a:cubicBezTo>
                    <a:pt x="215" y="141"/>
                    <a:pt x="217" y="138"/>
                    <a:pt x="218" y="138"/>
                  </a:cubicBezTo>
                  <a:cubicBezTo>
                    <a:pt x="218" y="138"/>
                    <a:pt x="218" y="138"/>
                    <a:pt x="218" y="138"/>
                  </a:cubicBezTo>
                  <a:cubicBezTo>
                    <a:pt x="218" y="137"/>
                    <a:pt x="219" y="137"/>
                    <a:pt x="220" y="136"/>
                  </a:cubicBezTo>
                  <a:cubicBezTo>
                    <a:pt x="222" y="135"/>
                    <a:pt x="222" y="134"/>
                    <a:pt x="222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1" y="134"/>
                    <a:pt x="221" y="135"/>
                    <a:pt x="220" y="136"/>
                  </a:cubicBezTo>
                  <a:cubicBezTo>
                    <a:pt x="220" y="136"/>
                    <a:pt x="220" y="136"/>
                    <a:pt x="220" y="136"/>
                  </a:cubicBezTo>
                  <a:cubicBezTo>
                    <a:pt x="220" y="136"/>
                    <a:pt x="220" y="136"/>
                    <a:pt x="220" y="136"/>
                  </a:cubicBezTo>
                  <a:cubicBezTo>
                    <a:pt x="220" y="136"/>
                    <a:pt x="220" y="136"/>
                    <a:pt x="219" y="137"/>
                  </a:cubicBezTo>
                  <a:cubicBezTo>
                    <a:pt x="219" y="137"/>
                    <a:pt x="219" y="137"/>
                    <a:pt x="219" y="137"/>
                  </a:cubicBezTo>
                  <a:cubicBezTo>
                    <a:pt x="215" y="139"/>
                    <a:pt x="210" y="140"/>
                    <a:pt x="206" y="142"/>
                  </a:cubicBezTo>
                  <a:cubicBezTo>
                    <a:pt x="207" y="142"/>
                    <a:pt x="207" y="142"/>
                    <a:pt x="208" y="143"/>
                  </a:cubicBezTo>
                  <a:cubicBezTo>
                    <a:pt x="208" y="143"/>
                    <a:pt x="208" y="143"/>
                    <a:pt x="207" y="144"/>
                  </a:cubicBezTo>
                  <a:cubicBezTo>
                    <a:pt x="207" y="144"/>
                    <a:pt x="207" y="144"/>
                    <a:pt x="206" y="144"/>
                  </a:cubicBezTo>
                  <a:close/>
                  <a:moveTo>
                    <a:pt x="352" y="28"/>
                  </a:moveTo>
                  <a:cubicBezTo>
                    <a:pt x="352" y="28"/>
                    <a:pt x="351" y="29"/>
                    <a:pt x="351" y="29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1" y="29"/>
                    <a:pt x="352" y="28"/>
                    <a:pt x="352" y="28"/>
                  </a:cubicBezTo>
                  <a:cubicBezTo>
                    <a:pt x="352" y="28"/>
                    <a:pt x="352" y="28"/>
                    <a:pt x="352" y="28"/>
                  </a:cubicBezTo>
                  <a:close/>
                  <a:moveTo>
                    <a:pt x="389" y="29"/>
                  </a:moveTo>
                  <a:cubicBezTo>
                    <a:pt x="389" y="29"/>
                    <a:pt x="389" y="29"/>
                    <a:pt x="388" y="29"/>
                  </a:cubicBezTo>
                  <a:cubicBezTo>
                    <a:pt x="389" y="29"/>
                    <a:pt x="389" y="29"/>
                    <a:pt x="389" y="29"/>
                  </a:cubicBezTo>
                  <a:cubicBezTo>
                    <a:pt x="392" y="28"/>
                    <a:pt x="392" y="28"/>
                    <a:pt x="392" y="27"/>
                  </a:cubicBezTo>
                  <a:cubicBezTo>
                    <a:pt x="391" y="26"/>
                    <a:pt x="389" y="27"/>
                    <a:pt x="388" y="26"/>
                  </a:cubicBezTo>
                  <a:cubicBezTo>
                    <a:pt x="366" y="38"/>
                    <a:pt x="339" y="42"/>
                    <a:pt x="338" y="42"/>
                  </a:cubicBezTo>
                  <a:cubicBezTo>
                    <a:pt x="337" y="42"/>
                    <a:pt x="337" y="42"/>
                    <a:pt x="337" y="42"/>
                  </a:cubicBezTo>
                  <a:cubicBezTo>
                    <a:pt x="337" y="43"/>
                    <a:pt x="337" y="43"/>
                    <a:pt x="338" y="43"/>
                  </a:cubicBezTo>
                  <a:cubicBezTo>
                    <a:pt x="351" y="42"/>
                    <a:pt x="351" y="42"/>
                    <a:pt x="375" y="34"/>
                  </a:cubicBezTo>
                  <a:cubicBezTo>
                    <a:pt x="375" y="34"/>
                    <a:pt x="375" y="34"/>
                    <a:pt x="375" y="34"/>
                  </a:cubicBezTo>
                  <a:cubicBezTo>
                    <a:pt x="377" y="34"/>
                    <a:pt x="377" y="34"/>
                    <a:pt x="378" y="34"/>
                  </a:cubicBezTo>
                  <a:cubicBezTo>
                    <a:pt x="378" y="34"/>
                    <a:pt x="378" y="34"/>
                    <a:pt x="378" y="33"/>
                  </a:cubicBezTo>
                  <a:cubicBezTo>
                    <a:pt x="378" y="33"/>
                    <a:pt x="378" y="33"/>
                    <a:pt x="378" y="33"/>
                  </a:cubicBezTo>
                  <a:cubicBezTo>
                    <a:pt x="379" y="33"/>
                    <a:pt x="379" y="33"/>
                    <a:pt x="379" y="33"/>
                  </a:cubicBezTo>
                  <a:cubicBezTo>
                    <a:pt x="380" y="34"/>
                    <a:pt x="388" y="31"/>
                    <a:pt x="389" y="30"/>
                  </a:cubicBezTo>
                  <a:cubicBezTo>
                    <a:pt x="389" y="30"/>
                    <a:pt x="389" y="29"/>
                    <a:pt x="389" y="29"/>
                  </a:cubicBezTo>
                  <a:close/>
                  <a:moveTo>
                    <a:pt x="298" y="602"/>
                  </a:move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300" y="602"/>
                    <a:pt x="303" y="598"/>
                    <a:pt x="304" y="597"/>
                  </a:cubicBezTo>
                  <a:cubicBezTo>
                    <a:pt x="304" y="597"/>
                    <a:pt x="304" y="597"/>
                    <a:pt x="304" y="597"/>
                  </a:cubicBezTo>
                  <a:cubicBezTo>
                    <a:pt x="298" y="598"/>
                    <a:pt x="296" y="599"/>
                    <a:pt x="295" y="599"/>
                  </a:cubicBezTo>
                  <a:cubicBezTo>
                    <a:pt x="293" y="600"/>
                    <a:pt x="292" y="600"/>
                    <a:pt x="292" y="601"/>
                  </a:cubicBezTo>
                  <a:cubicBezTo>
                    <a:pt x="294" y="603"/>
                    <a:pt x="295" y="603"/>
                    <a:pt x="298" y="602"/>
                  </a:cubicBezTo>
                  <a:close/>
                  <a:moveTo>
                    <a:pt x="222" y="153"/>
                  </a:moveTo>
                  <a:cubicBezTo>
                    <a:pt x="222" y="153"/>
                    <a:pt x="221" y="154"/>
                    <a:pt x="221" y="155"/>
                  </a:cubicBezTo>
                  <a:cubicBezTo>
                    <a:pt x="222" y="155"/>
                    <a:pt x="223" y="155"/>
                    <a:pt x="224" y="154"/>
                  </a:cubicBezTo>
                  <a:cubicBezTo>
                    <a:pt x="224" y="154"/>
                    <a:pt x="225" y="154"/>
                    <a:pt x="225" y="154"/>
                  </a:cubicBezTo>
                  <a:cubicBezTo>
                    <a:pt x="226" y="151"/>
                    <a:pt x="227" y="151"/>
                    <a:pt x="227" y="151"/>
                  </a:cubicBezTo>
                  <a:cubicBezTo>
                    <a:pt x="227" y="151"/>
                    <a:pt x="226" y="151"/>
                    <a:pt x="227" y="151"/>
                  </a:cubicBezTo>
                  <a:cubicBezTo>
                    <a:pt x="227" y="151"/>
                    <a:pt x="227" y="151"/>
                    <a:pt x="227" y="151"/>
                  </a:cubicBezTo>
                  <a:cubicBezTo>
                    <a:pt x="227" y="151"/>
                    <a:pt x="227" y="151"/>
                    <a:pt x="227" y="151"/>
                  </a:cubicBezTo>
                  <a:cubicBezTo>
                    <a:pt x="228" y="150"/>
                    <a:pt x="228" y="148"/>
                    <a:pt x="228" y="148"/>
                  </a:cubicBezTo>
                  <a:cubicBezTo>
                    <a:pt x="229" y="148"/>
                    <a:pt x="229" y="148"/>
                    <a:pt x="229" y="148"/>
                  </a:cubicBezTo>
                  <a:cubicBezTo>
                    <a:pt x="229" y="147"/>
                    <a:pt x="229" y="147"/>
                    <a:pt x="229" y="146"/>
                  </a:cubicBezTo>
                  <a:cubicBezTo>
                    <a:pt x="229" y="146"/>
                    <a:pt x="229" y="145"/>
                    <a:pt x="229" y="145"/>
                  </a:cubicBezTo>
                  <a:cubicBezTo>
                    <a:pt x="229" y="144"/>
                    <a:pt x="229" y="144"/>
                    <a:pt x="229" y="144"/>
                  </a:cubicBezTo>
                  <a:cubicBezTo>
                    <a:pt x="228" y="144"/>
                    <a:pt x="228" y="144"/>
                    <a:pt x="226" y="147"/>
                  </a:cubicBezTo>
                  <a:cubicBezTo>
                    <a:pt x="226" y="147"/>
                    <a:pt x="226" y="148"/>
                    <a:pt x="226" y="148"/>
                  </a:cubicBezTo>
                  <a:cubicBezTo>
                    <a:pt x="226" y="146"/>
                    <a:pt x="227" y="145"/>
                    <a:pt x="226" y="146"/>
                  </a:cubicBezTo>
                  <a:cubicBezTo>
                    <a:pt x="225" y="146"/>
                    <a:pt x="224" y="147"/>
                    <a:pt x="223" y="149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48"/>
                    <a:pt x="223" y="147"/>
                    <a:pt x="223" y="146"/>
                  </a:cubicBezTo>
                  <a:cubicBezTo>
                    <a:pt x="223" y="146"/>
                    <a:pt x="223" y="147"/>
                    <a:pt x="222" y="147"/>
                  </a:cubicBezTo>
                  <a:cubicBezTo>
                    <a:pt x="224" y="147"/>
                    <a:pt x="221" y="149"/>
                    <a:pt x="221" y="149"/>
                  </a:cubicBezTo>
                  <a:cubicBezTo>
                    <a:pt x="221" y="150"/>
                    <a:pt x="220" y="151"/>
                    <a:pt x="220" y="152"/>
                  </a:cubicBezTo>
                  <a:cubicBezTo>
                    <a:pt x="220" y="152"/>
                    <a:pt x="220" y="152"/>
                    <a:pt x="220" y="152"/>
                  </a:cubicBezTo>
                  <a:cubicBezTo>
                    <a:pt x="222" y="151"/>
                    <a:pt x="225" y="149"/>
                    <a:pt x="224" y="15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23" y="152"/>
                    <a:pt x="223" y="152"/>
                    <a:pt x="222" y="153"/>
                  </a:cubicBezTo>
                  <a:close/>
                  <a:moveTo>
                    <a:pt x="219" y="164"/>
                  </a:moveTo>
                  <a:cubicBezTo>
                    <a:pt x="219" y="163"/>
                    <a:pt x="218" y="163"/>
                    <a:pt x="218" y="163"/>
                  </a:cubicBezTo>
                  <a:cubicBezTo>
                    <a:pt x="217" y="163"/>
                    <a:pt x="217" y="163"/>
                    <a:pt x="217" y="163"/>
                  </a:cubicBezTo>
                  <a:cubicBezTo>
                    <a:pt x="217" y="163"/>
                    <a:pt x="217" y="163"/>
                    <a:pt x="217" y="163"/>
                  </a:cubicBezTo>
                  <a:cubicBezTo>
                    <a:pt x="217" y="163"/>
                    <a:pt x="217" y="163"/>
                    <a:pt x="217" y="163"/>
                  </a:cubicBezTo>
                  <a:cubicBezTo>
                    <a:pt x="216" y="163"/>
                    <a:pt x="216" y="164"/>
                    <a:pt x="216" y="164"/>
                  </a:cubicBezTo>
                  <a:cubicBezTo>
                    <a:pt x="215" y="164"/>
                    <a:pt x="215" y="164"/>
                    <a:pt x="214" y="164"/>
                  </a:cubicBezTo>
                  <a:cubicBezTo>
                    <a:pt x="213" y="163"/>
                    <a:pt x="213" y="163"/>
                    <a:pt x="211" y="165"/>
                  </a:cubicBezTo>
                  <a:cubicBezTo>
                    <a:pt x="213" y="164"/>
                    <a:pt x="212" y="166"/>
                    <a:pt x="212" y="166"/>
                  </a:cubicBezTo>
                  <a:cubicBezTo>
                    <a:pt x="212" y="166"/>
                    <a:pt x="213" y="165"/>
                    <a:pt x="213" y="165"/>
                  </a:cubicBezTo>
                  <a:cubicBezTo>
                    <a:pt x="213" y="165"/>
                    <a:pt x="213" y="165"/>
                    <a:pt x="213" y="165"/>
                  </a:cubicBezTo>
                  <a:cubicBezTo>
                    <a:pt x="213" y="166"/>
                    <a:pt x="212" y="167"/>
                    <a:pt x="212" y="167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1" y="167"/>
                    <a:pt x="211" y="167"/>
                    <a:pt x="211" y="167"/>
                  </a:cubicBezTo>
                  <a:cubicBezTo>
                    <a:pt x="211" y="167"/>
                    <a:pt x="211" y="167"/>
                    <a:pt x="211" y="167"/>
                  </a:cubicBezTo>
                  <a:cubicBezTo>
                    <a:pt x="211" y="168"/>
                    <a:pt x="211" y="169"/>
                    <a:pt x="211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09" y="170"/>
                    <a:pt x="209" y="168"/>
                    <a:pt x="208" y="167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08" y="167"/>
                    <a:pt x="208" y="167"/>
                    <a:pt x="208" y="168"/>
                  </a:cubicBezTo>
                  <a:cubicBezTo>
                    <a:pt x="205" y="171"/>
                    <a:pt x="206" y="177"/>
                    <a:pt x="207" y="178"/>
                  </a:cubicBezTo>
                  <a:cubicBezTo>
                    <a:pt x="207" y="178"/>
                    <a:pt x="207" y="178"/>
                    <a:pt x="207" y="178"/>
                  </a:cubicBezTo>
                  <a:cubicBezTo>
                    <a:pt x="207" y="178"/>
                    <a:pt x="207" y="178"/>
                    <a:pt x="207" y="178"/>
                  </a:cubicBezTo>
                  <a:cubicBezTo>
                    <a:pt x="208" y="177"/>
                    <a:pt x="209" y="177"/>
                    <a:pt x="209" y="177"/>
                  </a:cubicBezTo>
                  <a:cubicBezTo>
                    <a:pt x="210" y="177"/>
                    <a:pt x="210" y="177"/>
                    <a:pt x="212" y="175"/>
                  </a:cubicBezTo>
                  <a:cubicBezTo>
                    <a:pt x="214" y="173"/>
                    <a:pt x="215" y="169"/>
                    <a:pt x="215" y="169"/>
                  </a:cubicBezTo>
                  <a:cubicBezTo>
                    <a:pt x="215" y="169"/>
                    <a:pt x="214" y="168"/>
                    <a:pt x="214" y="168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14" y="168"/>
                    <a:pt x="214" y="169"/>
                    <a:pt x="213" y="169"/>
                  </a:cubicBezTo>
                  <a:cubicBezTo>
                    <a:pt x="213" y="169"/>
                    <a:pt x="213" y="169"/>
                    <a:pt x="213" y="169"/>
                  </a:cubicBezTo>
                  <a:cubicBezTo>
                    <a:pt x="215" y="167"/>
                    <a:pt x="217" y="166"/>
                    <a:pt x="219" y="16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12549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33" name="Group 38"/>
            <p:cNvGrpSpPr/>
            <p:nvPr/>
          </p:nvGrpSpPr>
          <p:grpSpPr>
            <a:xfrm>
              <a:off x="864" y="1872"/>
              <a:ext cx="3692" cy="393"/>
              <a:chOff x="720" y="3744"/>
              <a:chExt cx="3692" cy="393"/>
            </a:xfrm>
          </p:grpSpPr>
          <p:sp>
            <p:nvSpPr>
              <p:cNvPr id="158" name="Freeform 39"/>
              <p:cNvSpPr>
                <a:spLocks noEditPoints="1"/>
              </p:cNvSpPr>
              <p:nvPr/>
            </p:nvSpPr>
            <p:spPr bwMode="auto">
              <a:xfrm>
                <a:off x="720" y="3744"/>
                <a:ext cx="159" cy="240"/>
              </a:xfrm>
              <a:custGeom>
                <a:cxnLst>
                  <a:cxn ang="0">
                    <a:pos x="41" y="160"/>
                  </a:cxn>
                  <a:cxn ang="0">
                    <a:pos x="11" y="79"/>
                  </a:cxn>
                  <a:cxn ang="0">
                    <a:pos x="68" y="1"/>
                  </a:cxn>
                  <a:cxn ang="0">
                    <a:pos x="97" y="82"/>
                  </a:cxn>
                  <a:cxn ang="0">
                    <a:pos x="41" y="160"/>
                  </a:cxn>
                  <a:cxn ang="0">
                    <a:pos x="64" y="25"/>
                  </a:cxn>
                  <a:cxn ang="0">
                    <a:pos x="31" y="76"/>
                  </a:cxn>
                  <a:cxn ang="0">
                    <a:pos x="30" y="82"/>
                  </a:cxn>
                  <a:cxn ang="0">
                    <a:pos x="45" y="136"/>
                  </a:cxn>
                  <a:cxn ang="0">
                    <a:pos x="78" y="82"/>
                  </a:cxn>
                  <a:cxn ang="0">
                    <a:pos x="64" y="25"/>
                  </a:cxn>
                </a:cxnLst>
                <a:rect b="b" l="0" r="r" t="0"/>
                <a:pathLst>
                  <a:path h="162" w="107">
                    <a:moveTo>
                      <a:pt x="41" y="160"/>
                    </a:moveTo>
                    <a:cubicBezTo>
                      <a:pt x="0" y="158"/>
                      <a:pt x="7" y="101"/>
                      <a:pt x="11" y="79"/>
                    </a:cubicBezTo>
                    <a:cubicBezTo>
                      <a:pt x="14" y="60"/>
                      <a:pt x="26" y="0"/>
                      <a:pt x="68" y="1"/>
                    </a:cubicBezTo>
                    <a:cubicBezTo>
                      <a:pt x="107" y="3"/>
                      <a:pt x="102" y="55"/>
                      <a:pt x="97" y="82"/>
                    </a:cubicBezTo>
                    <a:cubicBezTo>
                      <a:pt x="94" y="101"/>
                      <a:pt x="82" y="162"/>
                      <a:pt x="41" y="160"/>
                    </a:cubicBezTo>
                    <a:close/>
                    <a:moveTo>
                      <a:pt x="64" y="25"/>
                    </a:moveTo>
                    <a:cubicBezTo>
                      <a:pt x="42" y="24"/>
                      <a:pt x="34" y="61"/>
                      <a:pt x="31" y="76"/>
                    </a:cubicBezTo>
                    <a:cubicBezTo>
                      <a:pt x="30" y="82"/>
                      <a:pt x="30" y="82"/>
                      <a:pt x="30" y="82"/>
                    </a:cubicBezTo>
                    <a:cubicBezTo>
                      <a:pt x="27" y="102"/>
                      <a:pt x="24" y="136"/>
                      <a:pt x="45" y="136"/>
                    </a:cubicBezTo>
                    <a:cubicBezTo>
                      <a:pt x="65" y="137"/>
                      <a:pt x="74" y="103"/>
                      <a:pt x="78" y="82"/>
                    </a:cubicBezTo>
                    <a:cubicBezTo>
                      <a:pt x="80" y="68"/>
                      <a:pt x="86" y="25"/>
                      <a:pt x="64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9" name="Freeform 40"/>
              <p:cNvSpPr>
                <a:spLocks noEditPoints="1"/>
              </p:cNvSpPr>
              <p:nvPr/>
            </p:nvSpPr>
            <p:spPr bwMode="auto">
              <a:xfrm>
                <a:off x="896" y="3749"/>
                <a:ext cx="156" cy="240"/>
              </a:xfrm>
              <a:custGeom>
                <a:cxnLst>
                  <a:cxn ang="0">
                    <a:pos x="41" y="161"/>
                  </a:cxn>
                  <a:cxn ang="0">
                    <a:pos x="10" y="80"/>
                  </a:cxn>
                  <a:cxn ang="0">
                    <a:pos x="68" y="1"/>
                  </a:cxn>
                  <a:cxn ang="0">
                    <a:pos x="98" y="83"/>
                  </a:cxn>
                  <a:cxn ang="0">
                    <a:pos x="41" y="161"/>
                  </a:cxn>
                  <a:cxn ang="0">
                    <a:pos x="64" y="25"/>
                  </a:cxn>
                  <a:cxn ang="0">
                    <a:pos x="31" y="76"/>
                  </a:cxn>
                  <a:cxn ang="0">
                    <a:pos x="30" y="83"/>
                  </a:cxn>
                  <a:cxn ang="0">
                    <a:pos x="45" y="138"/>
                  </a:cxn>
                  <a:cxn ang="0">
                    <a:pos x="78" y="83"/>
                  </a:cxn>
                  <a:cxn ang="0">
                    <a:pos x="64" y="25"/>
                  </a:cxn>
                </a:cxnLst>
                <a:rect b="b" l="0" r="r" t="0"/>
                <a:pathLst>
                  <a:path h="163" w="107">
                    <a:moveTo>
                      <a:pt x="41" y="161"/>
                    </a:moveTo>
                    <a:cubicBezTo>
                      <a:pt x="0" y="159"/>
                      <a:pt x="7" y="102"/>
                      <a:pt x="10" y="80"/>
                    </a:cubicBezTo>
                    <a:cubicBezTo>
                      <a:pt x="13" y="61"/>
                      <a:pt x="25" y="0"/>
                      <a:pt x="68" y="1"/>
                    </a:cubicBezTo>
                    <a:cubicBezTo>
                      <a:pt x="107" y="3"/>
                      <a:pt x="103" y="56"/>
                      <a:pt x="98" y="83"/>
                    </a:cubicBezTo>
                    <a:cubicBezTo>
                      <a:pt x="95" y="102"/>
                      <a:pt x="83" y="163"/>
                      <a:pt x="41" y="161"/>
                    </a:cubicBezTo>
                    <a:close/>
                    <a:moveTo>
                      <a:pt x="64" y="25"/>
                    </a:moveTo>
                    <a:cubicBezTo>
                      <a:pt x="41" y="24"/>
                      <a:pt x="34" y="62"/>
                      <a:pt x="31" y="76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7" y="102"/>
                      <a:pt x="23" y="137"/>
                      <a:pt x="45" y="138"/>
                    </a:cubicBezTo>
                    <a:cubicBezTo>
                      <a:pt x="66" y="138"/>
                      <a:pt x="75" y="104"/>
                      <a:pt x="78" y="83"/>
                    </a:cubicBezTo>
                    <a:cubicBezTo>
                      <a:pt x="81" y="68"/>
                      <a:pt x="87" y="26"/>
                      <a:pt x="64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0" name="Freeform 41"/>
              <p:cNvSpPr>
                <a:spLocks noEditPoints="1"/>
              </p:cNvSpPr>
              <p:nvPr/>
            </p:nvSpPr>
            <p:spPr bwMode="auto">
              <a:xfrm>
                <a:off x="1072" y="3755"/>
                <a:ext cx="159" cy="243"/>
              </a:xfrm>
              <a:custGeom>
                <a:cxnLst>
                  <a:cxn ang="0">
                    <a:pos x="42" y="162"/>
                  </a:cxn>
                  <a:cxn ang="0">
                    <a:pos x="10" y="81"/>
                  </a:cxn>
                  <a:cxn ang="0">
                    <a:pos x="68" y="2"/>
                  </a:cxn>
                  <a:cxn ang="0">
                    <a:pos x="99" y="84"/>
                  </a:cxn>
                  <a:cxn ang="0">
                    <a:pos x="42" y="162"/>
                  </a:cxn>
                  <a:cxn ang="0">
                    <a:pos x="64" y="25"/>
                  </a:cxn>
                  <a:cxn ang="0">
                    <a:pos x="31" y="77"/>
                  </a:cxn>
                  <a:cxn ang="0">
                    <a:pos x="30" y="84"/>
                  </a:cxn>
                  <a:cxn ang="0">
                    <a:pos x="46" y="139"/>
                  </a:cxn>
                  <a:cxn ang="0">
                    <a:pos x="79" y="84"/>
                  </a:cxn>
                  <a:cxn ang="0">
                    <a:pos x="64" y="25"/>
                  </a:cxn>
                </a:cxnLst>
                <a:rect b="b" l="0" r="r" t="0"/>
                <a:pathLst>
                  <a:path h="164" w="108">
                    <a:moveTo>
                      <a:pt x="42" y="162"/>
                    </a:moveTo>
                    <a:cubicBezTo>
                      <a:pt x="0" y="161"/>
                      <a:pt x="7" y="103"/>
                      <a:pt x="10" y="81"/>
                    </a:cubicBezTo>
                    <a:cubicBezTo>
                      <a:pt x="13" y="61"/>
                      <a:pt x="25" y="0"/>
                      <a:pt x="68" y="2"/>
                    </a:cubicBezTo>
                    <a:cubicBezTo>
                      <a:pt x="108" y="3"/>
                      <a:pt x="104" y="57"/>
                      <a:pt x="99" y="84"/>
                    </a:cubicBezTo>
                    <a:cubicBezTo>
                      <a:pt x="96" y="103"/>
                      <a:pt x="84" y="164"/>
                      <a:pt x="42" y="162"/>
                    </a:cubicBezTo>
                    <a:close/>
                    <a:moveTo>
                      <a:pt x="64" y="25"/>
                    </a:moveTo>
                    <a:cubicBezTo>
                      <a:pt x="42" y="24"/>
                      <a:pt x="34" y="62"/>
                      <a:pt x="31" y="77"/>
                    </a:cubicBezTo>
                    <a:cubicBezTo>
                      <a:pt x="30" y="84"/>
                      <a:pt x="30" y="84"/>
                      <a:pt x="30" y="84"/>
                    </a:cubicBezTo>
                    <a:cubicBezTo>
                      <a:pt x="27" y="103"/>
                      <a:pt x="24" y="138"/>
                      <a:pt x="46" y="139"/>
                    </a:cubicBezTo>
                    <a:cubicBezTo>
                      <a:pt x="67" y="140"/>
                      <a:pt x="76" y="105"/>
                      <a:pt x="79" y="84"/>
                    </a:cubicBezTo>
                    <a:cubicBezTo>
                      <a:pt x="81" y="69"/>
                      <a:pt x="88" y="26"/>
                      <a:pt x="64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1" name="Freeform 42"/>
              <p:cNvSpPr/>
              <p:nvPr/>
            </p:nvSpPr>
            <p:spPr bwMode="auto">
              <a:xfrm>
                <a:off x="1245" y="3766"/>
                <a:ext cx="151" cy="237"/>
              </a:xfrm>
              <a:custGeom>
                <a:cxnLst>
                  <a:cxn ang="0">
                    <a:pos x="0" y="315"/>
                  </a:cxn>
                  <a:cxn ang="0">
                    <a:pos x="8" y="267"/>
                  </a:cxn>
                  <a:cxn ang="0">
                    <a:pos x="86" y="269"/>
                  </a:cxn>
                  <a:cxn ang="0">
                    <a:pos x="120" y="55"/>
                  </a:cxn>
                  <a:cxn ang="0">
                    <a:pos x="42" y="71"/>
                  </a:cxn>
                  <a:cxn ang="0">
                    <a:pos x="50" y="23"/>
                  </a:cxn>
                  <a:cxn ang="0">
                    <a:pos x="170" y="0"/>
                  </a:cxn>
                  <a:cxn ang="0">
                    <a:pos x="128" y="271"/>
                  </a:cxn>
                  <a:cxn ang="0">
                    <a:pos x="204" y="275"/>
                  </a:cxn>
                  <a:cxn ang="0">
                    <a:pos x="196" y="323"/>
                  </a:cxn>
                  <a:cxn ang="0">
                    <a:pos x="0" y="315"/>
                  </a:cxn>
                </a:cxnLst>
                <a:rect b="b" l="0" r="r" t="0"/>
                <a:pathLst>
                  <a:path h="323" w="204">
                    <a:moveTo>
                      <a:pt x="0" y="315"/>
                    </a:moveTo>
                    <a:lnTo>
                      <a:pt x="8" y="267"/>
                    </a:lnTo>
                    <a:lnTo>
                      <a:pt x="86" y="269"/>
                    </a:lnTo>
                    <a:lnTo>
                      <a:pt x="120" y="55"/>
                    </a:lnTo>
                    <a:lnTo>
                      <a:pt x="42" y="71"/>
                    </a:lnTo>
                    <a:lnTo>
                      <a:pt x="50" y="23"/>
                    </a:lnTo>
                    <a:lnTo>
                      <a:pt x="170" y="0"/>
                    </a:lnTo>
                    <a:lnTo>
                      <a:pt x="128" y="271"/>
                    </a:lnTo>
                    <a:lnTo>
                      <a:pt x="204" y="275"/>
                    </a:lnTo>
                    <a:lnTo>
                      <a:pt x="196" y="323"/>
                    </a:lnTo>
                    <a:lnTo>
                      <a:pt x="0" y="31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2" name="Freeform 43"/>
              <p:cNvSpPr>
                <a:spLocks noEditPoints="1"/>
              </p:cNvSpPr>
              <p:nvPr/>
            </p:nvSpPr>
            <p:spPr bwMode="auto">
              <a:xfrm>
                <a:off x="1611" y="3780"/>
                <a:ext cx="148" cy="237"/>
              </a:xfrm>
              <a:custGeom>
                <a:cxnLst>
                  <a:cxn ang="0">
                    <a:pos x="56" y="320"/>
                  </a:cxn>
                  <a:cxn ang="0">
                    <a:pos x="62" y="270"/>
                  </a:cxn>
                  <a:cxn ang="0">
                    <a:pos x="108" y="272"/>
                  </a:cxn>
                  <a:cxn ang="0">
                    <a:pos x="116" y="228"/>
                  </a:cxn>
                  <a:cxn ang="0">
                    <a:pos x="0" y="224"/>
                  </a:cxn>
                  <a:cxn ang="0">
                    <a:pos x="6" y="182"/>
                  </a:cxn>
                  <a:cxn ang="0">
                    <a:pos x="148" y="0"/>
                  </a:cxn>
                  <a:cxn ang="0">
                    <a:pos x="194" y="0"/>
                  </a:cxn>
                  <a:cxn ang="0">
                    <a:pos x="166" y="182"/>
                  </a:cxn>
                  <a:cxn ang="0">
                    <a:pos x="202" y="182"/>
                  </a:cxn>
                  <a:cxn ang="0">
                    <a:pos x="196" y="232"/>
                  </a:cxn>
                  <a:cxn ang="0">
                    <a:pos x="158" y="230"/>
                  </a:cxn>
                  <a:cxn ang="0">
                    <a:pos x="152" y="274"/>
                  </a:cxn>
                  <a:cxn ang="0">
                    <a:pos x="190" y="276"/>
                  </a:cxn>
                  <a:cxn ang="0">
                    <a:pos x="182" y="326"/>
                  </a:cxn>
                  <a:cxn ang="0">
                    <a:pos x="56" y="320"/>
                  </a:cxn>
                  <a:cxn ang="0">
                    <a:pos x="142" y="62"/>
                  </a:cxn>
                  <a:cxn ang="0">
                    <a:pos x="56" y="176"/>
                  </a:cxn>
                  <a:cxn ang="0">
                    <a:pos x="124" y="180"/>
                  </a:cxn>
                  <a:cxn ang="0">
                    <a:pos x="142" y="62"/>
                  </a:cxn>
                </a:cxnLst>
                <a:rect b="b" l="0" r="r" t="0"/>
                <a:pathLst>
                  <a:path h="326" w="201">
                    <a:moveTo>
                      <a:pt x="56" y="320"/>
                    </a:moveTo>
                    <a:lnTo>
                      <a:pt x="62" y="270"/>
                    </a:lnTo>
                    <a:lnTo>
                      <a:pt x="108" y="272"/>
                    </a:lnTo>
                    <a:lnTo>
                      <a:pt x="116" y="228"/>
                    </a:lnTo>
                    <a:lnTo>
                      <a:pt x="0" y="224"/>
                    </a:lnTo>
                    <a:lnTo>
                      <a:pt x="6" y="182"/>
                    </a:lnTo>
                    <a:lnTo>
                      <a:pt x="148" y="0"/>
                    </a:lnTo>
                    <a:lnTo>
                      <a:pt x="194" y="0"/>
                    </a:lnTo>
                    <a:lnTo>
                      <a:pt x="166" y="182"/>
                    </a:lnTo>
                    <a:lnTo>
                      <a:pt x="202" y="182"/>
                    </a:lnTo>
                    <a:lnTo>
                      <a:pt x="196" y="232"/>
                    </a:lnTo>
                    <a:lnTo>
                      <a:pt x="158" y="230"/>
                    </a:lnTo>
                    <a:lnTo>
                      <a:pt x="152" y="274"/>
                    </a:lnTo>
                    <a:lnTo>
                      <a:pt x="190" y="276"/>
                    </a:lnTo>
                    <a:lnTo>
                      <a:pt x="182" y="326"/>
                    </a:lnTo>
                    <a:lnTo>
                      <a:pt x="56" y="320"/>
                    </a:lnTo>
                    <a:close/>
                    <a:moveTo>
                      <a:pt x="142" y="62"/>
                    </a:moveTo>
                    <a:lnTo>
                      <a:pt x="56" y="176"/>
                    </a:lnTo>
                    <a:lnTo>
                      <a:pt x="124" y="180"/>
                    </a:lnTo>
                    <a:lnTo>
                      <a:pt x="142" y="6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3" name="Freeform 44"/>
              <p:cNvSpPr>
                <a:spLocks noEditPoints="1"/>
              </p:cNvSpPr>
              <p:nvPr/>
            </p:nvSpPr>
            <p:spPr bwMode="auto">
              <a:xfrm>
                <a:off x="1795" y="3786"/>
                <a:ext cx="151" cy="240"/>
              </a:xfrm>
              <a:custGeom>
                <a:cxnLst>
                  <a:cxn ang="0">
                    <a:pos x="56" y="322"/>
                  </a:cxn>
                  <a:cxn ang="0">
                    <a:pos x="64" y="274"/>
                  </a:cxn>
                  <a:cxn ang="0">
                    <a:pos x="110" y="276"/>
                  </a:cxn>
                  <a:cxn ang="0">
                    <a:pos x="118" y="230"/>
                  </a:cxn>
                  <a:cxn ang="0">
                    <a:pos x="0" y="226"/>
                  </a:cxn>
                  <a:cxn ang="0">
                    <a:pos x="6" y="184"/>
                  </a:cxn>
                  <a:cxn ang="0">
                    <a:pos x="148" y="0"/>
                  </a:cxn>
                  <a:cxn ang="0">
                    <a:pos x="196" y="2"/>
                  </a:cxn>
                  <a:cxn ang="0">
                    <a:pos x="168" y="184"/>
                  </a:cxn>
                  <a:cxn ang="0">
                    <a:pos x="206" y="184"/>
                  </a:cxn>
                  <a:cxn ang="0">
                    <a:pos x="198" y="234"/>
                  </a:cxn>
                  <a:cxn ang="0">
                    <a:pos x="160" y="232"/>
                  </a:cxn>
                  <a:cxn ang="0">
                    <a:pos x="154" y="278"/>
                  </a:cxn>
                  <a:cxn ang="0">
                    <a:pos x="194" y="278"/>
                  </a:cxn>
                  <a:cxn ang="0">
                    <a:pos x="186" y="328"/>
                  </a:cxn>
                  <a:cxn ang="0">
                    <a:pos x="56" y="322"/>
                  </a:cxn>
                  <a:cxn ang="0">
                    <a:pos x="142" y="64"/>
                  </a:cxn>
                  <a:cxn ang="0">
                    <a:pos x="56" y="178"/>
                  </a:cxn>
                  <a:cxn ang="0">
                    <a:pos x="126" y="182"/>
                  </a:cxn>
                  <a:cxn ang="0">
                    <a:pos x="142" y="64"/>
                  </a:cxn>
                </a:cxnLst>
                <a:rect b="b" l="0" r="r" t="0"/>
                <a:pathLst>
                  <a:path h="328" w="206">
                    <a:moveTo>
                      <a:pt x="56" y="322"/>
                    </a:moveTo>
                    <a:lnTo>
                      <a:pt x="64" y="274"/>
                    </a:lnTo>
                    <a:lnTo>
                      <a:pt x="110" y="276"/>
                    </a:lnTo>
                    <a:lnTo>
                      <a:pt x="118" y="230"/>
                    </a:lnTo>
                    <a:lnTo>
                      <a:pt x="0" y="226"/>
                    </a:lnTo>
                    <a:lnTo>
                      <a:pt x="6" y="184"/>
                    </a:lnTo>
                    <a:lnTo>
                      <a:pt x="148" y="0"/>
                    </a:lnTo>
                    <a:lnTo>
                      <a:pt x="196" y="2"/>
                    </a:lnTo>
                    <a:lnTo>
                      <a:pt x="168" y="184"/>
                    </a:lnTo>
                    <a:lnTo>
                      <a:pt x="206" y="184"/>
                    </a:lnTo>
                    <a:lnTo>
                      <a:pt x="198" y="234"/>
                    </a:lnTo>
                    <a:lnTo>
                      <a:pt x="160" y="232"/>
                    </a:lnTo>
                    <a:lnTo>
                      <a:pt x="154" y="278"/>
                    </a:lnTo>
                    <a:lnTo>
                      <a:pt x="194" y="278"/>
                    </a:lnTo>
                    <a:lnTo>
                      <a:pt x="186" y="328"/>
                    </a:lnTo>
                    <a:lnTo>
                      <a:pt x="56" y="322"/>
                    </a:lnTo>
                    <a:close/>
                    <a:moveTo>
                      <a:pt x="142" y="64"/>
                    </a:moveTo>
                    <a:lnTo>
                      <a:pt x="56" y="178"/>
                    </a:lnTo>
                    <a:lnTo>
                      <a:pt x="126" y="182"/>
                    </a:lnTo>
                    <a:lnTo>
                      <a:pt x="142" y="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4" name="Freeform 45"/>
              <p:cNvSpPr>
                <a:spLocks noEditPoints="1"/>
              </p:cNvSpPr>
              <p:nvPr/>
            </p:nvSpPr>
            <p:spPr bwMode="auto">
              <a:xfrm>
                <a:off x="1987" y="3791"/>
                <a:ext cx="159" cy="246"/>
              </a:xfrm>
              <a:custGeom>
                <a:cxnLst>
                  <a:cxn ang="0">
                    <a:pos x="26" y="167"/>
                  </a:cxn>
                  <a:cxn ang="0">
                    <a:pos x="0" y="164"/>
                  </a:cxn>
                  <a:cxn ang="0">
                    <a:pos x="5" y="140"/>
                  </a:cxn>
                  <a:cxn ang="0">
                    <a:pos x="23" y="142"/>
                  </a:cxn>
                  <a:cxn ang="0">
                    <a:pos x="82" y="98"/>
                  </a:cxn>
                  <a:cxn ang="0">
                    <a:pos x="54" y="105"/>
                  </a:cxn>
                  <a:cxn ang="0">
                    <a:pos x="18" y="51"/>
                  </a:cxn>
                  <a:cxn ang="0">
                    <a:pos x="69" y="1"/>
                  </a:cxn>
                  <a:cxn ang="0">
                    <a:pos x="96" y="15"/>
                  </a:cxn>
                  <a:cxn ang="0">
                    <a:pos x="106" y="78"/>
                  </a:cxn>
                  <a:cxn ang="0">
                    <a:pos x="26" y="167"/>
                  </a:cxn>
                  <a:cxn ang="0">
                    <a:pos x="86" y="39"/>
                  </a:cxn>
                  <a:cxn ang="0">
                    <a:pos x="67" y="26"/>
                  </a:cxn>
                  <a:cxn ang="0">
                    <a:pos x="40" y="51"/>
                  </a:cxn>
                  <a:cxn ang="0">
                    <a:pos x="59" y="81"/>
                  </a:cxn>
                  <a:cxn ang="0">
                    <a:pos x="89" y="61"/>
                  </a:cxn>
                  <a:cxn ang="0">
                    <a:pos x="86" y="39"/>
                  </a:cxn>
                </a:cxnLst>
                <a:rect b="b" l="0" r="r" t="0"/>
                <a:pathLst>
                  <a:path h="168" w="110">
                    <a:moveTo>
                      <a:pt x="26" y="167"/>
                    </a:moveTo>
                    <a:cubicBezTo>
                      <a:pt x="15" y="166"/>
                      <a:pt x="6" y="165"/>
                      <a:pt x="0" y="164"/>
                    </a:cubicBezTo>
                    <a:cubicBezTo>
                      <a:pt x="5" y="140"/>
                      <a:pt x="5" y="140"/>
                      <a:pt x="5" y="140"/>
                    </a:cubicBezTo>
                    <a:cubicBezTo>
                      <a:pt x="11" y="140"/>
                      <a:pt x="16" y="141"/>
                      <a:pt x="23" y="142"/>
                    </a:cubicBezTo>
                    <a:cubicBezTo>
                      <a:pt x="62" y="143"/>
                      <a:pt x="72" y="124"/>
                      <a:pt x="82" y="98"/>
                    </a:cubicBezTo>
                    <a:cubicBezTo>
                      <a:pt x="75" y="102"/>
                      <a:pt x="64" y="106"/>
                      <a:pt x="54" y="105"/>
                    </a:cubicBezTo>
                    <a:cubicBezTo>
                      <a:pt x="29" y="104"/>
                      <a:pt x="14" y="79"/>
                      <a:pt x="18" y="51"/>
                    </a:cubicBezTo>
                    <a:cubicBezTo>
                      <a:pt x="22" y="24"/>
                      <a:pt x="43" y="0"/>
                      <a:pt x="69" y="1"/>
                    </a:cubicBezTo>
                    <a:cubicBezTo>
                      <a:pt x="80" y="1"/>
                      <a:pt x="89" y="6"/>
                      <a:pt x="96" y="15"/>
                    </a:cubicBezTo>
                    <a:cubicBezTo>
                      <a:pt x="110" y="31"/>
                      <a:pt x="110" y="55"/>
                      <a:pt x="106" y="78"/>
                    </a:cubicBezTo>
                    <a:cubicBezTo>
                      <a:pt x="98" y="135"/>
                      <a:pt x="62" y="168"/>
                      <a:pt x="26" y="167"/>
                    </a:cubicBezTo>
                    <a:close/>
                    <a:moveTo>
                      <a:pt x="86" y="39"/>
                    </a:moveTo>
                    <a:cubicBezTo>
                      <a:pt x="83" y="32"/>
                      <a:pt x="76" y="26"/>
                      <a:pt x="67" y="26"/>
                    </a:cubicBezTo>
                    <a:cubicBezTo>
                      <a:pt x="57" y="25"/>
                      <a:pt x="43" y="32"/>
                      <a:pt x="40" y="51"/>
                    </a:cubicBezTo>
                    <a:cubicBezTo>
                      <a:pt x="37" y="69"/>
                      <a:pt x="46" y="80"/>
                      <a:pt x="59" y="81"/>
                    </a:cubicBezTo>
                    <a:cubicBezTo>
                      <a:pt x="77" y="82"/>
                      <a:pt x="89" y="62"/>
                      <a:pt x="89" y="61"/>
                    </a:cubicBezTo>
                    <a:cubicBezTo>
                      <a:pt x="89" y="53"/>
                      <a:pt x="89" y="46"/>
                      <a:pt x="86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5" name="Freeform 46"/>
              <p:cNvSpPr/>
              <p:nvPr/>
            </p:nvSpPr>
            <p:spPr bwMode="auto">
              <a:xfrm>
                <a:off x="2166" y="3797"/>
                <a:ext cx="170" cy="246"/>
              </a:xfrm>
              <a:custGeom>
                <a:cxnLst>
                  <a:cxn ang="0">
                    <a:pos x="0" y="163"/>
                  </a:cxn>
                  <a:cxn ang="0">
                    <a:pos x="3" y="142"/>
                  </a:cxn>
                  <a:cxn ang="0">
                    <a:pos x="72" y="85"/>
                  </a:cxn>
                  <a:cxn ang="0">
                    <a:pos x="93" y="54"/>
                  </a:cxn>
                  <a:cxn ang="0">
                    <a:pos x="70" y="26"/>
                  </a:cxn>
                  <a:cxn ang="0">
                    <a:pos x="44" y="44"/>
                  </a:cxn>
                  <a:cxn ang="0">
                    <a:pos x="43" y="49"/>
                  </a:cxn>
                  <a:cxn ang="0">
                    <a:pos x="22" y="48"/>
                  </a:cxn>
                  <a:cxn ang="0">
                    <a:pos x="25" y="25"/>
                  </a:cxn>
                  <a:cxn ang="0">
                    <a:pos x="75" y="1"/>
                  </a:cxn>
                  <a:cxn ang="0">
                    <a:pos x="114" y="31"/>
                  </a:cxn>
                  <a:cxn ang="0">
                    <a:pos x="114" y="53"/>
                  </a:cxn>
                  <a:cxn ang="0">
                    <a:pos x="73" y="111"/>
                  </a:cxn>
                  <a:cxn ang="0">
                    <a:pos x="39" y="139"/>
                  </a:cxn>
                  <a:cxn ang="0">
                    <a:pos x="81" y="141"/>
                  </a:cxn>
                  <a:cxn ang="0">
                    <a:pos x="83" y="123"/>
                  </a:cxn>
                  <a:cxn ang="0">
                    <a:pos x="104" y="124"/>
                  </a:cxn>
                  <a:cxn ang="0">
                    <a:pos x="98" y="167"/>
                  </a:cxn>
                  <a:cxn ang="0">
                    <a:pos x="0" y="163"/>
                  </a:cxn>
                </a:cxnLst>
                <a:rect b="b" l="0" r="r" t="0"/>
                <a:pathLst>
                  <a:path h="167" w="115">
                    <a:moveTo>
                      <a:pt x="0" y="163"/>
                    </a:moveTo>
                    <a:cubicBezTo>
                      <a:pt x="3" y="142"/>
                      <a:pt x="3" y="142"/>
                      <a:pt x="3" y="142"/>
                    </a:cubicBezTo>
                    <a:cubicBezTo>
                      <a:pt x="72" y="85"/>
                      <a:pt x="72" y="85"/>
                      <a:pt x="72" y="85"/>
                    </a:cubicBezTo>
                    <a:cubicBezTo>
                      <a:pt x="86" y="73"/>
                      <a:pt x="92" y="65"/>
                      <a:pt x="93" y="54"/>
                    </a:cubicBezTo>
                    <a:cubicBezTo>
                      <a:pt x="96" y="36"/>
                      <a:pt x="84" y="26"/>
                      <a:pt x="70" y="26"/>
                    </a:cubicBezTo>
                    <a:cubicBezTo>
                      <a:pt x="69" y="26"/>
                      <a:pt x="47" y="26"/>
                      <a:pt x="44" y="44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9" y="9"/>
                      <a:pt x="56" y="0"/>
                      <a:pt x="75" y="1"/>
                    </a:cubicBezTo>
                    <a:cubicBezTo>
                      <a:pt x="97" y="2"/>
                      <a:pt x="109" y="17"/>
                      <a:pt x="114" y="31"/>
                    </a:cubicBezTo>
                    <a:cubicBezTo>
                      <a:pt x="116" y="38"/>
                      <a:pt x="115" y="45"/>
                      <a:pt x="114" y="53"/>
                    </a:cubicBezTo>
                    <a:cubicBezTo>
                      <a:pt x="111" y="80"/>
                      <a:pt x="94" y="92"/>
                      <a:pt x="73" y="111"/>
                    </a:cubicBezTo>
                    <a:cubicBezTo>
                      <a:pt x="39" y="139"/>
                      <a:pt x="39" y="139"/>
                      <a:pt x="39" y="139"/>
                    </a:cubicBezTo>
                    <a:cubicBezTo>
                      <a:pt x="81" y="141"/>
                      <a:pt x="81" y="141"/>
                      <a:pt x="81" y="141"/>
                    </a:cubicBezTo>
                    <a:cubicBezTo>
                      <a:pt x="83" y="123"/>
                      <a:pt x="83" y="123"/>
                      <a:pt x="83" y="123"/>
                    </a:cubicBezTo>
                    <a:cubicBezTo>
                      <a:pt x="104" y="124"/>
                      <a:pt x="104" y="124"/>
                      <a:pt x="104" y="124"/>
                    </a:cubicBezTo>
                    <a:cubicBezTo>
                      <a:pt x="98" y="167"/>
                      <a:pt x="98" y="167"/>
                      <a:pt x="98" y="167"/>
                    </a:cubicBezTo>
                    <a:lnTo>
                      <a:pt x="0" y="1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6" name="Freeform 47"/>
              <p:cNvSpPr>
                <a:spLocks noEditPoints="1"/>
              </p:cNvSpPr>
              <p:nvPr/>
            </p:nvSpPr>
            <p:spPr bwMode="auto">
              <a:xfrm>
                <a:off x="2570" y="3811"/>
                <a:ext cx="165" cy="251"/>
              </a:xfrm>
              <a:custGeom>
                <a:cxnLst>
                  <a:cxn ang="0">
                    <a:pos x="45" y="171"/>
                  </a:cxn>
                  <a:cxn ang="0">
                    <a:pos x="7" y="85"/>
                  </a:cxn>
                  <a:cxn ang="0">
                    <a:pos x="69" y="2"/>
                  </a:cxn>
                  <a:cxn ang="0">
                    <a:pos x="106" y="89"/>
                  </a:cxn>
                  <a:cxn ang="0">
                    <a:pos x="45" y="171"/>
                  </a:cxn>
                  <a:cxn ang="0">
                    <a:pos x="65" y="27"/>
                  </a:cxn>
                  <a:cxn ang="0">
                    <a:pos x="30" y="81"/>
                  </a:cxn>
                  <a:cxn ang="0">
                    <a:pos x="30" y="88"/>
                  </a:cxn>
                  <a:cxn ang="0">
                    <a:pos x="49" y="146"/>
                  </a:cxn>
                  <a:cxn ang="0">
                    <a:pos x="84" y="89"/>
                  </a:cxn>
                  <a:cxn ang="0">
                    <a:pos x="65" y="27"/>
                  </a:cxn>
                </a:cxnLst>
                <a:rect b="b" l="0" r="r" t="0"/>
                <a:pathLst>
                  <a:path h="173" w="113">
                    <a:moveTo>
                      <a:pt x="45" y="171"/>
                    </a:moveTo>
                    <a:cubicBezTo>
                      <a:pt x="0" y="169"/>
                      <a:pt x="4" y="109"/>
                      <a:pt x="7" y="85"/>
                    </a:cubicBezTo>
                    <a:cubicBezTo>
                      <a:pt x="10" y="65"/>
                      <a:pt x="21" y="0"/>
                      <a:pt x="69" y="2"/>
                    </a:cubicBezTo>
                    <a:cubicBezTo>
                      <a:pt x="113" y="4"/>
                      <a:pt x="110" y="60"/>
                      <a:pt x="106" y="89"/>
                    </a:cubicBezTo>
                    <a:cubicBezTo>
                      <a:pt x="103" y="109"/>
                      <a:pt x="93" y="173"/>
                      <a:pt x="45" y="171"/>
                    </a:cubicBezTo>
                    <a:close/>
                    <a:moveTo>
                      <a:pt x="65" y="27"/>
                    </a:moveTo>
                    <a:cubicBezTo>
                      <a:pt x="40" y="26"/>
                      <a:pt x="33" y="66"/>
                      <a:pt x="30" y="81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27" y="109"/>
                      <a:pt x="25" y="145"/>
                      <a:pt x="49" y="146"/>
                    </a:cubicBezTo>
                    <a:cubicBezTo>
                      <a:pt x="72" y="147"/>
                      <a:pt x="81" y="110"/>
                      <a:pt x="84" y="89"/>
                    </a:cubicBezTo>
                    <a:cubicBezTo>
                      <a:pt x="86" y="73"/>
                      <a:pt x="91" y="28"/>
                      <a:pt x="65" y="2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7" name="Freeform 48"/>
              <p:cNvSpPr/>
              <p:nvPr/>
            </p:nvSpPr>
            <p:spPr bwMode="auto">
              <a:xfrm>
                <a:off x="2777" y="3822"/>
                <a:ext cx="156" cy="243"/>
              </a:xfrm>
              <a:custGeom>
                <a:cxnLst>
                  <a:cxn ang="0">
                    <a:pos x="78" y="332"/>
                  </a:cxn>
                  <a:cxn ang="0">
                    <a:pos x="28" y="330"/>
                  </a:cxn>
                  <a:cxn ang="0">
                    <a:pos x="160" y="56"/>
                  </a:cxn>
                  <a:cxn ang="0">
                    <a:pos x="50" y="52"/>
                  </a:cxn>
                  <a:cxn ang="0">
                    <a:pos x="44" y="94"/>
                  </a:cxn>
                  <a:cxn ang="0">
                    <a:pos x="0" y="92"/>
                  </a:cxn>
                  <a:cxn ang="0">
                    <a:pos x="12" y="0"/>
                  </a:cxn>
                  <a:cxn ang="0">
                    <a:pos x="216" y="6"/>
                  </a:cxn>
                  <a:cxn ang="0">
                    <a:pos x="210" y="44"/>
                  </a:cxn>
                  <a:cxn ang="0">
                    <a:pos x="78" y="332"/>
                  </a:cxn>
                </a:cxnLst>
                <a:rect b="b" l="0" r="r" t="0"/>
                <a:pathLst>
                  <a:path h="332" w="216">
                    <a:moveTo>
                      <a:pt x="78" y="332"/>
                    </a:moveTo>
                    <a:lnTo>
                      <a:pt x="28" y="330"/>
                    </a:lnTo>
                    <a:lnTo>
                      <a:pt x="160" y="56"/>
                    </a:lnTo>
                    <a:lnTo>
                      <a:pt x="50" y="52"/>
                    </a:lnTo>
                    <a:lnTo>
                      <a:pt x="44" y="94"/>
                    </a:lnTo>
                    <a:lnTo>
                      <a:pt x="0" y="92"/>
                    </a:lnTo>
                    <a:lnTo>
                      <a:pt x="12" y="0"/>
                    </a:lnTo>
                    <a:lnTo>
                      <a:pt x="216" y="6"/>
                    </a:lnTo>
                    <a:lnTo>
                      <a:pt x="210" y="44"/>
                    </a:lnTo>
                    <a:lnTo>
                      <a:pt x="78" y="3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8" name="Freeform 49"/>
              <p:cNvSpPr>
                <a:spLocks noEditPoints="1"/>
              </p:cNvSpPr>
              <p:nvPr/>
            </p:nvSpPr>
            <p:spPr bwMode="auto">
              <a:xfrm>
                <a:off x="2964" y="3825"/>
                <a:ext cx="173" cy="257"/>
              </a:xfrm>
              <a:custGeom>
                <a:cxnLst>
                  <a:cxn ang="0">
                    <a:pos x="49" y="173"/>
                  </a:cxn>
                  <a:cxn ang="0">
                    <a:pos x="4" y="122"/>
                  </a:cxn>
                  <a:cxn ang="0">
                    <a:pos x="29" y="84"/>
                  </a:cxn>
                  <a:cxn ang="0">
                    <a:pos x="16" y="46"/>
                  </a:cxn>
                  <a:cxn ang="0">
                    <a:pos x="71" y="1"/>
                  </a:cxn>
                  <a:cxn ang="0">
                    <a:pos x="114" y="49"/>
                  </a:cxn>
                  <a:cxn ang="0">
                    <a:pos x="92" y="86"/>
                  </a:cxn>
                  <a:cxn ang="0">
                    <a:pos x="107" y="126"/>
                  </a:cxn>
                  <a:cxn ang="0">
                    <a:pos x="49" y="173"/>
                  </a:cxn>
                  <a:cxn ang="0">
                    <a:pos x="58" y="98"/>
                  </a:cxn>
                  <a:cxn ang="0">
                    <a:pos x="27" y="121"/>
                  </a:cxn>
                  <a:cxn ang="0">
                    <a:pos x="54" y="148"/>
                  </a:cxn>
                  <a:cxn ang="0">
                    <a:pos x="84" y="123"/>
                  </a:cxn>
                  <a:cxn ang="0">
                    <a:pos x="58" y="98"/>
                  </a:cxn>
                  <a:cxn ang="0">
                    <a:pos x="67" y="27"/>
                  </a:cxn>
                  <a:cxn ang="0">
                    <a:pos x="39" y="49"/>
                  </a:cxn>
                  <a:cxn ang="0">
                    <a:pos x="62" y="73"/>
                  </a:cxn>
                  <a:cxn ang="0">
                    <a:pos x="91" y="50"/>
                  </a:cxn>
                  <a:cxn ang="0">
                    <a:pos x="67" y="27"/>
                  </a:cxn>
                </a:cxnLst>
                <a:rect b="b" l="0" r="r" t="0"/>
                <a:pathLst>
                  <a:path h="175" w="117">
                    <a:moveTo>
                      <a:pt x="49" y="173"/>
                    </a:moveTo>
                    <a:cubicBezTo>
                      <a:pt x="26" y="172"/>
                      <a:pt x="0" y="155"/>
                      <a:pt x="4" y="122"/>
                    </a:cubicBezTo>
                    <a:cubicBezTo>
                      <a:pt x="6" y="106"/>
                      <a:pt x="16" y="92"/>
                      <a:pt x="29" y="84"/>
                    </a:cubicBezTo>
                    <a:cubicBezTo>
                      <a:pt x="19" y="73"/>
                      <a:pt x="14" y="61"/>
                      <a:pt x="16" y="46"/>
                    </a:cubicBezTo>
                    <a:cubicBezTo>
                      <a:pt x="19" y="23"/>
                      <a:pt x="40" y="0"/>
                      <a:pt x="71" y="1"/>
                    </a:cubicBezTo>
                    <a:cubicBezTo>
                      <a:pt x="99" y="2"/>
                      <a:pt x="117" y="23"/>
                      <a:pt x="114" y="49"/>
                    </a:cubicBezTo>
                    <a:cubicBezTo>
                      <a:pt x="111" y="66"/>
                      <a:pt x="103" y="77"/>
                      <a:pt x="92" y="86"/>
                    </a:cubicBezTo>
                    <a:cubicBezTo>
                      <a:pt x="103" y="96"/>
                      <a:pt x="109" y="109"/>
                      <a:pt x="107" y="126"/>
                    </a:cubicBezTo>
                    <a:cubicBezTo>
                      <a:pt x="104" y="146"/>
                      <a:pt x="86" y="175"/>
                      <a:pt x="49" y="173"/>
                    </a:cubicBezTo>
                    <a:close/>
                    <a:moveTo>
                      <a:pt x="58" y="98"/>
                    </a:moveTo>
                    <a:cubicBezTo>
                      <a:pt x="43" y="98"/>
                      <a:pt x="29" y="107"/>
                      <a:pt x="27" y="121"/>
                    </a:cubicBezTo>
                    <a:cubicBezTo>
                      <a:pt x="26" y="134"/>
                      <a:pt x="35" y="147"/>
                      <a:pt x="54" y="148"/>
                    </a:cubicBezTo>
                    <a:cubicBezTo>
                      <a:pt x="66" y="148"/>
                      <a:pt x="82" y="139"/>
                      <a:pt x="84" y="123"/>
                    </a:cubicBezTo>
                    <a:cubicBezTo>
                      <a:pt x="86" y="111"/>
                      <a:pt x="78" y="99"/>
                      <a:pt x="58" y="98"/>
                    </a:cubicBezTo>
                    <a:close/>
                    <a:moveTo>
                      <a:pt x="67" y="27"/>
                    </a:moveTo>
                    <a:cubicBezTo>
                      <a:pt x="52" y="26"/>
                      <a:pt x="41" y="36"/>
                      <a:pt x="39" y="49"/>
                    </a:cubicBezTo>
                    <a:cubicBezTo>
                      <a:pt x="37" y="63"/>
                      <a:pt x="48" y="72"/>
                      <a:pt x="62" y="73"/>
                    </a:cubicBezTo>
                    <a:cubicBezTo>
                      <a:pt x="75" y="73"/>
                      <a:pt x="89" y="65"/>
                      <a:pt x="91" y="50"/>
                    </a:cubicBezTo>
                    <a:cubicBezTo>
                      <a:pt x="92" y="40"/>
                      <a:pt x="88" y="28"/>
                      <a:pt x="67" y="2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9" name="Freeform 50"/>
              <p:cNvSpPr/>
              <p:nvPr/>
            </p:nvSpPr>
            <p:spPr bwMode="auto">
              <a:xfrm>
                <a:off x="3165" y="3833"/>
                <a:ext cx="167" cy="254"/>
              </a:xfrm>
              <a:custGeom>
                <a:cxnLst>
                  <a:cxn ang="0">
                    <a:pos x="0" y="336"/>
                  </a:cxn>
                  <a:cxn ang="0">
                    <a:pos x="6" y="284"/>
                  </a:cxn>
                  <a:cxn ang="0">
                    <a:pos x="94" y="288"/>
                  </a:cxn>
                  <a:cxn ang="0">
                    <a:pos x="124" y="60"/>
                  </a:cxn>
                  <a:cxn ang="0">
                    <a:pos x="36" y="76"/>
                  </a:cxn>
                  <a:cxn ang="0">
                    <a:pos x="42" y="24"/>
                  </a:cxn>
                  <a:cxn ang="0">
                    <a:pos x="178" y="0"/>
                  </a:cxn>
                  <a:cxn ang="0">
                    <a:pos x="142" y="290"/>
                  </a:cxn>
                  <a:cxn ang="0">
                    <a:pos x="228" y="294"/>
                  </a:cxn>
                  <a:cxn ang="0">
                    <a:pos x="222" y="346"/>
                  </a:cxn>
                  <a:cxn ang="0">
                    <a:pos x="0" y="336"/>
                  </a:cxn>
                </a:cxnLst>
                <a:rect b="b" l="0" r="r" t="0"/>
                <a:pathLst>
                  <a:path h="346" w="228">
                    <a:moveTo>
                      <a:pt x="0" y="336"/>
                    </a:moveTo>
                    <a:lnTo>
                      <a:pt x="6" y="284"/>
                    </a:lnTo>
                    <a:lnTo>
                      <a:pt x="94" y="288"/>
                    </a:lnTo>
                    <a:lnTo>
                      <a:pt x="124" y="60"/>
                    </a:lnTo>
                    <a:lnTo>
                      <a:pt x="36" y="76"/>
                    </a:lnTo>
                    <a:lnTo>
                      <a:pt x="42" y="24"/>
                    </a:lnTo>
                    <a:lnTo>
                      <a:pt x="178" y="0"/>
                    </a:lnTo>
                    <a:lnTo>
                      <a:pt x="142" y="290"/>
                    </a:lnTo>
                    <a:lnTo>
                      <a:pt x="228" y="294"/>
                    </a:lnTo>
                    <a:lnTo>
                      <a:pt x="222" y="346"/>
                    </a:lnTo>
                    <a:lnTo>
                      <a:pt x="0" y="3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0" name="Freeform 51"/>
              <p:cNvSpPr/>
              <p:nvPr/>
            </p:nvSpPr>
            <p:spPr bwMode="auto">
              <a:xfrm>
                <a:off x="3592" y="3850"/>
                <a:ext cx="167" cy="251"/>
              </a:xfrm>
              <a:custGeom>
                <a:cxnLst>
                  <a:cxn ang="0">
                    <a:pos x="88" y="340"/>
                  </a:cxn>
                  <a:cxn ang="0">
                    <a:pos x="34" y="338"/>
                  </a:cxn>
                  <a:cxn ang="0">
                    <a:pos x="168" y="58"/>
                  </a:cxn>
                  <a:cxn ang="0">
                    <a:pos x="52" y="52"/>
                  </a:cxn>
                  <a:cxn ang="0">
                    <a:pos x="48" y="96"/>
                  </a:cxn>
                  <a:cxn ang="0">
                    <a:pos x="0" y="94"/>
                  </a:cxn>
                  <a:cxn ang="0">
                    <a:pos x="10" y="0"/>
                  </a:cxn>
                  <a:cxn ang="0">
                    <a:pos x="226" y="6"/>
                  </a:cxn>
                  <a:cxn ang="0">
                    <a:pos x="222" y="44"/>
                  </a:cxn>
                  <a:cxn ang="0">
                    <a:pos x="88" y="340"/>
                  </a:cxn>
                </a:cxnLst>
                <a:rect b="b" l="0" r="r" t="0"/>
                <a:pathLst>
                  <a:path h="340" w="226">
                    <a:moveTo>
                      <a:pt x="88" y="340"/>
                    </a:moveTo>
                    <a:lnTo>
                      <a:pt x="34" y="338"/>
                    </a:lnTo>
                    <a:lnTo>
                      <a:pt x="168" y="58"/>
                    </a:lnTo>
                    <a:lnTo>
                      <a:pt x="52" y="52"/>
                    </a:lnTo>
                    <a:lnTo>
                      <a:pt x="48" y="96"/>
                    </a:lnTo>
                    <a:lnTo>
                      <a:pt x="0" y="94"/>
                    </a:lnTo>
                    <a:lnTo>
                      <a:pt x="10" y="0"/>
                    </a:lnTo>
                    <a:lnTo>
                      <a:pt x="226" y="6"/>
                    </a:lnTo>
                    <a:lnTo>
                      <a:pt x="222" y="44"/>
                    </a:lnTo>
                    <a:lnTo>
                      <a:pt x="88" y="34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1" name="Freeform 52"/>
              <p:cNvSpPr/>
              <p:nvPr/>
            </p:nvSpPr>
            <p:spPr bwMode="auto">
              <a:xfrm>
                <a:off x="3784" y="3856"/>
                <a:ext cx="170" cy="260"/>
              </a:xfrm>
              <a:custGeom>
                <a:cxnLst>
                  <a:cxn ang="0">
                    <a:pos x="54" y="177"/>
                  </a:cxn>
                  <a:cxn ang="0">
                    <a:pos x="0" y="159"/>
                  </a:cxn>
                  <a:cxn ang="0">
                    <a:pos x="11" y="137"/>
                  </a:cxn>
                  <a:cxn ang="0">
                    <a:pos x="54" y="151"/>
                  </a:cxn>
                  <a:cxn ang="0">
                    <a:pos x="89" y="125"/>
                  </a:cxn>
                  <a:cxn ang="0">
                    <a:pos x="61" y="98"/>
                  </a:cxn>
                  <a:cxn ang="0">
                    <a:pos x="47" y="98"/>
                  </a:cxn>
                  <a:cxn ang="0">
                    <a:pos x="50" y="72"/>
                  </a:cxn>
                  <a:cxn ang="0">
                    <a:pos x="54" y="72"/>
                  </a:cxn>
                  <a:cxn ang="0">
                    <a:pos x="90" y="50"/>
                  </a:cxn>
                  <a:cxn ang="0">
                    <a:pos x="68" y="27"/>
                  </a:cxn>
                  <a:cxn ang="0">
                    <a:pos x="29" y="40"/>
                  </a:cxn>
                  <a:cxn ang="0">
                    <a:pos x="20" y="19"/>
                  </a:cxn>
                  <a:cxn ang="0">
                    <a:pos x="71" y="0"/>
                  </a:cxn>
                  <a:cxn ang="0">
                    <a:pos x="111" y="23"/>
                  </a:cxn>
                  <a:cxn ang="0">
                    <a:pos x="115" y="49"/>
                  </a:cxn>
                  <a:cxn ang="0">
                    <a:pos x="95" y="84"/>
                  </a:cxn>
                  <a:cxn ang="0">
                    <a:pos x="113" y="127"/>
                  </a:cxn>
                  <a:cxn ang="0">
                    <a:pos x="54" y="177"/>
                  </a:cxn>
                </a:cxnLst>
                <a:rect b="b" l="0" r="r" t="0"/>
                <a:pathLst>
                  <a:path h="178" w="115">
                    <a:moveTo>
                      <a:pt x="54" y="177"/>
                    </a:moveTo>
                    <a:cubicBezTo>
                      <a:pt x="29" y="176"/>
                      <a:pt x="12" y="165"/>
                      <a:pt x="0" y="159"/>
                    </a:cubicBezTo>
                    <a:cubicBezTo>
                      <a:pt x="11" y="137"/>
                      <a:pt x="11" y="137"/>
                      <a:pt x="11" y="137"/>
                    </a:cubicBezTo>
                    <a:cubicBezTo>
                      <a:pt x="34" y="147"/>
                      <a:pt x="41" y="150"/>
                      <a:pt x="54" y="151"/>
                    </a:cubicBezTo>
                    <a:cubicBezTo>
                      <a:pt x="71" y="151"/>
                      <a:pt x="87" y="142"/>
                      <a:pt x="89" y="125"/>
                    </a:cubicBezTo>
                    <a:cubicBezTo>
                      <a:pt x="92" y="102"/>
                      <a:pt x="70" y="98"/>
                      <a:pt x="61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66" y="72"/>
                      <a:pt x="88" y="71"/>
                      <a:pt x="90" y="50"/>
                    </a:cubicBezTo>
                    <a:cubicBezTo>
                      <a:pt x="92" y="33"/>
                      <a:pt x="79" y="27"/>
                      <a:pt x="68" y="27"/>
                    </a:cubicBezTo>
                    <a:cubicBezTo>
                      <a:pt x="58" y="26"/>
                      <a:pt x="49" y="29"/>
                      <a:pt x="29" y="40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36" y="9"/>
                      <a:pt x="52" y="0"/>
                      <a:pt x="71" y="0"/>
                    </a:cubicBezTo>
                    <a:cubicBezTo>
                      <a:pt x="88" y="1"/>
                      <a:pt x="102" y="8"/>
                      <a:pt x="111" y="23"/>
                    </a:cubicBezTo>
                    <a:cubicBezTo>
                      <a:pt x="115" y="30"/>
                      <a:pt x="116" y="39"/>
                      <a:pt x="115" y="49"/>
                    </a:cubicBezTo>
                    <a:cubicBezTo>
                      <a:pt x="113" y="68"/>
                      <a:pt x="102" y="78"/>
                      <a:pt x="95" y="84"/>
                    </a:cubicBezTo>
                    <a:cubicBezTo>
                      <a:pt x="106" y="93"/>
                      <a:pt x="116" y="103"/>
                      <a:pt x="113" y="127"/>
                    </a:cubicBezTo>
                    <a:cubicBezTo>
                      <a:pt x="109" y="167"/>
                      <a:pt x="74" y="178"/>
                      <a:pt x="54" y="17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2" name="Freeform 53"/>
              <p:cNvSpPr/>
              <p:nvPr/>
            </p:nvSpPr>
            <p:spPr bwMode="auto">
              <a:xfrm>
                <a:off x="4016" y="3864"/>
                <a:ext cx="170" cy="257"/>
              </a:xfrm>
              <a:custGeom>
                <a:cxnLst>
                  <a:cxn ang="0">
                    <a:pos x="92" y="346"/>
                  </a:cxn>
                  <a:cxn ang="0">
                    <a:pos x="40" y="344"/>
                  </a:cxn>
                  <a:cxn ang="0">
                    <a:pos x="174" y="58"/>
                  </a:cxn>
                  <a:cxn ang="0">
                    <a:pos x="54" y="54"/>
                  </a:cxn>
                  <a:cxn ang="0">
                    <a:pos x="50" y="98"/>
                  </a:cxn>
                  <a:cxn ang="0">
                    <a:pos x="0" y="96"/>
                  </a:cxn>
                  <a:cxn ang="0">
                    <a:pos x="12" y="0"/>
                  </a:cxn>
                  <a:cxn ang="0">
                    <a:pos x="232" y="8"/>
                  </a:cxn>
                  <a:cxn ang="0">
                    <a:pos x="228" y="46"/>
                  </a:cxn>
                  <a:cxn ang="0">
                    <a:pos x="92" y="346"/>
                  </a:cxn>
                </a:cxnLst>
                <a:rect b="b" l="0" r="r" t="0"/>
                <a:pathLst>
                  <a:path h="346" w="231">
                    <a:moveTo>
                      <a:pt x="92" y="346"/>
                    </a:moveTo>
                    <a:lnTo>
                      <a:pt x="40" y="344"/>
                    </a:lnTo>
                    <a:lnTo>
                      <a:pt x="174" y="58"/>
                    </a:lnTo>
                    <a:lnTo>
                      <a:pt x="54" y="54"/>
                    </a:lnTo>
                    <a:lnTo>
                      <a:pt x="50" y="98"/>
                    </a:lnTo>
                    <a:lnTo>
                      <a:pt x="0" y="96"/>
                    </a:lnTo>
                    <a:lnTo>
                      <a:pt x="12" y="0"/>
                    </a:lnTo>
                    <a:lnTo>
                      <a:pt x="232" y="8"/>
                    </a:lnTo>
                    <a:lnTo>
                      <a:pt x="228" y="46"/>
                    </a:lnTo>
                    <a:lnTo>
                      <a:pt x="92" y="34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3" name="Freeform 54"/>
              <p:cNvSpPr>
                <a:spLocks noEditPoints="1"/>
              </p:cNvSpPr>
              <p:nvPr/>
            </p:nvSpPr>
            <p:spPr bwMode="auto">
              <a:xfrm>
                <a:off x="4234" y="3872"/>
                <a:ext cx="179" cy="265"/>
              </a:xfrm>
              <a:custGeom>
                <a:cxnLst>
                  <a:cxn ang="0">
                    <a:pos x="118" y="30"/>
                  </a:cxn>
                  <a:cxn ang="0">
                    <a:pos x="96" y="28"/>
                  </a:cxn>
                  <a:cxn ang="0">
                    <a:pos x="90" y="27"/>
                  </a:cxn>
                  <a:cxn ang="0">
                    <a:pos x="31" y="75"/>
                  </a:cxn>
                  <a:cxn ang="0">
                    <a:pos x="62" y="67"/>
                  </a:cxn>
                  <a:cxn ang="0">
                    <a:pos x="107" y="126"/>
                  </a:cxn>
                  <a:cxn ang="0">
                    <a:pos x="52" y="179"/>
                  </a:cxn>
                  <a:cxn ang="0">
                    <a:pos x="31" y="174"/>
                  </a:cxn>
                  <a:cxn ang="0">
                    <a:pos x="3" y="99"/>
                  </a:cxn>
                  <a:cxn ang="0">
                    <a:pos x="29" y="31"/>
                  </a:cxn>
                  <a:cxn ang="0">
                    <a:pos x="103" y="1"/>
                  </a:cxn>
                  <a:cxn ang="0">
                    <a:pos x="122" y="4"/>
                  </a:cxn>
                  <a:cxn ang="0">
                    <a:pos x="118" y="30"/>
                  </a:cxn>
                  <a:cxn ang="0">
                    <a:pos x="58" y="93"/>
                  </a:cxn>
                  <a:cxn ang="0">
                    <a:pos x="25" y="113"/>
                  </a:cxn>
                  <a:cxn ang="0">
                    <a:pos x="27" y="132"/>
                  </a:cxn>
                  <a:cxn ang="0">
                    <a:pos x="53" y="153"/>
                  </a:cxn>
                  <a:cxn ang="0">
                    <a:pos x="82" y="124"/>
                  </a:cxn>
                  <a:cxn ang="0">
                    <a:pos x="58" y="93"/>
                  </a:cxn>
                </a:cxnLst>
                <a:rect b="b" l="0" r="r" t="0"/>
                <a:pathLst>
                  <a:path h="181" w="122">
                    <a:moveTo>
                      <a:pt x="118" y="30"/>
                    </a:moveTo>
                    <a:cubicBezTo>
                      <a:pt x="96" y="28"/>
                      <a:pt x="96" y="28"/>
                      <a:pt x="96" y="28"/>
                    </a:cubicBezTo>
                    <a:cubicBezTo>
                      <a:pt x="94" y="28"/>
                      <a:pt x="92" y="27"/>
                      <a:pt x="90" y="27"/>
                    </a:cubicBezTo>
                    <a:cubicBezTo>
                      <a:pt x="58" y="26"/>
                      <a:pt x="41" y="44"/>
                      <a:pt x="31" y="75"/>
                    </a:cubicBezTo>
                    <a:cubicBezTo>
                      <a:pt x="42" y="69"/>
                      <a:pt x="48" y="66"/>
                      <a:pt x="62" y="67"/>
                    </a:cubicBezTo>
                    <a:cubicBezTo>
                      <a:pt x="95" y="68"/>
                      <a:pt x="110" y="98"/>
                      <a:pt x="107" y="126"/>
                    </a:cubicBezTo>
                    <a:cubicBezTo>
                      <a:pt x="104" y="155"/>
                      <a:pt x="80" y="181"/>
                      <a:pt x="52" y="179"/>
                    </a:cubicBezTo>
                    <a:cubicBezTo>
                      <a:pt x="45" y="179"/>
                      <a:pt x="37" y="176"/>
                      <a:pt x="31" y="174"/>
                    </a:cubicBezTo>
                    <a:cubicBezTo>
                      <a:pt x="5" y="161"/>
                      <a:pt x="0" y="128"/>
                      <a:pt x="3" y="99"/>
                    </a:cubicBezTo>
                    <a:cubicBezTo>
                      <a:pt x="6" y="74"/>
                      <a:pt x="15" y="50"/>
                      <a:pt x="29" y="31"/>
                    </a:cubicBezTo>
                    <a:cubicBezTo>
                      <a:pt x="48" y="7"/>
                      <a:pt x="76" y="0"/>
                      <a:pt x="103" y="1"/>
                    </a:cubicBezTo>
                    <a:cubicBezTo>
                      <a:pt x="112" y="2"/>
                      <a:pt x="117" y="3"/>
                      <a:pt x="122" y="4"/>
                    </a:cubicBezTo>
                    <a:lnTo>
                      <a:pt x="118" y="30"/>
                    </a:lnTo>
                    <a:close/>
                    <a:moveTo>
                      <a:pt x="58" y="93"/>
                    </a:moveTo>
                    <a:cubicBezTo>
                      <a:pt x="36" y="92"/>
                      <a:pt x="25" y="113"/>
                      <a:pt x="25" y="113"/>
                    </a:cubicBezTo>
                    <a:cubicBezTo>
                      <a:pt x="25" y="120"/>
                      <a:pt x="25" y="126"/>
                      <a:pt x="27" y="132"/>
                    </a:cubicBezTo>
                    <a:cubicBezTo>
                      <a:pt x="31" y="144"/>
                      <a:pt x="41" y="152"/>
                      <a:pt x="53" y="153"/>
                    </a:cubicBezTo>
                    <a:cubicBezTo>
                      <a:pt x="67" y="154"/>
                      <a:pt x="80" y="143"/>
                      <a:pt x="82" y="124"/>
                    </a:cubicBezTo>
                    <a:cubicBezTo>
                      <a:pt x="84" y="112"/>
                      <a:pt x="79" y="94"/>
                      <a:pt x="58" y="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34" name="Group 55"/>
            <p:cNvGrpSpPr/>
            <p:nvPr/>
          </p:nvGrpSpPr>
          <p:grpSpPr>
            <a:xfrm>
              <a:off x="741" y="2309"/>
              <a:ext cx="624" cy="535"/>
              <a:chOff x="741" y="2309"/>
              <a:chExt cx="624" cy="535"/>
            </a:xfrm>
          </p:grpSpPr>
          <p:sp>
            <p:nvSpPr>
              <p:cNvPr id="155" name="Freeform 56"/>
              <p:cNvSpPr/>
              <p:nvPr/>
            </p:nvSpPr>
            <p:spPr bwMode="auto">
              <a:xfrm>
                <a:off x="750" y="2316"/>
                <a:ext cx="614" cy="527"/>
              </a:xfrm>
              <a:custGeom>
                <a:cxnLst>
                  <a:cxn ang="0">
                    <a:pos x="375" y="311"/>
                  </a:cxn>
                  <a:cxn ang="0">
                    <a:pos x="324" y="358"/>
                  </a:cxn>
                  <a:cxn ang="0">
                    <a:pos x="37" y="338"/>
                  </a:cxn>
                  <a:cxn ang="0">
                    <a:pos x="5" y="286"/>
                  </a:cxn>
                  <a:cxn ang="0">
                    <a:pos x="46" y="48"/>
                  </a:cxn>
                  <a:cxn ang="0">
                    <a:pos x="95" y="1"/>
                  </a:cxn>
                  <a:cxn ang="0">
                    <a:pos x="380" y="16"/>
                  </a:cxn>
                  <a:cxn ang="0">
                    <a:pos x="414" y="68"/>
                  </a:cxn>
                  <a:cxn ang="0">
                    <a:pos x="375" y="311"/>
                  </a:cxn>
                </a:cxnLst>
                <a:rect b="b" l="0" r="r" t="0"/>
                <a:pathLst>
                  <a:path h="360" w="419">
                    <a:moveTo>
                      <a:pt x="375" y="311"/>
                    </a:moveTo>
                    <a:cubicBezTo>
                      <a:pt x="371" y="338"/>
                      <a:pt x="348" y="360"/>
                      <a:pt x="324" y="358"/>
                    </a:cubicBezTo>
                    <a:cubicBezTo>
                      <a:pt x="37" y="338"/>
                      <a:pt x="37" y="338"/>
                      <a:pt x="37" y="338"/>
                    </a:cubicBezTo>
                    <a:cubicBezTo>
                      <a:pt x="15" y="336"/>
                      <a:pt x="0" y="313"/>
                      <a:pt x="5" y="286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50" y="21"/>
                      <a:pt x="72" y="0"/>
                      <a:pt x="95" y="1"/>
                    </a:cubicBezTo>
                    <a:cubicBezTo>
                      <a:pt x="380" y="16"/>
                      <a:pt x="380" y="16"/>
                      <a:pt x="380" y="16"/>
                    </a:cubicBezTo>
                    <a:cubicBezTo>
                      <a:pt x="403" y="17"/>
                      <a:pt x="419" y="40"/>
                      <a:pt x="414" y="68"/>
                    </a:cubicBezTo>
                    <a:lnTo>
                      <a:pt x="375" y="31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>
                      <a:gamma/>
                      <a:shade val="34902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34902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6" name="Freeform 57"/>
              <p:cNvSpPr/>
              <p:nvPr/>
            </p:nvSpPr>
            <p:spPr bwMode="auto">
              <a:xfrm>
                <a:off x="742" y="2310"/>
                <a:ext cx="608" cy="522"/>
              </a:xfrm>
              <a:custGeom>
                <a:cxnLst>
                  <a:cxn ang="0">
                    <a:pos x="371" y="308"/>
                  </a:cxn>
                  <a:cxn ang="0">
                    <a:pos x="321" y="355"/>
                  </a:cxn>
                  <a:cxn ang="0">
                    <a:pos x="37" y="336"/>
                  </a:cxn>
                  <a:cxn ang="0">
                    <a:pos x="5" y="284"/>
                  </a:cxn>
                  <a:cxn ang="0">
                    <a:pos x="45" y="47"/>
                  </a:cxn>
                  <a:cxn ang="0">
                    <a:pos x="94" y="1"/>
                  </a:cxn>
                  <a:cxn ang="0">
                    <a:pos x="376" y="16"/>
                  </a:cxn>
                  <a:cxn ang="0">
                    <a:pos x="410" y="67"/>
                  </a:cxn>
                  <a:cxn ang="0">
                    <a:pos x="371" y="308"/>
                  </a:cxn>
                </a:cxnLst>
                <a:rect b="b" l="0" r="r" t="0"/>
                <a:pathLst>
                  <a:path h="357" w="415">
                    <a:moveTo>
                      <a:pt x="371" y="308"/>
                    </a:moveTo>
                    <a:cubicBezTo>
                      <a:pt x="367" y="336"/>
                      <a:pt x="344" y="357"/>
                      <a:pt x="321" y="355"/>
                    </a:cubicBezTo>
                    <a:cubicBezTo>
                      <a:pt x="37" y="336"/>
                      <a:pt x="37" y="336"/>
                      <a:pt x="37" y="336"/>
                    </a:cubicBezTo>
                    <a:cubicBezTo>
                      <a:pt x="15" y="334"/>
                      <a:pt x="0" y="311"/>
                      <a:pt x="5" y="284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50" y="21"/>
                      <a:pt x="72" y="0"/>
                      <a:pt x="94" y="1"/>
                    </a:cubicBezTo>
                    <a:cubicBezTo>
                      <a:pt x="376" y="16"/>
                      <a:pt x="376" y="16"/>
                      <a:pt x="376" y="16"/>
                    </a:cubicBezTo>
                    <a:cubicBezTo>
                      <a:pt x="399" y="17"/>
                      <a:pt x="415" y="40"/>
                      <a:pt x="410" y="67"/>
                    </a:cubicBezTo>
                    <a:lnTo>
                      <a:pt x="371" y="30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7" name="Freeform 58"/>
              <p:cNvSpPr>
                <a:spLocks noEditPoints="1"/>
              </p:cNvSpPr>
              <p:nvPr/>
            </p:nvSpPr>
            <p:spPr bwMode="auto">
              <a:xfrm>
                <a:off x="750" y="2324"/>
                <a:ext cx="594" cy="494"/>
              </a:xfrm>
              <a:custGeom>
                <a:cxnLst>
                  <a:cxn ang="0">
                    <a:pos x="259" y="131"/>
                  </a:cxn>
                  <a:cxn ang="0">
                    <a:pos x="254" y="144"/>
                  </a:cxn>
                  <a:cxn ang="0">
                    <a:pos x="241" y="170"/>
                  </a:cxn>
                  <a:cxn ang="0">
                    <a:pos x="245" y="198"/>
                  </a:cxn>
                  <a:cxn ang="0">
                    <a:pos x="193" y="283"/>
                  </a:cxn>
                  <a:cxn ang="0">
                    <a:pos x="182" y="338"/>
                  </a:cxn>
                  <a:cxn ang="0">
                    <a:pos x="195" y="288"/>
                  </a:cxn>
                  <a:cxn ang="0">
                    <a:pos x="367" y="298"/>
                  </a:cxn>
                  <a:cxn ang="0">
                    <a:pos x="212" y="282"/>
                  </a:cxn>
                  <a:cxn ang="0">
                    <a:pos x="251" y="216"/>
                  </a:cxn>
                  <a:cxn ang="0">
                    <a:pos x="380" y="218"/>
                  </a:cxn>
                  <a:cxn ang="0">
                    <a:pos x="249" y="194"/>
                  </a:cxn>
                  <a:cxn ang="0">
                    <a:pos x="257" y="148"/>
                  </a:cxn>
                  <a:cxn ang="0">
                    <a:pos x="392" y="141"/>
                  </a:cxn>
                  <a:cxn ang="0">
                    <a:pos x="262" y="127"/>
                  </a:cxn>
                  <a:cxn ang="0">
                    <a:pos x="240" y="52"/>
                  </a:cxn>
                  <a:cxn ang="0">
                    <a:pos x="243" y="1"/>
                  </a:cxn>
                  <a:cxn ang="0">
                    <a:pos x="229" y="55"/>
                  </a:cxn>
                  <a:cxn ang="0">
                    <a:pos x="238" y="58"/>
                  </a:cxn>
                  <a:cxn ang="0">
                    <a:pos x="238" y="58"/>
                  </a:cxn>
                  <a:cxn ang="0">
                    <a:pos x="238" y="58"/>
                  </a:cxn>
                  <a:cxn ang="0">
                    <a:pos x="405" y="61"/>
                  </a:cxn>
                  <a:cxn ang="0">
                    <a:pos x="207" y="49"/>
                  </a:cxn>
                  <a:cxn ang="0">
                    <a:pos x="40" y="42"/>
                  </a:cxn>
                  <a:cxn ang="0">
                    <a:pos x="191" y="56"/>
                  </a:cxn>
                  <a:cxn ang="0">
                    <a:pos x="152" y="121"/>
                  </a:cxn>
                  <a:cxn ang="0">
                    <a:pos x="27" y="119"/>
                  </a:cxn>
                  <a:cxn ang="0">
                    <a:pos x="154" y="142"/>
                  </a:cxn>
                  <a:cxn ang="0">
                    <a:pos x="146" y="188"/>
                  </a:cxn>
                  <a:cxn ang="0">
                    <a:pos x="14" y="195"/>
                  </a:cxn>
                  <a:cxn ang="0">
                    <a:pos x="137" y="208"/>
                  </a:cxn>
                  <a:cxn ang="0">
                    <a:pos x="153" y="278"/>
                  </a:cxn>
                  <a:cxn ang="0">
                    <a:pos x="0" y="273"/>
                  </a:cxn>
                  <a:cxn ang="0">
                    <a:pos x="162" y="284"/>
                  </a:cxn>
                  <a:cxn ang="0">
                    <a:pos x="159" y="336"/>
                  </a:cxn>
                  <a:cxn ang="0">
                    <a:pos x="173" y="282"/>
                  </a:cxn>
                  <a:cxn ang="0">
                    <a:pos x="140" y="218"/>
                  </a:cxn>
                  <a:cxn ang="0">
                    <a:pos x="148" y="192"/>
                  </a:cxn>
                  <a:cxn ang="0">
                    <a:pos x="161" y="166"/>
                  </a:cxn>
                  <a:cxn ang="0">
                    <a:pos x="157" y="138"/>
                  </a:cxn>
                  <a:cxn ang="0">
                    <a:pos x="202" y="56"/>
                  </a:cxn>
                  <a:cxn ang="0">
                    <a:pos x="202" y="56"/>
                  </a:cxn>
                  <a:cxn ang="0">
                    <a:pos x="212" y="54"/>
                  </a:cxn>
                  <a:cxn ang="0">
                    <a:pos x="216" y="0"/>
                  </a:cxn>
                </a:cxnLst>
                <a:rect b="b" l="0" r="r" t="0"/>
                <a:pathLst>
                  <a:path h="338" w="405">
                    <a:moveTo>
                      <a:pt x="261" y="127"/>
                    </a:moveTo>
                    <a:cubicBezTo>
                      <a:pt x="260" y="128"/>
                      <a:pt x="260" y="130"/>
                      <a:pt x="259" y="131"/>
                    </a:cubicBezTo>
                    <a:cubicBezTo>
                      <a:pt x="258" y="137"/>
                      <a:pt x="256" y="140"/>
                      <a:pt x="255" y="142"/>
                    </a:cubicBezTo>
                    <a:cubicBezTo>
                      <a:pt x="255" y="143"/>
                      <a:pt x="254" y="144"/>
                      <a:pt x="254" y="144"/>
                    </a:cubicBezTo>
                    <a:cubicBezTo>
                      <a:pt x="254" y="144"/>
                      <a:pt x="254" y="144"/>
                      <a:pt x="254" y="144"/>
                    </a:cubicBezTo>
                    <a:cubicBezTo>
                      <a:pt x="247" y="151"/>
                      <a:pt x="243" y="161"/>
                      <a:pt x="241" y="170"/>
                    </a:cubicBezTo>
                    <a:cubicBezTo>
                      <a:pt x="240" y="180"/>
                      <a:pt x="241" y="190"/>
                      <a:pt x="245" y="198"/>
                    </a:cubicBezTo>
                    <a:cubicBezTo>
                      <a:pt x="245" y="198"/>
                      <a:pt x="245" y="198"/>
                      <a:pt x="245" y="198"/>
                    </a:cubicBezTo>
                    <a:cubicBezTo>
                      <a:pt x="246" y="201"/>
                      <a:pt x="247" y="208"/>
                      <a:pt x="245" y="224"/>
                    </a:cubicBezTo>
                    <a:cubicBezTo>
                      <a:pt x="240" y="255"/>
                      <a:pt x="218" y="279"/>
                      <a:pt x="193" y="283"/>
                    </a:cubicBezTo>
                    <a:cubicBezTo>
                      <a:pt x="191" y="283"/>
                      <a:pt x="191" y="283"/>
                      <a:pt x="191" y="283"/>
                    </a:cubicBezTo>
                    <a:cubicBezTo>
                      <a:pt x="182" y="338"/>
                      <a:pt x="182" y="338"/>
                      <a:pt x="182" y="338"/>
                    </a:cubicBezTo>
                    <a:cubicBezTo>
                      <a:pt x="187" y="338"/>
                      <a:pt x="187" y="338"/>
                      <a:pt x="187" y="338"/>
                    </a:cubicBezTo>
                    <a:cubicBezTo>
                      <a:pt x="195" y="288"/>
                      <a:pt x="195" y="288"/>
                      <a:pt x="195" y="288"/>
                    </a:cubicBezTo>
                    <a:cubicBezTo>
                      <a:pt x="197" y="288"/>
                      <a:pt x="199" y="287"/>
                      <a:pt x="201" y="287"/>
                    </a:cubicBezTo>
                    <a:cubicBezTo>
                      <a:pt x="367" y="298"/>
                      <a:pt x="367" y="298"/>
                      <a:pt x="367" y="298"/>
                    </a:cubicBezTo>
                    <a:cubicBezTo>
                      <a:pt x="367" y="292"/>
                      <a:pt x="367" y="292"/>
                      <a:pt x="367" y="292"/>
                    </a:cubicBezTo>
                    <a:cubicBezTo>
                      <a:pt x="212" y="282"/>
                      <a:pt x="212" y="282"/>
                      <a:pt x="212" y="282"/>
                    </a:cubicBezTo>
                    <a:cubicBezTo>
                      <a:pt x="231" y="271"/>
                      <a:pt x="245" y="250"/>
                      <a:pt x="250" y="225"/>
                    </a:cubicBezTo>
                    <a:cubicBezTo>
                      <a:pt x="250" y="221"/>
                      <a:pt x="251" y="218"/>
                      <a:pt x="251" y="216"/>
                    </a:cubicBezTo>
                    <a:cubicBezTo>
                      <a:pt x="379" y="224"/>
                      <a:pt x="379" y="224"/>
                      <a:pt x="379" y="224"/>
                    </a:cubicBezTo>
                    <a:cubicBezTo>
                      <a:pt x="380" y="218"/>
                      <a:pt x="380" y="218"/>
                      <a:pt x="380" y="218"/>
                    </a:cubicBezTo>
                    <a:cubicBezTo>
                      <a:pt x="251" y="210"/>
                      <a:pt x="251" y="210"/>
                      <a:pt x="251" y="210"/>
                    </a:cubicBezTo>
                    <a:cubicBezTo>
                      <a:pt x="252" y="199"/>
                      <a:pt x="249" y="194"/>
                      <a:pt x="249" y="194"/>
                    </a:cubicBezTo>
                    <a:cubicBezTo>
                      <a:pt x="246" y="187"/>
                      <a:pt x="245" y="179"/>
                      <a:pt x="246" y="171"/>
                    </a:cubicBezTo>
                    <a:cubicBezTo>
                      <a:pt x="247" y="162"/>
                      <a:pt x="251" y="154"/>
                      <a:pt x="257" y="148"/>
                    </a:cubicBezTo>
                    <a:cubicBezTo>
                      <a:pt x="257" y="148"/>
                      <a:pt x="261" y="144"/>
                      <a:pt x="264" y="133"/>
                    </a:cubicBezTo>
                    <a:cubicBezTo>
                      <a:pt x="392" y="141"/>
                      <a:pt x="392" y="141"/>
                      <a:pt x="392" y="141"/>
                    </a:cubicBezTo>
                    <a:cubicBezTo>
                      <a:pt x="393" y="135"/>
                      <a:pt x="393" y="135"/>
                      <a:pt x="393" y="135"/>
                    </a:cubicBezTo>
                    <a:cubicBezTo>
                      <a:pt x="262" y="127"/>
                      <a:pt x="262" y="127"/>
                      <a:pt x="262" y="127"/>
                    </a:cubicBezTo>
                    <a:lnTo>
                      <a:pt x="261" y="127"/>
                    </a:lnTo>
                    <a:close/>
                    <a:moveTo>
                      <a:pt x="240" y="52"/>
                    </a:moveTo>
                    <a:cubicBezTo>
                      <a:pt x="238" y="51"/>
                      <a:pt x="236" y="51"/>
                      <a:pt x="235" y="50"/>
                    </a:cubicBezTo>
                    <a:cubicBezTo>
                      <a:pt x="243" y="1"/>
                      <a:pt x="243" y="1"/>
                      <a:pt x="243" y="1"/>
                    </a:cubicBezTo>
                    <a:cubicBezTo>
                      <a:pt x="238" y="1"/>
                      <a:pt x="238" y="1"/>
                      <a:pt x="238" y="1"/>
                    </a:cubicBezTo>
                    <a:cubicBezTo>
                      <a:pt x="229" y="55"/>
                      <a:pt x="229" y="55"/>
                      <a:pt x="229" y="55"/>
                    </a:cubicBezTo>
                    <a:cubicBezTo>
                      <a:pt x="231" y="55"/>
                      <a:pt x="231" y="55"/>
                      <a:pt x="231" y="55"/>
                    </a:cubicBezTo>
                    <a:cubicBezTo>
                      <a:pt x="234" y="56"/>
                      <a:pt x="235" y="57"/>
                      <a:pt x="238" y="58"/>
                    </a:cubicBezTo>
                    <a:cubicBezTo>
                      <a:pt x="238" y="58"/>
                      <a:pt x="238" y="58"/>
                      <a:pt x="238" y="58"/>
                    </a:cubicBezTo>
                    <a:cubicBezTo>
                      <a:pt x="238" y="58"/>
                      <a:pt x="238" y="58"/>
                      <a:pt x="238" y="58"/>
                    </a:cubicBezTo>
                    <a:cubicBezTo>
                      <a:pt x="238" y="58"/>
                      <a:pt x="238" y="58"/>
                      <a:pt x="238" y="58"/>
                    </a:cubicBezTo>
                    <a:cubicBezTo>
                      <a:pt x="238" y="58"/>
                      <a:pt x="238" y="58"/>
                      <a:pt x="238" y="58"/>
                    </a:cubicBezTo>
                    <a:cubicBezTo>
                      <a:pt x="404" y="67"/>
                      <a:pt x="404" y="67"/>
                      <a:pt x="404" y="67"/>
                    </a:cubicBezTo>
                    <a:cubicBezTo>
                      <a:pt x="405" y="61"/>
                      <a:pt x="405" y="61"/>
                      <a:pt x="405" y="61"/>
                    </a:cubicBezTo>
                    <a:lnTo>
                      <a:pt x="240" y="52"/>
                    </a:lnTo>
                    <a:close/>
                    <a:moveTo>
                      <a:pt x="207" y="49"/>
                    </a:moveTo>
                    <a:cubicBezTo>
                      <a:pt x="206" y="49"/>
                      <a:pt x="204" y="50"/>
                      <a:pt x="202" y="50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191" y="56"/>
                      <a:pt x="191" y="56"/>
                      <a:pt x="191" y="56"/>
                    </a:cubicBezTo>
                    <a:cubicBezTo>
                      <a:pt x="172" y="66"/>
                      <a:pt x="157" y="87"/>
                      <a:pt x="153" y="112"/>
                    </a:cubicBezTo>
                    <a:cubicBezTo>
                      <a:pt x="153" y="115"/>
                      <a:pt x="152" y="118"/>
                      <a:pt x="152" y="121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7" y="119"/>
                      <a:pt x="27" y="119"/>
                      <a:pt x="27" y="119"/>
                    </a:cubicBezTo>
                    <a:cubicBezTo>
                      <a:pt x="152" y="127"/>
                      <a:pt x="152" y="127"/>
                      <a:pt x="152" y="127"/>
                    </a:cubicBezTo>
                    <a:cubicBezTo>
                      <a:pt x="151" y="138"/>
                      <a:pt x="153" y="142"/>
                      <a:pt x="154" y="142"/>
                    </a:cubicBezTo>
                    <a:cubicBezTo>
                      <a:pt x="157" y="149"/>
                      <a:pt x="158" y="157"/>
                      <a:pt x="157" y="165"/>
                    </a:cubicBezTo>
                    <a:cubicBezTo>
                      <a:pt x="155" y="174"/>
                      <a:pt x="151" y="182"/>
                      <a:pt x="146" y="188"/>
                    </a:cubicBezTo>
                    <a:cubicBezTo>
                      <a:pt x="145" y="188"/>
                      <a:pt x="142" y="192"/>
                      <a:pt x="139" y="203"/>
                    </a:cubicBezTo>
                    <a:cubicBezTo>
                      <a:pt x="14" y="195"/>
                      <a:pt x="14" y="195"/>
                      <a:pt x="14" y="195"/>
                    </a:cubicBezTo>
                    <a:cubicBezTo>
                      <a:pt x="13" y="201"/>
                      <a:pt x="13" y="201"/>
                      <a:pt x="13" y="201"/>
                    </a:cubicBezTo>
                    <a:cubicBezTo>
                      <a:pt x="137" y="208"/>
                      <a:pt x="137" y="208"/>
                      <a:pt x="137" y="208"/>
                    </a:cubicBezTo>
                    <a:cubicBezTo>
                      <a:pt x="137" y="211"/>
                      <a:pt x="136" y="214"/>
                      <a:pt x="135" y="218"/>
                    </a:cubicBezTo>
                    <a:cubicBezTo>
                      <a:pt x="131" y="242"/>
                      <a:pt x="139" y="265"/>
                      <a:pt x="153" y="278"/>
                    </a:cubicBezTo>
                    <a:cubicBezTo>
                      <a:pt x="1" y="268"/>
                      <a:pt x="1" y="268"/>
                      <a:pt x="1" y="268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162" y="284"/>
                      <a:pt x="162" y="284"/>
                      <a:pt x="162" y="284"/>
                    </a:cubicBezTo>
                    <a:cubicBezTo>
                      <a:pt x="162" y="284"/>
                      <a:pt x="162" y="284"/>
                      <a:pt x="162" y="284"/>
                    </a:cubicBezTo>
                    <a:cubicBezTo>
                      <a:pt x="164" y="285"/>
                      <a:pt x="166" y="286"/>
                      <a:pt x="168" y="287"/>
                    </a:cubicBezTo>
                    <a:cubicBezTo>
                      <a:pt x="159" y="336"/>
                      <a:pt x="159" y="336"/>
                      <a:pt x="159" y="336"/>
                    </a:cubicBezTo>
                    <a:cubicBezTo>
                      <a:pt x="164" y="337"/>
                      <a:pt x="164" y="337"/>
                      <a:pt x="164" y="337"/>
                    </a:cubicBezTo>
                    <a:cubicBezTo>
                      <a:pt x="173" y="282"/>
                      <a:pt x="173" y="282"/>
                      <a:pt x="173" y="282"/>
                    </a:cubicBezTo>
                    <a:cubicBezTo>
                      <a:pt x="171" y="282"/>
                      <a:pt x="171" y="282"/>
                      <a:pt x="171" y="282"/>
                    </a:cubicBezTo>
                    <a:cubicBezTo>
                      <a:pt x="149" y="274"/>
                      <a:pt x="135" y="248"/>
                      <a:pt x="140" y="218"/>
                    </a:cubicBezTo>
                    <a:cubicBezTo>
                      <a:pt x="142" y="207"/>
                      <a:pt x="144" y="200"/>
                      <a:pt x="146" y="196"/>
                    </a:cubicBezTo>
                    <a:cubicBezTo>
                      <a:pt x="147" y="195"/>
                      <a:pt x="148" y="193"/>
                      <a:pt x="148" y="192"/>
                    </a:cubicBezTo>
                    <a:cubicBezTo>
                      <a:pt x="149" y="192"/>
                      <a:pt x="149" y="192"/>
                      <a:pt x="149" y="192"/>
                    </a:cubicBezTo>
                    <a:cubicBezTo>
                      <a:pt x="156" y="185"/>
                      <a:pt x="160" y="175"/>
                      <a:pt x="161" y="166"/>
                    </a:cubicBezTo>
                    <a:cubicBezTo>
                      <a:pt x="163" y="156"/>
                      <a:pt x="162" y="146"/>
                      <a:pt x="158" y="139"/>
                    </a:cubicBezTo>
                    <a:cubicBezTo>
                      <a:pt x="158" y="139"/>
                      <a:pt x="158" y="139"/>
                      <a:pt x="157" y="138"/>
                    </a:cubicBezTo>
                    <a:cubicBezTo>
                      <a:pt x="157" y="135"/>
                      <a:pt x="155" y="128"/>
                      <a:pt x="158" y="112"/>
                    </a:cubicBezTo>
                    <a:cubicBezTo>
                      <a:pt x="163" y="86"/>
                      <a:pt x="180" y="64"/>
                      <a:pt x="202" y="56"/>
                    </a:cubicBezTo>
                    <a:cubicBezTo>
                      <a:pt x="202" y="56"/>
                      <a:pt x="202" y="56"/>
                      <a:pt x="202" y="56"/>
                    </a:cubicBezTo>
                    <a:cubicBezTo>
                      <a:pt x="202" y="56"/>
                      <a:pt x="202" y="56"/>
                      <a:pt x="202" y="56"/>
                    </a:cubicBezTo>
                    <a:cubicBezTo>
                      <a:pt x="205" y="55"/>
                      <a:pt x="207" y="54"/>
                      <a:pt x="210" y="54"/>
                    </a:cubicBezTo>
                    <a:cubicBezTo>
                      <a:pt x="212" y="54"/>
                      <a:pt x="212" y="54"/>
                      <a:pt x="212" y="54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16" y="0"/>
                      <a:pt x="216" y="0"/>
                      <a:pt x="216" y="0"/>
                    </a:cubicBezTo>
                    <a:lnTo>
                      <a:pt x="207" y="4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35" name="Freeform 59"/>
            <p:cNvSpPr>
              <a:spLocks noEditPoints="1"/>
            </p:cNvSpPr>
            <p:nvPr/>
          </p:nvSpPr>
          <p:spPr bwMode="auto">
            <a:xfrm>
              <a:off x="1439" y="912"/>
              <a:ext cx="3190" cy="449"/>
            </a:xfrm>
            <a:custGeom>
              <a:cxnLst>
                <a:cxn ang="0">
                  <a:pos x="7" y="133"/>
                </a:cxn>
                <a:cxn ang="0">
                  <a:pos x="183" y="243"/>
                </a:cxn>
                <a:cxn ang="0">
                  <a:pos x="141" y="195"/>
                </a:cxn>
                <a:cxn ang="0">
                  <a:pos x="80" y="136"/>
                </a:cxn>
                <a:cxn ang="0">
                  <a:pos x="159" y="74"/>
                </a:cxn>
                <a:cxn ang="0">
                  <a:pos x="216" y="28"/>
                </a:cxn>
                <a:cxn ang="0">
                  <a:pos x="330" y="78"/>
                </a:cxn>
                <a:cxn ang="0">
                  <a:pos x="307" y="266"/>
                </a:cxn>
                <a:cxn ang="0">
                  <a:pos x="367" y="147"/>
                </a:cxn>
                <a:cxn ang="0">
                  <a:pos x="391" y="74"/>
                </a:cxn>
                <a:cxn ang="0">
                  <a:pos x="509" y="74"/>
                </a:cxn>
                <a:cxn ang="0">
                  <a:pos x="415" y="249"/>
                </a:cxn>
                <a:cxn ang="0">
                  <a:pos x="583" y="214"/>
                </a:cxn>
                <a:cxn ang="0">
                  <a:pos x="468" y="218"/>
                </a:cxn>
                <a:cxn ang="0">
                  <a:pos x="578" y="107"/>
                </a:cxn>
                <a:cxn ang="0">
                  <a:pos x="469" y="153"/>
                </a:cxn>
                <a:cxn ang="0">
                  <a:pos x="524" y="130"/>
                </a:cxn>
                <a:cxn ang="0">
                  <a:pos x="733" y="82"/>
                </a:cxn>
                <a:cxn ang="0">
                  <a:pos x="616" y="180"/>
                </a:cxn>
                <a:cxn ang="0">
                  <a:pos x="711" y="273"/>
                </a:cxn>
                <a:cxn ang="0">
                  <a:pos x="798" y="276"/>
                </a:cxn>
                <a:cxn ang="0">
                  <a:pos x="753" y="101"/>
                </a:cxn>
                <a:cxn ang="0">
                  <a:pos x="706" y="224"/>
                </a:cxn>
                <a:cxn ang="0">
                  <a:pos x="696" y="149"/>
                </a:cxn>
                <a:cxn ang="0">
                  <a:pos x="744" y="180"/>
                </a:cxn>
                <a:cxn ang="0">
                  <a:pos x="940" y="84"/>
                </a:cxn>
                <a:cxn ang="0">
                  <a:pos x="873" y="58"/>
                </a:cxn>
                <a:cxn ang="0">
                  <a:pos x="881" y="4"/>
                </a:cxn>
                <a:cxn ang="0">
                  <a:pos x="1008" y="24"/>
                </a:cxn>
                <a:cxn ang="0">
                  <a:pos x="968" y="128"/>
                </a:cxn>
                <a:cxn ang="0">
                  <a:pos x="991" y="270"/>
                </a:cxn>
                <a:cxn ang="0">
                  <a:pos x="1074" y="225"/>
                </a:cxn>
                <a:cxn ang="0">
                  <a:pos x="1064" y="129"/>
                </a:cxn>
                <a:cxn ang="0">
                  <a:pos x="1070" y="85"/>
                </a:cxn>
                <a:cxn ang="0">
                  <a:pos x="1295" y="45"/>
                </a:cxn>
                <a:cxn ang="0">
                  <a:pos x="1362" y="293"/>
                </a:cxn>
                <a:cxn ang="0">
                  <a:pos x="1417" y="182"/>
                </a:cxn>
                <a:cxn ang="0">
                  <a:pos x="1330" y="202"/>
                </a:cxn>
                <a:cxn ang="0">
                  <a:pos x="1385" y="73"/>
                </a:cxn>
                <a:cxn ang="0">
                  <a:pos x="1504" y="119"/>
                </a:cxn>
                <a:cxn ang="0">
                  <a:pos x="1667" y="111"/>
                </a:cxn>
                <a:cxn ang="0">
                  <a:pos x="1553" y="114"/>
                </a:cxn>
                <a:cxn ang="0">
                  <a:pos x="1595" y="297"/>
                </a:cxn>
                <a:cxn ang="0">
                  <a:pos x="1654" y="291"/>
                </a:cxn>
                <a:cxn ang="0">
                  <a:pos x="1670" y="86"/>
                </a:cxn>
                <a:cxn ang="0">
                  <a:pos x="1649" y="225"/>
                </a:cxn>
                <a:cxn ang="0">
                  <a:pos x="1596" y="193"/>
                </a:cxn>
                <a:cxn ang="0">
                  <a:pos x="1657" y="161"/>
                </a:cxn>
                <a:cxn ang="0">
                  <a:pos x="1856" y="92"/>
                </a:cxn>
                <a:cxn ang="0">
                  <a:pos x="1840" y="295"/>
                </a:cxn>
                <a:cxn ang="0">
                  <a:pos x="1902" y="166"/>
                </a:cxn>
                <a:cxn ang="0">
                  <a:pos x="1927" y="88"/>
                </a:cxn>
                <a:cxn ang="0">
                  <a:pos x="2094" y="18"/>
                </a:cxn>
                <a:cxn ang="0">
                  <a:pos x="2028" y="88"/>
                </a:cxn>
                <a:cxn ang="0">
                  <a:pos x="1948" y="273"/>
                </a:cxn>
                <a:cxn ang="0">
                  <a:pos x="2075" y="272"/>
                </a:cxn>
                <a:cxn ang="0">
                  <a:pos x="2173" y="18"/>
                </a:cxn>
                <a:cxn ang="0">
                  <a:pos x="2067" y="231"/>
                </a:cxn>
                <a:cxn ang="0">
                  <a:pos x="2011" y="199"/>
                </a:cxn>
                <a:cxn ang="0">
                  <a:pos x="2075" y="166"/>
                </a:cxn>
              </a:cxnLst>
              <a:rect b="b" l="0" r="r" t="0"/>
              <a:pathLst>
                <a:path h="305" w="2173">
                  <a:moveTo>
                    <a:pt x="140" y="0"/>
                  </a:moveTo>
                  <a:cubicBezTo>
                    <a:pt x="108" y="0"/>
                    <a:pt x="80" y="12"/>
                    <a:pt x="55" y="36"/>
                  </a:cubicBezTo>
                  <a:cubicBezTo>
                    <a:pt x="29" y="60"/>
                    <a:pt x="14" y="92"/>
                    <a:pt x="7" y="133"/>
                  </a:cubicBezTo>
                  <a:cubicBezTo>
                    <a:pt x="0" y="174"/>
                    <a:pt x="6" y="207"/>
                    <a:pt x="23" y="231"/>
                  </a:cubicBezTo>
                  <a:cubicBezTo>
                    <a:pt x="40" y="256"/>
                    <a:pt x="67" y="269"/>
                    <a:pt x="104" y="269"/>
                  </a:cubicBezTo>
                  <a:cubicBezTo>
                    <a:pt x="135" y="270"/>
                    <a:pt x="161" y="261"/>
                    <a:pt x="183" y="243"/>
                  </a:cubicBezTo>
                  <a:cubicBezTo>
                    <a:pt x="205" y="225"/>
                    <a:pt x="220" y="199"/>
                    <a:pt x="229" y="166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4" y="178"/>
                    <a:pt x="149" y="188"/>
                    <a:pt x="141" y="195"/>
                  </a:cubicBezTo>
                  <a:cubicBezTo>
                    <a:pt x="133" y="202"/>
                    <a:pt x="123" y="205"/>
                    <a:pt x="112" y="205"/>
                  </a:cubicBezTo>
                  <a:cubicBezTo>
                    <a:pt x="95" y="205"/>
                    <a:pt x="84" y="198"/>
                    <a:pt x="80" y="184"/>
                  </a:cubicBezTo>
                  <a:cubicBezTo>
                    <a:pt x="76" y="173"/>
                    <a:pt x="76" y="158"/>
                    <a:pt x="80" y="136"/>
                  </a:cubicBezTo>
                  <a:cubicBezTo>
                    <a:pt x="84" y="112"/>
                    <a:pt x="90" y="94"/>
                    <a:pt x="100" y="81"/>
                  </a:cubicBezTo>
                  <a:cubicBezTo>
                    <a:pt x="109" y="69"/>
                    <a:pt x="120" y="62"/>
                    <a:pt x="133" y="62"/>
                  </a:cubicBezTo>
                  <a:cubicBezTo>
                    <a:pt x="145" y="62"/>
                    <a:pt x="153" y="66"/>
                    <a:pt x="159" y="74"/>
                  </a:cubicBezTo>
                  <a:cubicBezTo>
                    <a:pt x="165" y="81"/>
                    <a:pt x="168" y="91"/>
                    <a:pt x="167" y="105"/>
                  </a:cubicBezTo>
                  <a:cubicBezTo>
                    <a:pt x="237" y="105"/>
                    <a:pt x="237" y="105"/>
                    <a:pt x="237" y="105"/>
                  </a:cubicBezTo>
                  <a:cubicBezTo>
                    <a:pt x="239" y="72"/>
                    <a:pt x="232" y="46"/>
                    <a:pt x="216" y="28"/>
                  </a:cubicBezTo>
                  <a:cubicBezTo>
                    <a:pt x="199" y="10"/>
                    <a:pt x="174" y="0"/>
                    <a:pt x="140" y="0"/>
                  </a:cubicBezTo>
                  <a:close/>
                  <a:moveTo>
                    <a:pt x="324" y="116"/>
                  </a:moveTo>
                  <a:cubicBezTo>
                    <a:pt x="330" y="78"/>
                    <a:pt x="330" y="78"/>
                    <a:pt x="330" y="78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41" y="265"/>
                    <a:pt x="241" y="265"/>
                    <a:pt x="241" y="265"/>
                  </a:cubicBezTo>
                  <a:cubicBezTo>
                    <a:pt x="307" y="266"/>
                    <a:pt x="307" y="266"/>
                    <a:pt x="307" y="266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320" y="181"/>
                    <a:pt x="326" y="167"/>
                    <a:pt x="334" y="159"/>
                  </a:cubicBezTo>
                  <a:cubicBezTo>
                    <a:pt x="342" y="151"/>
                    <a:pt x="353" y="146"/>
                    <a:pt x="367" y="147"/>
                  </a:cubicBezTo>
                  <a:cubicBezTo>
                    <a:pt x="367" y="147"/>
                    <a:pt x="369" y="147"/>
                    <a:pt x="372" y="148"/>
                  </a:cubicBezTo>
                  <a:cubicBezTo>
                    <a:pt x="375" y="148"/>
                    <a:pt x="378" y="149"/>
                    <a:pt x="380" y="149"/>
                  </a:cubicBezTo>
                  <a:cubicBezTo>
                    <a:pt x="391" y="74"/>
                    <a:pt x="391" y="74"/>
                    <a:pt x="391" y="74"/>
                  </a:cubicBezTo>
                  <a:cubicBezTo>
                    <a:pt x="383" y="73"/>
                    <a:pt x="383" y="73"/>
                    <a:pt x="383" y="73"/>
                  </a:cubicBezTo>
                  <a:cubicBezTo>
                    <a:pt x="358" y="73"/>
                    <a:pt x="338" y="87"/>
                    <a:pt x="324" y="116"/>
                  </a:cubicBezTo>
                  <a:close/>
                  <a:moveTo>
                    <a:pt x="509" y="74"/>
                  </a:moveTo>
                  <a:cubicBezTo>
                    <a:pt x="482" y="74"/>
                    <a:pt x="457" y="83"/>
                    <a:pt x="436" y="102"/>
                  </a:cubicBezTo>
                  <a:cubicBezTo>
                    <a:pt x="415" y="120"/>
                    <a:pt x="403" y="144"/>
                    <a:pt x="398" y="175"/>
                  </a:cubicBezTo>
                  <a:cubicBezTo>
                    <a:pt x="393" y="206"/>
                    <a:pt x="399" y="230"/>
                    <a:pt x="415" y="249"/>
                  </a:cubicBezTo>
                  <a:cubicBezTo>
                    <a:pt x="429" y="266"/>
                    <a:pt x="451" y="275"/>
                    <a:pt x="479" y="275"/>
                  </a:cubicBezTo>
                  <a:cubicBezTo>
                    <a:pt x="502" y="276"/>
                    <a:pt x="522" y="272"/>
                    <a:pt x="540" y="263"/>
                  </a:cubicBezTo>
                  <a:cubicBezTo>
                    <a:pt x="560" y="252"/>
                    <a:pt x="575" y="236"/>
                    <a:pt x="583" y="214"/>
                  </a:cubicBezTo>
                  <a:cubicBezTo>
                    <a:pt x="518" y="213"/>
                    <a:pt x="518" y="213"/>
                    <a:pt x="518" y="213"/>
                  </a:cubicBezTo>
                  <a:cubicBezTo>
                    <a:pt x="512" y="224"/>
                    <a:pt x="503" y="229"/>
                    <a:pt x="491" y="229"/>
                  </a:cubicBezTo>
                  <a:cubicBezTo>
                    <a:pt x="481" y="229"/>
                    <a:pt x="474" y="225"/>
                    <a:pt x="468" y="218"/>
                  </a:cubicBezTo>
                  <a:cubicBezTo>
                    <a:pt x="463" y="211"/>
                    <a:pt x="461" y="202"/>
                    <a:pt x="463" y="191"/>
                  </a:cubicBezTo>
                  <a:cubicBezTo>
                    <a:pt x="592" y="193"/>
                    <a:pt x="592" y="193"/>
                    <a:pt x="592" y="193"/>
                  </a:cubicBezTo>
                  <a:cubicBezTo>
                    <a:pt x="597" y="157"/>
                    <a:pt x="593" y="129"/>
                    <a:pt x="578" y="107"/>
                  </a:cubicBezTo>
                  <a:cubicBezTo>
                    <a:pt x="563" y="85"/>
                    <a:pt x="540" y="74"/>
                    <a:pt x="509" y="74"/>
                  </a:cubicBezTo>
                  <a:close/>
                  <a:moveTo>
                    <a:pt x="530" y="153"/>
                  </a:moveTo>
                  <a:cubicBezTo>
                    <a:pt x="469" y="153"/>
                    <a:pt x="469" y="153"/>
                    <a:pt x="469" y="153"/>
                  </a:cubicBezTo>
                  <a:cubicBezTo>
                    <a:pt x="470" y="142"/>
                    <a:pt x="474" y="134"/>
                    <a:pt x="480" y="129"/>
                  </a:cubicBezTo>
                  <a:cubicBezTo>
                    <a:pt x="487" y="123"/>
                    <a:pt x="495" y="120"/>
                    <a:pt x="505" y="120"/>
                  </a:cubicBezTo>
                  <a:cubicBezTo>
                    <a:pt x="513" y="120"/>
                    <a:pt x="519" y="124"/>
                    <a:pt x="524" y="130"/>
                  </a:cubicBezTo>
                  <a:cubicBezTo>
                    <a:pt x="529" y="137"/>
                    <a:pt x="531" y="145"/>
                    <a:pt x="530" y="153"/>
                  </a:cubicBezTo>
                  <a:close/>
                  <a:moveTo>
                    <a:pt x="753" y="101"/>
                  </a:moveTo>
                  <a:cubicBezTo>
                    <a:pt x="747" y="92"/>
                    <a:pt x="740" y="85"/>
                    <a:pt x="733" y="82"/>
                  </a:cubicBezTo>
                  <a:cubicBezTo>
                    <a:pt x="726" y="78"/>
                    <a:pt x="716" y="76"/>
                    <a:pt x="705" y="76"/>
                  </a:cubicBezTo>
                  <a:cubicBezTo>
                    <a:pt x="684" y="76"/>
                    <a:pt x="665" y="85"/>
                    <a:pt x="648" y="104"/>
                  </a:cubicBezTo>
                  <a:cubicBezTo>
                    <a:pt x="632" y="123"/>
                    <a:pt x="621" y="149"/>
                    <a:pt x="616" y="180"/>
                  </a:cubicBezTo>
                  <a:cubicBezTo>
                    <a:pt x="612" y="208"/>
                    <a:pt x="616" y="231"/>
                    <a:pt x="626" y="249"/>
                  </a:cubicBezTo>
                  <a:cubicBezTo>
                    <a:pt x="638" y="269"/>
                    <a:pt x="656" y="279"/>
                    <a:pt x="681" y="279"/>
                  </a:cubicBezTo>
                  <a:cubicBezTo>
                    <a:pt x="692" y="279"/>
                    <a:pt x="702" y="277"/>
                    <a:pt x="711" y="273"/>
                  </a:cubicBezTo>
                  <a:cubicBezTo>
                    <a:pt x="720" y="268"/>
                    <a:pt x="729" y="260"/>
                    <a:pt x="739" y="249"/>
                  </a:cubicBezTo>
                  <a:cubicBezTo>
                    <a:pt x="735" y="274"/>
                    <a:pt x="735" y="274"/>
                    <a:pt x="735" y="274"/>
                  </a:cubicBezTo>
                  <a:cubicBezTo>
                    <a:pt x="798" y="276"/>
                    <a:pt x="798" y="276"/>
                    <a:pt x="798" y="276"/>
                  </a:cubicBezTo>
                  <a:cubicBezTo>
                    <a:pt x="835" y="11"/>
                    <a:pt x="835" y="11"/>
                    <a:pt x="835" y="11"/>
                  </a:cubicBezTo>
                  <a:cubicBezTo>
                    <a:pt x="766" y="10"/>
                    <a:pt x="766" y="10"/>
                    <a:pt x="766" y="10"/>
                  </a:cubicBezTo>
                  <a:lnTo>
                    <a:pt x="753" y="101"/>
                  </a:lnTo>
                  <a:close/>
                  <a:moveTo>
                    <a:pt x="744" y="180"/>
                  </a:moveTo>
                  <a:cubicBezTo>
                    <a:pt x="742" y="192"/>
                    <a:pt x="738" y="203"/>
                    <a:pt x="733" y="210"/>
                  </a:cubicBezTo>
                  <a:cubicBezTo>
                    <a:pt x="726" y="220"/>
                    <a:pt x="717" y="224"/>
                    <a:pt x="706" y="224"/>
                  </a:cubicBezTo>
                  <a:cubicBezTo>
                    <a:pt x="696" y="224"/>
                    <a:pt x="689" y="219"/>
                    <a:pt x="686" y="209"/>
                  </a:cubicBezTo>
                  <a:cubicBezTo>
                    <a:pt x="684" y="202"/>
                    <a:pt x="683" y="192"/>
                    <a:pt x="685" y="180"/>
                  </a:cubicBezTo>
                  <a:cubicBezTo>
                    <a:pt x="687" y="167"/>
                    <a:pt x="690" y="157"/>
                    <a:pt x="696" y="149"/>
                  </a:cubicBezTo>
                  <a:cubicBezTo>
                    <a:pt x="702" y="140"/>
                    <a:pt x="710" y="135"/>
                    <a:pt x="721" y="135"/>
                  </a:cubicBezTo>
                  <a:cubicBezTo>
                    <a:pt x="731" y="135"/>
                    <a:pt x="739" y="140"/>
                    <a:pt x="742" y="150"/>
                  </a:cubicBezTo>
                  <a:cubicBezTo>
                    <a:pt x="745" y="157"/>
                    <a:pt x="746" y="167"/>
                    <a:pt x="744" y="180"/>
                  </a:cubicBezTo>
                  <a:close/>
                  <a:moveTo>
                    <a:pt x="843" y="276"/>
                  </a:moveTo>
                  <a:cubicBezTo>
                    <a:pt x="913" y="278"/>
                    <a:pt x="913" y="278"/>
                    <a:pt x="913" y="278"/>
                  </a:cubicBezTo>
                  <a:cubicBezTo>
                    <a:pt x="940" y="84"/>
                    <a:pt x="940" y="84"/>
                    <a:pt x="940" y="84"/>
                  </a:cubicBezTo>
                  <a:cubicBezTo>
                    <a:pt x="870" y="83"/>
                    <a:pt x="870" y="83"/>
                    <a:pt x="870" y="83"/>
                  </a:cubicBezTo>
                  <a:lnTo>
                    <a:pt x="843" y="276"/>
                  </a:lnTo>
                  <a:close/>
                  <a:moveTo>
                    <a:pt x="873" y="58"/>
                  </a:moveTo>
                  <a:cubicBezTo>
                    <a:pt x="943" y="59"/>
                    <a:pt x="943" y="59"/>
                    <a:pt x="943" y="59"/>
                  </a:cubicBezTo>
                  <a:cubicBezTo>
                    <a:pt x="951" y="5"/>
                    <a:pt x="951" y="5"/>
                    <a:pt x="951" y="5"/>
                  </a:cubicBezTo>
                  <a:cubicBezTo>
                    <a:pt x="881" y="4"/>
                    <a:pt x="881" y="4"/>
                    <a:pt x="881" y="4"/>
                  </a:cubicBezTo>
                  <a:lnTo>
                    <a:pt x="873" y="58"/>
                  </a:lnTo>
                  <a:close/>
                  <a:moveTo>
                    <a:pt x="1078" y="24"/>
                  </a:moveTo>
                  <a:cubicBezTo>
                    <a:pt x="1008" y="24"/>
                    <a:pt x="1008" y="24"/>
                    <a:pt x="1008" y="24"/>
                  </a:cubicBezTo>
                  <a:cubicBezTo>
                    <a:pt x="1000" y="84"/>
                    <a:pt x="1000" y="84"/>
                    <a:pt x="1000" y="84"/>
                  </a:cubicBezTo>
                  <a:cubicBezTo>
                    <a:pt x="974" y="84"/>
                    <a:pt x="974" y="84"/>
                    <a:pt x="974" y="84"/>
                  </a:cubicBezTo>
                  <a:cubicBezTo>
                    <a:pt x="968" y="128"/>
                    <a:pt x="968" y="128"/>
                    <a:pt x="968" y="128"/>
                  </a:cubicBezTo>
                  <a:cubicBezTo>
                    <a:pt x="993" y="129"/>
                    <a:pt x="993" y="129"/>
                    <a:pt x="993" y="129"/>
                  </a:cubicBezTo>
                  <a:cubicBezTo>
                    <a:pt x="982" y="210"/>
                    <a:pt x="982" y="210"/>
                    <a:pt x="982" y="210"/>
                  </a:cubicBezTo>
                  <a:cubicBezTo>
                    <a:pt x="978" y="243"/>
                    <a:pt x="981" y="263"/>
                    <a:pt x="991" y="270"/>
                  </a:cubicBezTo>
                  <a:cubicBezTo>
                    <a:pt x="1000" y="276"/>
                    <a:pt x="1029" y="280"/>
                    <a:pt x="1078" y="281"/>
                  </a:cubicBezTo>
                  <a:cubicBezTo>
                    <a:pt x="1085" y="225"/>
                    <a:pt x="1085" y="225"/>
                    <a:pt x="1085" y="225"/>
                  </a:cubicBezTo>
                  <a:cubicBezTo>
                    <a:pt x="1074" y="225"/>
                    <a:pt x="1074" y="225"/>
                    <a:pt x="1074" y="225"/>
                  </a:cubicBezTo>
                  <a:cubicBezTo>
                    <a:pt x="1064" y="225"/>
                    <a:pt x="1058" y="223"/>
                    <a:pt x="1056" y="220"/>
                  </a:cubicBezTo>
                  <a:cubicBezTo>
                    <a:pt x="1054" y="216"/>
                    <a:pt x="1053" y="210"/>
                    <a:pt x="1055" y="200"/>
                  </a:cubicBezTo>
                  <a:cubicBezTo>
                    <a:pt x="1064" y="129"/>
                    <a:pt x="1064" y="129"/>
                    <a:pt x="1064" y="129"/>
                  </a:cubicBezTo>
                  <a:cubicBezTo>
                    <a:pt x="1099" y="130"/>
                    <a:pt x="1099" y="130"/>
                    <a:pt x="1099" y="130"/>
                  </a:cubicBezTo>
                  <a:cubicBezTo>
                    <a:pt x="1104" y="85"/>
                    <a:pt x="1104" y="85"/>
                    <a:pt x="1104" y="85"/>
                  </a:cubicBezTo>
                  <a:cubicBezTo>
                    <a:pt x="1070" y="85"/>
                    <a:pt x="1070" y="85"/>
                    <a:pt x="1070" y="85"/>
                  </a:cubicBezTo>
                  <a:lnTo>
                    <a:pt x="1078" y="24"/>
                  </a:lnTo>
                  <a:close/>
                  <a:moveTo>
                    <a:pt x="1390" y="7"/>
                  </a:moveTo>
                  <a:cubicBezTo>
                    <a:pt x="1353" y="7"/>
                    <a:pt x="1322" y="19"/>
                    <a:pt x="1295" y="45"/>
                  </a:cubicBezTo>
                  <a:cubicBezTo>
                    <a:pt x="1268" y="71"/>
                    <a:pt x="1251" y="105"/>
                    <a:pt x="1246" y="148"/>
                  </a:cubicBezTo>
                  <a:cubicBezTo>
                    <a:pt x="1240" y="192"/>
                    <a:pt x="1247" y="227"/>
                    <a:pt x="1268" y="253"/>
                  </a:cubicBezTo>
                  <a:cubicBezTo>
                    <a:pt x="1289" y="279"/>
                    <a:pt x="1320" y="293"/>
                    <a:pt x="1362" y="293"/>
                  </a:cubicBezTo>
                  <a:cubicBezTo>
                    <a:pt x="1396" y="294"/>
                    <a:pt x="1425" y="285"/>
                    <a:pt x="1450" y="265"/>
                  </a:cubicBezTo>
                  <a:cubicBezTo>
                    <a:pt x="1474" y="246"/>
                    <a:pt x="1490" y="219"/>
                    <a:pt x="1498" y="183"/>
                  </a:cubicBezTo>
                  <a:cubicBezTo>
                    <a:pt x="1417" y="182"/>
                    <a:pt x="1417" y="182"/>
                    <a:pt x="1417" y="182"/>
                  </a:cubicBezTo>
                  <a:cubicBezTo>
                    <a:pt x="1414" y="196"/>
                    <a:pt x="1408" y="206"/>
                    <a:pt x="1400" y="214"/>
                  </a:cubicBezTo>
                  <a:cubicBezTo>
                    <a:pt x="1391" y="221"/>
                    <a:pt x="1381" y="225"/>
                    <a:pt x="1368" y="225"/>
                  </a:cubicBezTo>
                  <a:cubicBezTo>
                    <a:pt x="1348" y="225"/>
                    <a:pt x="1336" y="217"/>
                    <a:pt x="1330" y="202"/>
                  </a:cubicBezTo>
                  <a:cubicBezTo>
                    <a:pt x="1326" y="191"/>
                    <a:pt x="1325" y="174"/>
                    <a:pt x="1328" y="152"/>
                  </a:cubicBezTo>
                  <a:cubicBezTo>
                    <a:pt x="1331" y="126"/>
                    <a:pt x="1338" y="106"/>
                    <a:pt x="1348" y="93"/>
                  </a:cubicBezTo>
                  <a:cubicBezTo>
                    <a:pt x="1358" y="79"/>
                    <a:pt x="1370" y="73"/>
                    <a:pt x="1385" y="73"/>
                  </a:cubicBezTo>
                  <a:cubicBezTo>
                    <a:pt x="1398" y="73"/>
                    <a:pt x="1408" y="77"/>
                    <a:pt x="1415" y="85"/>
                  </a:cubicBezTo>
                  <a:cubicBezTo>
                    <a:pt x="1422" y="93"/>
                    <a:pt x="1425" y="104"/>
                    <a:pt x="1425" y="118"/>
                  </a:cubicBezTo>
                  <a:cubicBezTo>
                    <a:pt x="1504" y="119"/>
                    <a:pt x="1504" y="119"/>
                    <a:pt x="1504" y="119"/>
                  </a:cubicBezTo>
                  <a:cubicBezTo>
                    <a:pt x="1505" y="83"/>
                    <a:pt x="1496" y="56"/>
                    <a:pt x="1476" y="36"/>
                  </a:cubicBezTo>
                  <a:cubicBezTo>
                    <a:pt x="1457" y="17"/>
                    <a:pt x="1428" y="7"/>
                    <a:pt x="1390" y="7"/>
                  </a:cubicBezTo>
                  <a:close/>
                  <a:moveTo>
                    <a:pt x="1667" y="111"/>
                  </a:moveTo>
                  <a:cubicBezTo>
                    <a:pt x="1661" y="101"/>
                    <a:pt x="1653" y="94"/>
                    <a:pt x="1645" y="90"/>
                  </a:cubicBezTo>
                  <a:cubicBezTo>
                    <a:pt x="1637" y="86"/>
                    <a:pt x="1627" y="84"/>
                    <a:pt x="1614" y="84"/>
                  </a:cubicBezTo>
                  <a:cubicBezTo>
                    <a:pt x="1591" y="84"/>
                    <a:pt x="1571" y="94"/>
                    <a:pt x="1553" y="114"/>
                  </a:cubicBezTo>
                  <a:cubicBezTo>
                    <a:pt x="1536" y="133"/>
                    <a:pt x="1525" y="160"/>
                    <a:pt x="1521" y="193"/>
                  </a:cubicBezTo>
                  <a:cubicBezTo>
                    <a:pt x="1518" y="222"/>
                    <a:pt x="1522" y="246"/>
                    <a:pt x="1534" y="265"/>
                  </a:cubicBezTo>
                  <a:cubicBezTo>
                    <a:pt x="1547" y="286"/>
                    <a:pt x="1567" y="296"/>
                    <a:pt x="1595" y="297"/>
                  </a:cubicBezTo>
                  <a:cubicBezTo>
                    <a:pt x="1607" y="297"/>
                    <a:pt x="1618" y="295"/>
                    <a:pt x="1627" y="290"/>
                  </a:cubicBezTo>
                  <a:cubicBezTo>
                    <a:pt x="1637" y="285"/>
                    <a:pt x="1647" y="277"/>
                    <a:pt x="1657" y="265"/>
                  </a:cubicBezTo>
                  <a:cubicBezTo>
                    <a:pt x="1654" y="291"/>
                    <a:pt x="1654" y="291"/>
                    <a:pt x="1654" y="291"/>
                  </a:cubicBezTo>
                  <a:cubicBezTo>
                    <a:pt x="1722" y="293"/>
                    <a:pt x="1722" y="293"/>
                    <a:pt x="1722" y="293"/>
                  </a:cubicBezTo>
                  <a:cubicBezTo>
                    <a:pt x="1746" y="87"/>
                    <a:pt x="1746" y="87"/>
                    <a:pt x="1746" y="87"/>
                  </a:cubicBezTo>
                  <a:cubicBezTo>
                    <a:pt x="1670" y="86"/>
                    <a:pt x="1670" y="86"/>
                    <a:pt x="1670" y="86"/>
                  </a:cubicBezTo>
                  <a:lnTo>
                    <a:pt x="1667" y="111"/>
                  </a:lnTo>
                  <a:close/>
                  <a:moveTo>
                    <a:pt x="1660" y="192"/>
                  </a:moveTo>
                  <a:cubicBezTo>
                    <a:pt x="1659" y="206"/>
                    <a:pt x="1655" y="217"/>
                    <a:pt x="1649" y="225"/>
                  </a:cubicBezTo>
                  <a:cubicBezTo>
                    <a:pt x="1642" y="234"/>
                    <a:pt x="1632" y="239"/>
                    <a:pt x="1620" y="239"/>
                  </a:cubicBezTo>
                  <a:cubicBezTo>
                    <a:pt x="1609" y="239"/>
                    <a:pt x="1601" y="234"/>
                    <a:pt x="1598" y="223"/>
                  </a:cubicBezTo>
                  <a:cubicBezTo>
                    <a:pt x="1595" y="216"/>
                    <a:pt x="1595" y="206"/>
                    <a:pt x="1596" y="193"/>
                  </a:cubicBezTo>
                  <a:cubicBezTo>
                    <a:pt x="1598" y="179"/>
                    <a:pt x="1601" y="169"/>
                    <a:pt x="1606" y="161"/>
                  </a:cubicBezTo>
                  <a:cubicBezTo>
                    <a:pt x="1613" y="151"/>
                    <a:pt x="1622" y="146"/>
                    <a:pt x="1634" y="146"/>
                  </a:cubicBezTo>
                  <a:cubicBezTo>
                    <a:pt x="1645" y="146"/>
                    <a:pt x="1653" y="151"/>
                    <a:pt x="1657" y="161"/>
                  </a:cubicBezTo>
                  <a:cubicBezTo>
                    <a:pt x="1661" y="169"/>
                    <a:pt x="1662" y="179"/>
                    <a:pt x="1660" y="192"/>
                  </a:cubicBezTo>
                  <a:close/>
                  <a:moveTo>
                    <a:pt x="1851" y="133"/>
                  </a:moveTo>
                  <a:cubicBezTo>
                    <a:pt x="1856" y="92"/>
                    <a:pt x="1856" y="92"/>
                    <a:pt x="1856" y="92"/>
                  </a:cubicBezTo>
                  <a:cubicBezTo>
                    <a:pt x="1786" y="91"/>
                    <a:pt x="1786" y="91"/>
                    <a:pt x="1786" y="91"/>
                  </a:cubicBezTo>
                  <a:cubicBezTo>
                    <a:pt x="1763" y="294"/>
                    <a:pt x="1763" y="294"/>
                    <a:pt x="1763" y="294"/>
                  </a:cubicBezTo>
                  <a:cubicBezTo>
                    <a:pt x="1840" y="295"/>
                    <a:pt x="1840" y="295"/>
                    <a:pt x="1840" y="295"/>
                  </a:cubicBezTo>
                  <a:cubicBezTo>
                    <a:pt x="1848" y="225"/>
                    <a:pt x="1848" y="225"/>
                    <a:pt x="1848" y="225"/>
                  </a:cubicBezTo>
                  <a:cubicBezTo>
                    <a:pt x="1850" y="203"/>
                    <a:pt x="1856" y="188"/>
                    <a:pt x="1865" y="179"/>
                  </a:cubicBezTo>
                  <a:cubicBezTo>
                    <a:pt x="1873" y="170"/>
                    <a:pt x="1886" y="166"/>
                    <a:pt x="1902" y="166"/>
                  </a:cubicBezTo>
                  <a:cubicBezTo>
                    <a:pt x="1903" y="166"/>
                    <a:pt x="1905" y="166"/>
                    <a:pt x="1909" y="167"/>
                  </a:cubicBezTo>
                  <a:cubicBezTo>
                    <a:pt x="1912" y="168"/>
                    <a:pt x="1915" y="168"/>
                    <a:pt x="1918" y="168"/>
                  </a:cubicBezTo>
                  <a:cubicBezTo>
                    <a:pt x="1927" y="88"/>
                    <a:pt x="1927" y="88"/>
                    <a:pt x="1927" y="88"/>
                  </a:cubicBezTo>
                  <a:cubicBezTo>
                    <a:pt x="1917" y="87"/>
                    <a:pt x="1917" y="87"/>
                    <a:pt x="1917" y="87"/>
                  </a:cubicBezTo>
                  <a:cubicBezTo>
                    <a:pt x="1888" y="86"/>
                    <a:pt x="1866" y="102"/>
                    <a:pt x="1851" y="133"/>
                  </a:cubicBezTo>
                  <a:close/>
                  <a:moveTo>
                    <a:pt x="2094" y="18"/>
                  </a:moveTo>
                  <a:cubicBezTo>
                    <a:pt x="2084" y="115"/>
                    <a:pt x="2084" y="115"/>
                    <a:pt x="2084" y="115"/>
                  </a:cubicBezTo>
                  <a:cubicBezTo>
                    <a:pt x="2077" y="105"/>
                    <a:pt x="2069" y="98"/>
                    <a:pt x="2061" y="94"/>
                  </a:cubicBezTo>
                  <a:cubicBezTo>
                    <a:pt x="2052" y="90"/>
                    <a:pt x="2041" y="88"/>
                    <a:pt x="2028" y="88"/>
                  </a:cubicBezTo>
                  <a:cubicBezTo>
                    <a:pt x="2004" y="88"/>
                    <a:pt x="1983" y="98"/>
                    <a:pt x="1966" y="118"/>
                  </a:cubicBezTo>
                  <a:cubicBezTo>
                    <a:pt x="1948" y="138"/>
                    <a:pt x="1937" y="165"/>
                    <a:pt x="1933" y="198"/>
                  </a:cubicBezTo>
                  <a:cubicBezTo>
                    <a:pt x="1930" y="229"/>
                    <a:pt x="1935" y="253"/>
                    <a:pt x="1948" y="273"/>
                  </a:cubicBezTo>
                  <a:cubicBezTo>
                    <a:pt x="1962" y="293"/>
                    <a:pt x="1983" y="304"/>
                    <a:pt x="2011" y="304"/>
                  </a:cubicBezTo>
                  <a:cubicBezTo>
                    <a:pt x="2024" y="305"/>
                    <a:pt x="2035" y="302"/>
                    <a:pt x="2045" y="298"/>
                  </a:cubicBezTo>
                  <a:cubicBezTo>
                    <a:pt x="2055" y="293"/>
                    <a:pt x="2065" y="284"/>
                    <a:pt x="2075" y="272"/>
                  </a:cubicBezTo>
                  <a:cubicBezTo>
                    <a:pt x="2073" y="299"/>
                    <a:pt x="2073" y="299"/>
                    <a:pt x="2073" y="299"/>
                  </a:cubicBezTo>
                  <a:cubicBezTo>
                    <a:pt x="2144" y="301"/>
                    <a:pt x="2144" y="301"/>
                    <a:pt x="2144" y="301"/>
                  </a:cubicBezTo>
                  <a:cubicBezTo>
                    <a:pt x="2173" y="18"/>
                    <a:pt x="2173" y="18"/>
                    <a:pt x="2173" y="18"/>
                  </a:cubicBezTo>
                  <a:lnTo>
                    <a:pt x="2094" y="18"/>
                  </a:lnTo>
                  <a:close/>
                  <a:moveTo>
                    <a:pt x="2078" y="198"/>
                  </a:moveTo>
                  <a:cubicBezTo>
                    <a:pt x="2077" y="212"/>
                    <a:pt x="2073" y="223"/>
                    <a:pt x="2067" y="231"/>
                  </a:cubicBezTo>
                  <a:cubicBezTo>
                    <a:pt x="2059" y="241"/>
                    <a:pt x="2049" y="246"/>
                    <a:pt x="2037" y="246"/>
                  </a:cubicBezTo>
                  <a:cubicBezTo>
                    <a:pt x="2025" y="245"/>
                    <a:pt x="2017" y="240"/>
                    <a:pt x="2013" y="230"/>
                  </a:cubicBezTo>
                  <a:cubicBezTo>
                    <a:pt x="2010" y="222"/>
                    <a:pt x="2010" y="212"/>
                    <a:pt x="2011" y="199"/>
                  </a:cubicBezTo>
                  <a:cubicBezTo>
                    <a:pt x="2013" y="185"/>
                    <a:pt x="2016" y="174"/>
                    <a:pt x="2021" y="166"/>
                  </a:cubicBezTo>
                  <a:cubicBezTo>
                    <a:pt x="2028" y="156"/>
                    <a:pt x="2038" y="150"/>
                    <a:pt x="2049" y="151"/>
                  </a:cubicBezTo>
                  <a:cubicBezTo>
                    <a:pt x="2061" y="151"/>
                    <a:pt x="2070" y="156"/>
                    <a:pt x="2075" y="166"/>
                  </a:cubicBezTo>
                  <a:cubicBezTo>
                    <a:pt x="2078" y="174"/>
                    <a:pt x="2079" y="185"/>
                    <a:pt x="2078" y="198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6" name="Freeform 60"/>
            <p:cNvSpPr/>
            <p:nvPr/>
          </p:nvSpPr>
          <p:spPr bwMode="auto">
            <a:xfrm>
              <a:off x="507" y="485"/>
              <a:ext cx="4509" cy="3380"/>
            </a:xfrm>
            <a:custGeom>
              <a:cxnLst>
                <a:cxn ang="0">
                  <a:pos x="2974" y="0"/>
                </a:cxn>
                <a:cxn ang="0">
                  <a:pos x="3019" y="162"/>
                </a:cxn>
                <a:cxn ang="0">
                  <a:pos x="2841" y="1997"/>
                </a:cxn>
                <a:cxn ang="0">
                  <a:pos x="2564" y="2247"/>
                </a:cxn>
                <a:cxn ang="0">
                  <a:pos x="45" y="2042"/>
                </a:cxn>
                <a:cxn ang="0">
                  <a:pos x="2608" y="2288"/>
                </a:cxn>
                <a:cxn ang="0">
                  <a:pos x="2885" y="2038"/>
                </a:cxn>
                <a:cxn ang="0">
                  <a:pos x="3063" y="204"/>
                </a:cxn>
                <a:cxn ang="0">
                  <a:pos x="2974" y="0"/>
                </a:cxn>
              </a:cxnLst>
              <a:rect b="b" l="0" r="r" t="0"/>
              <a:pathLst>
                <a:path h="2301" w="3071">
                  <a:moveTo>
                    <a:pt x="2974" y="0"/>
                  </a:moveTo>
                  <a:cubicBezTo>
                    <a:pt x="3008" y="43"/>
                    <a:pt x="3025" y="100"/>
                    <a:pt x="3019" y="162"/>
                  </a:cubicBezTo>
                  <a:cubicBezTo>
                    <a:pt x="2841" y="1997"/>
                    <a:pt x="2841" y="1997"/>
                    <a:pt x="2841" y="1997"/>
                  </a:cubicBezTo>
                  <a:cubicBezTo>
                    <a:pt x="2827" y="2147"/>
                    <a:pt x="2765" y="2254"/>
                    <a:pt x="2564" y="2247"/>
                  </a:cubicBezTo>
                  <a:cubicBezTo>
                    <a:pt x="2564" y="2247"/>
                    <a:pt x="0" y="2038"/>
                    <a:pt x="45" y="2042"/>
                  </a:cubicBezTo>
                  <a:cubicBezTo>
                    <a:pt x="2608" y="2288"/>
                    <a:pt x="2608" y="2288"/>
                    <a:pt x="2608" y="2288"/>
                  </a:cubicBezTo>
                  <a:cubicBezTo>
                    <a:pt x="2745" y="2301"/>
                    <a:pt x="2871" y="2188"/>
                    <a:pt x="2885" y="2038"/>
                  </a:cubicBezTo>
                  <a:cubicBezTo>
                    <a:pt x="3063" y="204"/>
                    <a:pt x="3063" y="204"/>
                    <a:pt x="3063" y="204"/>
                  </a:cubicBezTo>
                  <a:cubicBezTo>
                    <a:pt x="3071" y="118"/>
                    <a:pt x="3035" y="43"/>
                    <a:pt x="297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5098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0980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37" name="Group 61"/>
            <p:cNvGrpSpPr/>
            <p:nvPr/>
          </p:nvGrpSpPr>
          <p:grpSpPr>
            <a:xfrm>
              <a:off x="853" y="1863"/>
              <a:ext cx="3692" cy="393"/>
              <a:chOff x="720" y="3744"/>
              <a:chExt cx="3692" cy="393"/>
            </a:xfrm>
          </p:grpSpPr>
          <p:sp>
            <p:nvSpPr>
              <p:cNvPr id="139" name="Freeform 62"/>
              <p:cNvSpPr>
                <a:spLocks noEditPoints="1"/>
              </p:cNvSpPr>
              <p:nvPr/>
            </p:nvSpPr>
            <p:spPr bwMode="auto">
              <a:xfrm>
                <a:off x="720" y="3745"/>
                <a:ext cx="159" cy="240"/>
              </a:xfrm>
              <a:custGeom>
                <a:cxnLst>
                  <a:cxn ang="0">
                    <a:pos x="41" y="160"/>
                  </a:cxn>
                  <a:cxn ang="0">
                    <a:pos x="11" y="79"/>
                  </a:cxn>
                  <a:cxn ang="0">
                    <a:pos x="68" y="1"/>
                  </a:cxn>
                  <a:cxn ang="0">
                    <a:pos x="97" y="82"/>
                  </a:cxn>
                  <a:cxn ang="0">
                    <a:pos x="41" y="160"/>
                  </a:cxn>
                  <a:cxn ang="0">
                    <a:pos x="64" y="25"/>
                  </a:cxn>
                  <a:cxn ang="0">
                    <a:pos x="31" y="76"/>
                  </a:cxn>
                  <a:cxn ang="0">
                    <a:pos x="30" y="82"/>
                  </a:cxn>
                  <a:cxn ang="0">
                    <a:pos x="45" y="136"/>
                  </a:cxn>
                  <a:cxn ang="0">
                    <a:pos x="78" y="82"/>
                  </a:cxn>
                  <a:cxn ang="0">
                    <a:pos x="64" y="25"/>
                  </a:cxn>
                </a:cxnLst>
                <a:rect b="b" l="0" r="r" t="0"/>
                <a:pathLst>
                  <a:path h="162" w="107">
                    <a:moveTo>
                      <a:pt x="41" y="160"/>
                    </a:moveTo>
                    <a:cubicBezTo>
                      <a:pt x="0" y="158"/>
                      <a:pt x="7" y="101"/>
                      <a:pt x="11" y="79"/>
                    </a:cubicBezTo>
                    <a:cubicBezTo>
                      <a:pt x="14" y="60"/>
                      <a:pt x="26" y="0"/>
                      <a:pt x="68" y="1"/>
                    </a:cubicBezTo>
                    <a:cubicBezTo>
                      <a:pt x="107" y="3"/>
                      <a:pt x="102" y="55"/>
                      <a:pt x="97" y="82"/>
                    </a:cubicBezTo>
                    <a:cubicBezTo>
                      <a:pt x="94" y="101"/>
                      <a:pt x="82" y="162"/>
                      <a:pt x="41" y="160"/>
                    </a:cubicBezTo>
                    <a:close/>
                    <a:moveTo>
                      <a:pt x="64" y="25"/>
                    </a:moveTo>
                    <a:cubicBezTo>
                      <a:pt x="42" y="24"/>
                      <a:pt x="34" y="61"/>
                      <a:pt x="31" y="76"/>
                    </a:cubicBezTo>
                    <a:cubicBezTo>
                      <a:pt x="30" y="82"/>
                      <a:pt x="30" y="82"/>
                      <a:pt x="30" y="82"/>
                    </a:cubicBezTo>
                    <a:cubicBezTo>
                      <a:pt x="27" y="102"/>
                      <a:pt x="24" y="136"/>
                      <a:pt x="45" y="136"/>
                    </a:cubicBezTo>
                    <a:cubicBezTo>
                      <a:pt x="65" y="137"/>
                      <a:pt x="74" y="103"/>
                      <a:pt x="78" y="82"/>
                    </a:cubicBezTo>
                    <a:cubicBezTo>
                      <a:pt x="80" y="68"/>
                      <a:pt x="86" y="25"/>
                      <a:pt x="64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0" name="Freeform 63"/>
              <p:cNvSpPr>
                <a:spLocks noEditPoints="1"/>
              </p:cNvSpPr>
              <p:nvPr/>
            </p:nvSpPr>
            <p:spPr bwMode="auto">
              <a:xfrm>
                <a:off x="896" y="3750"/>
                <a:ext cx="156" cy="240"/>
              </a:xfrm>
              <a:custGeom>
                <a:cxnLst>
                  <a:cxn ang="0">
                    <a:pos x="41" y="161"/>
                  </a:cxn>
                  <a:cxn ang="0">
                    <a:pos x="10" y="80"/>
                  </a:cxn>
                  <a:cxn ang="0">
                    <a:pos x="68" y="1"/>
                  </a:cxn>
                  <a:cxn ang="0">
                    <a:pos x="98" y="83"/>
                  </a:cxn>
                  <a:cxn ang="0">
                    <a:pos x="41" y="161"/>
                  </a:cxn>
                  <a:cxn ang="0">
                    <a:pos x="64" y="25"/>
                  </a:cxn>
                  <a:cxn ang="0">
                    <a:pos x="31" y="76"/>
                  </a:cxn>
                  <a:cxn ang="0">
                    <a:pos x="30" y="83"/>
                  </a:cxn>
                  <a:cxn ang="0">
                    <a:pos x="45" y="138"/>
                  </a:cxn>
                  <a:cxn ang="0">
                    <a:pos x="78" y="83"/>
                  </a:cxn>
                  <a:cxn ang="0">
                    <a:pos x="64" y="25"/>
                  </a:cxn>
                </a:cxnLst>
                <a:rect b="b" l="0" r="r" t="0"/>
                <a:pathLst>
                  <a:path h="163" w="107">
                    <a:moveTo>
                      <a:pt x="41" y="161"/>
                    </a:moveTo>
                    <a:cubicBezTo>
                      <a:pt x="0" y="159"/>
                      <a:pt x="7" y="102"/>
                      <a:pt x="10" y="80"/>
                    </a:cubicBezTo>
                    <a:cubicBezTo>
                      <a:pt x="13" y="61"/>
                      <a:pt x="25" y="0"/>
                      <a:pt x="68" y="1"/>
                    </a:cubicBezTo>
                    <a:cubicBezTo>
                      <a:pt x="107" y="3"/>
                      <a:pt x="103" y="56"/>
                      <a:pt x="98" y="83"/>
                    </a:cubicBezTo>
                    <a:cubicBezTo>
                      <a:pt x="95" y="102"/>
                      <a:pt x="83" y="163"/>
                      <a:pt x="41" y="161"/>
                    </a:cubicBezTo>
                    <a:close/>
                    <a:moveTo>
                      <a:pt x="64" y="25"/>
                    </a:moveTo>
                    <a:cubicBezTo>
                      <a:pt x="41" y="24"/>
                      <a:pt x="34" y="62"/>
                      <a:pt x="31" y="76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7" y="102"/>
                      <a:pt x="23" y="137"/>
                      <a:pt x="45" y="138"/>
                    </a:cubicBezTo>
                    <a:cubicBezTo>
                      <a:pt x="66" y="138"/>
                      <a:pt x="75" y="104"/>
                      <a:pt x="78" y="83"/>
                    </a:cubicBezTo>
                    <a:cubicBezTo>
                      <a:pt x="81" y="68"/>
                      <a:pt x="87" y="26"/>
                      <a:pt x="64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1" name="Freeform 64"/>
              <p:cNvSpPr>
                <a:spLocks noEditPoints="1"/>
              </p:cNvSpPr>
              <p:nvPr/>
            </p:nvSpPr>
            <p:spPr bwMode="auto">
              <a:xfrm>
                <a:off x="1072" y="3756"/>
                <a:ext cx="159" cy="243"/>
              </a:xfrm>
              <a:custGeom>
                <a:cxnLst>
                  <a:cxn ang="0">
                    <a:pos x="42" y="162"/>
                  </a:cxn>
                  <a:cxn ang="0">
                    <a:pos x="10" y="81"/>
                  </a:cxn>
                  <a:cxn ang="0">
                    <a:pos x="68" y="2"/>
                  </a:cxn>
                  <a:cxn ang="0">
                    <a:pos x="99" y="84"/>
                  </a:cxn>
                  <a:cxn ang="0">
                    <a:pos x="42" y="162"/>
                  </a:cxn>
                  <a:cxn ang="0">
                    <a:pos x="64" y="25"/>
                  </a:cxn>
                  <a:cxn ang="0">
                    <a:pos x="31" y="77"/>
                  </a:cxn>
                  <a:cxn ang="0">
                    <a:pos x="30" y="84"/>
                  </a:cxn>
                  <a:cxn ang="0">
                    <a:pos x="46" y="139"/>
                  </a:cxn>
                  <a:cxn ang="0">
                    <a:pos x="79" y="84"/>
                  </a:cxn>
                  <a:cxn ang="0">
                    <a:pos x="64" y="25"/>
                  </a:cxn>
                </a:cxnLst>
                <a:rect b="b" l="0" r="r" t="0"/>
                <a:pathLst>
                  <a:path h="164" w="108">
                    <a:moveTo>
                      <a:pt x="42" y="162"/>
                    </a:moveTo>
                    <a:cubicBezTo>
                      <a:pt x="0" y="161"/>
                      <a:pt x="7" y="103"/>
                      <a:pt x="10" y="81"/>
                    </a:cubicBezTo>
                    <a:cubicBezTo>
                      <a:pt x="13" y="61"/>
                      <a:pt x="25" y="0"/>
                      <a:pt x="68" y="2"/>
                    </a:cubicBezTo>
                    <a:cubicBezTo>
                      <a:pt x="108" y="3"/>
                      <a:pt x="104" y="57"/>
                      <a:pt x="99" y="84"/>
                    </a:cubicBezTo>
                    <a:cubicBezTo>
                      <a:pt x="96" y="103"/>
                      <a:pt x="84" y="164"/>
                      <a:pt x="42" y="162"/>
                    </a:cubicBezTo>
                    <a:close/>
                    <a:moveTo>
                      <a:pt x="64" y="25"/>
                    </a:moveTo>
                    <a:cubicBezTo>
                      <a:pt x="42" y="24"/>
                      <a:pt x="34" y="62"/>
                      <a:pt x="31" y="77"/>
                    </a:cubicBezTo>
                    <a:cubicBezTo>
                      <a:pt x="30" y="84"/>
                      <a:pt x="30" y="84"/>
                      <a:pt x="30" y="84"/>
                    </a:cubicBezTo>
                    <a:cubicBezTo>
                      <a:pt x="27" y="103"/>
                      <a:pt x="24" y="138"/>
                      <a:pt x="46" y="139"/>
                    </a:cubicBezTo>
                    <a:cubicBezTo>
                      <a:pt x="67" y="140"/>
                      <a:pt x="76" y="105"/>
                      <a:pt x="79" y="84"/>
                    </a:cubicBezTo>
                    <a:cubicBezTo>
                      <a:pt x="81" y="69"/>
                      <a:pt x="88" y="26"/>
                      <a:pt x="64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2" name="Freeform 65"/>
              <p:cNvSpPr/>
              <p:nvPr/>
            </p:nvSpPr>
            <p:spPr bwMode="auto">
              <a:xfrm>
                <a:off x="1245" y="3767"/>
                <a:ext cx="151" cy="237"/>
              </a:xfrm>
              <a:custGeom>
                <a:cxnLst>
                  <a:cxn ang="0">
                    <a:pos x="0" y="315"/>
                  </a:cxn>
                  <a:cxn ang="0">
                    <a:pos x="8" y="267"/>
                  </a:cxn>
                  <a:cxn ang="0">
                    <a:pos x="86" y="269"/>
                  </a:cxn>
                  <a:cxn ang="0">
                    <a:pos x="120" y="55"/>
                  </a:cxn>
                  <a:cxn ang="0">
                    <a:pos x="42" y="71"/>
                  </a:cxn>
                  <a:cxn ang="0">
                    <a:pos x="50" y="23"/>
                  </a:cxn>
                  <a:cxn ang="0">
                    <a:pos x="170" y="0"/>
                  </a:cxn>
                  <a:cxn ang="0">
                    <a:pos x="128" y="271"/>
                  </a:cxn>
                  <a:cxn ang="0">
                    <a:pos x="204" y="275"/>
                  </a:cxn>
                  <a:cxn ang="0">
                    <a:pos x="196" y="323"/>
                  </a:cxn>
                  <a:cxn ang="0">
                    <a:pos x="0" y="315"/>
                  </a:cxn>
                </a:cxnLst>
                <a:rect b="b" l="0" r="r" t="0"/>
                <a:pathLst>
                  <a:path h="323" w="204">
                    <a:moveTo>
                      <a:pt x="0" y="315"/>
                    </a:moveTo>
                    <a:lnTo>
                      <a:pt x="8" y="267"/>
                    </a:lnTo>
                    <a:lnTo>
                      <a:pt x="86" y="269"/>
                    </a:lnTo>
                    <a:lnTo>
                      <a:pt x="120" y="55"/>
                    </a:lnTo>
                    <a:lnTo>
                      <a:pt x="42" y="71"/>
                    </a:lnTo>
                    <a:lnTo>
                      <a:pt x="50" y="23"/>
                    </a:lnTo>
                    <a:lnTo>
                      <a:pt x="170" y="0"/>
                    </a:lnTo>
                    <a:lnTo>
                      <a:pt x="128" y="271"/>
                    </a:lnTo>
                    <a:lnTo>
                      <a:pt x="204" y="275"/>
                    </a:lnTo>
                    <a:lnTo>
                      <a:pt x="196" y="323"/>
                    </a:lnTo>
                    <a:lnTo>
                      <a:pt x="0" y="31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3" name="Freeform 66"/>
              <p:cNvSpPr>
                <a:spLocks noEditPoints="1"/>
              </p:cNvSpPr>
              <p:nvPr/>
            </p:nvSpPr>
            <p:spPr bwMode="auto">
              <a:xfrm>
                <a:off x="1610" y="3781"/>
                <a:ext cx="148" cy="237"/>
              </a:xfrm>
              <a:custGeom>
                <a:cxnLst>
                  <a:cxn ang="0">
                    <a:pos x="56" y="320"/>
                  </a:cxn>
                  <a:cxn ang="0">
                    <a:pos x="62" y="270"/>
                  </a:cxn>
                  <a:cxn ang="0">
                    <a:pos x="108" y="272"/>
                  </a:cxn>
                  <a:cxn ang="0">
                    <a:pos x="116" y="228"/>
                  </a:cxn>
                  <a:cxn ang="0">
                    <a:pos x="0" y="224"/>
                  </a:cxn>
                  <a:cxn ang="0">
                    <a:pos x="6" y="182"/>
                  </a:cxn>
                  <a:cxn ang="0">
                    <a:pos x="148" y="0"/>
                  </a:cxn>
                  <a:cxn ang="0">
                    <a:pos x="194" y="0"/>
                  </a:cxn>
                  <a:cxn ang="0">
                    <a:pos x="166" y="182"/>
                  </a:cxn>
                  <a:cxn ang="0">
                    <a:pos x="202" y="182"/>
                  </a:cxn>
                  <a:cxn ang="0">
                    <a:pos x="196" y="232"/>
                  </a:cxn>
                  <a:cxn ang="0">
                    <a:pos x="158" y="230"/>
                  </a:cxn>
                  <a:cxn ang="0">
                    <a:pos x="152" y="274"/>
                  </a:cxn>
                  <a:cxn ang="0">
                    <a:pos x="190" y="276"/>
                  </a:cxn>
                  <a:cxn ang="0">
                    <a:pos x="182" y="326"/>
                  </a:cxn>
                  <a:cxn ang="0">
                    <a:pos x="56" y="320"/>
                  </a:cxn>
                  <a:cxn ang="0">
                    <a:pos x="142" y="62"/>
                  </a:cxn>
                  <a:cxn ang="0">
                    <a:pos x="56" y="176"/>
                  </a:cxn>
                  <a:cxn ang="0">
                    <a:pos x="124" y="180"/>
                  </a:cxn>
                  <a:cxn ang="0">
                    <a:pos x="142" y="62"/>
                  </a:cxn>
                </a:cxnLst>
                <a:rect b="b" l="0" r="r" t="0"/>
                <a:pathLst>
                  <a:path h="326" w="201">
                    <a:moveTo>
                      <a:pt x="56" y="320"/>
                    </a:moveTo>
                    <a:lnTo>
                      <a:pt x="62" y="270"/>
                    </a:lnTo>
                    <a:lnTo>
                      <a:pt x="108" y="272"/>
                    </a:lnTo>
                    <a:lnTo>
                      <a:pt x="116" y="228"/>
                    </a:lnTo>
                    <a:lnTo>
                      <a:pt x="0" y="224"/>
                    </a:lnTo>
                    <a:lnTo>
                      <a:pt x="6" y="182"/>
                    </a:lnTo>
                    <a:lnTo>
                      <a:pt x="148" y="0"/>
                    </a:lnTo>
                    <a:lnTo>
                      <a:pt x="194" y="0"/>
                    </a:lnTo>
                    <a:lnTo>
                      <a:pt x="166" y="182"/>
                    </a:lnTo>
                    <a:lnTo>
                      <a:pt x="202" y="182"/>
                    </a:lnTo>
                    <a:lnTo>
                      <a:pt x="196" y="232"/>
                    </a:lnTo>
                    <a:lnTo>
                      <a:pt x="158" y="230"/>
                    </a:lnTo>
                    <a:lnTo>
                      <a:pt x="152" y="274"/>
                    </a:lnTo>
                    <a:lnTo>
                      <a:pt x="190" y="276"/>
                    </a:lnTo>
                    <a:lnTo>
                      <a:pt x="182" y="326"/>
                    </a:lnTo>
                    <a:lnTo>
                      <a:pt x="56" y="320"/>
                    </a:lnTo>
                    <a:close/>
                    <a:moveTo>
                      <a:pt x="142" y="62"/>
                    </a:moveTo>
                    <a:lnTo>
                      <a:pt x="56" y="176"/>
                    </a:lnTo>
                    <a:lnTo>
                      <a:pt x="124" y="180"/>
                    </a:lnTo>
                    <a:lnTo>
                      <a:pt x="142" y="6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4" name="Freeform 67"/>
              <p:cNvSpPr>
                <a:spLocks noEditPoints="1"/>
              </p:cNvSpPr>
              <p:nvPr/>
            </p:nvSpPr>
            <p:spPr bwMode="auto">
              <a:xfrm>
                <a:off x="1795" y="3786"/>
                <a:ext cx="151" cy="240"/>
              </a:xfrm>
              <a:custGeom>
                <a:cxnLst>
                  <a:cxn ang="0">
                    <a:pos x="56" y="322"/>
                  </a:cxn>
                  <a:cxn ang="0">
                    <a:pos x="64" y="274"/>
                  </a:cxn>
                  <a:cxn ang="0">
                    <a:pos x="110" y="276"/>
                  </a:cxn>
                  <a:cxn ang="0">
                    <a:pos x="118" y="230"/>
                  </a:cxn>
                  <a:cxn ang="0">
                    <a:pos x="0" y="226"/>
                  </a:cxn>
                  <a:cxn ang="0">
                    <a:pos x="6" y="184"/>
                  </a:cxn>
                  <a:cxn ang="0">
                    <a:pos x="148" y="0"/>
                  </a:cxn>
                  <a:cxn ang="0">
                    <a:pos x="196" y="2"/>
                  </a:cxn>
                  <a:cxn ang="0">
                    <a:pos x="168" y="184"/>
                  </a:cxn>
                  <a:cxn ang="0">
                    <a:pos x="206" y="184"/>
                  </a:cxn>
                  <a:cxn ang="0">
                    <a:pos x="198" y="234"/>
                  </a:cxn>
                  <a:cxn ang="0">
                    <a:pos x="160" y="232"/>
                  </a:cxn>
                  <a:cxn ang="0">
                    <a:pos x="154" y="278"/>
                  </a:cxn>
                  <a:cxn ang="0">
                    <a:pos x="194" y="278"/>
                  </a:cxn>
                  <a:cxn ang="0">
                    <a:pos x="186" y="328"/>
                  </a:cxn>
                  <a:cxn ang="0">
                    <a:pos x="56" y="322"/>
                  </a:cxn>
                  <a:cxn ang="0">
                    <a:pos x="142" y="64"/>
                  </a:cxn>
                  <a:cxn ang="0">
                    <a:pos x="56" y="178"/>
                  </a:cxn>
                  <a:cxn ang="0">
                    <a:pos x="126" y="182"/>
                  </a:cxn>
                  <a:cxn ang="0">
                    <a:pos x="142" y="64"/>
                  </a:cxn>
                </a:cxnLst>
                <a:rect b="b" l="0" r="r" t="0"/>
                <a:pathLst>
                  <a:path h="328" w="206">
                    <a:moveTo>
                      <a:pt x="56" y="322"/>
                    </a:moveTo>
                    <a:lnTo>
                      <a:pt x="64" y="274"/>
                    </a:lnTo>
                    <a:lnTo>
                      <a:pt x="110" y="276"/>
                    </a:lnTo>
                    <a:lnTo>
                      <a:pt x="118" y="230"/>
                    </a:lnTo>
                    <a:lnTo>
                      <a:pt x="0" y="226"/>
                    </a:lnTo>
                    <a:lnTo>
                      <a:pt x="6" y="184"/>
                    </a:lnTo>
                    <a:lnTo>
                      <a:pt x="148" y="0"/>
                    </a:lnTo>
                    <a:lnTo>
                      <a:pt x="196" y="2"/>
                    </a:lnTo>
                    <a:lnTo>
                      <a:pt x="168" y="184"/>
                    </a:lnTo>
                    <a:lnTo>
                      <a:pt x="206" y="184"/>
                    </a:lnTo>
                    <a:lnTo>
                      <a:pt x="198" y="234"/>
                    </a:lnTo>
                    <a:lnTo>
                      <a:pt x="160" y="232"/>
                    </a:lnTo>
                    <a:lnTo>
                      <a:pt x="154" y="278"/>
                    </a:lnTo>
                    <a:lnTo>
                      <a:pt x="194" y="278"/>
                    </a:lnTo>
                    <a:lnTo>
                      <a:pt x="186" y="328"/>
                    </a:lnTo>
                    <a:lnTo>
                      <a:pt x="56" y="322"/>
                    </a:lnTo>
                    <a:close/>
                    <a:moveTo>
                      <a:pt x="142" y="64"/>
                    </a:moveTo>
                    <a:lnTo>
                      <a:pt x="56" y="178"/>
                    </a:lnTo>
                    <a:lnTo>
                      <a:pt x="126" y="182"/>
                    </a:lnTo>
                    <a:lnTo>
                      <a:pt x="142" y="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5" name="Freeform 68"/>
              <p:cNvSpPr>
                <a:spLocks noEditPoints="1"/>
              </p:cNvSpPr>
              <p:nvPr/>
            </p:nvSpPr>
            <p:spPr bwMode="auto">
              <a:xfrm>
                <a:off x="1987" y="3792"/>
                <a:ext cx="159" cy="246"/>
              </a:xfrm>
              <a:custGeom>
                <a:cxnLst>
                  <a:cxn ang="0">
                    <a:pos x="26" y="167"/>
                  </a:cxn>
                  <a:cxn ang="0">
                    <a:pos x="0" y="164"/>
                  </a:cxn>
                  <a:cxn ang="0">
                    <a:pos x="5" y="140"/>
                  </a:cxn>
                  <a:cxn ang="0">
                    <a:pos x="23" y="142"/>
                  </a:cxn>
                  <a:cxn ang="0">
                    <a:pos x="82" y="98"/>
                  </a:cxn>
                  <a:cxn ang="0">
                    <a:pos x="54" y="105"/>
                  </a:cxn>
                  <a:cxn ang="0">
                    <a:pos x="18" y="51"/>
                  </a:cxn>
                  <a:cxn ang="0">
                    <a:pos x="69" y="1"/>
                  </a:cxn>
                  <a:cxn ang="0">
                    <a:pos x="96" y="15"/>
                  </a:cxn>
                  <a:cxn ang="0">
                    <a:pos x="106" y="78"/>
                  </a:cxn>
                  <a:cxn ang="0">
                    <a:pos x="26" y="167"/>
                  </a:cxn>
                  <a:cxn ang="0">
                    <a:pos x="86" y="39"/>
                  </a:cxn>
                  <a:cxn ang="0">
                    <a:pos x="67" y="26"/>
                  </a:cxn>
                  <a:cxn ang="0">
                    <a:pos x="40" y="51"/>
                  </a:cxn>
                  <a:cxn ang="0">
                    <a:pos x="59" y="81"/>
                  </a:cxn>
                  <a:cxn ang="0">
                    <a:pos x="89" y="61"/>
                  </a:cxn>
                  <a:cxn ang="0">
                    <a:pos x="86" y="39"/>
                  </a:cxn>
                </a:cxnLst>
                <a:rect b="b" l="0" r="r" t="0"/>
                <a:pathLst>
                  <a:path h="168" w="110">
                    <a:moveTo>
                      <a:pt x="26" y="167"/>
                    </a:moveTo>
                    <a:cubicBezTo>
                      <a:pt x="15" y="166"/>
                      <a:pt x="6" y="165"/>
                      <a:pt x="0" y="164"/>
                    </a:cubicBezTo>
                    <a:cubicBezTo>
                      <a:pt x="5" y="140"/>
                      <a:pt x="5" y="140"/>
                      <a:pt x="5" y="140"/>
                    </a:cubicBezTo>
                    <a:cubicBezTo>
                      <a:pt x="11" y="140"/>
                      <a:pt x="16" y="141"/>
                      <a:pt x="23" y="142"/>
                    </a:cubicBezTo>
                    <a:cubicBezTo>
                      <a:pt x="62" y="143"/>
                      <a:pt x="72" y="124"/>
                      <a:pt x="82" y="98"/>
                    </a:cubicBezTo>
                    <a:cubicBezTo>
                      <a:pt x="75" y="102"/>
                      <a:pt x="64" y="106"/>
                      <a:pt x="54" y="105"/>
                    </a:cubicBezTo>
                    <a:cubicBezTo>
                      <a:pt x="29" y="104"/>
                      <a:pt x="14" y="79"/>
                      <a:pt x="18" y="51"/>
                    </a:cubicBezTo>
                    <a:cubicBezTo>
                      <a:pt x="22" y="24"/>
                      <a:pt x="43" y="0"/>
                      <a:pt x="69" y="1"/>
                    </a:cubicBezTo>
                    <a:cubicBezTo>
                      <a:pt x="80" y="1"/>
                      <a:pt x="89" y="6"/>
                      <a:pt x="96" y="15"/>
                    </a:cubicBezTo>
                    <a:cubicBezTo>
                      <a:pt x="110" y="31"/>
                      <a:pt x="110" y="55"/>
                      <a:pt x="106" y="78"/>
                    </a:cubicBezTo>
                    <a:cubicBezTo>
                      <a:pt x="98" y="135"/>
                      <a:pt x="62" y="168"/>
                      <a:pt x="26" y="167"/>
                    </a:cubicBezTo>
                    <a:close/>
                    <a:moveTo>
                      <a:pt x="86" y="39"/>
                    </a:moveTo>
                    <a:cubicBezTo>
                      <a:pt x="83" y="32"/>
                      <a:pt x="76" y="26"/>
                      <a:pt x="67" y="26"/>
                    </a:cubicBezTo>
                    <a:cubicBezTo>
                      <a:pt x="57" y="25"/>
                      <a:pt x="43" y="32"/>
                      <a:pt x="40" y="51"/>
                    </a:cubicBezTo>
                    <a:cubicBezTo>
                      <a:pt x="37" y="69"/>
                      <a:pt x="46" y="80"/>
                      <a:pt x="59" y="81"/>
                    </a:cubicBezTo>
                    <a:cubicBezTo>
                      <a:pt x="77" y="82"/>
                      <a:pt x="89" y="62"/>
                      <a:pt x="89" y="61"/>
                    </a:cubicBezTo>
                    <a:cubicBezTo>
                      <a:pt x="89" y="53"/>
                      <a:pt x="89" y="46"/>
                      <a:pt x="86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6" name="Freeform 69"/>
              <p:cNvSpPr/>
              <p:nvPr/>
            </p:nvSpPr>
            <p:spPr bwMode="auto">
              <a:xfrm>
                <a:off x="2166" y="3798"/>
                <a:ext cx="170" cy="246"/>
              </a:xfrm>
              <a:custGeom>
                <a:cxnLst>
                  <a:cxn ang="0">
                    <a:pos x="0" y="163"/>
                  </a:cxn>
                  <a:cxn ang="0">
                    <a:pos x="3" y="142"/>
                  </a:cxn>
                  <a:cxn ang="0">
                    <a:pos x="72" y="85"/>
                  </a:cxn>
                  <a:cxn ang="0">
                    <a:pos x="93" y="54"/>
                  </a:cxn>
                  <a:cxn ang="0">
                    <a:pos x="70" y="26"/>
                  </a:cxn>
                  <a:cxn ang="0">
                    <a:pos x="44" y="44"/>
                  </a:cxn>
                  <a:cxn ang="0">
                    <a:pos x="43" y="49"/>
                  </a:cxn>
                  <a:cxn ang="0">
                    <a:pos x="22" y="48"/>
                  </a:cxn>
                  <a:cxn ang="0">
                    <a:pos x="25" y="25"/>
                  </a:cxn>
                  <a:cxn ang="0">
                    <a:pos x="75" y="1"/>
                  </a:cxn>
                  <a:cxn ang="0">
                    <a:pos x="114" y="31"/>
                  </a:cxn>
                  <a:cxn ang="0">
                    <a:pos x="114" y="53"/>
                  </a:cxn>
                  <a:cxn ang="0">
                    <a:pos x="73" y="111"/>
                  </a:cxn>
                  <a:cxn ang="0">
                    <a:pos x="39" y="139"/>
                  </a:cxn>
                  <a:cxn ang="0">
                    <a:pos x="81" y="141"/>
                  </a:cxn>
                  <a:cxn ang="0">
                    <a:pos x="83" y="123"/>
                  </a:cxn>
                  <a:cxn ang="0">
                    <a:pos x="104" y="124"/>
                  </a:cxn>
                  <a:cxn ang="0">
                    <a:pos x="98" y="167"/>
                  </a:cxn>
                  <a:cxn ang="0">
                    <a:pos x="0" y="163"/>
                  </a:cxn>
                </a:cxnLst>
                <a:rect b="b" l="0" r="r" t="0"/>
                <a:pathLst>
                  <a:path h="167" w="115">
                    <a:moveTo>
                      <a:pt x="0" y="163"/>
                    </a:moveTo>
                    <a:cubicBezTo>
                      <a:pt x="3" y="142"/>
                      <a:pt x="3" y="142"/>
                      <a:pt x="3" y="142"/>
                    </a:cubicBezTo>
                    <a:cubicBezTo>
                      <a:pt x="72" y="85"/>
                      <a:pt x="72" y="85"/>
                      <a:pt x="72" y="85"/>
                    </a:cubicBezTo>
                    <a:cubicBezTo>
                      <a:pt x="86" y="73"/>
                      <a:pt x="92" y="65"/>
                      <a:pt x="93" y="54"/>
                    </a:cubicBezTo>
                    <a:cubicBezTo>
                      <a:pt x="96" y="36"/>
                      <a:pt x="84" y="26"/>
                      <a:pt x="70" y="26"/>
                    </a:cubicBezTo>
                    <a:cubicBezTo>
                      <a:pt x="69" y="26"/>
                      <a:pt x="47" y="26"/>
                      <a:pt x="44" y="44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9" y="9"/>
                      <a:pt x="56" y="0"/>
                      <a:pt x="75" y="1"/>
                    </a:cubicBezTo>
                    <a:cubicBezTo>
                      <a:pt x="97" y="2"/>
                      <a:pt x="109" y="17"/>
                      <a:pt x="114" y="31"/>
                    </a:cubicBezTo>
                    <a:cubicBezTo>
                      <a:pt x="116" y="38"/>
                      <a:pt x="115" y="45"/>
                      <a:pt x="114" y="53"/>
                    </a:cubicBezTo>
                    <a:cubicBezTo>
                      <a:pt x="111" y="80"/>
                      <a:pt x="94" y="92"/>
                      <a:pt x="73" y="111"/>
                    </a:cubicBezTo>
                    <a:cubicBezTo>
                      <a:pt x="39" y="139"/>
                      <a:pt x="39" y="139"/>
                      <a:pt x="39" y="139"/>
                    </a:cubicBezTo>
                    <a:cubicBezTo>
                      <a:pt x="81" y="141"/>
                      <a:pt x="81" y="141"/>
                      <a:pt x="81" y="141"/>
                    </a:cubicBezTo>
                    <a:cubicBezTo>
                      <a:pt x="83" y="123"/>
                      <a:pt x="83" y="123"/>
                      <a:pt x="83" y="123"/>
                    </a:cubicBezTo>
                    <a:cubicBezTo>
                      <a:pt x="104" y="124"/>
                      <a:pt x="104" y="124"/>
                      <a:pt x="104" y="124"/>
                    </a:cubicBezTo>
                    <a:cubicBezTo>
                      <a:pt x="98" y="167"/>
                      <a:pt x="98" y="167"/>
                      <a:pt x="98" y="167"/>
                    </a:cubicBezTo>
                    <a:lnTo>
                      <a:pt x="0" y="1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7" name="Freeform 70"/>
              <p:cNvSpPr>
                <a:spLocks noEditPoints="1"/>
              </p:cNvSpPr>
              <p:nvPr/>
            </p:nvSpPr>
            <p:spPr bwMode="auto">
              <a:xfrm>
                <a:off x="2570" y="3812"/>
                <a:ext cx="165" cy="251"/>
              </a:xfrm>
              <a:custGeom>
                <a:cxnLst>
                  <a:cxn ang="0">
                    <a:pos x="45" y="171"/>
                  </a:cxn>
                  <a:cxn ang="0">
                    <a:pos x="7" y="85"/>
                  </a:cxn>
                  <a:cxn ang="0">
                    <a:pos x="69" y="2"/>
                  </a:cxn>
                  <a:cxn ang="0">
                    <a:pos x="106" y="89"/>
                  </a:cxn>
                  <a:cxn ang="0">
                    <a:pos x="45" y="171"/>
                  </a:cxn>
                  <a:cxn ang="0">
                    <a:pos x="65" y="27"/>
                  </a:cxn>
                  <a:cxn ang="0">
                    <a:pos x="30" y="81"/>
                  </a:cxn>
                  <a:cxn ang="0">
                    <a:pos x="30" y="88"/>
                  </a:cxn>
                  <a:cxn ang="0">
                    <a:pos x="49" y="146"/>
                  </a:cxn>
                  <a:cxn ang="0">
                    <a:pos x="84" y="89"/>
                  </a:cxn>
                  <a:cxn ang="0">
                    <a:pos x="65" y="27"/>
                  </a:cxn>
                </a:cxnLst>
                <a:rect b="b" l="0" r="r" t="0"/>
                <a:pathLst>
                  <a:path h="173" w="113">
                    <a:moveTo>
                      <a:pt x="45" y="171"/>
                    </a:moveTo>
                    <a:cubicBezTo>
                      <a:pt x="0" y="169"/>
                      <a:pt x="4" y="109"/>
                      <a:pt x="7" y="85"/>
                    </a:cubicBezTo>
                    <a:cubicBezTo>
                      <a:pt x="10" y="65"/>
                      <a:pt x="21" y="0"/>
                      <a:pt x="69" y="2"/>
                    </a:cubicBezTo>
                    <a:cubicBezTo>
                      <a:pt x="113" y="4"/>
                      <a:pt x="110" y="60"/>
                      <a:pt x="106" y="89"/>
                    </a:cubicBezTo>
                    <a:cubicBezTo>
                      <a:pt x="103" y="109"/>
                      <a:pt x="93" y="173"/>
                      <a:pt x="45" y="171"/>
                    </a:cubicBezTo>
                    <a:close/>
                    <a:moveTo>
                      <a:pt x="65" y="27"/>
                    </a:moveTo>
                    <a:cubicBezTo>
                      <a:pt x="40" y="26"/>
                      <a:pt x="33" y="66"/>
                      <a:pt x="30" y="81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27" y="109"/>
                      <a:pt x="25" y="145"/>
                      <a:pt x="49" y="146"/>
                    </a:cubicBezTo>
                    <a:cubicBezTo>
                      <a:pt x="72" y="147"/>
                      <a:pt x="81" y="110"/>
                      <a:pt x="84" y="89"/>
                    </a:cubicBezTo>
                    <a:cubicBezTo>
                      <a:pt x="86" y="73"/>
                      <a:pt x="91" y="28"/>
                      <a:pt x="65" y="2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8" name="Freeform 71"/>
              <p:cNvSpPr/>
              <p:nvPr/>
            </p:nvSpPr>
            <p:spPr bwMode="auto">
              <a:xfrm>
                <a:off x="2777" y="3823"/>
                <a:ext cx="156" cy="243"/>
              </a:xfrm>
              <a:custGeom>
                <a:cxnLst>
                  <a:cxn ang="0">
                    <a:pos x="78" y="332"/>
                  </a:cxn>
                  <a:cxn ang="0">
                    <a:pos x="28" y="330"/>
                  </a:cxn>
                  <a:cxn ang="0">
                    <a:pos x="160" y="56"/>
                  </a:cxn>
                  <a:cxn ang="0">
                    <a:pos x="50" y="52"/>
                  </a:cxn>
                  <a:cxn ang="0">
                    <a:pos x="44" y="94"/>
                  </a:cxn>
                  <a:cxn ang="0">
                    <a:pos x="0" y="92"/>
                  </a:cxn>
                  <a:cxn ang="0">
                    <a:pos x="12" y="0"/>
                  </a:cxn>
                  <a:cxn ang="0">
                    <a:pos x="216" y="6"/>
                  </a:cxn>
                  <a:cxn ang="0">
                    <a:pos x="210" y="44"/>
                  </a:cxn>
                  <a:cxn ang="0">
                    <a:pos x="78" y="332"/>
                  </a:cxn>
                </a:cxnLst>
                <a:rect b="b" l="0" r="r" t="0"/>
                <a:pathLst>
                  <a:path h="332" w="216">
                    <a:moveTo>
                      <a:pt x="78" y="332"/>
                    </a:moveTo>
                    <a:lnTo>
                      <a:pt x="28" y="330"/>
                    </a:lnTo>
                    <a:lnTo>
                      <a:pt x="160" y="56"/>
                    </a:lnTo>
                    <a:lnTo>
                      <a:pt x="50" y="52"/>
                    </a:lnTo>
                    <a:lnTo>
                      <a:pt x="44" y="94"/>
                    </a:lnTo>
                    <a:lnTo>
                      <a:pt x="0" y="92"/>
                    </a:lnTo>
                    <a:lnTo>
                      <a:pt x="12" y="0"/>
                    </a:lnTo>
                    <a:lnTo>
                      <a:pt x="216" y="6"/>
                    </a:lnTo>
                    <a:lnTo>
                      <a:pt x="210" y="44"/>
                    </a:lnTo>
                    <a:lnTo>
                      <a:pt x="78" y="3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9" name="Freeform 72"/>
              <p:cNvSpPr>
                <a:spLocks noEditPoints="1"/>
              </p:cNvSpPr>
              <p:nvPr/>
            </p:nvSpPr>
            <p:spPr bwMode="auto">
              <a:xfrm>
                <a:off x="2964" y="3825"/>
                <a:ext cx="173" cy="257"/>
              </a:xfrm>
              <a:custGeom>
                <a:cxnLst>
                  <a:cxn ang="0">
                    <a:pos x="49" y="173"/>
                  </a:cxn>
                  <a:cxn ang="0">
                    <a:pos x="4" y="122"/>
                  </a:cxn>
                  <a:cxn ang="0">
                    <a:pos x="29" y="84"/>
                  </a:cxn>
                  <a:cxn ang="0">
                    <a:pos x="16" y="46"/>
                  </a:cxn>
                  <a:cxn ang="0">
                    <a:pos x="71" y="1"/>
                  </a:cxn>
                  <a:cxn ang="0">
                    <a:pos x="114" y="49"/>
                  </a:cxn>
                  <a:cxn ang="0">
                    <a:pos x="92" y="86"/>
                  </a:cxn>
                  <a:cxn ang="0">
                    <a:pos x="107" y="126"/>
                  </a:cxn>
                  <a:cxn ang="0">
                    <a:pos x="49" y="173"/>
                  </a:cxn>
                  <a:cxn ang="0">
                    <a:pos x="58" y="98"/>
                  </a:cxn>
                  <a:cxn ang="0">
                    <a:pos x="27" y="121"/>
                  </a:cxn>
                  <a:cxn ang="0">
                    <a:pos x="54" y="148"/>
                  </a:cxn>
                  <a:cxn ang="0">
                    <a:pos x="84" y="123"/>
                  </a:cxn>
                  <a:cxn ang="0">
                    <a:pos x="58" y="98"/>
                  </a:cxn>
                  <a:cxn ang="0">
                    <a:pos x="67" y="27"/>
                  </a:cxn>
                  <a:cxn ang="0">
                    <a:pos x="39" y="49"/>
                  </a:cxn>
                  <a:cxn ang="0">
                    <a:pos x="62" y="73"/>
                  </a:cxn>
                  <a:cxn ang="0">
                    <a:pos x="91" y="50"/>
                  </a:cxn>
                  <a:cxn ang="0">
                    <a:pos x="67" y="27"/>
                  </a:cxn>
                </a:cxnLst>
                <a:rect b="b" l="0" r="r" t="0"/>
                <a:pathLst>
                  <a:path h="175" w="117">
                    <a:moveTo>
                      <a:pt x="49" y="173"/>
                    </a:moveTo>
                    <a:cubicBezTo>
                      <a:pt x="26" y="172"/>
                      <a:pt x="0" y="155"/>
                      <a:pt x="4" y="122"/>
                    </a:cubicBezTo>
                    <a:cubicBezTo>
                      <a:pt x="6" y="106"/>
                      <a:pt x="16" y="92"/>
                      <a:pt x="29" y="84"/>
                    </a:cubicBezTo>
                    <a:cubicBezTo>
                      <a:pt x="19" y="73"/>
                      <a:pt x="14" y="61"/>
                      <a:pt x="16" y="46"/>
                    </a:cubicBezTo>
                    <a:cubicBezTo>
                      <a:pt x="19" y="23"/>
                      <a:pt x="40" y="0"/>
                      <a:pt x="71" y="1"/>
                    </a:cubicBezTo>
                    <a:cubicBezTo>
                      <a:pt x="99" y="2"/>
                      <a:pt x="117" y="23"/>
                      <a:pt x="114" y="49"/>
                    </a:cubicBezTo>
                    <a:cubicBezTo>
                      <a:pt x="111" y="66"/>
                      <a:pt x="103" y="77"/>
                      <a:pt x="92" y="86"/>
                    </a:cubicBezTo>
                    <a:cubicBezTo>
                      <a:pt x="103" y="96"/>
                      <a:pt x="109" y="109"/>
                      <a:pt x="107" y="126"/>
                    </a:cubicBezTo>
                    <a:cubicBezTo>
                      <a:pt x="104" y="146"/>
                      <a:pt x="86" y="175"/>
                      <a:pt x="49" y="173"/>
                    </a:cubicBezTo>
                    <a:close/>
                    <a:moveTo>
                      <a:pt x="58" y="98"/>
                    </a:moveTo>
                    <a:cubicBezTo>
                      <a:pt x="43" y="98"/>
                      <a:pt x="29" y="107"/>
                      <a:pt x="27" y="121"/>
                    </a:cubicBezTo>
                    <a:cubicBezTo>
                      <a:pt x="26" y="134"/>
                      <a:pt x="35" y="147"/>
                      <a:pt x="54" y="148"/>
                    </a:cubicBezTo>
                    <a:cubicBezTo>
                      <a:pt x="66" y="148"/>
                      <a:pt x="82" y="139"/>
                      <a:pt x="84" y="123"/>
                    </a:cubicBezTo>
                    <a:cubicBezTo>
                      <a:pt x="86" y="111"/>
                      <a:pt x="78" y="99"/>
                      <a:pt x="58" y="98"/>
                    </a:cubicBezTo>
                    <a:close/>
                    <a:moveTo>
                      <a:pt x="67" y="27"/>
                    </a:moveTo>
                    <a:cubicBezTo>
                      <a:pt x="52" y="26"/>
                      <a:pt x="41" y="36"/>
                      <a:pt x="39" y="49"/>
                    </a:cubicBezTo>
                    <a:cubicBezTo>
                      <a:pt x="37" y="63"/>
                      <a:pt x="48" y="72"/>
                      <a:pt x="62" y="73"/>
                    </a:cubicBezTo>
                    <a:cubicBezTo>
                      <a:pt x="75" y="73"/>
                      <a:pt x="89" y="65"/>
                      <a:pt x="91" y="50"/>
                    </a:cubicBezTo>
                    <a:cubicBezTo>
                      <a:pt x="92" y="40"/>
                      <a:pt x="88" y="28"/>
                      <a:pt x="67" y="2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0" name="Freeform 73"/>
              <p:cNvSpPr/>
              <p:nvPr/>
            </p:nvSpPr>
            <p:spPr bwMode="auto">
              <a:xfrm>
                <a:off x="3165" y="3834"/>
                <a:ext cx="167" cy="254"/>
              </a:xfrm>
              <a:custGeom>
                <a:cxnLst>
                  <a:cxn ang="0">
                    <a:pos x="0" y="336"/>
                  </a:cxn>
                  <a:cxn ang="0">
                    <a:pos x="6" y="284"/>
                  </a:cxn>
                  <a:cxn ang="0">
                    <a:pos x="94" y="288"/>
                  </a:cxn>
                  <a:cxn ang="0">
                    <a:pos x="124" y="60"/>
                  </a:cxn>
                  <a:cxn ang="0">
                    <a:pos x="36" y="76"/>
                  </a:cxn>
                  <a:cxn ang="0">
                    <a:pos x="42" y="24"/>
                  </a:cxn>
                  <a:cxn ang="0">
                    <a:pos x="178" y="0"/>
                  </a:cxn>
                  <a:cxn ang="0">
                    <a:pos x="142" y="290"/>
                  </a:cxn>
                  <a:cxn ang="0">
                    <a:pos x="228" y="294"/>
                  </a:cxn>
                  <a:cxn ang="0">
                    <a:pos x="222" y="346"/>
                  </a:cxn>
                  <a:cxn ang="0">
                    <a:pos x="0" y="336"/>
                  </a:cxn>
                </a:cxnLst>
                <a:rect b="b" l="0" r="r" t="0"/>
                <a:pathLst>
                  <a:path h="346" w="228">
                    <a:moveTo>
                      <a:pt x="0" y="336"/>
                    </a:moveTo>
                    <a:lnTo>
                      <a:pt x="6" y="284"/>
                    </a:lnTo>
                    <a:lnTo>
                      <a:pt x="94" y="288"/>
                    </a:lnTo>
                    <a:lnTo>
                      <a:pt x="124" y="60"/>
                    </a:lnTo>
                    <a:lnTo>
                      <a:pt x="36" y="76"/>
                    </a:lnTo>
                    <a:lnTo>
                      <a:pt x="42" y="24"/>
                    </a:lnTo>
                    <a:lnTo>
                      <a:pt x="178" y="0"/>
                    </a:lnTo>
                    <a:lnTo>
                      <a:pt x="142" y="290"/>
                    </a:lnTo>
                    <a:lnTo>
                      <a:pt x="228" y="294"/>
                    </a:lnTo>
                    <a:lnTo>
                      <a:pt x="222" y="346"/>
                    </a:lnTo>
                    <a:lnTo>
                      <a:pt x="0" y="3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1" name="Freeform 74"/>
              <p:cNvSpPr/>
              <p:nvPr/>
            </p:nvSpPr>
            <p:spPr bwMode="auto">
              <a:xfrm>
                <a:off x="3592" y="3851"/>
                <a:ext cx="167" cy="251"/>
              </a:xfrm>
              <a:custGeom>
                <a:cxnLst>
                  <a:cxn ang="0">
                    <a:pos x="88" y="340"/>
                  </a:cxn>
                  <a:cxn ang="0">
                    <a:pos x="34" y="338"/>
                  </a:cxn>
                  <a:cxn ang="0">
                    <a:pos x="168" y="58"/>
                  </a:cxn>
                  <a:cxn ang="0">
                    <a:pos x="52" y="52"/>
                  </a:cxn>
                  <a:cxn ang="0">
                    <a:pos x="48" y="96"/>
                  </a:cxn>
                  <a:cxn ang="0">
                    <a:pos x="0" y="94"/>
                  </a:cxn>
                  <a:cxn ang="0">
                    <a:pos x="10" y="0"/>
                  </a:cxn>
                  <a:cxn ang="0">
                    <a:pos x="226" y="6"/>
                  </a:cxn>
                  <a:cxn ang="0">
                    <a:pos x="222" y="44"/>
                  </a:cxn>
                  <a:cxn ang="0">
                    <a:pos x="88" y="340"/>
                  </a:cxn>
                </a:cxnLst>
                <a:rect b="b" l="0" r="r" t="0"/>
                <a:pathLst>
                  <a:path h="340" w="226">
                    <a:moveTo>
                      <a:pt x="88" y="340"/>
                    </a:moveTo>
                    <a:lnTo>
                      <a:pt x="34" y="338"/>
                    </a:lnTo>
                    <a:lnTo>
                      <a:pt x="168" y="58"/>
                    </a:lnTo>
                    <a:lnTo>
                      <a:pt x="52" y="52"/>
                    </a:lnTo>
                    <a:lnTo>
                      <a:pt x="48" y="96"/>
                    </a:lnTo>
                    <a:lnTo>
                      <a:pt x="0" y="94"/>
                    </a:lnTo>
                    <a:lnTo>
                      <a:pt x="10" y="0"/>
                    </a:lnTo>
                    <a:lnTo>
                      <a:pt x="226" y="6"/>
                    </a:lnTo>
                    <a:lnTo>
                      <a:pt x="222" y="44"/>
                    </a:lnTo>
                    <a:lnTo>
                      <a:pt x="88" y="34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2" name="Freeform 75"/>
              <p:cNvSpPr/>
              <p:nvPr/>
            </p:nvSpPr>
            <p:spPr bwMode="auto">
              <a:xfrm>
                <a:off x="3784" y="3856"/>
                <a:ext cx="170" cy="260"/>
              </a:xfrm>
              <a:custGeom>
                <a:cxnLst>
                  <a:cxn ang="0">
                    <a:pos x="54" y="177"/>
                  </a:cxn>
                  <a:cxn ang="0">
                    <a:pos x="0" y="159"/>
                  </a:cxn>
                  <a:cxn ang="0">
                    <a:pos x="11" y="137"/>
                  </a:cxn>
                  <a:cxn ang="0">
                    <a:pos x="54" y="151"/>
                  </a:cxn>
                  <a:cxn ang="0">
                    <a:pos x="89" y="125"/>
                  </a:cxn>
                  <a:cxn ang="0">
                    <a:pos x="61" y="98"/>
                  </a:cxn>
                  <a:cxn ang="0">
                    <a:pos x="47" y="98"/>
                  </a:cxn>
                  <a:cxn ang="0">
                    <a:pos x="50" y="72"/>
                  </a:cxn>
                  <a:cxn ang="0">
                    <a:pos x="54" y="72"/>
                  </a:cxn>
                  <a:cxn ang="0">
                    <a:pos x="90" y="50"/>
                  </a:cxn>
                  <a:cxn ang="0">
                    <a:pos x="68" y="27"/>
                  </a:cxn>
                  <a:cxn ang="0">
                    <a:pos x="29" y="40"/>
                  </a:cxn>
                  <a:cxn ang="0">
                    <a:pos x="20" y="19"/>
                  </a:cxn>
                  <a:cxn ang="0">
                    <a:pos x="71" y="0"/>
                  </a:cxn>
                  <a:cxn ang="0">
                    <a:pos x="111" y="23"/>
                  </a:cxn>
                  <a:cxn ang="0">
                    <a:pos x="115" y="49"/>
                  </a:cxn>
                  <a:cxn ang="0">
                    <a:pos x="95" y="84"/>
                  </a:cxn>
                  <a:cxn ang="0">
                    <a:pos x="113" y="127"/>
                  </a:cxn>
                  <a:cxn ang="0">
                    <a:pos x="54" y="177"/>
                  </a:cxn>
                </a:cxnLst>
                <a:rect b="b" l="0" r="r" t="0"/>
                <a:pathLst>
                  <a:path h="178" w="115">
                    <a:moveTo>
                      <a:pt x="54" y="177"/>
                    </a:moveTo>
                    <a:cubicBezTo>
                      <a:pt x="29" y="176"/>
                      <a:pt x="12" y="165"/>
                      <a:pt x="0" y="159"/>
                    </a:cubicBezTo>
                    <a:cubicBezTo>
                      <a:pt x="11" y="137"/>
                      <a:pt x="11" y="137"/>
                      <a:pt x="11" y="137"/>
                    </a:cubicBezTo>
                    <a:cubicBezTo>
                      <a:pt x="34" y="147"/>
                      <a:pt x="41" y="150"/>
                      <a:pt x="54" y="151"/>
                    </a:cubicBezTo>
                    <a:cubicBezTo>
                      <a:pt x="71" y="151"/>
                      <a:pt x="87" y="142"/>
                      <a:pt x="89" y="125"/>
                    </a:cubicBezTo>
                    <a:cubicBezTo>
                      <a:pt x="92" y="102"/>
                      <a:pt x="70" y="98"/>
                      <a:pt x="61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66" y="72"/>
                      <a:pt x="88" y="71"/>
                      <a:pt x="90" y="50"/>
                    </a:cubicBezTo>
                    <a:cubicBezTo>
                      <a:pt x="92" y="33"/>
                      <a:pt x="79" y="27"/>
                      <a:pt x="68" y="27"/>
                    </a:cubicBezTo>
                    <a:cubicBezTo>
                      <a:pt x="58" y="26"/>
                      <a:pt x="49" y="29"/>
                      <a:pt x="29" y="40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36" y="9"/>
                      <a:pt x="52" y="0"/>
                      <a:pt x="71" y="0"/>
                    </a:cubicBezTo>
                    <a:cubicBezTo>
                      <a:pt x="88" y="1"/>
                      <a:pt x="102" y="8"/>
                      <a:pt x="111" y="23"/>
                    </a:cubicBezTo>
                    <a:cubicBezTo>
                      <a:pt x="115" y="30"/>
                      <a:pt x="116" y="39"/>
                      <a:pt x="115" y="49"/>
                    </a:cubicBezTo>
                    <a:cubicBezTo>
                      <a:pt x="113" y="68"/>
                      <a:pt x="102" y="78"/>
                      <a:pt x="95" y="84"/>
                    </a:cubicBezTo>
                    <a:cubicBezTo>
                      <a:pt x="106" y="93"/>
                      <a:pt x="116" y="103"/>
                      <a:pt x="113" y="127"/>
                    </a:cubicBezTo>
                    <a:cubicBezTo>
                      <a:pt x="109" y="167"/>
                      <a:pt x="74" y="178"/>
                      <a:pt x="54" y="17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3" name="Freeform 76"/>
              <p:cNvSpPr/>
              <p:nvPr/>
            </p:nvSpPr>
            <p:spPr bwMode="auto">
              <a:xfrm>
                <a:off x="4016" y="3865"/>
                <a:ext cx="170" cy="257"/>
              </a:xfrm>
              <a:custGeom>
                <a:cxnLst>
                  <a:cxn ang="0">
                    <a:pos x="92" y="346"/>
                  </a:cxn>
                  <a:cxn ang="0">
                    <a:pos x="40" y="344"/>
                  </a:cxn>
                  <a:cxn ang="0">
                    <a:pos x="174" y="58"/>
                  </a:cxn>
                  <a:cxn ang="0">
                    <a:pos x="54" y="54"/>
                  </a:cxn>
                  <a:cxn ang="0">
                    <a:pos x="50" y="98"/>
                  </a:cxn>
                  <a:cxn ang="0">
                    <a:pos x="0" y="96"/>
                  </a:cxn>
                  <a:cxn ang="0">
                    <a:pos x="12" y="0"/>
                  </a:cxn>
                  <a:cxn ang="0">
                    <a:pos x="232" y="8"/>
                  </a:cxn>
                  <a:cxn ang="0">
                    <a:pos x="228" y="46"/>
                  </a:cxn>
                  <a:cxn ang="0">
                    <a:pos x="92" y="346"/>
                  </a:cxn>
                </a:cxnLst>
                <a:rect b="b" l="0" r="r" t="0"/>
                <a:pathLst>
                  <a:path h="346" w="231">
                    <a:moveTo>
                      <a:pt x="92" y="346"/>
                    </a:moveTo>
                    <a:lnTo>
                      <a:pt x="40" y="344"/>
                    </a:lnTo>
                    <a:lnTo>
                      <a:pt x="174" y="58"/>
                    </a:lnTo>
                    <a:lnTo>
                      <a:pt x="54" y="54"/>
                    </a:lnTo>
                    <a:lnTo>
                      <a:pt x="50" y="98"/>
                    </a:lnTo>
                    <a:lnTo>
                      <a:pt x="0" y="96"/>
                    </a:lnTo>
                    <a:lnTo>
                      <a:pt x="12" y="0"/>
                    </a:lnTo>
                    <a:lnTo>
                      <a:pt x="232" y="8"/>
                    </a:lnTo>
                    <a:lnTo>
                      <a:pt x="228" y="46"/>
                    </a:lnTo>
                    <a:lnTo>
                      <a:pt x="92" y="34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4" name="Freeform 77"/>
              <p:cNvSpPr>
                <a:spLocks noEditPoints="1"/>
              </p:cNvSpPr>
              <p:nvPr/>
            </p:nvSpPr>
            <p:spPr bwMode="auto">
              <a:xfrm>
                <a:off x="4233" y="3873"/>
                <a:ext cx="179" cy="265"/>
              </a:xfrm>
              <a:custGeom>
                <a:cxnLst>
                  <a:cxn ang="0">
                    <a:pos x="118" y="30"/>
                  </a:cxn>
                  <a:cxn ang="0">
                    <a:pos x="96" y="28"/>
                  </a:cxn>
                  <a:cxn ang="0">
                    <a:pos x="90" y="27"/>
                  </a:cxn>
                  <a:cxn ang="0">
                    <a:pos x="31" y="75"/>
                  </a:cxn>
                  <a:cxn ang="0">
                    <a:pos x="62" y="67"/>
                  </a:cxn>
                  <a:cxn ang="0">
                    <a:pos x="107" y="126"/>
                  </a:cxn>
                  <a:cxn ang="0">
                    <a:pos x="52" y="179"/>
                  </a:cxn>
                  <a:cxn ang="0">
                    <a:pos x="31" y="174"/>
                  </a:cxn>
                  <a:cxn ang="0">
                    <a:pos x="3" y="99"/>
                  </a:cxn>
                  <a:cxn ang="0">
                    <a:pos x="29" y="31"/>
                  </a:cxn>
                  <a:cxn ang="0">
                    <a:pos x="103" y="1"/>
                  </a:cxn>
                  <a:cxn ang="0">
                    <a:pos x="122" y="4"/>
                  </a:cxn>
                  <a:cxn ang="0">
                    <a:pos x="118" y="30"/>
                  </a:cxn>
                  <a:cxn ang="0">
                    <a:pos x="58" y="93"/>
                  </a:cxn>
                  <a:cxn ang="0">
                    <a:pos x="25" y="113"/>
                  </a:cxn>
                  <a:cxn ang="0">
                    <a:pos x="27" y="132"/>
                  </a:cxn>
                  <a:cxn ang="0">
                    <a:pos x="53" y="153"/>
                  </a:cxn>
                  <a:cxn ang="0">
                    <a:pos x="82" y="124"/>
                  </a:cxn>
                  <a:cxn ang="0">
                    <a:pos x="58" y="93"/>
                  </a:cxn>
                </a:cxnLst>
                <a:rect b="b" l="0" r="r" t="0"/>
                <a:pathLst>
                  <a:path h="181" w="122">
                    <a:moveTo>
                      <a:pt x="118" y="30"/>
                    </a:moveTo>
                    <a:cubicBezTo>
                      <a:pt x="96" y="28"/>
                      <a:pt x="96" y="28"/>
                      <a:pt x="96" y="28"/>
                    </a:cubicBezTo>
                    <a:cubicBezTo>
                      <a:pt x="94" y="28"/>
                      <a:pt x="92" y="27"/>
                      <a:pt x="90" y="27"/>
                    </a:cubicBezTo>
                    <a:cubicBezTo>
                      <a:pt x="58" y="26"/>
                      <a:pt x="41" y="44"/>
                      <a:pt x="31" y="75"/>
                    </a:cubicBezTo>
                    <a:cubicBezTo>
                      <a:pt x="42" y="69"/>
                      <a:pt x="48" y="66"/>
                      <a:pt x="62" y="67"/>
                    </a:cubicBezTo>
                    <a:cubicBezTo>
                      <a:pt x="95" y="68"/>
                      <a:pt x="110" y="98"/>
                      <a:pt x="107" y="126"/>
                    </a:cubicBezTo>
                    <a:cubicBezTo>
                      <a:pt x="104" y="155"/>
                      <a:pt x="80" y="181"/>
                      <a:pt x="52" y="179"/>
                    </a:cubicBezTo>
                    <a:cubicBezTo>
                      <a:pt x="45" y="179"/>
                      <a:pt x="37" y="176"/>
                      <a:pt x="31" y="174"/>
                    </a:cubicBezTo>
                    <a:cubicBezTo>
                      <a:pt x="5" y="161"/>
                      <a:pt x="0" y="128"/>
                      <a:pt x="3" y="99"/>
                    </a:cubicBezTo>
                    <a:cubicBezTo>
                      <a:pt x="6" y="74"/>
                      <a:pt x="15" y="50"/>
                      <a:pt x="29" y="31"/>
                    </a:cubicBezTo>
                    <a:cubicBezTo>
                      <a:pt x="48" y="7"/>
                      <a:pt x="76" y="0"/>
                      <a:pt x="103" y="1"/>
                    </a:cubicBezTo>
                    <a:cubicBezTo>
                      <a:pt x="112" y="2"/>
                      <a:pt x="117" y="3"/>
                      <a:pt x="122" y="4"/>
                    </a:cubicBezTo>
                    <a:lnTo>
                      <a:pt x="118" y="30"/>
                    </a:lnTo>
                    <a:close/>
                    <a:moveTo>
                      <a:pt x="58" y="93"/>
                    </a:moveTo>
                    <a:cubicBezTo>
                      <a:pt x="36" y="92"/>
                      <a:pt x="25" y="113"/>
                      <a:pt x="25" y="113"/>
                    </a:cubicBezTo>
                    <a:cubicBezTo>
                      <a:pt x="25" y="120"/>
                      <a:pt x="25" y="126"/>
                      <a:pt x="27" y="132"/>
                    </a:cubicBezTo>
                    <a:cubicBezTo>
                      <a:pt x="31" y="144"/>
                      <a:pt x="41" y="152"/>
                      <a:pt x="53" y="153"/>
                    </a:cubicBezTo>
                    <a:cubicBezTo>
                      <a:pt x="67" y="154"/>
                      <a:pt x="80" y="143"/>
                      <a:pt x="82" y="124"/>
                    </a:cubicBezTo>
                    <a:cubicBezTo>
                      <a:pt x="84" y="112"/>
                      <a:pt x="79" y="94"/>
                      <a:pt x="58" y="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38" name="Freeform 78"/>
            <p:cNvSpPr>
              <a:spLocks noEditPoints="1"/>
            </p:cNvSpPr>
            <p:nvPr/>
          </p:nvSpPr>
          <p:spPr bwMode="auto">
            <a:xfrm>
              <a:off x="1431" y="898"/>
              <a:ext cx="3192" cy="449"/>
            </a:xfrm>
            <a:custGeom>
              <a:cxnLst>
                <a:cxn ang="0">
                  <a:pos x="7" y="133"/>
                </a:cxn>
                <a:cxn ang="0">
                  <a:pos x="183" y="243"/>
                </a:cxn>
                <a:cxn ang="0">
                  <a:pos x="141" y="195"/>
                </a:cxn>
                <a:cxn ang="0">
                  <a:pos x="80" y="136"/>
                </a:cxn>
                <a:cxn ang="0">
                  <a:pos x="159" y="74"/>
                </a:cxn>
                <a:cxn ang="0">
                  <a:pos x="216" y="28"/>
                </a:cxn>
                <a:cxn ang="0">
                  <a:pos x="330" y="78"/>
                </a:cxn>
                <a:cxn ang="0">
                  <a:pos x="307" y="266"/>
                </a:cxn>
                <a:cxn ang="0">
                  <a:pos x="367" y="147"/>
                </a:cxn>
                <a:cxn ang="0">
                  <a:pos x="391" y="74"/>
                </a:cxn>
                <a:cxn ang="0">
                  <a:pos x="509" y="74"/>
                </a:cxn>
                <a:cxn ang="0">
                  <a:pos x="415" y="249"/>
                </a:cxn>
                <a:cxn ang="0">
                  <a:pos x="583" y="214"/>
                </a:cxn>
                <a:cxn ang="0">
                  <a:pos x="468" y="218"/>
                </a:cxn>
                <a:cxn ang="0">
                  <a:pos x="578" y="107"/>
                </a:cxn>
                <a:cxn ang="0">
                  <a:pos x="469" y="153"/>
                </a:cxn>
                <a:cxn ang="0">
                  <a:pos x="524" y="130"/>
                </a:cxn>
                <a:cxn ang="0">
                  <a:pos x="733" y="82"/>
                </a:cxn>
                <a:cxn ang="0">
                  <a:pos x="616" y="180"/>
                </a:cxn>
                <a:cxn ang="0">
                  <a:pos x="711" y="273"/>
                </a:cxn>
                <a:cxn ang="0">
                  <a:pos x="798" y="276"/>
                </a:cxn>
                <a:cxn ang="0">
                  <a:pos x="753" y="101"/>
                </a:cxn>
                <a:cxn ang="0">
                  <a:pos x="706" y="224"/>
                </a:cxn>
                <a:cxn ang="0">
                  <a:pos x="696" y="149"/>
                </a:cxn>
                <a:cxn ang="0">
                  <a:pos x="744" y="180"/>
                </a:cxn>
                <a:cxn ang="0">
                  <a:pos x="940" y="84"/>
                </a:cxn>
                <a:cxn ang="0">
                  <a:pos x="873" y="58"/>
                </a:cxn>
                <a:cxn ang="0">
                  <a:pos x="881" y="4"/>
                </a:cxn>
                <a:cxn ang="0">
                  <a:pos x="1008" y="24"/>
                </a:cxn>
                <a:cxn ang="0">
                  <a:pos x="968" y="128"/>
                </a:cxn>
                <a:cxn ang="0">
                  <a:pos x="991" y="270"/>
                </a:cxn>
                <a:cxn ang="0">
                  <a:pos x="1074" y="225"/>
                </a:cxn>
                <a:cxn ang="0">
                  <a:pos x="1064" y="129"/>
                </a:cxn>
                <a:cxn ang="0">
                  <a:pos x="1070" y="85"/>
                </a:cxn>
                <a:cxn ang="0">
                  <a:pos x="1295" y="45"/>
                </a:cxn>
                <a:cxn ang="0">
                  <a:pos x="1362" y="293"/>
                </a:cxn>
                <a:cxn ang="0">
                  <a:pos x="1417" y="182"/>
                </a:cxn>
                <a:cxn ang="0">
                  <a:pos x="1330" y="202"/>
                </a:cxn>
                <a:cxn ang="0">
                  <a:pos x="1385" y="73"/>
                </a:cxn>
                <a:cxn ang="0">
                  <a:pos x="1504" y="119"/>
                </a:cxn>
                <a:cxn ang="0">
                  <a:pos x="1667" y="111"/>
                </a:cxn>
                <a:cxn ang="0">
                  <a:pos x="1553" y="114"/>
                </a:cxn>
                <a:cxn ang="0">
                  <a:pos x="1595" y="297"/>
                </a:cxn>
                <a:cxn ang="0">
                  <a:pos x="1654" y="291"/>
                </a:cxn>
                <a:cxn ang="0">
                  <a:pos x="1670" y="86"/>
                </a:cxn>
                <a:cxn ang="0">
                  <a:pos x="1649" y="225"/>
                </a:cxn>
                <a:cxn ang="0">
                  <a:pos x="1596" y="193"/>
                </a:cxn>
                <a:cxn ang="0">
                  <a:pos x="1657" y="161"/>
                </a:cxn>
                <a:cxn ang="0">
                  <a:pos x="1856" y="92"/>
                </a:cxn>
                <a:cxn ang="0">
                  <a:pos x="1840" y="295"/>
                </a:cxn>
                <a:cxn ang="0">
                  <a:pos x="1902" y="166"/>
                </a:cxn>
                <a:cxn ang="0">
                  <a:pos x="1927" y="88"/>
                </a:cxn>
                <a:cxn ang="0">
                  <a:pos x="2094" y="18"/>
                </a:cxn>
                <a:cxn ang="0">
                  <a:pos x="2028" y="88"/>
                </a:cxn>
                <a:cxn ang="0">
                  <a:pos x="1948" y="273"/>
                </a:cxn>
                <a:cxn ang="0">
                  <a:pos x="2075" y="272"/>
                </a:cxn>
                <a:cxn ang="0">
                  <a:pos x="2173" y="18"/>
                </a:cxn>
                <a:cxn ang="0">
                  <a:pos x="2067" y="231"/>
                </a:cxn>
                <a:cxn ang="0">
                  <a:pos x="2011" y="199"/>
                </a:cxn>
                <a:cxn ang="0">
                  <a:pos x="2075" y="166"/>
                </a:cxn>
              </a:cxnLst>
              <a:rect b="b" l="0" r="r" t="0"/>
              <a:pathLst>
                <a:path h="305" w="2173">
                  <a:moveTo>
                    <a:pt x="140" y="0"/>
                  </a:moveTo>
                  <a:cubicBezTo>
                    <a:pt x="108" y="0"/>
                    <a:pt x="80" y="12"/>
                    <a:pt x="55" y="36"/>
                  </a:cubicBezTo>
                  <a:cubicBezTo>
                    <a:pt x="29" y="60"/>
                    <a:pt x="14" y="92"/>
                    <a:pt x="7" y="133"/>
                  </a:cubicBezTo>
                  <a:cubicBezTo>
                    <a:pt x="0" y="174"/>
                    <a:pt x="6" y="207"/>
                    <a:pt x="23" y="231"/>
                  </a:cubicBezTo>
                  <a:cubicBezTo>
                    <a:pt x="40" y="256"/>
                    <a:pt x="67" y="269"/>
                    <a:pt x="104" y="269"/>
                  </a:cubicBezTo>
                  <a:cubicBezTo>
                    <a:pt x="135" y="270"/>
                    <a:pt x="161" y="261"/>
                    <a:pt x="183" y="243"/>
                  </a:cubicBezTo>
                  <a:cubicBezTo>
                    <a:pt x="205" y="225"/>
                    <a:pt x="220" y="199"/>
                    <a:pt x="229" y="166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4" y="178"/>
                    <a:pt x="149" y="188"/>
                    <a:pt x="141" y="195"/>
                  </a:cubicBezTo>
                  <a:cubicBezTo>
                    <a:pt x="133" y="202"/>
                    <a:pt x="123" y="205"/>
                    <a:pt x="112" y="205"/>
                  </a:cubicBezTo>
                  <a:cubicBezTo>
                    <a:pt x="95" y="205"/>
                    <a:pt x="84" y="198"/>
                    <a:pt x="80" y="184"/>
                  </a:cubicBezTo>
                  <a:cubicBezTo>
                    <a:pt x="76" y="173"/>
                    <a:pt x="76" y="158"/>
                    <a:pt x="80" y="136"/>
                  </a:cubicBezTo>
                  <a:cubicBezTo>
                    <a:pt x="84" y="112"/>
                    <a:pt x="90" y="94"/>
                    <a:pt x="100" y="81"/>
                  </a:cubicBezTo>
                  <a:cubicBezTo>
                    <a:pt x="109" y="69"/>
                    <a:pt x="120" y="62"/>
                    <a:pt x="133" y="62"/>
                  </a:cubicBezTo>
                  <a:cubicBezTo>
                    <a:pt x="145" y="62"/>
                    <a:pt x="153" y="66"/>
                    <a:pt x="159" y="74"/>
                  </a:cubicBezTo>
                  <a:cubicBezTo>
                    <a:pt x="165" y="81"/>
                    <a:pt x="168" y="91"/>
                    <a:pt x="167" y="105"/>
                  </a:cubicBezTo>
                  <a:cubicBezTo>
                    <a:pt x="237" y="105"/>
                    <a:pt x="237" y="105"/>
                    <a:pt x="237" y="105"/>
                  </a:cubicBezTo>
                  <a:cubicBezTo>
                    <a:pt x="239" y="72"/>
                    <a:pt x="232" y="46"/>
                    <a:pt x="216" y="28"/>
                  </a:cubicBezTo>
                  <a:cubicBezTo>
                    <a:pt x="199" y="10"/>
                    <a:pt x="174" y="0"/>
                    <a:pt x="140" y="0"/>
                  </a:cubicBezTo>
                  <a:close/>
                  <a:moveTo>
                    <a:pt x="324" y="116"/>
                  </a:moveTo>
                  <a:cubicBezTo>
                    <a:pt x="330" y="78"/>
                    <a:pt x="330" y="78"/>
                    <a:pt x="330" y="78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41" y="265"/>
                    <a:pt x="241" y="265"/>
                    <a:pt x="241" y="265"/>
                  </a:cubicBezTo>
                  <a:cubicBezTo>
                    <a:pt x="307" y="266"/>
                    <a:pt x="307" y="266"/>
                    <a:pt x="307" y="266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320" y="181"/>
                    <a:pt x="326" y="167"/>
                    <a:pt x="334" y="159"/>
                  </a:cubicBezTo>
                  <a:cubicBezTo>
                    <a:pt x="342" y="151"/>
                    <a:pt x="353" y="146"/>
                    <a:pt x="367" y="147"/>
                  </a:cubicBezTo>
                  <a:cubicBezTo>
                    <a:pt x="367" y="147"/>
                    <a:pt x="369" y="147"/>
                    <a:pt x="372" y="148"/>
                  </a:cubicBezTo>
                  <a:cubicBezTo>
                    <a:pt x="375" y="148"/>
                    <a:pt x="378" y="149"/>
                    <a:pt x="380" y="149"/>
                  </a:cubicBezTo>
                  <a:cubicBezTo>
                    <a:pt x="391" y="74"/>
                    <a:pt x="391" y="74"/>
                    <a:pt x="391" y="74"/>
                  </a:cubicBezTo>
                  <a:cubicBezTo>
                    <a:pt x="383" y="73"/>
                    <a:pt x="383" y="73"/>
                    <a:pt x="383" y="73"/>
                  </a:cubicBezTo>
                  <a:cubicBezTo>
                    <a:pt x="358" y="73"/>
                    <a:pt x="338" y="87"/>
                    <a:pt x="324" y="116"/>
                  </a:cubicBezTo>
                  <a:close/>
                  <a:moveTo>
                    <a:pt x="509" y="74"/>
                  </a:moveTo>
                  <a:cubicBezTo>
                    <a:pt x="482" y="74"/>
                    <a:pt x="457" y="83"/>
                    <a:pt x="436" y="102"/>
                  </a:cubicBezTo>
                  <a:cubicBezTo>
                    <a:pt x="415" y="120"/>
                    <a:pt x="403" y="144"/>
                    <a:pt x="398" y="175"/>
                  </a:cubicBezTo>
                  <a:cubicBezTo>
                    <a:pt x="393" y="206"/>
                    <a:pt x="399" y="230"/>
                    <a:pt x="415" y="249"/>
                  </a:cubicBezTo>
                  <a:cubicBezTo>
                    <a:pt x="429" y="266"/>
                    <a:pt x="451" y="275"/>
                    <a:pt x="479" y="275"/>
                  </a:cubicBezTo>
                  <a:cubicBezTo>
                    <a:pt x="502" y="276"/>
                    <a:pt x="522" y="272"/>
                    <a:pt x="540" y="263"/>
                  </a:cubicBezTo>
                  <a:cubicBezTo>
                    <a:pt x="560" y="252"/>
                    <a:pt x="575" y="236"/>
                    <a:pt x="583" y="214"/>
                  </a:cubicBezTo>
                  <a:cubicBezTo>
                    <a:pt x="518" y="213"/>
                    <a:pt x="518" y="213"/>
                    <a:pt x="518" y="213"/>
                  </a:cubicBezTo>
                  <a:cubicBezTo>
                    <a:pt x="512" y="224"/>
                    <a:pt x="503" y="229"/>
                    <a:pt x="491" y="229"/>
                  </a:cubicBezTo>
                  <a:cubicBezTo>
                    <a:pt x="481" y="229"/>
                    <a:pt x="474" y="225"/>
                    <a:pt x="468" y="218"/>
                  </a:cubicBezTo>
                  <a:cubicBezTo>
                    <a:pt x="463" y="211"/>
                    <a:pt x="461" y="202"/>
                    <a:pt x="463" y="191"/>
                  </a:cubicBezTo>
                  <a:cubicBezTo>
                    <a:pt x="592" y="193"/>
                    <a:pt x="592" y="193"/>
                    <a:pt x="592" y="193"/>
                  </a:cubicBezTo>
                  <a:cubicBezTo>
                    <a:pt x="597" y="157"/>
                    <a:pt x="593" y="129"/>
                    <a:pt x="578" y="107"/>
                  </a:cubicBezTo>
                  <a:cubicBezTo>
                    <a:pt x="563" y="85"/>
                    <a:pt x="540" y="74"/>
                    <a:pt x="509" y="74"/>
                  </a:cubicBezTo>
                  <a:close/>
                  <a:moveTo>
                    <a:pt x="530" y="153"/>
                  </a:moveTo>
                  <a:cubicBezTo>
                    <a:pt x="469" y="153"/>
                    <a:pt x="469" y="153"/>
                    <a:pt x="469" y="153"/>
                  </a:cubicBezTo>
                  <a:cubicBezTo>
                    <a:pt x="470" y="142"/>
                    <a:pt x="474" y="134"/>
                    <a:pt x="480" y="129"/>
                  </a:cubicBezTo>
                  <a:cubicBezTo>
                    <a:pt x="487" y="123"/>
                    <a:pt x="495" y="120"/>
                    <a:pt x="505" y="120"/>
                  </a:cubicBezTo>
                  <a:cubicBezTo>
                    <a:pt x="513" y="120"/>
                    <a:pt x="519" y="124"/>
                    <a:pt x="524" y="130"/>
                  </a:cubicBezTo>
                  <a:cubicBezTo>
                    <a:pt x="529" y="137"/>
                    <a:pt x="531" y="145"/>
                    <a:pt x="530" y="153"/>
                  </a:cubicBezTo>
                  <a:close/>
                  <a:moveTo>
                    <a:pt x="753" y="101"/>
                  </a:moveTo>
                  <a:cubicBezTo>
                    <a:pt x="747" y="92"/>
                    <a:pt x="740" y="85"/>
                    <a:pt x="733" y="82"/>
                  </a:cubicBezTo>
                  <a:cubicBezTo>
                    <a:pt x="726" y="78"/>
                    <a:pt x="716" y="76"/>
                    <a:pt x="705" y="76"/>
                  </a:cubicBezTo>
                  <a:cubicBezTo>
                    <a:pt x="684" y="76"/>
                    <a:pt x="665" y="85"/>
                    <a:pt x="648" y="104"/>
                  </a:cubicBezTo>
                  <a:cubicBezTo>
                    <a:pt x="632" y="123"/>
                    <a:pt x="621" y="149"/>
                    <a:pt x="616" y="180"/>
                  </a:cubicBezTo>
                  <a:cubicBezTo>
                    <a:pt x="612" y="208"/>
                    <a:pt x="616" y="231"/>
                    <a:pt x="626" y="249"/>
                  </a:cubicBezTo>
                  <a:cubicBezTo>
                    <a:pt x="638" y="269"/>
                    <a:pt x="656" y="279"/>
                    <a:pt x="681" y="279"/>
                  </a:cubicBezTo>
                  <a:cubicBezTo>
                    <a:pt x="692" y="279"/>
                    <a:pt x="702" y="277"/>
                    <a:pt x="711" y="273"/>
                  </a:cubicBezTo>
                  <a:cubicBezTo>
                    <a:pt x="720" y="268"/>
                    <a:pt x="729" y="260"/>
                    <a:pt x="739" y="249"/>
                  </a:cubicBezTo>
                  <a:cubicBezTo>
                    <a:pt x="735" y="274"/>
                    <a:pt x="735" y="274"/>
                    <a:pt x="735" y="274"/>
                  </a:cubicBezTo>
                  <a:cubicBezTo>
                    <a:pt x="798" y="276"/>
                    <a:pt x="798" y="276"/>
                    <a:pt x="798" y="276"/>
                  </a:cubicBezTo>
                  <a:cubicBezTo>
                    <a:pt x="835" y="11"/>
                    <a:pt x="835" y="11"/>
                    <a:pt x="835" y="11"/>
                  </a:cubicBezTo>
                  <a:cubicBezTo>
                    <a:pt x="766" y="10"/>
                    <a:pt x="766" y="10"/>
                    <a:pt x="766" y="10"/>
                  </a:cubicBezTo>
                  <a:lnTo>
                    <a:pt x="753" y="101"/>
                  </a:lnTo>
                  <a:close/>
                  <a:moveTo>
                    <a:pt x="744" y="180"/>
                  </a:moveTo>
                  <a:cubicBezTo>
                    <a:pt x="742" y="192"/>
                    <a:pt x="738" y="203"/>
                    <a:pt x="733" y="210"/>
                  </a:cubicBezTo>
                  <a:cubicBezTo>
                    <a:pt x="726" y="220"/>
                    <a:pt x="717" y="224"/>
                    <a:pt x="706" y="224"/>
                  </a:cubicBezTo>
                  <a:cubicBezTo>
                    <a:pt x="696" y="224"/>
                    <a:pt x="689" y="219"/>
                    <a:pt x="686" y="209"/>
                  </a:cubicBezTo>
                  <a:cubicBezTo>
                    <a:pt x="684" y="202"/>
                    <a:pt x="683" y="192"/>
                    <a:pt x="685" y="180"/>
                  </a:cubicBezTo>
                  <a:cubicBezTo>
                    <a:pt x="687" y="167"/>
                    <a:pt x="690" y="157"/>
                    <a:pt x="696" y="149"/>
                  </a:cubicBezTo>
                  <a:cubicBezTo>
                    <a:pt x="702" y="140"/>
                    <a:pt x="710" y="135"/>
                    <a:pt x="721" y="135"/>
                  </a:cubicBezTo>
                  <a:cubicBezTo>
                    <a:pt x="731" y="135"/>
                    <a:pt x="739" y="140"/>
                    <a:pt x="742" y="150"/>
                  </a:cubicBezTo>
                  <a:cubicBezTo>
                    <a:pt x="745" y="157"/>
                    <a:pt x="746" y="167"/>
                    <a:pt x="744" y="180"/>
                  </a:cubicBezTo>
                  <a:close/>
                  <a:moveTo>
                    <a:pt x="843" y="276"/>
                  </a:moveTo>
                  <a:cubicBezTo>
                    <a:pt x="913" y="278"/>
                    <a:pt x="913" y="278"/>
                    <a:pt x="913" y="278"/>
                  </a:cubicBezTo>
                  <a:cubicBezTo>
                    <a:pt x="940" y="84"/>
                    <a:pt x="940" y="84"/>
                    <a:pt x="940" y="84"/>
                  </a:cubicBezTo>
                  <a:cubicBezTo>
                    <a:pt x="870" y="83"/>
                    <a:pt x="870" y="83"/>
                    <a:pt x="870" y="83"/>
                  </a:cubicBezTo>
                  <a:lnTo>
                    <a:pt x="843" y="276"/>
                  </a:lnTo>
                  <a:close/>
                  <a:moveTo>
                    <a:pt x="873" y="58"/>
                  </a:moveTo>
                  <a:cubicBezTo>
                    <a:pt x="943" y="59"/>
                    <a:pt x="943" y="59"/>
                    <a:pt x="943" y="59"/>
                  </a:cubicBezTo>
                  <a:cubicBezTo>
                    <a:pt x="951" y="5"/>
                    <a:pt x="951" y="5"/>
                    <a:pt x="951" y="5"/>
                  </a:cubicBezTo>
                  <a:cubicBezTo>
                    <a:pt x="881" y="4"/>
                    <a:pt x="881" y="4"/>
                    <a:pt x="881" y="4"/>
                  </a:cubicBezTo>
                  <a:lnTo>
                    <a:pt x="873" y="58"/>
                  </a:lnTo>
                  <a:close/>
                  <a:moveTo>
                    <a:pt x="1078" y="24"/>
                  </a:moveTo>
                  <a:cubicBezTo>
                    <a:pt x="1008" y="24"/>
                    <a:pt x="1008" y="24"/>
                    <a:pt x="1008" y="24"/>
                  </a:cubicBezTo>
                  <a:cubicBezTo>
                    <a:pt x="1000" y="84"/>
                    <a:pt x="1000" y="84"/>
                    <a:pt x="1000" y="84"/>
                  </a:cubicBezTo>
                  <a:cubicBezTo>
                    <a:pt x="974" y="84"/>
                    <a:pt x="974" y="84"/>
                    <a:pt x="974" y="84"/>
                  </a:cubicBezTo>
                  <a:cubicBezTo>
                    <a:pt x="968" y="128"/>
                    <a:pt x="968" y="128"/>
                    <a:pt x="968" y="128"/>
                  </a:cubicBezTo>
                  <a:cubicBezTo>
                    <a:pt x="993" y="129"/>
                    <a:pt x="993" y="129"/>
                    <a:pt x="993" y="129"/>
                  </a:cubicBezTo>
                  <a:cubicBezTo>
                    <a:pt x="982" y="210"/>
                    <a:pt x="982" y="210"/>
                    <a:pt x="982" y="210"/>
                  </a:cubicBezTo>
                  <a:cubicBezTo>
                    <a:pt x="978" y="243"/>
                    <a:pt x="981" y="263"/>
                    <a:pt x="991" y="270"/>
                  </a:cubicBezTo>
                  <a:cubicBezTo>
                    <a:pt x="1000" y="276"/>
                    <a:pt x="1029" y="280"/>
                    <a:pt x="1078" y="281"/>
                  </a:cubicBezTo>
                  <a:cubicBezTo>
                    <a:pt x="1085" y="225"/>
                    <a:pt x="1085" y="225"/>
                    <a:pt x="1085" y="225"/>
                  </a:cubicBezTo>
                  <a:cubicBezTo>
                    <a:pt x="1074" y="225"/>
                    <a:pt x="1074" y="225"/>
                    <a:pt x="1074" y="225"/>
                  </a:cubicBezTo>
                  <a:cubicBezTo>
                    <a:pt x="1064" y="225"/>
                    <a:pt x="1058" y="223"/>
                    <a:pt x="1056" y="220"/>
                  </a:cubicBezTo>
                  <a:cubicBezTo>
                    <a:pt x="1054" y="216"/>
                    <a:pt x="1053" y="210"/>
                    <a:pt x="1055" y="200"/>
                  </a:cubicBezTo>
                  <a:cubicBezTo>
                    <a:pt x="1064" y="129"/>
                    <a:pt x="1064" y="129"/>
                    <a:pt x="1064" y="129"/>
                  </a:cubicBezTo>
                  <a:cubicBezTo>
                    <a:pt x="1099" y="130"/>
                    <a:pt x="1099" y="130"/>
                    <a:pt x="1099" y="130"/>
                  </a:cubicBezTo>
                  <a:cubicBezTo>
                    <a:pt x="1104" y="85"/>
                    <a:pt x="1104" y="85"/>
                    <a:pt x="1104" y="85"/>
                  </a:cubicBezTo>
                  <a:cubicBezTo>
                    <a:pt x="1070" y="85"/>
                    <a:pt x="1070" y="85"/>
                    <a:pt x="1070" y="85"/>
                  </a:cubicBezTo>
                  <a:lnTo>
                    <a:pt x="1078" y="24"/>
                  </a:lnTo>
                  <a:close/>
                  <a:moveTo>
                    <a:pt x="1390" y="7"/>
                  </a:moveTo>
                  <a:cubicBezTo>
                    <a:pt x="1353" y="7"/>
                    <a:pt x="1322" y="19"/>
                    <a:pt x="1295" y="45"/>
                  </a:cubicBezTo>
                  <a:cubicBezTo>
                    <a:pt x="1268" y="71"/>
                    <a:pt x="1251" y="105"/>
                    <a:pt x="1246" y="148"/>
                  </a:cubicBezTo>
                  <a:cubicBezTo>
                    <a:pt x="1240" y="192"/>
                    <a:pt x="1247" y="227"/>
                    <a:pt x="1268" y="253"/>
                  </a:cubicBezTo>
                  <a:cubicBezTo>
                    <a:pt x="1289" y="279"/>
                    <a:pt x="1320" y="293"/>
                    <a:pt x="1362" y="293"/>
                  </a:cubicBezTo>
                  <a:cubicBezTo>
                    <a:pt x="1396" y="294"/>
                    <a:pt x="1425" y="285"/>
                    <a:pt x="1450" y="265"/>
                  </a:cubicBezTo>
                  <a:cubicBezTo>
                    <a:pt x="1474" y="246"/>
                    <a:pt x="1490" y="219"/>
                    <a:pt x="1498" y="183"/>
                  </a:cubicBezTo>
                  <a:cubicBezTo>
                    <a:pt x="1417" y="182"/>
                    <a:pt x="1417" y="182"/>
                    <a:pt x="1417" y="182"/>
                  </a:cubicBezTo>
                  <a:cubicBezTo>
                    <a:pt x="1414" y="196"/>
                    <a:pt x="1408" y="206"/>
                    <a:pt x="1400" y="214"/>
                  </a:cubicBezTo>
                  <a:cubicBezTo>
                    <a:pt x="1391" y="221"/>
                    <a:pt x="1381" y="225"/>
                    <a:pt x="1368" y="225"/>
                  </a:cubicBezTo>
                  <a:cubicBezTo>
                    <a:pt x="1348" y="225"/>
                    <a:pt x="1336" y="217"/>
                    <a:pt x="1330" y="202"/>
                  </a:cubicBezTo>
                  <a:cubicBezTo>
                    <a:pt x="1326" y="191"/>
                    <a:pt x="1325" y="174"/>
                    <a:pt x="1328" y="152"/>
                  </a:cubicBezTo>
                  <a:cubicBezTo>
                    <a:pt x="1331" y="126"/>
                    <a:pt x="1338" y="106"/>
                    <a:pt x="1348" y="93"/>
                  </a:cubicBezTo>
                  <a:cubicBezTo>
                    <a:pt x="1358" y="79"/>
                    <a:pt x="1370" y="73"/>
                    <a:pt x="1385" y="73"/>
                  </a:cubicBezTo>
                  <a:cubicBezTo>
                    <a:pt x="1398" y="73"/>
                    <a:pt x="1408" y="77"/>
                    <a:pt x="1415" y="85"/>
                  </a:cubicBezTo>
                  <a:cubicBezTo>
                    <a:pt x="1422" y="93"/>
                    <a:pt x="1425" y="104"/>
                    <a:pt x="1425" y="118"/>
                  </a:cubicBezTo>
                  <a:cubicBezTo>
                    <a:pt x="1504" y="119"/>
                    <a:pt x="1504" y="119"/>
                    <a:pt x="1504" y="119"/>
                  </a:cubicBezTo>
                  <a:cubicBezTo>
                    <a:pt x="1505" y="83"/>
                    <a:pt x="1496" y="56"/>
                    <a:pt x="1476" y="36"/>
                  </a:cubicBezTo>
                  <a:cubicBezTo>
                    <a:pt x="1457" y="17"/>
                    <a:pt x="1428" y="7"/>
                    <a:pt x="1390" y="7"/>
                  </a:cubicBezTo>
                  <a:close/>
                  <a:moveTo>
                    <a:pt x="1667" y="111"/>
                  </a:moveTo>
                  <a:cubicBezTo>
                    <a:pt x="1661" y="101"/>
                    <a:pt x="1653" y="94"/>
                    <a:pt x="1645" y="90"/>
                  </a:cubicBezTo>
                  <a:cubicBezTo>
                    <a:pt x="1637" y="86"/>
                    <a:pt x="1627" y="84"/>
                    <a:pt x="1614" y="84"/>
                  </a:cubicBezTo>
                  <a:cubicBezTo>
                    <a:pt x="1591" y="84"/>
                    <a:pt x="1571" y="94"/>
                    <a:pt x="1553" y="114"/>
                  </a:cubicBezTo>
                  <a:cubicBezTo>
                    <a:pt x="1536" y="133"/>
                    <a:pt x="1525" y="160"/>
                    <a:pt x="1521" y="193"/>
                  </a:cubicBezTo>
                  <a:cubicBezTo>
                    <a:pt x="1518" y="222"/>
                    <a:pt x="1522" y="246"/>
                    <a:pt x="1534" y="265"/>
                  </a:cubicBezTo>
                  <a:cubicBezTo>
                    <a:pt x="1547" y="286"/>
                    <a:pt x="1567" y="296"/>
                    <a:pt x="1595" y="297"/>
                  </a:cubicBezTo>
                  <a:cubicBezTo>
                    <a:pt x="1607" y="297"/>
                    <a:pt x="1618" y="295"/>
                    <a:pt x="1627" y="290"/>
                  </a:cubicBezTo>
                  <a:cubicBezTo>
                    <a:pt x="1637" y="285"/>
                    <a:pt x="1647" y="277"/>
                    <a:pt x="1657" y="265"/>
                  </a:cubicBezTo>
                  <a:cubicBezTo>
                    <a:pt x="1654" y="291"/>
                    <a:pt x="1654" y="291"/>
                    <a:pt x="1654" y="291"/>
                  </a:cubicBezTo>
                  <a:cubicBezTo>
                    <a:pt x="1722" y="293"/>
                    <a:pt x="1722" y="293"/>
                    <a:pt x="1722" y="293"/>
                  </a:cubicBezTo>
                  <a:cubicBezTo>
                    <a:pt x="1746" y="87"/>
                    <a:pt x="1746" y="87"/>
                    <a:pt x="1746" y="87"/>
                  </a:cubicBezTo>
                  <a:cubicBezTo>
                    <a:pt x="1670" y="86"/>
                    <a:pt x="1670" y="86"/>
                    <a:pt x="1670" y="86"/>
                  </a:cubicBezTo>
                  <a:lnTo>
                    <a:pt x="1667" y="111"/>
                  </a:lnTo>
                  <a:close/>
                  <a:moveTo>
                    <a:pt x="1660" y="192"/>
                  </a:moveTo>
                  <a:cubicBezTo>
                    <a:pt x="1659" y="206"/>
                    <a:pt x="1655" y="217"/>
                    <a:pt x="1649" y="225"/>
                  </a:cubicBezTo>
                  <a:cubicBezTo>
                    <a:pt x="1642" y="234"/>
                    <a:pt x="1632" y="239"/>
                    <a:pt x="1620" y="239"/>
                  </a:cubicBezTo>
                  <a:cubicBezTo>
                    <a:pt x="1609" y="239"/>
                    <a:pt x="1601" y="234"/>
                    <a:pt x="1598" y="223"/>
                  </a:cubicBezTo>
                  <a:cubicBezTo>
                    <a:pt x="1595" y="216"/>
                    <a:pt x="1595" y="206"/>
                    <a:pt x="1596" y="193"/>
                  </a:cubicBezTo>
                  <a:cubicBezTo>
                    <a:pt x="1598" y="179"/>
                    <a:pt x="1601" y="169"/>
                    <a:pt x="1606" y="161"/>
                  </a:cubicBezTo>
                  <a:cubicBezTo>
                    <a:pt x="1613" y="151"/>
                    <a:pt x="1622" y="146"/>
                    <a:pt x="1634" y="146"/>
                  </a:cubicBezTo>
                  <a:cubicBezTo>
                    <a:pt x="1645" y="146"/>
                    <a:pt x="1653" y="151"/>
                    <a:pt x="1657" y="161"/>
                  </a:cubicBezTo>
                  <a:cubicBezTo>
                    <a:pt x="1661" y="169"/>
                    <a:pt x="1662" y="179"/>
                    <a:pt x="1660" y="192"/>
                  </a:cubicBezTo>
                  <a:close/>
                  <a:moveTo>
                    <a:pt x="1851" y="133"/>
                  </a:moveTo>
                  <a:cubicBezTo>
                    <a:pt x="1856" y="92"/>
                    <a:pt x="1856" y="92"/>
                    <a:pt x="1856" y="92"/>
                  </a:cubicBezTo>
                  <a:cubicBezTo>
                    <a:pt x="1786" y="91"/>
                    <a:pt x="1786" y="91"/>
                    <a:pt x="1786" y="91"/>
                  </a:cubicBezTo>
                  <a:cubicBezTo>
                    <a:pt x="1763" y="294"/>
                    <a:pt x="1763" y="294"/>
                    <a:pt x="1763" y="294"/>
                  </a:cubicBezTo>
                  <a:cubicBezTo>
                    <a:pt x="1840" y="295"/>
                    <a:pt x="1840" y="295"/>
                    <a:pt x="1840" y="295"/>
                  </a:cubicBezTo>
                  <a:cubicBezTo>
                    <a:pt x="1848" y="225"/>
                    <a:pt x="1848" y="225"/>
                    <a:pt x="1848" y="225"/>
                  </a:cubicBezTo>
                  <a:cubicBezTo>
                    <a:pt x="1850" y="203"/>
                    <a:pt x="1856" y="188"/>
                    <a:pt x="1865" y="179"/>
                  </a:cubicBezTo>
                  <a:cubicBezTo>
                    <a:pt x="1873" y="170"/>
                    <a:pt x="1886" y="166"/>
                    <a:pt x="1902" y="166"/>
                  </a:cubicBezTo>
                  <a:cubicBezTo>
                    <a:pt x="1903" y="166"/>
                    <a:pt x="1905" y="166"/>
                    <a:pt x="1909" y="167"/>
                  </a:cubicBezTo>
                  <a:cubicBezTo>
                    <a:pt x="1912" y="168"/>
                    <a:pt x="1915" y="168"/>
                    <a:pt x="1918" y="168"/>
                  </a:cubicBezTo>
                  <a:cubicBezTo>
                    <a:pt x="1927" y="88"/>
                    <a:pt x="1927" y="88"/>
                    <a:pt x="1927" y="88"/>
                  </a:cubicBezTo>
                  <a:cubicBezTo>
                    <a:pt x="1917" y="87"/>
                    <a:pt x="1917" y="87"/>
                    <a:pt x="1917" y="87"/>
                  </a:cubicBezTo>
                  <a:cubicBezTo>
                    <a:pt x="1888" y="86"/>
                    <a:pt x="1866" y="102"/>
                    <a:pt x="1851" y="133"/>
                  </a:cubicBezTo>
                  <a:close/>
                  <a:moveTo>
                    <a:pt x="2094" y="18"/>
                  </a:moveTo>
                  <a:cubicBezTo>
                    <a:pt x="2084" y="115"/>
                    <a:pt x="2084" y="115"/>
                    <a:pt x="2084" y="115"/>
                  </a:cubicBezTo>
                  <a:cubicBezTo>
                    <a:pt x="2077" y="105"/>
                    <a:pt x="2069" y="98"/>
                    <a:pt x="2061" y="94"/>
                  </a:cubicBezTo>
                  <a:cubicBezTo>
                    <a:pt x="2052" y="90"/>
                    <a:pt x="2041" y="88"/>
                    <a:pt x="2028" y="88"/>
                  </a:cubicBezTo>
                  <a:cubicBezTo>
                    <a:pt x="2004" y="88"/>
                    <a:pt x="1983" y="98"/>
                    <a:pt x="1966" y="118"/>
                  </a:cubicBezTo>
                  <a:cubicBezTo>
                    <a:pt x="1948" y="138"/>
                    <a:pt x="1937" y="165"/>
                    <a:pt x="1933" y="198"/>
                  </a:cubicBezTo>
                  <a:cubicBezTo>
                    <a:pt x="1930" y="229"/>
                    <a:pt x="1935" y="253"/>
                    <a:pt x="1948" y="273"/>
                  </a:cubicBezTo>
                  <a:cubicBezTo>
                    <a:pt x="1962" y="293"/>
                    <a:pt x="1983" y="304"/>
                    <a:pt x="2011" y="304"/>
                  </a:cubicBezTo>
                  <a:cubicBezTo>
                    <a:pt x="2024" y="305"/>
                    <a:pt x="2035" y="302"/>
                    <a:pt x="2045" y="298"/>
                  </a:cubicBezTo>
                  <a:cubicBezTo>
                    <a:pt x="2055" y="293"/>
                    <a:pt x="2065" y="284"/>
                    <a:pt x="2075" y="272"/>
                  </a:cubicBezTo>
                  <a:cubicBezTo>
                    <a:pt x="2073" y="299"/>
                    <a:pt x="2073" y="299"/>
                    <a:pt x="2073" y="299"/>
                  </a:cubicBezTo>
                  <a:cubicBezTo>
                    <a:pt x="2144" y="301"/>
                    <a:pt x="2144" y="301"/>
                    <a:pt x="2144" y="301"/>
                  </a:cubicBezTo>
                  <a:cubicBezTo>
                    <a:pt x="2173" y="18"/>
                    <a:pt x="2173" y="18"/>
                    <a:pt x="2173" y="18"/>
                  </a:cubicBezTo>
                  <a:lnTo>
                    <a:pt x="2094" y="18"/>
                  </a:lnTo>
                  <a:close/>
                  <a:moveTo>
                    <a:pt x="2078" y="198"/>
                  </a:moveTo>
                  <a:cubicBezTo>
                    <a:pt x="2077" y="212"/>
                    <a:pt x="2073" y="223"/>
                    <a:pt x="2067" y="231"/>
                  </a:cubicBezTo>
                  <a:cubicBezTo>
                    <a:pt x="2059" y="241"/>
                    <a:pt x="2049" y="246"/>
                    <a:pt x="2037" y="246"/>
                  </a:cubicBezTo>
                  <a:cubicBezTo>
                    <a:pt x="2025" y="245"/>
                    <a:pt x="2017" y="240"/>
                    <a:pt x="2013" y="230"/>
                  </a:cubicBezTo>
                  <a:cubicBezTo>
                    <a:pt x="2010" y="222"/>
                    <a:pt x="2010" y="212"/>
                    <a:pt x="2011" y="199"/>
                  </a:cubicBezTo>
                  <a:cubicBezTo>
                    <a:pt x="2013" y="185"/>
                    <a:pt x="2016" y="174"/>
                    <a:pt x="2021" y="166"/>
                  </a:cubicBezTo>
                  <a:cubicBezTo>
                    <a:pt x="2028" y="156"/>
                    <a:pt x="2038" y="150"/>
                    <a:pt x="2049" y="151"/>
                  </a:cubicBezTo>
                  <a:cubicBezTo>
                    <a:pt x="2061" y="151"/>
                    <a:pt x="2070" y="156"/>
                    <a:pt x="2075" y="166"/>
                  </a:cubicBezTo>
                  <a:cubicBezTo>
                    <a:pt x="2078" y="174"/>
                    <a:pt x="2079" y="185"/>
                    <a:pt x="2078" y="198"/>
                  </a:cubicBezTo>
                  <a:close/>
                </a:path>
              </a:pathLst>
            </a:custGeom>
            <a:gradFill rotWithShape="1">
              <a:gsLst>
                <a:gs pos="0">
                  <a:srgbClr val="018CCB">
                    <a:gamma/>
                    <a:tint val="34902"/>
                    <a:invGamma/>
                  </a:srgbClr>
                </a:gs>
                <a:gs pos="100000">
                  <a:srgbClr val="018CCB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98" name="Group 79"/>
          <p:cNvGrpSpPr/>
          <p:nvPr/>
        </p:nvGrpSpPr>
        <p:grpSpPr>
          <a:xfrm>
            <a:off x="755576" y="3057938"/>
            <a:ext cx="1949171" cy="1556061"/>
            <a:chOff x="2736" y="720"/>
            <a:chExt cx="1584" cy="1186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199" name="Freeform 80"/>
            <p:cNvSpPr/>
            <p:nvPr/>
          </p:nvSpPr>
          <p:spPr bwMode="auto">
            <a:xfrm>
              <a:off x="2745" y="740"/>
              <a:ext cx="1575" cy="1166"/>
            </a:xfrm>
            <a:custGeom>
              <a:cxnLst>
                <a:cxn ang="0">
                  <a:pos x="3079" y="56"/>
                </a:cxn>
                <a:cxn ang="0">
                  <a:pos x="3079" y="56"/>
                </a:cxn>
                <a:cxn ang="0">
                  <a:pos x="3075" y="54"/>
                </a:cxn>
                <a:cxn ang="0">
                  <a:pos x="3064" y="47"/>
                </a:cxn>
                <a:cxn ang="0">
                  <a:pos x="2991" y="0"/>
                </a:cxn>
                <a:cxn ang="0">
                  <a:pos x="2965" y="18"/>
                </a:cxn>
                <a:cxn ang="0">
                  <a:pos x="2953" y="18"/>
                </a:cxn>
                <a:cxn ang="0">
                  <a:pos x="511" y="50"/>
                </a:cxn>
                <a:cxn ang="0">
                  <a:pos x="291" y="264"/>
                </a:cxn>
                <a:cxn ang="0">
                  <a:pos x="11" y="1844"/>
                </a:cxn>
                <a:cxn ang="0">
                  <a:pos x="36" y="2012"/>
                </a:cxn>
                <a:cxn ang="0">
                  <a:pos x="84" y="2067"/>
                </a:cxn>
                <a:cxn ang="0">
                  <a:pos x="122" y="2087"/>
                </a:cxn>
                <a:cxn ang="0">
                  <a:pos x="122" y="2087"/>
                </a:cxn>
                <a:cxn ang="0">
                  <a:pos x="122" y="2087"/>
                </a:cxn>
                <a:cxn ang="0">
                  <a:pos x="159" y="2095"/>
                </a:cxn>
                <a:cxn ang="0">
                  <a:pos x="2711" y="2337"/>
                </a:cxn>
                <a:cxn ang="0">
                  <a:pos x="2987" y="2088"/>
                </a:cxn>
                <a:cxn ang="0">
                  <a:pos x="3166" y="258"/>
                </a:cxn>
                <a:cxn ang="0">
                  <a:pos x="3079" y="56"/>
                </a:cxn>
              </a:cxnLst>
              <a:rect b="b" l="0" r="r" t="0"/>
              <a:pathLst>
                <a:path h="2350" w="3174">
                  <a:moveTo>
                    <a:pt x="3079" y="56"/>
                  </a:moveTo>
                  <a:cubicBezTo>
                    <a:pt x="3079" y="56"/>
                    <a:pt x="3079" y="56"/>
                    <a:pt x="3079" y="56"/>
                  </a:cubicBezTo>
                  <a:cubicBezTo>
                    <a:pt x="3075" y="54"/>
                    <a:pt x="3075" y="54"/>
                    <a:pt x="3075" y="54"/>
                  </a:cubicBezTo>
                  <a:cubicBezTo>
                    <a:pt x="3071" y="51"/>
                    <a:pt x="3068" y="49"/>
                    <a:pt x="3064" y="47"/>
                  </a:cubicBezTo>
                  <a:cubicBezTo>
                    <a:pt x="2991" y="0"/>
                    <a:pt x="2991" y="0"/>
                    <a:pt x="2991" y="0"/>
                  </a:cubicBezTo>
                  <a:cubicBezTo>
                    <a:pt x="2965" y="18"/>
                    <a:pt x="2965" y="18"/>
                    <a:pt x="2965" y="18"/>
                  </a:cubicBezTo>
                  <a:cubicBezTo>
                    <a:pt x="2961" y="18"/>
                    <a:pt x="2957" y="18"/>
                    <a:pt x="2953" y="18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410" y="51"/>
                    <a:pt x="312" y="148"/>
                    <a:pt x="291" y="264"/>
                  </a:cubicBezTo>
                  <a:cubicBezTo>
                    <a:pt x="11" y="1844"/>
                    <a:pt x="11" y="1844"/>
                    <a:pt x="11" y="1844"/>
                  </a:cubicBezTo>
                  <a:cubicBezTo>
                    <a:pt x="0" y="1907"/>
                    <a:pt x="10" y="1967"/>
                    <a:pt x="36" y="2012"/>
                  </a:cubicBezTo>
                  <a:cubicBezTo>
                    <a:pt x="84" y="2067"/>
                    <a:pt x="84" y="2067"/>
                    <a:pt x="84" y="2067"/>
                  </a:cubicBezTo>
                  <a:cubicBezTo>
                    <a:pt x="96" y="2075"/>
                    <a:pt x="108" y="2082"/>
                    <a:pt x="122" y="2087"/>
                  </a:cubicBezTo>
                  <a:cubicBezTo>
                    <a:pt x="122" y="2087"/>
                    <a:pt x="122" y="2087"/>
                    <a:pt x="122" y="2087"/>
                  </a:cubicBezTo>
                  <a:cubicBezTo>
                    <a:pt x="122" y="2087"/>
                    <a:pt x="122" y="2087"/>
                    <a:pt x="122" y="2087"/>
                  </a:cubicBezTo>
                  <a:cubicBezTo>
                    <a:pt x="133" y="2091"/>
                    <a:pt x="146" y="2094"/>
                    <a:pt x="159" y="2095"/>
                  </a:cubicBezTo>
                  <a:cubicBezTo>
                    <a:pt x="2711" y="2337"/>
                    <a:pt x="2711" y="2337"/>
                    <a:pt x="2711" y="2337"/>
                  </a:cubicBezTo>
                  <a:cubicBezTo>
                    <a:pt x="2847" y="2350"/>
                    <a:pt x="2972" y="2237"/>
                    <a:pt x="2987" y="2088"/>
                  </a:cubicBezTo>
                  <a:cubicBezTo>
                    <a:pt x="3166" y="258"/>
                    <a:pt x="3166" y="258"/>
                    <a:pt x="3166" y="258"/>
                  </a:cubicBezTo>
                  <a:cubicBezTo>
                    <a:pt x="3174" y="173"/>
                    <a:pt x="3139" y="99"/>
                    <a:pt x="3079" y="56"/>
                  </a:cubicBezTo>
                  <a:close/>
                </a:path>
              </a:pathLst>
            </a:custGeom>
            <a:gradFill rotWithShape="1">
              <a:gsLst>
                <a:gs pos="0">
                  <a:srgbClr val="018CCB">
                    <a:gamma/>
                    <a:shade val="44314"/>
                    <a:invGamma/>
                  </a:srgbClr>
                </a:gs>
                <a:gs pos="50000">
                  <a:srgbClr val="018CCB"/>
                </a:gs>
                <a:gs pos="100000">
                  <a:srgbClr val="018CCB">
                    <a:gamma/>
                    <a:shade val="44314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0" name="Freeform 81"/>
            <p:cNvSpPr/>
            <p:nvPr/>
          </p:nvSpPr>
          <p:spPr bwMode="auto">
            <a:xfrm>
              <a:off x="2736" y="720"/>
              <a:ext cx="1543" cy="1161"/>
            </a:xfrm>
            <a:custGeom>
              <a:cxnLst>
                <a:cxn ang="0">
                  <a:pos x="2920" y="2077"/>
                </a:cxn>
                <a:cxn ang="0">
                  <a:pos x="2643" y="2327"/>
                </a:cxn>
                <a:cxn ang="0">
                  <a:pos x="126" y="2085"/>
                </a:cxn>
                <a:cxn ang="0">
                  <a:pos x="23" y="1841"/>
                </a:cxn>
                <a:cxn ang="0">
                  <a:pos x="211" y="245"/>
                </a:cxn>
                <a:cxn ang="0">
                  <a:pos x="432" y="31"/>
                </a:cxn>
                <a:cxn ang="0">
                  <a:pos x="2884" y="1"/>
                </a:cxn>
                <a:cxn ang="0">
                  <a:pos x="3098" y="243"/>
                </a:cxn>
                <a:cxn ang="0">
                  <a:pos x="2920" y="2077"/>
                </a:cxn>
              </a:cxnLst>
              <a:rect b="b" l="0" r="r" t="0"/>
              <a:pathLst>
                <a:path h="2340" w="3111">
                  <a:moveTo>
                    <a:pt x="2920" y="2077"/>
                  </a:moveTo>
                  <a:cubicBezTo>
                    <a:pt x="2906" y="2227"/>
                    <a:pt x="2780" y="2340"/>
                    <a:pt x="2643" y="2327"/>
                  </a:cubicBezTo>
                  <a:cubicBezTo>
                    <a:pt x="126" y="2085"/>
                    <a:pt x="126" y="2085"/>
                    <a:pt x="126" y="2085"/>
                  </a:cubicBezTo>
                  <a:cubicBezTo>
                    <a:pt x="21" y="2075"/>
                    <a:pt x="0" y="1969"/>
                    <a:pt x="23" y="1841"/>
                  </a:cubicBezTo>
                  <a:cubicBezTo>
                    <a:pt x="211" y="245"/>
                    <a:pt x="211" y="245"/>
                    <a:pt x="211" y="245"/>
                  </a:cubicBezTo>
                  <a:cubicBezTo>
                    <a:pt x="232" y="128"/>
                    <a:pt x="331" y="32"/>
                    <a:pt x="432" y="31"/>
                  </a:cubicBezTo>
                  <a:cubicBezTo>
                    <a:pt x="2884" y="1"/>
                    <a:pt x="2884" y="1"/>
                    <a:pt x="2884" y="1"/>
                  </a:cubicBezTo>
                  <a:cubicBezTo>
                    <a:pt x="3014" y="0"/>
                    <a:pt x="3111" y="108"/>
                    <a:pt x="3098" y="243"/>
                  </a:cubicBezTo>
                  <a:lnTo>
                    <a:pt x="2920" y="2077"/>
                  </a:lnTo>
                  <a:close/>
                </a:path>
              </a:pathLst>
            </a:custGeom>
            <a:gradFill rotWithShape="1">
              <a:gsLst>
                <a:gs pos="0">
                  <a:srgbClr val="018CCB"/>
                </a:gs>
                <a:gs pos="50000">
                  <a:srgbClr val="018CCB">
                    <a:gamma/>
                    <a:tint val="31765"/>
                    <a:invGamma/>
                  </a:srgbClr>
                </a:gs>
                <a:gs pos="100000">
                  <a:srgbClr val="018CCB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1" name="Freeform 82"/>
            <p:cNvSpPr>
              <a:spLocks noEditPoints="1"/>
            </p:cNvSpPr>
            <p:nvPr/>
          </p:nvSpPr>
          <p:spPr bwMode="auto">
            <a:xfrm>
              <a:off x="2864" y="1011"/>
              <a:ext cx="1392" cy="654"/>
            </a:xfrm>
            <a:custGeom>
              <a:cxnLst>
                <a:cxn ang="0">
                  <a:pos x="1201" y="546"/>
                </a:cxn>
                <a:cxn ang="0">
                  <a:pos x="457" y="302"/>
                </a:cxn>
                <a:cxn ang="0">
                  <a:pos x="1200" y="554"/>
                </a:cxn>
                <a:cxn ang="0">
                  <a:pos x="2805" y="9"/>
                </a:cxn>
                <a:cxn ang="0">
                  <a:pos x="2552" y="108"/>
                </a:cxn>
                <a:cxn ang="0">
                  <a:pos x="368" y="261"/>
                </a:cxn>
                <a:cxn ang="0">
                  <a:pos x="1235" y="601"/>
                </a:cxn>
                <a:cxn ang="0">
                  <a:pos x="2802" y="39"/>
                </a:cxn>
                <a:cxn ang="0">
                  <a:pos x="2580" y="138"/>
                </a:cxn>
                <a:cxn ang="0">
                  <a:pos x="1264" y="644"/>
                </a:cxn>
                <a:cxn ang="0">
                  <a:pos x="218" y="187"/>
                </a:cxn>
                <a:cxn ang="0">
                  <a:pos x="2612" y="176"/>
                </a:cxn>
                <a:cxn ang="0">
                  <a:pos x="2800" y="64"/>
                </a:cxn>
                <a:cxn ang="0">
                  <a:pos x="1264" y="644"/>
                </a:cxn>
                <a:cxn ang="0">
                  <a:pos x="197" y="176"/>
                </a:cxn>
                <a:cxn ang="0">
                  <a:pos x="1283" y="708"/>
                </a:cxn>
                <a:cxn ang="0">
                  <a:pos x="2795" y="113"/>
                </a:cxn>
                <a:cxn ang="0">
                  <a:pos x="2636" y="199"/>
                </a:cxn>
                <a:cxn ang="0">
                  <a:pos x="1298" y="758"/>
                </a:cxn>
                <a:cxn ang="0">
                  <a:pos x="81" y="114"/>
                </a:cxn>
                <a:cxn ang="0">
                  <a:pos x="2669" y="236"/>
                </a:cxn>
                <a:cxn ang="0">
                  <a:pos x="2792" y="146"/>
                </a:cxn>
                <a:cxn ang="0">
                  <a:pos x="1298" y="758"/>
                </a:cxn>
                <a:cxn ang="0">
                  <a:pos x="54" y="99"/>
                </a:cxn>
                <a:cxn ang="0">
                  <a:pos x="41" y="98"/>
                </a:cxn>
                <a:cxn ang="0">
                  <a:pos x="2698" y="266"/>
                </a:cxn>
                <a:cxn ang="0">
                  <a:pos x="2787" y="193"/>
                </a:cxn>
                <a:cxn ang="0">
                  <a:pos x="1307" y="818"/>
                </a:cxn>
                <a:cxn ang="0">
                  <a:pos x="41" y="110"/>
                </a:cxn>
                <a:cxn ang="0">
                  <a:pos x="1312" y="889"/>
                </a:cxn>
                <a:cxn ang="0">
                  <a:pos x="2781" y="255"/>
                </a:cxn>
                <a:cxn ang="0">
                  <a:pos x="2722" y="290"/>
                </a:cxn>
                <a:cxn ang="0">
                  <a:pos x="1317" y="945"/>
                </a:cxn>
                <a:cxn ang="0">
                  <a:pos x="37" y="147"/>
                </a:cxn>
                <a:cxn ang="0">
                  <a:pos x="2756" y="327"/>
                </a:cxn>
                <a:cxn ang="0">
                  <a:pos x="2777" y="299"/>
                </a:cxn>
                <a:cxn ang="0">
                  <a:pos x="1317" y="945"/>
                </a:cxn>
                <a:cxn ang="0">
                  <a:pos x="32" y="166"/>
                </a:cxn>
                <a:cxn ang="0">
                  <a:pos x="1317" y="1019"/>
                </a:cxn>
                <a:cxn ang="0">
                  <a:pos x="2771" y="358"/>
                </a:cxn>
                <a:cxn ang="0">
                  <a:pos x="1317" y="1076"/>
                </a:cxn>
                <a:cxn ang="0">
                  <a:pos x="21" y="197"/>
                </a:cxn>
                <a:cxn ang="0">
                  <a:pos x="95" y="294"/>
                </a:cxn>
                <a:cxn ang="0">
                  <a:pos x="2764" y="433"/>
                </a:cxn>
                <a:cxn ang="0">
                  <a:pos x="1317" y="1076"/>
                </a:cxn>
                <a:cxn ang="0">
                  <a:pos x="55" y="287"/>
                </a:cxn>
                <a:cxn ang="0">
                  <a:pos x="0" y="233"/>
                </a:cxn>
                <a:cxn ang="0">
                  <a:pos x="1315" y="1152"/>
                </a:cxn>
                <a:cxn ang="0">
                  <a:pos x="2759" y="486"/>
                </a:cxn>
                <a:cxn ang="0">
                  <a:pos x="1313" y="1211"/>
                </a:cxn>
                <a:cxn ang="0">
                  <a:pos x="11" y="289"/>
                </a:cxn>
                <a:cxn ang="0">
                  <a:pos x="11" y="302"/>
                </a:cxn>
                <a:cxn ang="0">
                  <a:pos x="1312" y="1220"/>
                </a:cxn>
                <a:cxn ang="0">
                  <a:pos x="2752" y="553"/>
                </a:cxn>
                <a:cxn ang="0">
                  <a:pos x="1310" y="1280"/>
                </a:cxn>
                <a:cxn ang="0">
                  <a:pos x="4" y="355"/>
                </a:cxn>
                <a:cxn ang="0">
                  <a:pos x="2744" y="634"/>
                </a:cxn>
                <a:cxn ang="0">
                  <a:pos x="1310" y="1280"/>
                </a:cxn>
              </a:cxnLst>
              <a:rect b="b" l="0" r="r" t="0"/>
              <a:pathLst>
                <a:path h="1321" w="2806">
                  <a:moveTo>
                    <a:pt x="2552" y="108"/>
                  </a:moveTo>
                  <a:cubicBezTo>
                    <a:pt x="1921" y="430"/>
                    <a:pt x="1539" y="560"/>
                    <a:pt x="1201" y="546"/>
                  </a:cubicBezTo>
                  <a:cubicBezTo>
                    <a:pt x="965" y="536"/>
                    <a:pt x="751" y="455"/>
                    <a:pt x="494" y="320"/>
                  </a:cubicBezTo>
                  <a:cubicBezTo>
                    <a:pt x="482" y="314"/>
                    <a:pt x="470" y="308"/>
                    <a:pt x="457" y="302"/>
                  </a:cubicBezTo>
                  <a:cubicBezTo>
                    <a:pt x="430" y="290"/>
                    <a:pt x="401" y="277"/>
                    <a:pt x="372" y="263"/>
                  </a:cubicBezTo>
                  <a:cubicBezTo>
                    <a:pt x="683" y="437"/>
                    <a:pt x="927" y="542"/>
                    <a:pt x="1200" y="554"/>
                  </a:cubicBezTo>
                  <a:cubicBezTo>
                    <a:pt x="1540" y="569"/>
                    <a:pt x="1923" y="437"/>
                    <a:pt x="2555" y="116"/>
                  </a:cubicBezTo>
                  <a:cubicBezTo>
                    <a:pt x="2639" y="73"/>
                    <a:pt x="2723" y="38"/>
                    <a:pt x="2805" y="9"/>
                  </a:cubicBezTo>
                  <a:cubicBezTo>
                    <a:pt x="2806" y="0"/>
                    <a:pt x="2806" y="0"/>
                    <a:pt x="2806" y="0"/>
                  </a:cubicBezTo>
                  <a:cubicBezTo>
                    <a:pt x="2722" y="29"/>
                    <a:pt x="2638" y="65"/>
                    <a:pt x="2552" y="108"/>
                  </a:cubicBezTo>
                  <a:close/>
                  <a:moveTo>
                    <a:pt x="1237" y="592"/>
                  </a:moveTo>
                  <a:cubicBezTo>
                    <a:pt x="935" y="579"/>
                    <a:pt x="681" y="451"/>
                    <a:pt x="368" y="261"/>
                  </a:cubicBezTo>
                  <a:cubicBezTo>
                    <a:pt x="343" y="249"/>
                    <a:pt x="318" y="237"/>
                    <a:pt x="292" y="224"/>
                  </a:cubicBezTo>
                  <a:cubicBezTo>
                    <a:pt x="639" y="438"/>
                    <a:pt x="909" y="586"/>
                    <a:pt x="1235" y="601"/>
                  </a:cubicBezTo>
                  <a:cubicBezTo>
                    <a:pt x="1575" y="616"/>
                    <a:pt x="1971" y="488"/>
                    <a:pt x="2583" y="146"/>
                  </a:cubicBezTo>
                  <a:cubicBezTo>
                    <a:pt x="2657" y="105"/>
                    <a:pt x="2730" y="69"/>
                    <a:pt x="2802" y="39"/>
                  </a:cubicBezTo>
                  <a:cubicBezTo>
                    <a:pt x="2803" y="30"/>
                    <a:pt x="2803" y="30"/>
                    <a:pt x="2803" y="30"/>
                  </a:cubicBezTo>
                  <a:cubicBezTo>
                    <a:pt x="2729" y="60"/>
                    <a:pt x="2655" y="96"/>
                    <a:pt x="2580" y="138"/>
                  </a:cubicBezTo>
                  <a:cubicBezTo>
                    <a:pt x="1968" y="480"/>
                    <a:pt x="1574" y="607"/>
                    <a:pt x="1237" y="592"/>
                  </a:cubicBezTo>
                  <a:close/>
                  <a:moveTo>
                    <a:pt x="1264" y="644"/>
                  </a:moveTo>
                  <a:cubicBezTo>
                    <a:pt x="906" y="627"/>
                    <a:pt x="624" y="449"/>
                    <a:pt x="278" y="217"/>
                  </a:cubicBezTo>
                  <a:cubicBezTo>
                    <a:pt x="258" y="207"/>
                    <a:pt x="238" y="197"/>
                    <a:pt x="218" y="187"/>
                  </a:cubicBezTo>
                  <a:cubicBezTo>
                    <a:pt x="590" y="437"/>
                    <a:pt x="883" y="634"/>
                    <a:pt x="1263" y="652"/>
                  </a:cubicBezTo>
                  <a:cubicBezTo>
                    <a:pt x="1605" y="668"/>
                    <a:pt x="2013" y="539"/>
                    <a:pt x="2612" y="176"/>
                  </a:cubicBezTo>
                  <a:cubicBezTo>
                    <a:pt x="2675" y="138"/>
                    <a:pt x="2737" y="104"/>
                    <a:pt x="2799" y="74"/>
                  </a:cubicBezTo>
                  <a:cubicBezTo>
                    <a:pt x="2800" y="64"/>
                    <a:pt x="2800" y="64"/>
                    <a:pt x="2800" y="64"/>
                  </a:cubicBezTo>
                  <a:cubicBezTo>
                    <a:pt x="2736" y="95"/>
                    <a:pt x="2672" y="129"/>
                    <a:pt x="2608" y="168"/>
                  </a:cubicBezTo>
                  <a:cubicBezTo>
                    <a:pt x="2010" y="531"/>
                    <a:pt x="1604" y="660"/>
                    <a:pt x="1264" y="644"/>
                  </a:cubicBezTo>
                  <a:close/>
                  <a:moveTo>
                    <a:pt x="1284" y="699"/>
                  </a:moveTo>
                  <a:cubicBezTo>
                    <a:pt x="873" y="679"/>
                    <a:pt x="567" y="445"/>
                    <a:pt x="197" y="176"/>
                  </a:cubicBezTo>
                  <a:cubicBezTo>
                    <a:pt x="181" y="167"/>
                    <a:pt x="164" y="159"/>
                    <a:pt x="147" y="150"/>
                  </a:cubicBezTo>
                  <a:cubicBezTo>
                    <a:pt x="537" y="433"/>
                    <a:pt x="852" y="686"/>
                    <a:pt x="1283" y="708"/>
                  </a:cubicBezTo>
                  <a:cubicBezTo>
                    <a:pt x="1630" y="725"/>
                    <a:pt x="2049" y="592"/>
                    <a:pt x="2640" y="206"/>
                  </a:cubicBezTo>
                  <a:cubicBezTo>
                    <a:pt x="2692" y="172"/>
                    <a:pt x="2744" y="141"/>
                    <a:pt x="2795" y="113"/>
                  </a:cubicBezTo>
                  <a:cubicBezTo>
                    <a:pt x="2796" y="103"/>
                    <a:pt x="2796" y="103"/>
                    <a:pt x="2796" y="103"/>
                  </a:cubicBezTo>
                  <a:cubicBezTo>
                    <a:pt x="2743" y="132"/>
                    <a:pt x="2690" y="164"/>
                    <a:pt x="2636" y="199"/>
                  </a:cubicBezTo>
                  <a:cubicBezTo>
                    <a:pt x="2046" y="584"/>
                    <a:pt x="1629" y="716"/>
                    <a:pt x="1284" y="699"/>
                  </a:cubicBezTo>
                  <a:close/>
                  <a:moveTo>
                    <a:pt x="1298" y="758"/>
                  </a:moveTo>
                  <a:cubicBezTo>
                    <a:pt x="837" y="733"/>
                    <a:pt x="508" y="439"/>
                    <a:pt x="123" y="137"/>
                  </a:cubicBezTo>
                  <a:cubicBezTo>
                    <a:pt x="109" y="129"/>
                    <a:pt x="95" y="122"/>
                    <a:pt x="81" y="114"/>
                  </a:cubicBezTo>
                  <a:cubicBezTo>
                    <a:pt x="482" y="427"/>
                    <a:pt x="817" y="740"/>
                    <a:pt x="1297" y="766"/>
                  </a:cubicBezTo>
                  <a:cubicBezTo>
                    <a:pt x="1651" y="785"/>
                    <a:pt x="2081" y="646"/>
                    <a:pt x="2669" y="236"/>
                  </a:cubicBezTo>
                  <a:cubicBezTo>
                    <a:pt x="2710" y="208"/>
                    <a:pt x="2750" y="181"/>
                    <a:pt x="2791" y="156"/>
                  </a:cubicBezTo>
                  <a:cubicBezTo>
                    <a:pt x="2792" y="146"/>
                    <a:pt x="2792" y="146"/>
                    <a:pt x="2792" y="146"/>
                  </a:cubicBezTo>
                  <a:cubicBezTo>
                    <a:pt x="2750" y="171"/>
                    <a:pt x="2707" y="199"/>
                    <a:pt x="2664" y="229"/>
                  </a:cubicBezTo>
                  <a:cubicBezTo>
                    <a:pt x="2077" y="638"/>
                    <a:pt x="1650" y="776"/>
                    <a:pt x="1298" y="758"/>
                  </a:cubicBezTo>
                  <a:close/>
                  <a:moveTo>
                    <a:pt x="1307" y="818"/>
                  </a:moveTo>
                  <a:cubicBezTo>
                    <a:pt x="798" y="790"/>
                    <a:pt x="450" y="432"/>
                    <a:pt x="54" y="99"/>
                  </a:cubicBezTo>
                  <a:cubicBezTo>
                    <a:pt x="50" y="97"/>
                    <a:pt x="45" y="94"/>
                    <a:pt x="40" y="91"/>
                  </a:cubicBezTo>
                  <a:cubicBezTo>
                    <a:pt x="40" y="94"/>
                    <a:pt x="41" y="96"/>
                    <a:pt x="41" y="98"/>
                  </a:cubicBezTo>
                  <a:cubicBezTo>
                    <a:pt x="439" y="433"/>
                    <a:pt x="790" y="797"/>
                    <a:pt x="1306" y="827"/>
                  </a:cubicBezTo>
                  <a:cubicBezTo>
                    <a:pt x="1669" y="847"/>
                    <a:pt x="2110" y="701"/>
                    <a:pt x="2698" y="266"/>
                  </a:cubicBezTo>
                  <a:cubicBezTo>
                    <a:pt x="2727" y="244"/>
                    <a:pt x="2757" y="224"/>
                    <a:pt x="2786" y="204"/>
                  </a:cubicBezTo>
                  <a:cubicBezTo>
                    <a:pt x="2787" y="193"/>
                    <a:pt x="2787" y="193"/>
                    <a:pt x="2787" y="193"/>
                  </a:cubicBezTo>
                  <a:cubicBezTo>
                    <a:pt x="2756" y="214"/>
                    <a:pt x="2725" y="236"/>
                    <a:pt x="2693" y="259"/>
                  </a:cubicBezTo>
                  <a:cubicBezTo>
                    <a:pt x="2106" y="693"/>
                    <a:pt x="1668" y="838"/>
                    <a:pt x="1307" y="818"/>
                  </a:cubicBezTo>
                  <a:close/>
                  <a:moveTo>
                    <a:pt x="1313" y="881"/>
                  </a:moveTo>
                  <a:cubicBezTo>
                    <a:pt x="782" y="850"/>
                    <a:pt x="422" y="459"/>
                    <a:pt x="41" y="110"/>
                  </a:cubicBezTo>
                  <a:cubicBezTo>
                    <a:pt x="41" y="113"/>
                    <a:pt x="41" y="117"/>
                    <a:pt x="40" y="120"/>
                  </a:cubicBezTo>
                  <a:cubicBezTo>
                    <a:pt x="420" y="469"/>
                    <a:pt x="780" y="857"/>
                    <a:pt x="1312" y="889"/>
                  </a:cubicBezTo>
                  <a:cubicBezTo>
                    <a:pt x="1684" y="911"/>
                    <a:pt x="2136" y="757"/>
                    <a:pt x="2726" y="297"/>
                  </a:cubicBezTo>
                  <a:cubicBezTo>
                    <a:pt x="2745" y="283"/>
                    <a:pt x="2763" y="269"/>
                    <a:pt x="2781" y="255"/>
                  </a:cubicBezTo>
                  <a:cubicBezTo>
                    <a:pt x="2782" y="244"/>
                    <a:pt x="2782" y="244"/>
                    <a:pt x="2782" y="244"/>
                  </a:cubicBezTo>
                  <a:cubicBezTo>
                    <a:pt x="2762" y="259"/>
                    <a:pt x="2742" y="274"/>
                    <a:pt x="2722" y="290"/>
                  </a:cubicBezTo>
                  <a:cubicBezTo>
                    <a:pt x="2133" y="750"/>
                    <a:pt x="1683" y="902"/>
                    <a:pt x="1313" y="881"/>
                  </a:cubicBezTo>
                  <a:close/>
                  <a:moveTo>
                    <a:pt x="1317" y="945"/>
                  </a:moveTo>
                  <a:cubicBezTo>
                    <a:pt x="773" y="911"/>
                    <a:pt x="404" y="500"/>
                    <a:pt x="39" y="137"/>
                  </a:cubicBezTo>
                  <a:cubicBezTo>
                    <a:pt x="38" y="140"/>
                    <a:pt x="38" y="143"/>
                    <a:pt x="37" y="147"/>
                  </a:cubicBezTo>
                  <a:cubicBezTo>
                    <a:pt x="401" y="509"/>
                    <a:pt x="770" y="919"/>
                    <a:pt x="1315" y="953"/>
                  </a:cubicBezTo>
                  <a:cubicBezTo>
                    <a:pt x="1698" y="977"/>
                    <a:pt x="2161" y="815"/>
                    <a:pt x="2756" y="327"/>
                  </a:cubicBezTo>
                  <a:cubicBezTo>
                    <a:pt x="2762" y="322"/>
                    <a:pt x="2769" y="317"/>
                    <a:pt x="2776" y="311"/>
                  </a:cubicBezTo>
                  <a:cubicBezTo>
                    <a:pt x="2777" y="299"/>
                    <a:pt x="2777" y="299"/>
                    <a:pt x="2777" y="299"/>
                  </a:cubicBezTo>
                  <a:cubicBezTo>
                    <a:pt x="2768" y="306"/>
                    <a:pt x="2759" y="313"/>
                    <a:pt x="2750" y="321"/>
                  </a:cubicBezTo>
                  <a:cubicBezTo>
                    <a:pt x="2157" y="807"/>
                    <a:pt x="1696" y="968"/>
                    <a:pt x="1317" y="945"/>
                  </a:cubicBezTo>
                  <a:close/>
                  <a:moveTo>
                    <a:pt x="1318" y="1010"/>
                  </a:moveTo>
                  <a:cubicBezTo>
                    <a:pt x="763" y="974"/>
                    <a:pt x="385" y="546"/>
                    <a:pt x="32" y="166"/>
                  </a:cubicBezTo>
                  <a:cubicBezTo>
                    <a:pt x="31" y="169"/>
                    <a:pt x="31" y="172"/>
                    <a:pt x="30" y="175"/>
                  </a:cubicBezTo>
                  <a:cubicBezTo>
                    <a:pt x="381" y="554"/>
                    <a:pt x="760" y="982"/>
                    <a:pt x="1317" y="1019"/>
                  </a:cubicBezTo>
                  <a:cubicBezTo>
                    <a:pt x="1706" y="1044"/>
                    <a:pt x="2177" y="876"/>
                    <a:pt x="2770" y="371"/>
                  </a:cubicBezTo>
                  <a:cubicBezTo>
                    <a:pt x="2771" y="358"/>
                    <a:pt x="2771" y="358"/>
                    <a:pt x="2771" y="358"/>
                  </a:cubicBezTo>
                  <a:cubicBezTo>
                    <a:pt x="2177" y="867"/>
                    <a:pt x="1706" y="1035"/>
                    <a:pt x="1318" y="1010"/>
                  </a:cubicBezTo>
                  <a:close/>
                  <a:moveTo>
                    <a:pt x="1317" y="1076"/>
                  </a:moveTo>
                  <a:cubicBezTo>
                    <a:pt x="796" y="1041"/>
                    <a:pt x="425" y="658"/>
                    <a:pt x="100" y="288"/>
                  </a:cubicBezTo>
                  <a:cubicBezTo>
                    <a:pt x="73" y="257"/>
                    <a:pt x="47" y="227"/>
                    <a:pt x="21" y="197"/>
                  </a:cubicBezTo>
                  <a:cubicBezTo>
                    <a:pt x="20" y="199"/>
                    <a:pt x="18" y="202"/>
                    <a:pt x="17" y="204"/>
                  </a:cubicBezTo>
                  <a:cubicBezTo>
                    <a:pt x="43" y="234"/>
                    <a:pt x="69" y="264"/>
                    <a:pt x="95" y="294"/>
                  </a:cubicBezTo>
                  <a:cubicBezTo>
                    <a:pt x="419" y="664"/>
                    <a:pt x="791" y="1049"/>
                    <a:pt x="1316" y="1085"/>
                  </a:cubicBezTo>
                  <a:cubicBezTo>
                    <a:pt x="1709" y="1112"/>
                    <a:pt x="2180" y="943"/>
                    <a:pt x="2764" y="433"/>
                  </a:cubicBezTo>
                  <a:cubicBezTo>
                    <a:pt x="2765" y="421"/>
                    <a:pt x="2765" y="421"/>
                    <a:pt x="2765" y="421"/>
                  </a:cubicBezTo>
                  <a:cubicBezTo>
                    <a:pt x="2180" y="934"/>
                    <a:pt x="1709" y="1103"/>
                    <a:pt x="1317" y="1076"/>
                  </a:cubicBezTo>
                  <a:close/>
                  <a:moveTo>
                    <a:pt x="1316" y="1143"/>
                  </a:moveTo>
                  <a:cubicBezTo>
                    <a:pt x="769" y="1104"/>
                    <a:pt x="382" y="684"/>
                    <a:pt x="55" y="287"/>
                  </a:cubicBezTo>
                  <a:cubicBezTo>
                    <a:pt x="38" y="267"/>
                    <a:pt x="21" y="246"/>
                    <a:pt x="4" y="226"/>
                  </a:cubicBezTo>
                  <a:cubicBezTo>
                    <a:pt x="3" y="228"/>
                    <a:pt x="1" y="230"/>
                    <a:pt x="0" y="233"/>
                  </a:cubicBezTo>
                  <a:cubicBezTo>
                    <a:pt x="16" y="253"/>
                    <a:pt x="33" y="273"/>
                    <a:pt x="49" y="293"/>
                  </a:cubicBezTo>
                  <a:cubicBezTo>
                    <a:pt x="376" y="690"/>
                    <a:pt x="764" y="1112"/>
                    <a:pt x="1315" y="1152"/>
                  </a:cubicBezTo>
                  <a:cubicBezTo>
                    <a:pt x="1710" y="1181"/>
                    <a:pt x="2183" y="1010"/>
                    <a:pt x="2757" y="498"/>
                  </a:cubicBezTo>
                  <a:cubicBezTo>
                    <a:pt x="2759" y="486"/>
                    <a:pt x="2759" y="486"/>
                    <a:pt x="2759" y="486"/>
                  </a:cubicBezTo>
                  <a:cubicBezTo>
                    <a:pt x="2182" y="1001"/>
                    <a:pt x="1710" y="1172"/>
                    <a:pt x="1316" y="1143"/>
                  </a:cubicBezTo>
                  <a:close/>
                  <a:moveTo>
                    <a:pt x="1313" y="1211"/>
                  </a:moveTo>
                  <a:cubicBezTo>
                    <a:pt x="748" y="1169"/>
                    <a:pt x="348" y="721"/>
                    <a:pt x="21" y="302"/>
                  </a:cubicBezTo>
                  <a:cubicBezTo>
                    <a:pt x="17" y="298"/>
                    <a:pt x="14" y="294"/>
                    <a:pt x="11" y="289"/>
                  </a:cubicBezTo>
                  <a:cubicBezTo>
                    <a:pt x="11" y="293"/>
                    <a:pt x="11" y="297"/>
                    <a:pt x="11" y="302"/>
                  </a:cubicBezTo>
                  <a:cubicBezTo>
                    <a:pt x="11" y="302"/>
                    <a:pt x="11" y="302"/>
                    <a:pt x="11" y="302"/>
                  </a:cubicBezTo>
                  <a:cubicBezTo>
                    <a:pt x="12" y="304"/>
                    <a:pt x="14" y="306"/>
                    <a:pt x="15" y="308"/>
                  </a:cubicBezTo>
                  <a:cubicBezTo>
                    <a:pt x="343" y="727"/>
                    <a:pt x="743" y="1177"/>
                    <a:pt x="1312" y="1220"/>
                  </a:cubicBezTo>
                  <a:cubicBezTo>
                    <a:pt x="1710" y="1250"/>
                    <a:pt x="2183" y="1079"/>
                    <a:pt x="2751" y="565"/>
                  </a:cubicBezTo>
                  <a:cubicBezTo>
                    <a:pt x="2752" y="553"/>
                    <a:pt x="2752" y="553"/>
                    <a:pt x="2752" y="553"/>
                  </a:cubicBezTo>
                  <a:cubicBezTo>
                    <a:pt x="2183" y="1070"/>
                    <a:pt x="1710" y="1241"/>
                    <a:pt x="1313" y="1211"/>
                  </a:cubicBezTo>
                  <a:close/>
                  <a:moveTo>
                    <a:pt x="1310" y="1280"/>
                  </a:moveTo>
                  <a:cubicBezTo>
                    <a:pt x="739" y="1236"/>
                    <a:pt x="331" y="778"/>
                    <a:pt x="6" y="345"/>
                  </a:cubicBezTo>
                  <a:cubicBezTo>
                    <a:pt x="6" y="349"/>
                    <a:pt x="5" y="352"/>
                    <a:pt x="4" y="355"/>
                  </a:cubicBezTo>
                  <a:cubicBezTo>
                    <a:pt x="328" y="787"/>
                    <a:pt x="736" y="1244"/>
                    <a:pt x="1309" y="1289"/>
                  </a:cubicBezTo>
                  <a:cubicBezTo>
                    <a:pt x="1709" y="1321"/>
                    <a:pt x="2183" y="1149"/>
                    <a:pt x="2744" y="634"/>
                  </a:cubicBezTo>
                  <a:cubicBezTo>
                    <a:pt x="2746" y="622"/>
                    <a:pt x="2746" y="622"/>
                    <a:pt x="2746" y="622"/>
                  </a:cubicBezTo>
                  <a:cubicBezTo>
                    <a:pt x="2183" y="1140"/>
                    <a:pt x="1709" y="1311"/>
                    <a:pt x="1310" y="1280"/>
                  </a:cubicBezTo>
                  <a:close/>
                </a:path>
              </a:pathLst>
            </a:custGeom>
            <a:gradFill rotWithShape="1">
              <a:gsLst>
                <a:gs pos="0">
                  <a:srgbClr val="018CCB">
                    <a:gamma/>
                    <a:tint val="19216"/>
                    <a:invGamma/>
                  </a:srgbClr>
                </a:gs>
                <a:gs pos="100000">
                  <a:srgbClr val="018CCB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2" name="Freeform 83"/>
            <p:cNvSpPr/>
            <p:nvPr/>
          </p:nvSpPr>
          <p:spPr bwMode="auto">
            <a:xfrm>
              <a:off x="3660" y="1390"/>
              <a:ext cx="440" cy="364"/>
            </a:xfrm>
            <a:custGeom>
              <a:cxnLst>
                <a:cxn ang="0">
                  <a:pos x="831" y="619"/>
                </a:cxn>
                <a:cxn ang="0">
                  <a:pos x="698" y="729"/>
                </a:cxn>
                <a:cxn ang="0">
                  <a:pos x="114" y="680"/>
                </a:cxn>
                <a:cxn ang="0">
                  <a:pos x="8" y="550"/>
                </a:cxn>
                <a:cxn ang="0">
                  <a:pos x="63" y="117"/>
                </a:cxn>
                <a:cxn ang="0">
                  <a:pos x="199" y="3"/>
                </a:cxn>
                <a:cxn ang="0">
                  <a:pos x="770" y="33"/>
                </a:cxn>
                <a:cxn ang="0">
                  <a:pos x="879" y="160"/>
                </a:cxn>
                <a:cxn ang="0">
                  <a:pos x="831" y="619"/>
                </a:cxn>
              </a:cxnLst>
              <a:rect b="b" l="0" r="r" t="0"/>
              <a:pathLst>
                <a:path h="735" w="885">
                  <a:moveTo>
                    <a:pt x="831" y="619"/>
                  </a:moveTo>
                  <a:cubicBezTo>
                    <a:pt x="824" y="685"/>
                    <a:pt x="764" y="735"/>
                    <a:pt x="698" y="729"/>
                  </a:cubicBezTo>
                  <a:cubicBezTo>
                    <a:pt x="114" y="680"/>
                    <a:pt x="114" y="680"/>
                    <a:pt x="114" y="680"/>
                  </a:cubicBezTo>
                  <a:cubicBezTo>
                    <a:pt x="48" y="674"/>
                    <a:pt x="0" y="616"/>
                    <a:pt x="8" y="550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71" y="51"/>
                    <a:pt x="132" y="0"/>
                    <a:pt x="199" y="3"/>
                  </a:cubicBezTo>
                  <a:cubicBezTo>
                    <a:pt x="770" y="33"/>
                    <a:pt x="770" y="33"/>
                    <a:pt x="770" y="33"/>
                  </a:cubicBezTo>
                  <a:cubicBezTo>
                    <a:pt x="837" y="36"/>
                    <a:pt x="886" y="93"/>
                    <a:pt x="879" y="160"/>
                  </a:cubicBezTo>
                  <a:lnTo>
                    <a:pt x="83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018CCB"/>
                </a:gs>
                <a:gs pos="100000">
                  <a:srgbClr val="018CCB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3" name="Freeform 84"/>
            <p:cNvSpPr/>
            <p:nvPr/>
          </p:nvSpPr>
          <p:spPr bwMode="auto">
            <a:xfrm>
              <a:off x="3653" y="1384"/>
              <a:ext cx="438" cy="365"/>
            </a:xfrm>
            <a:custGeom>
              <a:cxnLst>
                <a:cxn ang="0">
                  <a:pos x="831" y="619"/>
                </a:cxn>
                <a:cxn ang="0">
                  <a:pos x="698" y="730"/>
                </a:cxn>
                <a:cxn ang="0">
                  <a:pos x="114" y="680"/>
                </a:cxn>
                <a:cxn ang="0">
                  <a:pos x="8" y="550"/>
                </a:cxn>
                <a:cxn ang="0">
                  <a:pos x="62" y="118"/>
                </a:cxn>
                <a:cxn ang="0">
                  <a:pos x="198" y="4"/>
                </a:cxn>
                <a:cxn ang="0">
                  <a:pos x="770" y="33"/>
                </a:cxn>
                <a:cxn ang="0">
                  <a:pos x="878" y="160"/>
                </a:cxn>
                <a:cxn ang="0">
                  <a:pos x="831" y="619"/>
                </a:cxn>
              </a:cxnLst>
              <a:rect b="b" l="0" r="r" t="0"/>
              <a:pathLst>
                <a:path h="735" w="885">
                  <a:moveTo>
                    <a:pt x="831" y="619"/>
                  </a:moveTo>
                  <a:cubicBezTo>
                    <a:pt x="824" y="685"/>
                    <a:pt x="764" y="735"/>
                    <a:pt x="698" y="730"/>
                  </a:cubicBezTo>
                  <a:cubicBezTo>
                    <a:pt x="114" y="680"/>
                    <a:pt x="114" y="680"/>
                    <a:pt x="114" y="680"/>
                  </a:cubicBezTo>
                  <a:cubicBezTo>
                    <a:pt x="47" y="675"/>
                    <a:pt x="0" y="616"/>
                    <a:pt x="8" y="550"/>
                  </a:cubicBezTo>
                  <a:cubicBezTo>
                    <a:pt x="62" y="118"/>
                    <a:pt x="62" y="118"/>
                    <a:pt x="62" y="118"/>
                  </a:cubicBezTo>
                  <a:cubicBezTo>
                    <a:pt x="70" y="52"/>
                    <a:pt x="132" y="0"/>
                    <a:pt x="198" y="4"/>
                  </a:cubicBezTo>
                  <a:cubicBezTo>
                    <a:pt x="770" y="33"/>
                    <a:pt x="770" y="33"/>
                    <a:pt x="770" y="33"/>
                  </a:cubicBezTo>
                  <a:cubicBezTo>
                    <a:pt x="836" y="37"/>
                    <a:pt x="885" y="94"/>
                    <a:pt x="878" y="160"/>
                  </a:cubicBezTo>
                  <a:lnTo>
                    <a:pt x="831" y="61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" name="Freeform 85"/>
            <p:cNvSpPr/>
            <p:nvPr/>
          </p:nvSpPr>
          <p:spPr bwMode="auto">
            <a:xfrm>
              <a:off x="3680" y="1422"/>
              <a:ext cx="260" cy="280"/>
            </a:xfrm>
            <a:custGeom>
              <a:cxnLst>
                <a:cxn ang="0">
                  <a:pos x="406" y="269"/>
                </a:cxn>
                <a:cxn ang="0">
                  <a:pos x="406" y="269"/>
                </a:cxn>
                <a:cxn ang="0">
                  <a:pos x="405" y="288"/>
                </a:cxn>
                <a:cxn ang="0">
                  <a:pos x="247" y="431"/>
                </a:cxn>
                <a:cxn ang="0">
                  <a:pos x="128" y="269"/>
                </a:cxn>
                <a:cxn ang="0">
                  <a:pos x="259" y="128"/>
                </a:cxn>
                <a:cxn ang="0">
                  <a:pos x="364" y="21"/>
                </a:cxn>
                <a:cxn ang="0">
                  <a:pos x="297" y="7"/>
                </a:cxn>
                <a:cxn ang="0">
                  <a:pos x="19" y="262"/>
                </a:cxn>
                <a:cxn ang="0">
                  <a:pos x="233" y="554"/>
                </a:cxn>
                <a:cxn ang="0">
                  <a:pos x="517" y="296"/>
                </a:cxn>
                <a:cxn ang="0">
                  <a:pos x="509" y="187"/>
                </a:cxn>
                <a:cxn ang="0">
                  <a:pos x="406" y="269"/>
                </a:cxn>
              </a:cxnLst>
              <a:rect b="b" l="0" r="r" t="0"/>
              <a:pathLst>
                <a:path h="565" w="522">
                  <a:moveTo>
                    <a:pt x="406" y="269"/>
                  </a:moveTo>
                  <a:cubicBezTo>
                    <a:pt x="406" y="269"/>
                    <a:pt x="406" y="269"/>
                    <a:pt x="406" y="269"/>
                  </a:cubicBezTo>
                  <a:cubicBezTo>
                    <a:pt x="406" y="275"/>
                    <a:pt x="405" y="282"/>
                    <a:pt x="405" y="288"/>
                  </a:cubicBezTo>
                  <a:cubicBezTo>
                    <a:pt x="395" y="373"/>
                    <a:pt x="324" y="437"/>
                    <a:pt x="247" y="431"/>
                  </a:cubicBezTo>
                  <a:cubicBezTo>
                    <a:pt x="171" y="425"/>
                    <a:pt x="118" y="353"/>
                    <a:pt x="128" y="269"/>
                  </a:cubicBezTo>
                  <a:cubicBezTo>
                    <a:pt x="137" y="195"/>
                    <a:pt x="193" y="137"/>
                    <a:pt x="259" y="128"/>
                  </a:cubicBezTo>
                  <a:cubicBezTo>
                    <a:pt x="286" y="85"/>
                    <a:pt x="322" y="48"/>
                    <a:pt x="364" y="21"/>
                  </a:cubicBezTo>
                  <a:cubicBezTo>
                    <a:pt x="343" y="14"/>
                    <a:pt x="321" y="9"/>
                    <a:pt x="297" y="7"/>
                  </a:cubicBezTo>
                  <a:cubicBezTo>
                    <a:pt x="161" y="0"/>
                    <a:pt x="38" y="113"/>
                    <a:pt x="19" y="262"/>
                  </a:cubicBezTo>
                  <a:cubicBezTo>
                    <a:pt x="0" y="412"/>
                    <a:pt x="95" y="543"/>
                    <a:pt x="233" y="554"/>
                  </a:cubicBezTo>
                  <a:cubicBezTo>
                    <a:pt x="372" y="565"/>
                    <a:pt x="500" y="449"/>
                    <a:pt x="517" y="296"/>
                  </a:cubicBezTo>
                  <a:cubicBezTo>
                    <a:pt x="522" y="258"/>
                    <a:pt x="519" y="221"/>
                    <a:pt x="509" y="187"/>
                  </a:cubicBezTo>
                  <a:cubicBezTo>
                    <a:pt x="462" y="186"/>
                    <a:pt x="420" y="221"/>
                    <a:pt x="406" y="269"/>
                  </a:cubicBezTo>
                  <a:close/>
                </a:path>
              </a:pathLst>
            </a:custGeom>
            <a:gradFill rotWithShape="1">
              <a:gsLst>
                <a:gs pos="0">
                  <a:srgbClr val="018CCB"/>
                </a:gs>
                <a:gs pos="100000">
                  <a:srgbClr val="018CCB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5" name="Freeform 86"/>
            <p:cNvSpPr/>
            <p:nvPr/>
          </p:nvSpPr>
          <p:spPr bwMode="auto">
            <a:xfrm>
              <a:off x="3801" y="1429"/>
              <a:ext cx="264" cy="283"/>
            </a:xfrm>
            <a:custGeom>
              <a:cxnLst>
                <a:cxn ang="0">
                  <a:pos x="287" y="7"/>
                </a:cxn>
                <a:cxn ang="0">
                  <a:pos x="5" y="265"/>
                </a:cxn>
                <a:cxn ang="0">
                  <a:pos x="12" y="372"/>
                </a:cxn>
                <a:cxn ang="0">
                  <a:pos x="111" y="303"/>
                </a:cxn>
                <a:cxn ang="0">
                  <a:pos x="111" y="303"/>
                </a:cxn>
                <a:cxn ang="0">
                  <a:pos x="115" y="291"/>
                </a:cxn>
                <a:cxn ang="0">
                  <a:pos x="116" y="272"/>
                </a:cxn>
                <a:cxn ang="0">
                  <a:pos x="273" y="129"/>
                </a:cxn>
                <a:cxn ang="0">
                  <a:pos x="399" y="291"/>
                </a:cxn>
                <a:cxn ang="0">
                  <a:pos x="264" y="435"/>
                </a:cxn>
                <a:cxn ang="0">
                  <a:pos x="157" y="544"/>
                </a:cxn>
                <a:cxn ang="0">
                  <a:pos x="225" y="560"/>
                </a:cxn>
                <a:cxn ang="0">
                  <a:pos x="514" y="299"/>
                </a:cxn>
                <a:cxn ang="0">
                  <a:pos x="287" y="7"/>
                </a:cxn>
              </a:cxnLst>
              <a:rect b="b" l="0" r="r" t="0"/>
              <a:pathLst>
                <a:path h="572" w="530">
                  <a:moveTo>
                    <a:pt x="287" y="7"/>
                  </a:moveTo>
                  <a:cubicBezTo>
                    <a:pt x="148" y="0"/>
                    <a:pt x="23" y="114"/>
                    <a:pt x="5" y="265"/>
                  </a:cubicBezTo>
                  <a:cubicBezTo>
                    <a:pt x="0" y="302"/>
                    <a:pt x="3" y="339"/>
                    <a:pt x="12" y="372"/>
                  </a:cubicBezTo>
                  <a:cubicBezTo>
                    <a:pt x="54" y="374"/>
                    <a:pt x="94" y="345"/>
                    <a:pt x="111" y="303"/>
                  </a:cubicBezTo>
                  <a:cubicBezTo>
                    <a:pt x="111" y="303"/>
                    <a:pt x="111" y="303"/>
                    <a:pt x="111" y="303"/>
                  </a:cubicBezTo>
                  <a:cubicBezTo>
                    <a:pt x="113" y="298"/>
                    <a:pt x="114" y="294"/>
                    <a:pt x="115" y="291"/>
                  </a:cubicBezTo>
                  <a:cubicBezTo>
                    <a:pt x="115" y="285"/>
                    <a:pt x="115" y="279"/>
                    <a:pt x="116" y="272"/>
                  </a:cubicBezTo>
                  <a:cubicBezTo>
                    <a:pt x="126" y="188"/>
                    <a:pt x="196" y="124"/>
                    <a:pt x="273" y="129"/>
                  </a:cubicBezTo>
                  <a:cubicBezTo>
                    <a:pt x="352" y="133"/>
                    <a:pt x="408" y="206"/>
                    <a:pt x="399" y="291"/>
                  </a:cubicBezTo>
                  <a:cubicBezTo>
                    <a:pt x="391" y="368"/>
                    <a:pt x="333" y="428"/>
                    <a:pt x="264" y="435"/>
                  </a:cubicBezTo>
                  <a:cubicBezTo>
                    <a:pt x="236" y="480"/>
                    <a:pt x="199" y="517"/>
                    <a:pt x="157" y="544"/>
                  </a:cubicBezTo>
                  <a:cubicBezTo>
                    <a:pt x="178" y="552"/>
                    <a:pt x="201" y="558"/>
                    <a:pt x="225" y="560"/>
                  </a:cubicBezTo>
                  <a:cubicBezTo>
                    <a:pt x="368" y="572"/>
                    <a:pt x="498" y="454"/>
                    <a:pt x="514" y="299"/>
                  </a:cubicBezTo>
                  <a:cubicBezTo>
                    <a:pt x="530" y="145"/>
                    <a:pt x="428" y="15"/>
                    <a:pt x="287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>
                    <a:gamma/>
                    <a:shade val="46275"/>
                    <a:invGamma/>
                  </a:srgbClr>
                </a:gs>
                <a:gs pos="100000">
                  <a:srgbClr val="CC000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06" name="Group 87"/>
            <p:cNvGrpSpPr/>
            <p:nvPr/>
          </p:nvGrpSpPr>
          <p:grpSpPr>
            <a:xfrm>
              <a:off x="2811" y="1582"/>
              <a:ext cx="647" cy="97"/>
              <a:chOff x="680" y="2980"/>
              <a:chExt cx="1915" cy="288"/>
            </a:xfrm>
          </p:grpSpPr>
          <p:sp>
            <p:nvSpPr>
              <p:cNvPr id="377" name="Freeform 88"/>
              <p:cNvSpPr/>
              <p:nvPr/>
            </p:nvSpPr>
            <p:spPr bwMode="auto">
              <a:xfrm>
                <a:off x="680" y="2980"/>
                <a:ext cx="130" cy="134"/>
              </a:xfrm>
              <a:custGeom>
                <a:gdLst>
                  <a:gd fmla="*/ 154 w 178" name="T0"/>
                  <a:gd fmla="*/ 39 h 183" name="T1"/>
                  <a:gd fmla="*/ 138 w 178" name="T2"/>
                  <a:gd fmla="*/ 155 h 183" name="T3"/>
                  <a:gd fmla="*/ 152 w 178" name="T4"/>
                  <a:gd fmla="*/ 155 h 183" name="T5"/>
                  <a:gd fmla="*/ 146 w 178" name="T6"/>
                  <a:gd fmla="*/ 183 h 183" name="T7"/>
                  <a:gd fmla="*/ 88 w 178" name="T8"/>
                  <a:gd fmla="*/ 179 h 183" name="T9"/>
                  <a:gd fmla="*/ 92 w 178" name="T10"/>
                  <a:gd fmla="*/ 151 h 183" name="T11"/>
                  <a:gd fmla="*/ 116 w 178" name="T12"/>
                  <a:gd fmla="*/ 153 h 183" name="T13"/>
                  <a:gd fmla="*/ 128 w 178" name="T14"/>
                  <a:gd fmla="*/ 57 h 183" name="T15"/>
                  <a:gd fmla="*/ 88 w 178" name="T16"/>
                  <a:gd fmla="*/ 139 h 183" name="T17"/>
                  <a:gd fmla="*/ 72 w 178" name="T18"/>
                  <a:gd fmla="*/ 139 h 183" name="T19"/>
                  <a:gd fmla="*/ 62 w 178" name="T20"/>
                  <a:gd fmla="*/ 51 h 183" name="T21"/>
                  <a:gd fmla="*/ 42 w 178" name="T22"/>
                  <a:gd fmla="*/ 145 h 183" name="T23"/>
                  <a:gd fmla="*/ 66 w 178" name="T24"/>
                  <a:gd fmla="*/ 147 h 183" name="T25"/>
                  <a:gd fmla="*/ 60 w 178" name="T26"/>
                  <a:gd fmla="*/ 175 h 183" name="T27"/>
                  <a:gd fmla="*/ 0 w 178" name="T28"/>
                  <a:gd fmla="*/ 171 h 183" name="T29"/>
                  <a:gd fmla="*/ 6 w 178" name="T30"/>
                  <a:gd fmla="*/ 143 h 183" name="T31"/>
                  <a:gd fmla="*/ 20 w 178" name="T32"/>
                  <a:gd fmla="*/ 145 h 183" name="T33"/>
                  <a:gd fmla="*/ 44 w 178" name="T34"/>
                  <a:gd fmla="*/ 28 h 183" name="T35"/>
                  <a:gd fmla="*/ 26 w 178" name="T36"/>
                  <a:gd fmla="*/ 26 h 183" name="T37"/>
                  <a:gd fmla="*/ 30 w 178" name="T38"/>
                  <a:gd fmla="*/ 0 h 183" name="T39"/>
                  <a:gd fmla="*/ 78 w 178" name="T40"/>
                  <a:gd fmla="*/ 4 h 183" name="T41"/>
                  <a:gd fmla="*/ 90 w 178" name="T42"/>
                  <a:gd fmla="*/ 91 h 183" name="T43"/>
                  <a:gd fmla="*/ 130 w 178" name="T44"/>
                  <a:gd fmla="*/ 8 h 183" name="T45"/>
                  <a:gd fmla="*/ 178 w 178" name="T46"/>
                  <a:gd fmla="*/ 12 h 183" name="T47"/>
                  <a:gd fmla="*/ 174 w 178" name="T48"/>
                  <a:gd fmla="*/ 41 h 183" name="T49"/>
                  <a:gd fmla="*/ 154 w 178" name="T50"/>
                  <a:gd fmla="*/ 39 h 183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w 178" name="T78"/>
                  <a:gd fmla="*/ 0 h 183" name="T79"/>
                  <a:gd fmla="*/ 178 w 178" name="T80"/>
                  <a:gd fmla="*/ 183 h 183" name="T81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b="T81" l="T78" r="T80" t="T79"/>
                <a:pathLst>
                  <a:path h="183" w="178">
                    <a:moveTo>
                      <a:pt x="154" y="39"/>
                    </a:moveTo>
                    <a:lnTo>
                      <a:pt x="138" y="155"/>
                    </a:lnTo>
                    <a:lnTo>
                      <a:pt x="152" y="155"/>
                    </a:lnTo>
                    <a:lnTo>
                      <a:pt x="146" y="183"/>
                    </a:lnTo>
                    <a:lnTo>
                      <a:pt x="88" y="179"/>
                    </a:lnTo>
                    <a:lnTo>
                      <a:pt x="92" y="151"/>
                    </a:lnTo>
                    <a:lnTo>
                      <a:pt x="116" y="153"/>
                    </a:lnTo>
                    <a:lnTo>
                      <a:pt x="128" y="57"/>
                    </a:lnTo>
                    <a:lnTo>
                      <a:pt x="88" y="139"/>
                    </a:lnTo>
                    <a:lnTo>
                      <a:pt x="72" y="139"/>
                    </a:lnTo>
                    <a:lnTo>
                      <a:pt x="62" y="51"/>
                    </a:lnTo>
                    <a:lnTo>
                      <a:pt x="42" y="145"/>
                    </a:lnTo>
                    <a:lnTo>
                      <a:pt x="66" y="147"/>
                    </a:lnTo>
                    <a:lnTo>
                      <a:pt x="60" y="175"/>
                    </a:lnTo>
                    <a:lnTo>
                      <a:pt x="0" y="171"/>
                    </a:lnTo>
                    <a:lnTo>
                      <a:pt x="6" y="143"/>
                    </a:lnTo>
                    <a:lnTo>
                      <a:pt x="20" y="145"/>
                    </a:lnTo>
                    <a:lnTo>
                      <a:pt x="44" y="28"/>
                    </a:lnTo>
                    <a:lnTo>
                      <a:pt x="26" y="26"/>
                    </a:lnTo>
                    <a:lnTo>
                      <a:pt x="30" y="0"/>
                    </a:lnTo>
                    <a:lnTo>
                      <a:pt x="78" y="4"/>
                    </a:lnTo>
                    <a:lnTo>
                      <a:pt x="90" y="91"/>
                    </a:lnTo>
                    <a:lnTo>
                      <a:pt x="130" y="8"/>
                    </a:lnTo>
                    <a:lnTo>
                      <a:pt x="178" y="12"/>
                    </a:lnTo>
                    <a:lnTo>
                      <a:pt x="174" y="41"/>
                    </a:lnTo>
                    <a:lnTo>
                      <a:pt x="154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78" name="Freeform 89"/>
              <p:cNvSpPr>
                <a:spLocks noEditPoints="1"/>
              </p:cNvSpPr>
              <p:nvPr/>
            </p:nvSpPr>
            <p:spPr bwMode="auto">
              <a:xfrm>
                <a:off x="798" y="2989"/>
                <a:ext cx="104" cy="134"/>
              </a:xfrm>
              <a:custGeom>
                <a:gdLst>
                  <a:gd fmla="*/ 50 w 71" name="T0"/>
                  <a:gd fmla="*/ 90 h 91" name="T1"/>
                  <a:gd fmla="*/ 45 w 71" name="T2"/>
                  <a:gd fmla="*/ 74 h 91" name="T3"/>
                  <a:gd fmla="*/ 37 w 71" name="T4"/>
                  <a:gd fmla="*/ 54 h 91" name="T5"/>
                  <a:gd fmla="*/ 27 w 71" name="T6"/>
                  <a:gd fmla="*/ 54 h 91" name="T7"/>
                  <a:gd fmla="*/ 24 w 71" name="T8"/>
                  <a:gd fmla="*/ 74 h 91" name="T9"/>
                  <a:gd fmla="*/ 33 w 71" name="T10"/>
                  <a:gd fmla="*/ 74 h 91" name="T11"/>
                  <a:gd fmla="*/ 31 w 71" name="T12"/>
                  <a:gd fmla="*/ 88 h 91" name="T13"/>
                  <a:gd fmla="*/ 0 w 71" name="T14"/>
                  <a:gd fmla="*/ 86 h 91" name="T15"/>
                  <a:gd fmla="*/ 3 w 71" name="T16"/>
                  <a:gd fmla="*/ 72 h 91" name="T17"/>
                  <a:gd fmla="*/ 12 w 71" name="T18"/>
                  <a:gd fmla="*/ 73 h 91" name="T19"/>
                  <a:gd fmla="*/ 23 w 71" name="T20"/>
                  <a:gd fmla="*/ 15 h 91" name="T21"/>
                  <a:gd fmla="*/ 13 w 71" name="T22"/>
                  <a:gd fmla="*/ 14 h 91" name="T23"/>
                  <a:gd fmla="*/ 16 w 71" name="T24"/>
                  <a:gd fmla="*/ 0 h 91" name="T25"/>
                  <a:gd fmla="*/ 49 w 71" name="T26"/>
                  <a:gd fmla="*/ 3 h 91" name="T27"/>
                  <a:gd fmla="*/ 64 w 71" name="T28"/>
                  <a:gd fmla="*/ 8 h 91" name="T29"/>
                  <a:gd fmla="*/ 70 w 71" name="T30"/>
                  <a:gd fmla="*/ 30 h 91" name="T31"/>
                  <a:gd fmla="*/ 54 w 71" name="T32"/>
                  <a:gd fmla="*/ 51 h 91" name="T33"/>
                  <a:gd fmla="*/ 49 w 71" name="T34"/>
                  <a:gd fmla="*/ 53 h 91" name="T35"/>
                  <a:gd fmla="*/ 59 w 71" name="T36"/>
                  <a:gd fmla="*/ 77 h 91" name="T37"/>
                  <a:gd fmla="*/ 69 w 71" name="T38"/>
                  <a:gd fmla="*/ 77 h 91" name="T39"/>
                  <a:gd fmla="*/ 66 w 71" name="T40"/>
                  <a:gd fmla="*/ 91 h 91" name="T41"/>
                  <a:gd fmla="*/ 50 w 71" name="T42"/>
                  <a:gd fmla="*/ 90 h 91" name="T43"/>
                  <a:gd fmla="*/ 49 w 71" name="T44"/>
                  <a:gd fmla="*/ 17 h 91" name="T45"/>
                  <a:gd fmla="*/ 34 w 71" name="T46"/>
                  <a:gd fmla="*/ 16 h 91" name="T47"/>
                  <a:gd fmla="*/ 30 w 71" name="T48"/>
                  <a:gd fmla="*/ 40 h 91" name="T49"/>
                  <a:gd fmla="*/ 41 w 71" name="T50"/>
                  <a:gd fmla="*/ 41 h 91" name="T51"/>
                  <a:gd fmla="*/ 58 w 71" name="T52"/>
                  <a:gd fmla="*/ 29 h 91" name="T53"/>
                  <a:gd fmla="*/ 49 w 71" name="T54"/>
                  <a:gd fmla="*/ 17 h 91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w 71" name="T84"/>
                  <a:gd fmla="*/ 0 h 91" name="T85"/>
                  <a:gd fmla="*/ 71 w 71" name="T86"/>
                  <a:gd fmla="*/ 91 h 91" name="T87"/>
                </a:gdLst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b="T87" l="T84" r="T86" t="T85"/>
                <a:pathLst>
                  <a:path h="91" w="71">
                    <a:moveTo>
                      <a:pt x="50" y="90"/>
                    </a:moveTo>
                    <a:cubicBezTo>
                      <a:pt x="49" y="85"/>
                      <a:pt x="47" y="79"/>
                      <a:pt x="45" y="7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4" y="3"/>
                      <a:pt x="60" y="4"/>
                      <a:pt x="64" y="8"/>
                    </a:cubicBezTo>
                    <a:cubicBezTo>
                      <a:pt x="69" y="13"/>
                      <a:pt x="71" y="21"/>
                      <a:pt x="70" y="30"/>
                    </a:cubicBezTo>
                    <a:cubicBezTo>
                      <a:pt x="68" y="41"/>
                      <a:pt x="61" y="49"/>
                      <a:pt x="54" y="51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66" y="91"/>
                      <a:pt x="66" y="91"/>
                      <a:pt x="66" y="91"/>
                    </a:cubicBezTo>
                    <a:lnTo>
                      <a:pt x="50" y="90"/>
                    </a:lnTo>
                    <a:close/>
                    <a:moveTo>
                      <a:pt x="49" y="17"/>
                    </a:moveTo>
                    <a:cubicBezTo>
                      <a:pt x="34" y="16"/>
                      <a:pt x="34" y="16"/>
                      <a:pt x="34" y="16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6" y="41"/>
                      <a:pt x="56" y="41"/>
                      <a:pt x="58" y="29"/>
                    </a:cubicBezTo>
                    <a:cubicBezTo>
                      <a:pt x="60" y="18"/>
                      <a:pt x="52" y="17"/>
                      <a:pt x="49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79" name="Freeform 90"/>
              <p:cNvSpPr/>
              <p:nvPr/>
            </p:nvSpPr>
            <p:spPr bwMode="auto">
              <a:xfrm>
                <a:off x="1021" y="3007"/>
                <a:ext cx="130" cy="135"/>
              </a:xfrm>
              <a:custGeom>
                <a:gdLst>
                  <a:gd fmla="*/ 154 w 178" name="T0"/>
                  <a:gd fmla="*/ 40 h 184" name="T1"/>
                  <a:gd fmla="*/ 130 w 178" name="T2"/>
                  <a:gd fmla="*/ 184 h 184" name="T3"/>
                  <a:gd fmla="*/ 108 w 178" name="T4"/>
                  <a:gd fmla="*/ 182 h 184" name="T5"/>
                  <a:gd fmla="*/ 64 w 178" name="T6"/>
                  <a:gd fmla="*/ 54 h 184" name="T7"/>
                  <a:gd fmla="*/ 48 w 178" name="T8"/>
                  <a:gd fmla="*/ 148 h 184" name="T9"/>
                  <a:gd fmla="*/ 72 w 178" name="T10"/>
                  <a:gd fmla="*/ 152 h 184" name="T11"/>
                  <a:gd fmla="*/ 66 w 178" name="T12"/>
                  <a:gd fmla="*/ 180 h 184" name="T13"/>
                  <a:gd fmla="*/ 0 w 178" name="T14"/>
                  <a:gd fmla="*/ 174 h 184" name="T15"/>
                  <a:gd fmla="*/ 4 w 178" name="T16"/>
                  <a:gd fmla="*/ 146 h 184" name="T17"/>
                  <a:gd fmla="*/ 24 w 178" name="T18"/>
                  <a:gd fmla="*/ 146 h 184" name="T19"/>
                  <a:gd fmla="*/ 44 w 178" name="T20"/>
                  <a:gd fmla="*/ 30 h 184" name="T21"/>
                  <a:gd fmla="*/ 24 w 178" name="T22"/>
                  <a:gd fmla="*/ 28 h 184" name="T23"/>
                  <a:gd fmla="*/ 30 w 178" name="T24"/>
                  <a:gd fmla="*/ 0 h 184" name="T25"/>
                  <a:gd fmla="*/ 74 w 178" name="T26"/>
                  <a:gd fmla="*/ 4 h 184" name="T27"/>
                  <a:gd fmla="*/ 116 w 178" name="T28"/>
                  <a:gd fmla="*/ 130 h 184" name="T29"/>
                  <a:gd fmla="*/ 132 w 178" name="T30"/>
                  <a:gd fmla="*/ 38 h 184" name="T31"/>
                  <a:gd fmla="*/ 108 w 178" name="T32"/>
                  <a:gd fmla="*/ 36 h 184" name="T33"/>
                  <a:gd fmla="*/ 112 w 178" name="T34"/>
                  <a:gd fmla="*/ 8 h 184" name="T35"/>
                  <a:gd fmla="*/ 178 w 178" name="T36"/>
                  <a:gd fmla="*/ 14 h 184" name="T37"/>
                  <a:gd fmla="*/ 174 w 178" name="T38"/>
                  <a:gd fmla="*/ 42 h 184" name="T39"/>
                  <a:gd fmla="*/ 154 w 178" name="T40"/>
                  <a:gd fmla="*/ 40 h 184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w 178" name="T63"/>
                  <a:gd fmla="*/ 0 h 184" name="T64"/>
                  <a:gd fmla="*/ 178 w 178" name="T65"/>
                  <a:gd fmla="*/ 184 h 184" name="T66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b="T66" l="T63" r="T65" t="T64"/>
                <a:pathLst>
                  <a:path h="184" w="178">
                    <a:moveTo>
                      <a:pt x="154" y="40"/>
                    </a:moveTo>
                    <a:lnTo>
                      <a:pt x="130" y="184"/>
                    </a:lnTo>
                    <a:lnTo>
                      <a:pt x="108" y="182"/>
                    </a:lnTo>
                    <a:lnTo>
                      <a:pt x="64" y="54"/>
                    </a:lnTo>
                    <a:lnTo>
                      <a:pt x="48" y="148"/>
                    </a:lnTo>
                    <a:lnTo>
                      <a:pt x="72" y="152"/>
                    </a:lnTo>
                    <a:lnTo>
                      <a:pt x="66" y="180"/>
                    </a:lnTo>
                    <a:lnTo>
                      <a:pt x="0" y="174"/>
                    </a:lnTo>
                    <a:lnTo>
                      <a:pt x="4" y="146"/>
                    </a:lnTo>
                    <a:lnTo>
                      <a:pt x="24" y="146"/>
                    </a:lnTo>
                    <a:lnTo>
                      <a:pt x="44" y="30"/>
                    </a:lnTo>
                    <a:lnTo>
                      <a:pt x="24" y="28"/>
                    </a:lnTo>
                    <a:lnTo>
                      <a:pt x="30" y="0"/>
                    </a:lnTo>
                    <a:lnTo>
                      <a:pt x="74" y="4"/>
                    </a:lnTo>
                    <a:lnTo>
                      <a:pt x="116" y="130"/>
                    </a:lnTo>
                    <a:lnTo>
                      <a:pt x="132" y="38"/>
                    </a:lnTo>
                    <a:lnTo>
                      <a:pt x="108" y="36"/>
                    </a:lnTo>
                    <a:lnTo>
                      <a:pt x="112" y="8"/>
                    </a:lnTo>
                    <a:lnTo>
                      <a:pt x="178" y="14"/>
                    </a:lnTo>
                    <a:lnTo>
                      <a:pt x="174" y="42"/>
                    </a:lnTo>
                    <a:lnTo>
                      <a:pt x="154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0" name="Freeform 91"/>
              <p:cNvSpPr>
                <a:spLocks noEditPoints="1"/>
              </p:cNvSpPr>
              <p:nvPr/>
            </p:nvSpPr>
            <p:spPr bwMode="auto">
              <a:xfrm>
                <a:off x="1134" y="3019"/>
                <a:ext cx="114" cy="135"/>
              </a:xfrm>
              <a:custGeom>
                <a:gdLst>
                  <a:gd fmla="*/ 92 w 156" name="T0"/>
                  <a:gd fmla="*/ 178 h 184" name="T1"/>
                  <a:gd fmla="*/ 96 w 156" name="T2"/>
                  <a:gd fmla="*/ 150 h 184" name="T3"/>
                  <a:gd fmla="*/ 118 w 156" name="T4"/>
                  <a:gd fmla="*/ 152 h 184" name="T5"/>
                  <a:gd fmla="*/ 114 w 156" name="T6"/>
                  <a:gd fmla="*/ 130 h 184" name="T7"/>
                  <a:gd fmla="*/ 54 w 156" name="T8"/>
                  <a:gd fmla="*/ 126 h 184" name="T9"/>
                  <a:gd fmla="*/ 44 w 156" name="T10"/>
                  <a:gd fmla="*/ 146 h 184" name="T11"/>
                  <a:gd fmla="*/ 66 w 156" name="T12"/>
                  <a:gd fmla="*/ 148 h 184" name="T13"/>
                  <a:gd fmla="*/ 60 w 156" name="T14"/>
                  <a:gd fmla="*/ 176 h 184" name="T15"/>
                  <a:gd fmla="*/ 0 w 156" name="T16"/>
                  <a:gd fmla="*/ 170 h 184" name="T17"/>
                  <a:gd fmla="*/ 6 w 156" name="T18"/>
                  <a:gd fmla="*/ 142 h 184" name="T19"/>
                  <a:gd fmla="*/ 20 w 156" name="T20"/>
                  <a:gd fmla="*/ 144 h 184" name="T21"/>
                  <a:gd fmla="*/ 82 w 156" name="T22"/>
                  <a:gd fmla="*/ 30 h 184" name="T23"/>
                  <a:gd fmla="*/ 50 w 156" name="T24"/>
                  <a:gd fmla="*/ 28 h 184" name="T25"/>
                  <a:gd fmla="*/ 54 w 156" name="T26"/>
                  <a:gd fmla="*/ 0 h 184" name="T27"/>
                  <a:gd fmla="*/ 116 w 156" name="T28"/>
                  <a:gd fmla="*/ 4 h 184" name="T29"/>
                  <a:gd fmla="*/ 142 w 156" name="T30"/>
                  <a:gd fmla="*/ 154 h 184" name="T31"/>
                  <a:gd fmla="*/ 156 w 156" name="T32"/>
                  <a:gd fmla="*/ 156 h 184" name="T33"/>
                  <a:gd fmla="*/ 150 w 156" name="T34"/>
                  <a:gd fmla="*/ 184 h 184" name="T35"/>
                  <a:gd fmla="*/ 92 w 156" name="T36"/>
                  <a:gd fmla="*/ 178 h 184" name="T37"/>
                  <a:gd fmla="*/ 98 w 156" name="T38"/>
                  <a:gd fmla="*/ 44 h 184" name="T39"/>
                  <a:gd fmla="*/ 70 w 156" name="T40"/>
                  <a:gd fmla="*/ 98 h 184" name="T41"/>
                  <a:gd fmla="*/ 108 w 156" name="T42"/>
                  <a:gd fmla="*/ 102 h 184" name="T43"/>
                  <a:gd fmla="*/ 98 w 156" name="T44"/>
                  <a:gd fmla="*/ 44 h 184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w 156" name="T69"/>
                  <a:gd fmla="*/ 0 h 184" name="T70"/>
                  <a:gd fmla="*/ 156 w 156" name="T71"/>
                  <a:gd fmla="*/ 184 h 184" name="T72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b="T72" l="T69" r="T71" t="T70"/>
                <a:pathLst>
                  <a:path h="184" w="156">
                    <a:moveTo>
                      <a:pt x="92" y="178"/>
                    </a:moveTo>
                    <a:lnTo>
                      <a:pt x="96" y="150"/>
                    </a:lnTo>
                    <a:lnTo>
                      <a:pt x="118" y="152"/>
                    </a:lnTo>
                    <a:lnTo>
                      <a:pt x="114" y="130"/>
                    </a:lnTo>
                    <a:lnTo>
                      <a:pt x="54" y="126"/>
                    </a:lnTo>
                    <a:lnTo>
                      <a:pt x="44" y="146"/>
                    </a:lnTo>
                    <a:lnTo>
                      <a:pt x="66" y="148"/>
                    </a:lnTo>
                    <a:lnTo>
                      <a:pt x="60" y="176"/>
                    </a:lnTo>
                    <a:lnTo>
                      <a:pt x="0" y="170"/>
                    </a:lnTo>
                    <a:lnTo>
                      <a:pt x="6" y="142"/>
                    </a:lnTo>
                    <a:lnTo>
                      <a:pt x="20" y="144"/>
                    </a:lnTo>
                    <a:lnTo>
                      <a:pt x="82" y="30"/>
                    </a:lnTo>
                    <a:lnTo>
                      <a:pt x="50" y="28"/>
                    </a:lnTo>
                    <a:lnTo>
                      <a:pt x="54" y="0"/>
                    </a:lnTo>
                    <a:lnTo>
                      <a:pt x="116" y="4"/>
                    </a:lnTo>
                    <a:lnTo>
                      <a:pt x="142" y="154"/>
                    </a:lnTo>
                    <a:lnTo>
                      <a:pt x="156" y="156"/>
                    </a:lnTo>
                    <a:lnTo>
                      <a:pt x="150" y="184"/>
                    </a:lnTo>
                    <a:lnTo>
                      <a:pt x="92" y="178"/>
                    </a:lnTo>
                    <a:close/>
                    <a:moveTo>
                      <a:pt x="98" y="44"/>
                    </a:moveTo>
                    <a:lnTo>
                      <a:pt x="70" y="98"/>
                    </a:lnTo>
                    <a:lnTo>
                      <a:pt x="108" y="102"/>
                    </a:lnTo>
                    <a:lnTo>
                      <a:pt x="9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1" name="Freeform 92"/>
              <p:cNvSpPr/>
              <p:nvPr/>
            </p:nvSpPr>
            <p:spPr bwMode="auto">
              <a:xfrm>
                <a:off x="1251" y="3026"/>
                <a:ext cx="133" cy="138"/>
              </a:xfrm>
              <a:custGeom>
                <a:gdLst>
                  <a:gd fmla="*/ 158 w 182" name="T0"/>
                  <a:gd fmla="*/ 40 h 188" name="T1"/>
                  <a:gd fmla="*/ 142 w 182" name="T2"/>
                  <a:gd fmla="*/ 158 h 188" name="T3"/>
                  <a:gd fmla="*/ 156 w 182" name="T4"/>
                  <a:gd fmla="*/ 158 h 188" name="T5"/>
                  <a:gd fmla="*/ 152 w 182" name="T6"/>
                  <a:gd fmla="*/ 188 h 188" name="T7"/>
                  <a:gd fmla="*/ 90 w 182" name="T8"/>
                  <a:gd fmla="*/ 182 h 188" name="T9"/>
                  <a:gd fmla="*/ 94 w 182" name="T10"/>
                  <a:gd fmla="*/ 154 h 188" name="T11"/>
                  <a:gd fmla="*/ 118 w 182" name="T12"/>
                  <a:gd fmla="*/ 156 h 188" name="T13"/>
                  <a:gd fmla="*/ 130 w 182" name="T14"/>
                  <a:gd fmla="*/ 60 h 188" name="T15"/>
                  <a:gd fmla="*/ 90 w 182" name="T16"/>
                  <a:gd fmla="*/ 142 h 188" name="T17"/>
                  <a:gd fmla="*/ 74 w 182" name="T18"/>
                  <a:gd fmla="*/ 142 h 188" name="T19"/>
                  <a:gd fmla="*/ 62 w 182" name="T20"/>
                  <a:gd fmla="*/ 52 h 188" name="T21"/>
                  <a:gd fmla="*/ 42 w 182" name="T22"/>
                  <a:gd fmla="*/ 150 h 188" name="T23"/>
                  <a:gd fmla="*/ 66 w 182" name="T24"/>
                  <a:gd fmla="*/ 152 h 188" name="T25"/>
                  <a:gd fmla="*/ 62 w 182" name="T26"/>
                  <a:gd fmla="*/ 180 h 188" name="T27"/>
                  <a:gd fmla="*/ 0 w 182" name="T28"/>
                  <a:gd fmla="*/ 174 h 188" name="T29"/>
                  <a:gd fmla="*/ 4 w 182" name="T30"/>
                  <a:gd fmla="*/ 146 h 188" name="T31"/>
                  <a:gd fmla="*/ 18 w 182" name="T32"/>
                  <a:gd fmla="*/ 148 h 188" name="T33"/>
                  <a:gd fmla="*/ 42 w 182" name="T34"/>
                  <a:gd fmla="*/ 30 h 188" name="T35"/>
                  <a:gd fmla="*/ 24 w 182" name="T36"/>
                  <a:gd fmla="*/ 28 h 188" name="T37"/>
                  <a:gd fmla="*/ 28 w 182" name="T38"/>
                  <a:gd fmla="*/ 0 h 188" name="T39"/>
                  <a:gd fmla="*/ 78 w 182" name="T40"/>
                  <a:gd fmla="*/ 4 h 188" name="T41"/>
                  <a:gd fmla="*/ 90 w 182" name="T42"/>
                  <a:gd fmla="*/ 94 h 188" name="T43"/>
                  <a:gd fmla="*/ 132 w 182" name="T44"/>
                  <a:gd fmla="*/ 8 h 188" name="T45"/>
                  <a:gd fmla="*/ 182 w 182" name="T46"/>
                  <a:gd fmla="*/ 12 h 188" name="T47"/>
                  <a:gd fmla="*/ 178 w 182" name="T48"/>
                  <a:gd fmla="*/ 42 h 188" name="T49"/>
                  <a:gd fmla="*/ 158 w 182" name="T50"/>
                  <a:gd fmla="*/ 40 h 188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w 182" name="T78"/>
                  <a:gd fmla="*/ 0 h 188" name="T79"/>
                  <a:gd fmla="*/ 182 w 182" name="T80"/>
                  <a:gd fmla="*/ 188 h 188" name="T81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b="T81" l="T78" r="T80" t="T79"/>
                <a:pathLst>
                  <a:path h="188" w="182">
                    <a:moveTo>
                      <a:pt x="158" y="40"/>
                    </a:moveTo>
                    <a:lnTo>
                      <a:pt x="142" y="158"/>
                    </a:lnTo>
                    <a:lnTo>
                      <a:pt x="156" y="158"/>
                    </a:lnTo>
                    <a:lnTo>
                      <a:pt x="152" y="188"/>
                    </a:lnTo>
                    <a:lnTo>
                      <a:pt x="90" y="182"/>
                    </a:lnTo>
                    <a:lnTo>
                      <a:pt x="94" y="154"/>
                    </a:lnTo>
                    <a:lnTo>
                      <a:pt x="118" y="156"/>
                    </a:lnTo>
                    <a:lnTo>
                      <a:pt x="130" y="60"/>
                    </a:lnTo>
                    <a:lnTo>
                      <a:pt x="90" y="142"/>
                    </a:lnTo>
                    <a:lnTo>
                      <a:pt x="74" y="142"/>
                    </a:lnTo>
                    <a:lnTo>
                      <a:pt x="62" y="52"/>
                    </a:lnTo>
                    <a:lnTo>
                      <a:pt x="42" y="150"/>
                    </a:lnTo>
                    <a:lnTo>
                      <a:pt x="66" y="152"/>
                    </a:lnTo>
                    <a:lnTo>
                      <a:pt x="62" y="180"/>
                    </a:lnTo>
                    <a:lnTo>
                      <a:pt x="0" y="174"/>
                    </a:lnTo>
                    <a:lnTo>
                      <a:pt x="4" y="146"/>
                    </a:lnTo>
                    <a:lnTo>
                      <a:pt x="18" y="148"/>
                    </a:lnTo>
                    <a:lnTo>
                      <a:pt x="42" y="30"/>
                    </a:lnTo>
                    <a:lnTo>
                      <a:pt x="24" y="28"/>
                    </a:lnTo>
                    <a:lnTo>
                      <a:pt x="28" y="0"/>
                    </a:lnTo>
                    <a:lnTo>
                      <a:pt x="78" y="4"/>
                    </a:lnTo>
                    <a:lnTo>
                      <a:pt x="90" y="94"/>
                    </a:lnTo>
                    <a:lnTo>
                      <a:pt x="132" y="8"/>
                    </a:lnTo>
                    <a:lnTo>
                      <a:pt x="182" y="12"/>
                    </a:lnTo>
                    <a:lnTo>
                      <a:pt x="178" y="42"/>
                    </a:lnTo>
                    <a:lnTo>
                      <a:pt x="158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2" name="Freeform 93"/>
              <p:cNvSpPr/>
              <p:nvPr/>
            </p:nvSpPr>
            <p:spPr bwMode="auto">
              <a:xfrm>
                <a:off x="1374" y="3037"/>
                <a:ext cx="117" cy="136"/>
              </a:xfrm>
              <a:custGeom>
                <a:gdLst>
                  <a:gd fmla="*/ 0 w 160" name="T0"/>
                  <a:gd fmla="*/ 174 h 186" name="T1"/>
                  <a:gd fmla="*/ 6 w 160" name="T2"/>
                  <a:gd fmla="*/ 146 h 186" name="T3"/>
                  <a:gd fmla="*/ 26 w 160" name="T4"/>
                  <a:gd fmla="*/ 148 h 186" name="T5"/>
                  <a:gd fmla="*/ 46 w 160" name="T6"/>
                  <a:gd fmla="*/ 30 h 186" name="T7"/>
                  <a:gd fmla="*/ 26 w 160" name="T8"/>
                  <a:gd fmla="*/ 28 h 186" name="T9"/>
                  <a:gd fmla="*/ 30 w 160" name="T10"/>
                  <a:gd fmla="*/ 0 h 186" name="T11"/>
                  <a:gd fmla="*/ 160 w 160" name="T12"/>
                  <a:gd fmla="*/ 10 h 186" name="T13"/>
                  <a:gd fmla="*/ 148 w 160" name="T14"/>
                  <a:gd fmla="*/ 76 h 186" name="T15"/>
                  <a:gd fmla="*/ 124 w 160" name="T16"/>
                  <a:gd fmla="*/ 74 h 186" name="T17"/>
                  <a:gd fmla="*/ 130 w 160" name="T18"/>
                  <a:gd fmla="*/ 38 h 186" name="T19"/>
                  <a:gd fmla="*/ 68 w 160" name="T20"/>
                  <a:gd fmla="*/ 32 h 186" name="T21"/>
                  <a:gd fmla="*/ 62 w 160" name="T22"/>
                  <a:gd fmla="*/ 76 h 186" name="T23"/>
                  <a:gd fmla="*/ 90 w 160" name="T24"/>
                  <a:gd fmla="*/ 78 h 186" name="T25"/>
                  <a:gd fmla="*/ 92 w 160" name="T26"/>
                  <a:gd fmla="*/ 58 h 186" name="T27"/>
                  <a:gd fmla="*/ 116 w 160" name="T28"/>
                  <a:gd fmla="*/ 60 h 186" name="T29"/>
                  <a:gd fmla="*/ 106 w 160" name="T30"/>
                  <a:gd fmla="*/ 128 h 186" name="T31"/>
                  <a:gd fmla="*/ 82 w 160" name="T32"/>
                  <a:gd fmla="*/ 126 h 186" name="T33"/>
                  <a:gd fmla="*/ 84 w 160" name="T34"/>
                  <a:gd fmla="*/ 106 h 186" name="T35"/>
                  <a:gd fmla="*/ 58 w 160" name="T36"/>
                  <a:gd fmla="*/ 104 h 186" name="T37"/>
                  <a:gd fmla="*/ 50 w 160" name="T38"/>
                  <a:gd fmla="*/ 150 h 186" name="T39"/>
                  <a:gd fmla="*/ 112 w 160" name="T40"/>
                  <a:gd fmla="*/ 156 h 186" name="T41"/>
                  <a:gd fmla="*/ 118 w 160" name="T42"/>
                  <a:gd fmla="*/ 120 h 186" name="T43"/>
                  <a:gd fmla="*/ 142 w 160" name="T44"/>
                  <a:gd fmla="*/ 122 h 186" name="T45"/>
                  <a:gd fmla="*/ 130 w 160" name="T46"/>
                  <a:gd fmla="*/ 186 h 186" name="T47"/>
                  <a:gd fmla="*/ 0 w 160" name="T48"/>
                  <a:gd fmla="*/ 174 h 18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w 160" name="T75"/>
                  <a:gd fmla="*/ 0 h 186" name="T76"/>
                  <a:gd fmla="*/ 160 w 160" name="T77"/>
                  <a:gd fmla="*/ 186 h 186" name="T78"/>
                </a:gdLst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b="T78" l="T75" r="T77" t="T76"/>
                <a:pathLst>
                  <a:path h="186" w="160">
                    <a:moveTo>
                      <a:pt x="0" y="174"/>
                    </a:moveTo>
                    <a:lnTo>
                      <a:pt x="6" y="146"/>
                    </a:lnTo>
                    <a:lnTo>
                      <a:pt x="26" y="148"/>
                    </a:lnTo>
                    <a:lnTo>
                      <a:pt x="46" y="30"/>
                    </a:lnTo>
                    <a:lnTo>
                      <a:pt x="26" y="28"/>
                    </a:lnTo>
                    <a:lnTo>
                      <a:pt x="30" y="0"/>
                    </a:lnTo>
                    <a:lnTo>
                      <a:pt x="160" y="10"/>
                    </a:lnTo>
                    <a:lnTo>
                      <a:pt x="148" y="76"/>
                    </a:lnTo>
                    <a:lnTo>
                      <a:pt x="124" y="74"/>
                    </a:lnTo>
                    <a:lnTo>
                      <a:pt x="130" y="38"/>
                    </a:lnTo>
                    <a:lnTo>
                      <a:pt x="68" y="32"/>
                    </a:lnTo>
                    <a:lnTo>
                      <a:pt x="62" y="76"/>
                    </a:lnTo>
                    <a:lnTo>
                      <a:pt x="90" y="78"/>
                    </a:lnTo>
                    <a:lnTo>
                      <a:pt x="92" y="58"/>
                    </a:lnTo>
                    <a:lnTo>
                      <a:pt x="116" y="60"/>
                    </a:lnTo>
                    <a:lnTo>
                      <a:pt x="106" y="128"/>
                    </a:lnTo>
                    <a:lnTo>
                      <a:pt x="82" y="126"/>
                    </a:lnTo>
                    <a:lnTo>
                      <a:pt x="84" y="106"/>
                    </a:lnTo>
                    <a:lnTo>
                      <a:pt x="58" y="104"/>
                    </a:lnTo>
                    <a:lnTo>
                      <a:pt x="50" y="150"/>
                    </a:lnTo>
                    <a:lnTo>
                      <a:pt x="112" y="156"/>
                    </a:lnTo>
                    <a:lnTo>
                      <a:pt x="118" y="120"/>
                    </a:lnTo>
                    <a:lnTo>
                      <a:pt x="142" y="122"/>
                    </a:lnTo>
                    <a:lnTo>
                      <a:pt x="130" y="186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3" name="Freeform 94"/>
              <p:cNvSpPr/>
              <p:nvPr/>
            </p:nvSpPr>
            <p:spPr bwMode="auto">
              <a:xfrm>
                <a:off x="1612" y="3056"/>
                <a:ext cx="108" cy="138"/>
              </a:xfrm>
              <a:custGeom>
                <a:gdLst>
                  <a:gd fmla="*/ 0 w 147" name="T0"/>
                  <a:gd fmla="*/ 176 h 188" name="T1"/>
                  <a:gd fmla="*/ 4 w 147" name="T2"/>
                  <a:gd fmla="*/ 148 h 188" name="T3"/>
                  <a:gd fmla="*/ 30 w 147" name="T4"/>
                  <a:gd fmla="*/ 150 h 188" name="T5"/>
                  <a:gd fmla="*/ 48 w 147" name="T6"/>
                  <a:gd fmla="*/ 32 h 188" name="T7"/>
                  <a:gd fmla="*/ 24 w 147" name="T8"/>
                  <a:gd fmla="*/ 30 h 188" name="T9"/>
                  <a:gd fmla="*/ 28 w 147" name="T10"/>
                  <a:gd fmla="*/ 0 h 188" name="T11"/>
                  <a:gd fmla="*/ 109 w 147" name="T12"/>
                  <a:gd fmla="*/ 6 h 188" name="T13"/>
                  <a:gd fmla="*/ 105 w 147" name="T14"/>
                  <a:gd fmla="*/ 36 h 188" name="T15"/>
                  <a:gd fmla="*/ 72 w 147" name="T16"/>
                  <a:gd fmla="*/ 34 h 188" name="T17"/>
                  <a:gd fmla="*/ 54 w 147" name="T18"/>
                  <a:gd fmla="*/ 152 h 188" name="T19"/>
                  <a:gd fmla="*/ 115 w 147" name="T20"/>
                  <a:gd fmla="*/ 158 h 188" name="T21"/>
                  <a:gd fmla="*/ 123 w 147" name="T22"/>
                  <a:gd fmla="*/ 102 h 188" name="T23"/>
                  <a:gd fmla="*/ 147 w 147" name="T24"/>
                  <a:gd fmla="*/ 104 h 188" name="T25"/>
                  <a:gd fmla="*/ 135 w 147" name="T26"/>
                  <a:gd fmla="*/ 188 h 188" name="T27"/>
                  <a:gd fmla="*/ 0 w 147" name="T28"/>
                  <a:gd fmla="*/ 176 h 188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w 147" name="T45"/>
                  <a:gd fmla="*/ 0 h 188" name="T46"/>
                  <a:gd fmla="*/ 147 w 147" name="T47"/>
                  <a:gd fmla="*/ 188 h 188" name="T48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T48" l="T45" r="T47" t="T46"/>
                <a:pathLst>
                  <a:path h="188" w="147">
                    <a:moveTo>
                      <a:pt x="0" y="176"/>
                    </a:moveTo>
                    <a:lnTo>
                      <a:pt x="4" y="148"/>
                    </a:lnTo>
                    <a:lnTo>
                      <a:pt x="30" y="150"/>
                    </a:lnTo>
                    <a:lnTo>
                      <a:pt x="48" y="32"/>
                    </a:lnTo>
                    <a:lnTo>
                      <a:pt x="24" y="30"/>
                    </a:lnTo>
                    <a:lnTo>
                      <a:pt x="28" y="0"/>
                    </a:lnTo>
                    <a:lnTo>
                      <a:pt x="109" y="6"/>
                    </a:lnTo>
                    <a:lnTo>
                      <a:pt x="105" y="36"/>
                    </a:lnTo>
                    <a:lnTo>
                      <a:pt x="72" y="34"/>
                    </a:lnTo>
                    <a:lnTo>
                      <a:pt x="54" y="152"/>
                    </a:lnTo>
                    <a:lnTo>
                      <a:pt x="115" y="158"/>
                    </a:lnTo>
                    <a:lnTo>
                      <a:pt x="123" y="102"/>
                    </a:lnTo>
                    <a:lnTo>
                      <a:pt x="147" y="104"/>
                    </a:lnTo>
                    <a:lnTo>
                      <a:pt x="135" y="188"/>
                    </a:lnTo>
                    <a:lnTo>
                      <a:pt x="0" y="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4" name="Freeform 95"/>
              <p:cNvSpPr>
                <a:spLocks noEditPoints="1"/>
              </p:cNvSpPr>
              <p:nvPr/>
            </p:nvSpPr>
            <p:spPr bwMode="auto">
              <a:xfrm>
                <a:off x="1722" y="3066"/>
                <a:ext cx="119" cy="139"/>
              </a:xfrm>
              <a:custGeom>
                <a:gdLst>
                  <a:gd fmla="*/ 96 w 162" name="T0"/>
                  <a:gd fmla="*/ 184 h 190" name="T1"/>
                  <a:gd fmla="*/ 100 w 162" name="T2"/>
                  <a:gd fmla="*/ 154 h 190" name="T3"/>
                  <a:gd fmla="*/ 122 w 162" name="T4"/>
                  <a:gd fmla="*/ 156 h 190" name="T5"/>
                  <a:gd fmla="*/ 118 w 162" name="T6"/>
                  <a:gd fmla="*/ 136 h 190" name="T7"/>
                  <a:gd fmla="*/ 56 w 162" name="T8"/>
                  <a:gd fmla="*/ 130 h 190" name="T9"/>
                  <a:gd fmla="*/ 46 w 162" name="T10"/>
                  <a:gd fmla="*/ 150 h 190" name="T11"/>
                  <a:gd fmla="*/ 68 w 162" name="T12"/>
                  <a:gd fmla="*/ 152 h 190" name="T13"/>
                  <a:gd fmla="*/ 64 w 162" name="T14"/>
                  <a:gd fmla="*/ 182 h 190" name="T15"/>
                  <a:gd fmla="*/ 0 w 162" name="T16"/>
                  <a:gd fmla="*/ 176 h 190" name="T17"/>
                  <a:gd fmla="*/ 6 w 162" name="T18"/>
                  <a:gd fmla="*/ 146 h 190" name="T19"/>
                  <a:gd fmla="*/ 22 w 162" name="T20"/>
                  <a:gd fmla="*/ 148 h 190" name="T21"/>
                  <a:gd fmla="*/ 84 w 162" name="T22"/>
                  <a:gd fmla="*/ 32 h 190" name="T23"/>
                  <a:gd fmla="*/ 50 w 162" name="T24"/>
                  <a:gd fmla="*/ 30 h 190" name="T25"/>
                  <a:gd fmla="*/ 56 w 162" name="T26"/>
                  <a:gd fmla="*/ 0 h 190" name="T27"/>
                  <a:gd fmla="*/ 118 w 162" name="T28"/>
                  <a:gd fmla="*/ 6 h 190" name="T29"/>
                  <a:gd fmla="*/ 148 w 162" name="T30"/>
                  <a:gd fmla="*/ 158 h 190" name="T31"/>
                  <a:gd fmla="*/ 162 w 162" name="T32"/>
                  <a:gd fmla="*/ 160 h 190" name="T33"/>
                  <a:gd fmla="*/ 158 w 162" name="T34"/>
                  <a:gd fmla="*/ 190 h 190" name="T35"/>
                  <a:gd fmla="*/ 96 w 162" name="T36"/>
                  <a:gd fmla="*/ 184 h 190" name="T37"/>
                  <a:gd fmla="*/ 102 w 162" name="T38"/>
                  <a:gd fmla="*/ 46 h 190" name="T39"/>
                  <a:gd fmla="*/ 72 w 162" name="T40"/>
                  <a:gd fmla="*/ 102 h 190" name="T41"/>
                  <a:gd fmla="*/ 112 w 162" name="T42"/>
                  <a:gd fmla="*/ 106 h 190" name="T43"/>
                  <a:gd fmla="*/ 102 w 162" name="T44"/>
                  <a:gd fmla="*/ 46 h 190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w 162" name="T69"/>
                  <a:gd fmla="*/ 0 h 190" name="T70"/>
                  <a:gd fmla="*/ 162 w 162" name="T71"/>
                  <a:gd fmla="*/ 190 h 190" name="T72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b="T72" l="T69" r="T71" t="T70"/>
                <a:pathLst>
                  <a:path h="190" w="162">
                    <a:moveTo>
                      <a:pt x="96" y="184"/>
                    </a:moveTo>
                    <a:lnTo>
                      <a:pt x="100" y="154"/>
                    </a:lnTo>
                    <a:lnTo>
                      <a:pt x="122" y="156"/>
                    </a:lnTo>
                    <a:lnTo>
                      <a:pt x="118" y="136"/>
                    </a:lnTo>
                    <a:lnTo>
                      <a:pt x="56" y="130"/>
                    </a:lnTo>
                    <a:lnTo>
                      <a:pt x="46" y="150"/>
                    </a:lnTo>
                    <a:lnTo>
                      <a:pt x="68" y="152"/>
                    </a:lnTo>
                    <a:lnTo>
                      <a:pt x="64" y="182"/>
                    </a:lnTo>
                    <a:lnTo>
                      <a:pt x="0" y="176"/>
                    </a:lnTo>
                    <a:lnTo>
                      <a:pt x="6" y="146"/>
                    </a:lnTo>
                    <a:lnTo>
                      <a:pt x="22" y="148"/>
                    </a:lnTo>
                    <a:lnTo>
                      <a:pt x="84" y="32"/>
                    </a:lnTo>
                    <a:lnTo>
                      <a:pt x="50" y="30"/>
                    </a:lnTo>
                    <a:lnTo>
                      <a:pt x="56" y="0"/>
                    </a:lnTo>
                    <a:lnTo>
                      <a:pt x="118" y="6"/>
                    </a:lnTo>
                    <a:lnTo>
                      <a:pt x="148" y="158"/>
                    </a:lnTo>
                    <a:lnTo>
                      <a:pt x="162" y="160"/>
                    </a:lnTo>
                    <a:lnTo>
                      <a:pt x="158" y="190"/>
                    </a:lnTo>
                    <a:lnTo>
                      <a:pt x="96" y="184"/>
                    </a:lnTo>
                    <a:close/>
                    <a:moveTo>
                      <a:pt x="102" y="46"/>
                    </a:moveTo>
                    <a:lnTo>
                      <a:pt x="72" y="102"/>
                    </a:lnTo>
                    <a:lnTo>
                      <a:pt x="112" y="10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5" name="Freeform 96"/>
              <p:cNvSpPr/>
              <p:nvPr/>
            </p:nvSpPr>
            <p:spPr bwMode="auto">
              <a:xfrm>
                <a:off x="1857" y="3075"/>
                <a:ext cx="108" cy="141"/>
              </a:xfrm>
              <a:custGeom>
                <a:gdLst>
                  <a:gd fmla="*/ 31 w 73" name="T0"/>
                  <a:gd fmla="*/ 94 h 96" name="T1"/>
                  <a:gd fmla="*/ 13 w 73" name="T2"/>
                  <a:gd fmla="*/ 87 h 96" name="T3"/>
                  <a:gd fmla="*/ 12 w 73" name="T4"/>
                  <a:gd fmla="*/ 93 h 96" name="T5"/>
                  <a:gd fmla="*/ 0 w 73" name="T6"/>
                  <a:gd fmla="*/ 92 h 96" name="T7"/>
                  <a:gd fmla="*/ 5 w 73" name="T8"/>
                  <a:gd fmla="*/ 59 h 96" name="T9"/>
                  <a:gd fmla="*/ 17 w 73" name="T10"/>
                  <a:gd fmla="*/ 60 h 96" name="T11"/>
                  <a:gd fmla="*/ 15 w 73" name="T12"/>
                  <a:gd fmla="*/ 72 h 96" name="T13"/>
                  <a:gd fmla="*/ 33 w 73" name="T14"/>
                  <a:gd fmla="*/ 80 h 96" name="T15"/>
                  <a:gd fmla="*/ 53 w 73" name="T16"/>
                  <a:gd fmla="*/ 68 h 96" name="T17"/>
                  <a:gd fmla="*/ 44 w 73" name="T18"/>
                  <a:gd fmla="*/ 57 h 96" name="T19"/>
                  <a:gd fmla="*/ 17 w 73" name="T20"/>
                  <a:gd fmla="*/ 47 h 96" name="T21"/>
                  <a:gd fmla="*/ 12 w 73" name="T22"/>
                  <a:gd fmla="*/ 28 h 96" name="T23"/>
                  <a:gd fmla="*/ 45 w 73" name="T24"/>
                  <a:gd fmla="*/ 2 h 96" name="T25"/>
                  <a:gd fmla="*/ 60 w 73" name="T26"/>
                  <a:gd fmla="*/ 6 h 96" name="T27"/>
                  <a:gd fmla="*/ 60 w 73" name="T28"/>
                  <a:gd fmla="*/ 3 h 96" name="T29"/>
                  <a:gd fmla="*/ 73 w 73" name="T30"/>
                  <a:gd fmla="*/ 4 h 96" name="T31"/>
                  <a:gd fmla="*/ 67 w 73" name="T32"/>
                  <a:gd fmla="*/ 37 h 96" name="T33"/>
                  <a:gd fmla="*/ 55 w 73" name="T34"/>
                  <a:gd fmla="*/ 36 h 96" name="T35"/>
                  <a:gd fmla="*/ 57 w 73" name="T36"/>
                  <a:gd fmla="*/ 21 h 96" name="T37"/>
                  <a:gd fmla="*/ 44 w 73" name="T38"/>
                  <a:gd fmla="*/ 16 h 96" name="T39"/>
                  <a:gd fmla="*/ 24 w 73" name="T40"/>
                  <a:gd fmla="*/ 29 h 96" name="T41"/>
                  <a:gd fmla="*/ 35 w 73" name="T42"/>
                  <a:gd fmla="*/ 41 h 96" name="T43"/>
                  <a:gd fmla="*/ 64 w 73" name="T44"/>
                  <a:gd fmla="*/ 56 h 96" name="T45"/>
                  <a:gd fmla="*/ 65 w 73" name="T46"/>
                  <a:gd fmla="*/ 69 h 96" name="T47"/>
                  <a:gd fmla="*/ 31 w 73" name="T48"/>
                  <a:gd fmla="*/ 94 h 9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w 73" name="T75"/>
                  <a:gd fmla="*/ 0 h 96" name="T76"/>
                  <a:gd fmla="*/ 73 w 73" name="T77"/>
                  <a:gd fmla="*/ 96 h 96" name="T78"/>
                </a:gdLst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b="T78" l="T75" r="T77" t="T76"/>
                <a:pathLst>
                  <a:path h="96" w="73">
                    <a:moveTo>
                      <a:pt x="31" y="94"/>
                    </a:moveTo>
                    <a:cubicBezTo>
                      <a:pt x="21" y="94"/>
                      <a:pt x="15" y="89"/>
                      <a:pt x="13" y="87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20" y="76"/>
                      <a:pt x="26" y="79"/>
                      <a:pt x="33" y="80"/>
                    </a:cubicBezTo>
                    <a:cubicBezTo>
                      <a:pt x="46" y="81"/>
                      <a:pt x="52" y="76"/>
                      <a:pt x="53" y="68"/>
                    </a:cubicBezTo>
                    <a:cubicBezTo>
                      <a:pt x="54" y="61"/>
                      <a:pt x="50" y="58"/>
                      <a:pt x="44" y="57"/>
                    </a:cubicBezTo>
                    <a:cubicBezTo>
                      <a:pt x="34" y="56"/>
                      <a:pt x="24" y="55"/>
                      <a:pt x="17" y="47"/>
                    </a:cubicBezTo>
                    <a:cubicBezTo>
                      <a:pt x="13" y="42"/>
                      <a:pt x="11" y="35"/>
                      <a:pt x="12" y="28"/>
                    </a:cubicBezTo>
                    <a:cubicBezTo>
                      <a:pt x="14" y="15"/>
                      <a:pt x="26" y="0"/>
                      <a:pt x="45" y="2"/>
                    </a:cubicBezTo>
                    <a:cubicBezTo>
                      <a:pt x="51" y="2"/>
                      <a:pt x="56" y="4"/>
                      <a:pt x="60" y="6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3" y="19"/>
                      <a:pt x="49" y="16"/>
                      <a:pt x="44" y="16"/>
                    </a:cubicBezTo>
                    <a:cubicBezTo>
                      <a:pt x="33" y="15"/>
                      <a:pt x="25" y="22"/>
                      <a:pt x="24" y="29"/>
                    </a:cubicBezTo>
                    <a:cubicBezTo>
                      <a:pt x="23" y="38"/>
                      <a:pt x="31" y="40"/>
                      <a:pt x="35" y="41"/>
                    </a:cubicBezTo>
                    <a:cubicBezTo>
                      <a:pt x="45" y="44"/>
                      <a:pt x="59" y="44"/>
                      <a:pt x="64" y="56"/>
                    </a:cubicBezTo>
                    <a:cubicBezTo>
                      <a:pt x="66" y="60"/>
                      <a:pt x="66" y="65"/>
                      <a:pt x="65" y="69"/>
                    </a:cubicBezTo>
                    <a:cubicBezTo>
                      <a:pt x="63" y="87"/>
                      <a:pt x="47" y="96"/>
                      <a:pt x="31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6" name="Freeform 97"/>
              <p:cNvSpPr/>
              <p:nvPr/>
            </p:nvSpPr>
            <p:spPr bwMode="auto">
              <a:xfrm>
                <a:off x="1985" y="3085"/>
                <a:ext cx="112" cy="138"/>
              </a:xfrm>
              <a:custGeom>
                <a:gdLst>
                  <a:gd fmla="*/ 116 w 152" name="T0"/>
                  <a:gd fmla="*/ 78 h 188" name="T1"/>
                  <a:gd fmla="*/ 122 w 152" name="T2"/>
                  <a:gd fmla="*/ 38 h 188" name="T3"/>
                  <a:gd fmla="*/ 88 w 152" name="T4"/>
                  <a:gd fmla="*/ 36 h 188" name="T5"/>
                  <a:gd fmla="*/ 70 w 152" name="T6"/>
                  <a:gd fmla="*/ 156 h 188" name="T7"/>
                  <a:gd fmla="*/ 104 w 152" name="T8"/>
                  <a:gd fmla="*/ 160 h 188" name="T9"/>
                  <a:gd fmla="*/ 98 w 152" name="T10"/>
                  <a:gd fmla="*/ 188 h 188" name="T11"/>
                  <a:gd fmla="*/ 8 w 152" name="T12"/>
                  <a:gd fmla="*/ 182 h 188" name="T13"/>
                  <a:gd fmla="*/ 14 w 152" name="T14"/>
                  <a:gd fmla="*/ 152 h 188" name="T15"/>
                  <a:gd fmla="*/ 46 w 152" name="T16"/>
                  <a:gd fmla="*/ 154 h 188" name="T17"/>
                  <a:gd fmla="*/ 64 w 152" name="T18"/>
                  <a:gd fmla="*/ 34 h 188" name="T19"/>
                  <a:gd fmla="*/ 32 w 152" name="T20"/>
                  <a:gd fmla="*/ 32 h 188" name="T21"/>
                  <a:gd fmla="*/ 26 w 152" name="T22"/>
                  <a:gd fmla="*/ 70 h 188" name="T23"/>
                  <a:gd fmla="*/ 0 w 152" name="T24"/>
                  <a:gd fmla="*/ 68 h 188" name="T25"/>
                  <a:gd fmla="*/ 10 w 152" name="T26"/>
                  <a:gd fmla="*/ 0 h 188" name="T27"/>
                  <a:gd fmla="*/ 152 w 152" name="T28"/>
                  <a:gd fmla="*/ 12 h 188" name="T29"/>
                  <a:gd fmla="*/ 140 w 152" name="T30"/>
                  <a:gd fmla="*/ 80 h 188" name="T31"/>
                  <a:gd fmla="*/ 116 w 152" name="T32"/>
                  <a:gd fmla="*/ 78 h 188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w 152" name="T51"/>
                  <a:gd fmla="*/ 0 h 188" name="T52"/>
                  <a:gd fmla="*/ 152 w 152" name="T53"/>
                  <a:gd fmla="*/ 188 h 188" name="T54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T54" l="T51" r="T53" t="T52"/>
                <a:pathLst>
                  <a:path h="188" w="152">
                    <a:moveTo>
                      <a:pt x="116" y="78"/>
                    </a:moveTo>
                    <a:lnTo>
                      <a:pt x="122" y="38"/>
                    </a:lnTo>
                    <a:lnTo>
                      <a:pt x="88" y="36"/>
                    </a:lnTo>
                    <a:lnTo>
                      <a:pt x="70" y="156"/>
                    </a:lnTo>
                    <a:lnTo>
                      <a:pt x="104" y="160"/>
                    </a:lnTo>
                    <a:lnTo>
                      <a:pt x="98" y="188"/>
                    </a:lnTo>
                    <a:lnTo>
                      <a:pt x="8" y="182"/>
                    </a:lnTo>
                    <a:lnTo>
                      <a:pt x="14" y="152"/>
                    </a:lnTo>
                    <a:lnTo>
                      <a:pt x="46" y="154"/>
                    </a:lnTo>
                    <a:lnTo>
                      <a:pt x="64" y="34"/>
                    </a:lnTo>
                    <a:lnTo>
                      <a:pt x="32" y="32"/>
                    </a:lnTo>
                    <a:lnTo>
                      <a:pt x="26" y="70"/>
                    </a:lnTo>
                    <a:lnTo>
                      <a:pt x="0" y="68"/>
                    </a:lnTo>
                    <a:lnTo>
                      <a:pt x="10" y="0"/>
                    </a:lnTo>
                    <a:lnTo>
                      <a:pt x="152" y="12"/>
                    </a:lnTo>
                    <a:lnTo>
                      <a:pt x="140" y="80"/>
                    </a:lnTo>
                    <a:lnTo>
                      <a:pt x="116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7" name="Freeform 98"/>
              <p:cNvSpPr/>
              <p:nvPr/>
            </p:nvSpPr>
            <p:spPr bwMode="auto">
              <a:xfrm>
                <a:off x="2091" y="3095"/>
                <a:ext cx="138" cy="140"/>
              </a:xfrm>
              <a:custGeom>
                <a:gdLst>
                  <a:gd fmla="*/ 162 w 188" name="T0"/>
                  <a:gd fmla="*/ 40 h 190" name="T1"/>
                  <a:gd fmla="*/ 140 w 188" name="T2"/>
                  <a:gd fmla="*/ 190 h 190" name="T3"/>
                  <a:gd fmla="*/ 116 w 188" name="T4"/>
                  <a:gd fmla="*/ 188 h 190" name="T5"/>
                  <a:gd fmla="*/ 64 w 188" name="T6"/>
                  <a:gd fmla="*/ 54 h 190" name="T7"/>
                  <a:gd fmla="*/ 50 w 188" name="T8"/>
                  <a:gd fmla="*/ 154 h 190" name="T9"/>
                  <a:gd fmla="*/ 76 w 188" name="T10"/>
                  <a:gd fmla="*/ 156 h 190" name="T11"/>
                  <a:gd fmla="*/ 72 w 188" name="T12"/>
                  <a:gd fmla="*/ 184 h 190" name="T13"/>
                  <a:gd fmla="*/ 0 w 188" name="T14"/>
                  <a:gd fmla="*/ 178 h 190" name="T15"/>
                  <a:gd fmla="*/ 4 w 188" name="T16"/>
                  <a:gd fmla="*/ 150 h 190" name="T17"/>
                  <a:gd fmla="*/ 24 w 188" name="T18"/>
                  <a:gd fmla="*/ 152 h 190" name="T19"/>
                  <a:gd fmla="*/ 42 w 188" name="T20"/>
                  <a:gd fmla="*/ 30 h 190" name="T21"/>
                  <a:gd fmla="*/ 22 w 188" name="T22"/>
                  <a:gd fmla="*/ 28 h 190" name="T23"/>
                  <a:gd fmla="*/ 26 w 188" name="T24"/>
                  <a:gd fmla="*/ 0 h 190" name="T25"/>
                  <a:gd fmla="*/ 76 w 188" name="T26"/>
                  <a:gd fmla="*/ 4 h 190" name="T27"/>
                  <a:gd fmla="*/ 122 w 188" name="T28"/>
                  <a:gd fmla="*/ 134 h 190" name="T29"/>
                  <a:gd fmla="*/ 136 w 188" name="T30"/>
                  <a:gd fmla="*/ 38 h 190" name="T31"/>
                  <a:gd fmla="*/ 112 w 188" name="T32"/>
                  <a:gd fmla="*/ 36 h 190" name="T33"/>
                  <a:gd fmla="*/ 116 w 188" name="T34"/>
                  <a:gd fmla="*/ 6 h 190" name="T35"/>
                  <a:gd fmla="*/ 188 w 188" name="T36"/>
                  <a:gd fmla="*/ 12 h 190" name="T37"/>
                  <a:gd fmla="*/ 182 w 188" name="T38"/>
                  <a:gd fmla="*/ 42 h 190" name="T39"/>
                  <a:gd fmla="*/ 162 w 188" name="T40"/>
                  <a:gd fmla="*/ 40 h 190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w 188" name="T63"/>
                  <a:gd fmla="*/ 0 h 190" name="T64"/>
                  <a:gd fmla="*/ 188 w 188" name="T65"/>
                  <a:gd fmla="*/ 190 h 190" name="T66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b="T66" l="T63" r="T65" t="T64"/>
                <a:pathLst>
                  <a:path h="190" w="188">
                    <a:moveTo>
                      <a:pt x="162" y="40"/>
                    </a:moveTo>
                    <a:lnTo>
                      <a:pt x="140" y="190"/>
                    </a:lnTo>
                    <a:lnTo>
                      <a:pt x="116" y="188"/>
                    </a:lnTo>
                    <a:lnTo>
                      <a:pt x="64" y="54"/>
                    </a:lnTo>
                    <a:lnTo>
                      <a:pt x="50" y="154"/>
                    </a:lnTo>
                    <a:lnTo>
                      <a:pt x="76" y="156"/>
                    </a:lnTo>
                    <a:lnTo>
                      <a:pt x="72" y="184"/>
                    </a:lnTo>
                    <a:lnTo>
                      <a:pt x="0" y="178"/>
                    </a:lnTo>
                    <a:lnTo>
                      <a:pt x="4" y="150"/>
                    </a:lnTo>
                    <a:lnTo>
                      <a:pt x="24" y="152"/>
                    </a:lnTo>
                    <a:lnTo>
                      <a:pt x="42" y="30"/>
                    </a:lnTo>
                    <a:lnTo>
                      <a:pt x="22" y="28"/>
                    </a:lnTo>
                    <a:lnTo>
                      <a:pt x="26" y="0"/>
                    </a:lnTo>
                    <a:lnTo>
                      <a:pt x="76" y="4"/>
                    </a:lnTo>
                    <a:lnTo>
                      <a:pt x="122" y="134"/>
                    </a:lnTo>
                    <a:lnTo>
                      <a:pt x="136" y="38"/>
                    </a:lnTo>
                    <a:lnTo>
                      <a:pt x="112" y="36"/>
                    </a:lnTo>
                    <a:lnTo>
                      <a:pt x="116" y="6"/>
                    </a:lnTo>
                    <a:lnTo>
                      <a:pt x="188" y="12"/>
                    </a:lnTo>
                    <a:lnTo>
                      <a:pt x="182" y="42"/>
                    </a:lnTo>
                    <a:lnTo>
                      <a:pt x="162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8" name="Freeform 99"/>
              <p:cNvSpPr>
                <a:spLocks noEditPoints="1"/>
              </p:cNvSpPr>
              <p:nvPr/>
            </p:nvSpPr>
            <p:spPr bwMode="auto">
              <a:xfrm>
                <a:off x="2212" y="3107"/>
                <a:ext cx="122" cy="139"/>
              </a:xfrm>
              <a:custGeom>
                <a:gdLst>
                  <a:gd fmla="*/ 98 w 166" name="T0"/>
                  <a:gd fmla="*/ 186 h 190" name="T1"/>
                  <a:gd fmla="*/ 102 w 166" name="T2"/>
                  <a:gd fmla="*/ 156 h 190" name="T3"/>
                  <a:gd fmla="*/ 124 w 166" name="T4"/>
                  <a:gd fmla="*/ 158 h 190" name="T5"/>
                  <a:gd fmla="*/ 120 w 166" name="T6"/>
                  <a:gd fmla="*/ 136 h 190" name="T7"/>
                  <a:gd fmla="*/ 56 w 166" name="T8"/>
                  <a:gd fmla="*/ 130 h 190" name="T9"/>
                  <a:gd fmla="*/ 46 w 166" name="T10"/>
                  <a:gd fmla="*/ 152 h 190" name="T11"/>
                  <a:gd fmla="*/ 68 w 166" name="T12"/>
                  <a:gd fmla="*/ 154 h 190" name="T13"/>
                  <a:gd fmla="*/ 64 w 166" name="T14"/>
                  <a:gd fmla="*/ 182 h 190" name="T15"/>
                  <a:gd fmla="*/ 0 w 166" name="T16"/>
                  <a:gd fmla="*/ 176 h 190" name="T17"/>
                  <a:gd fmla="*/ 4 w 166" name="T18"/>
                  <a:gd fmla="*/ 148 h 190" name="T19"/>
                  <a:gd fmla="*/ 20 w 166" name="T20"/>
                  <a:gd fmla="*/ 150 h 190" name="T21"/>
                  <a:gd fmla="*/ 82 w 166" name="T22"/>
                  <a:gd fmla="*/ 32 h 190" name="T23"/>
                  <a:gd fmla="*/ 50 w 166" name="T24"/>
                  <a:gd fmla="*/ 28 h 190" name="T25"/>
                  <a:gd fmla="*/ 54 w 166" name="T26"/>
                  <a:gd fmla="*/ 0 h 190" name="T27"/>
                  <a:gd fmla="*/ 120 w 166" name="T28"/>
                  <a:gd fmla="*/ 4 h 190" name="T29"/>
                  <a:gd fmla="*/ 150 w 166" name="T30"/>
                  <a:gd fmla="*/ 160 h 190" name="T31"/>
                  <a:gd fmla="*/ 166 w 166" name="T32"/>
                  <a:gd fmla="*/ 162 h 190" name="T33"/>
                  <a:gd fmla="*/ 162 w 166" name="T34"/>
                  <a:gd fmla="*/ 190 h 190" name="T35"/>
                  <a:gd fmla="*/ 98 w 166" name="T36"/>
                  <a:gd fmla="*/ 186 h 190" name="T37"/>
                  <a:gd fmla="*/ 102 w 166" name="T38"/>
                  <a:gd fmla="*/ 46 h 190" name="T39"/>
                  <a:gd fmla="*/ 72 w 166" name="T40"/>
                  <a:gd fmla="*/ 102 h 190" name="T41"/>
                  <a:gd fmla="*/ 114 w 166" name="T42"/>
                  <a:gd fmla="*/ 106 h 190" name="T43"/>
                  <a:gd fmla="*/ 102 w 166" name="T44"/>
                  <a:gd fmla="*/ 46 h 190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w 166" name="T69"/>
                  <a:gd fmla="*/ 0 h 190" name="T70"/>
                  <a:gd fmla="*/ 166 w 166" name="T71"/>
                  <a:gd fmla="*/ 190 h 190" name="T72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b="T72" l="T69" r="T71" t="T70"/>
                <a:pathLst>
                  <a:path h="190" w="166">
                    <a:moveTo>
                      <a:pt x="98" y="186"/>
                    </a:moveTo>
                    <a:lnTo>
                      <a:pt x="102" y="156"/>
                    </a:lnTo>
                    <a:lnTo>
                      <a:pt x="124" y="158"/>
                    </a:lnTo>
                    <a:lnTo>
                      <a:pt x="120" y="136"/>
                    </a:lnTo>
                    <a:lnTo>
                      <a:pt x="56" y="130"/>
                    </a:lnTo>
                    <a:lnTo>
                      <a:pt x="46" y="152"/>
                    </a:lnTo>
                    <a:lnTo>
                      <a:pt x="68" y="154"/>
                    </a:lnTo>
                    <a:lnTo>
                      <a:pt x="64" y="182"/>
                    </a:lnTo>
                    <a:lnTo>
                      <a:pt x="0" y="176"/>
                    </a:lnTo>
                    <a:lnTo>
                      <a:pt x="4" y="148"/>
                    </a:lnTo>
                    <a:lnTo>
                      <a:pt x="20" y="150"/>
                    </a:lnTo>
                    <a:lnTo>
                      <a:pt x="82" y="32"/>
                    </a:lnTo>
                    <a:lnTo>
                      <a:pt x="50" y="28"/>
                    </a:lnTo>
                    <a:lnTo>
                      <a:pt x="54" y="0"/>
                    </a:lnTo>
                    <a:lnTo>
                      <a:pt x="120" y="4"/>
                    </a:lnTo>
                    <a:lnTo>
                      <a:pt x="150" y="160"/>
                    </a:lnTo>
                    <a:lnTo>
                      <a:pt x="166" y="162"/>
                    </a:lnTo>
                    <a:lnTo>
                      <a:pt x="162" y="190"/>
                    </a:lnTo>
                    <a:lnTo>
                      <a:pt x="98" y="186"/>
                    </a:lnTo>
                    <a:close/>
                    <a:moveTo>
                      <a:pt x="102" y="46"/>
                    </a:moveTo>
                    <a:lnTo>
                      <a:pt x="72" y="102"/>
                    </a:lnTo>
                    <a:lnTo>
                      <a:pt x="114" y="106"/>
                    </a:lnTo>
                    <a:lnTo>
                      <a:pt x="102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9" name="Freeform 100"/>
              <p:cNvSpPr/>
              <p:nvPr/>
            </p:nvSpPr>
            <p:spPr bwMode="auto">
              <a:xfrm>
                <a:off x="2339" y="3114"/>
                <a:ext cx="141" cy="144"/>
              </a:xfrm>
              <a:custGeom>
                <a:gdLst>
                  <a:gd fmla="*/ 167 w 193" name="T0"/>
                  <a:gd fmla="*/ 42 h 196" name="T1"/>
                  <a:gd fmla="*/ 152 w 193" name="T2"/>
                  <a:gd fmla="*/ 164 h 196" name="T3"/>
                  <a:gd fmla="*/ 167 w 193" name="T4"/>
                  <a:gd fmla="*/ 166 h 196" name="T5"/>
                  <a:gd fmla="*/ 163 w 193" name="T6"/>
                  <a:gd fmla="*/ 196 h 196" name="T7"/>
                  <a:gd fmla="*/ 96 w 193" name="T8"/>
                  <a:gd fmla="*/ 190 h 196" name="T9"/>
                  <a:gd fmla="*/ 102 w 193" name="T10"/>
                  <a:gd fmla="*/ 160 h 196" name="T11"/>
                  <a:gd fmla="*/ 126 w 193" name="T12"/>
                  <a:gd fmla="*/ 162 h 196" name="T13"/>
                  <a:gd fmla="*/ 138 w 193" name="T14"/>
                  <a:gd fmla="*/ 62 h 196" name="T15"/>
                  <a:gd fmla="*/ 96 w 193" name="T16"/>
                  <a:gd fmla="*/ 150 h 196" name="T17"/>
                  <a:gd fmla="*/ 78 w 193" name="T18"/>
                  <a:gd fmla="*/ 148 h 196" name="T19"/>
                  <a:gd fmla="*/ 64 w 193" name="T20"/>
                  <a:gd fmla="*/ 56 h 196" name="T21"/>
                  <a:gd fmla="*/ 44 w 193" name="T22"/>
                  <a:gd fmla="*/ 156 h 196" name="T23"/>
                  <a:gd fmla="*/ 70 w 193" name="T24"/>
                  <a:gd fmla="*/ 158 h 196" name="T25"/>
                  <a:gd fmla="*/ 66 w 193" name="T26"/>
                  <a:gd fmla="*/ 188 h 196" name="T27"/>
                  <a:gd fmla="*/ 0 w 193" name="T28"/>
                  <a:gd fmla="*/ 182 h 196" name="T29"/>
                  <a:gd fmla="*/ 4 w 193" name="T30"/>
                  <a:gd fmla="*/ 152 h 196" name="T31"/>
                  <a:gd fmla="*/ 20 w 193" name="T32"/>
                  <a:gd fmla="*/ 154 h 196" name="T33"/>
                  <a:gd fmla="*/ 42 w 193" name="T34"/>
                  <a:gd fmla="*/ 32 h 196" name="T35"/>
                  <a:gd fmla="*/ 20 w 193" name="T36"/>
                  <a:gd fmla="*/ 30 h 196" name="T37"/>
                  <a:gd fmla="*/ 26 w 193" name="T38"/>
                  <a:gd fmla="*/ 0 h 196" name="T39"/>
                  <a:gd fmla="*/ 80 w 193" name="T40"/>
                  <a:gd fmla="*/ 6 h 196" name="T41"/>
                  <a:gd fmla="*/ 96 w 193" name="T42"/>
                  <a:gd fmla="*/ 98 h 196" name="T43"/>
                  <a:gd fmla="*/ 138 w 193" name="T44"/>
                  <a:gd fmla="*/ 10 h 196" name="T45"/>
                  <a:gd fmla="*/ 193 w 193" name="T46"/>
                  <a:gd fmla="*/ 14 h 196" name="T47"/>
                  <a:gd fmla="*/ 189 w 193" name="T48"/>
                  <a:gd fmla="*/ 44 h 196" name="T49"/>
                  <a:gd fmla="*/ 167 w 193" name="T50"/>
                  <a:gd fmla="*/ 42 h 19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w 193" name="T78"/>
                  <a:gd fmla="*/ 0 h 196" name="T79"/>
                  <a:gd fmla="*/ 193 w 193" name="T80"/>
                  <a:gd fmla="*/ 196 h 196" name="T81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b="T81" l="T78" r="T80" t="T79"/>
                <a:pathLst>
                  <a:path h="196" w="193">
                    <a:moveTo>
                      <a:pt x="167" y="42"/>
                    </a:moveTo>
                    <a:lnTo>
                      <a:pt x="152" y="164"/>
                    </a:lnTo>
                    <a:lnTo>
                      <a:pt x="167" y="166"/>
                    </a:lnTo>
                    <a:lnTo>
                      <a:pt x="163" y="196"/>
                    </a:lnTo>
                    <a:lnTo>
                      <a:pt x="96" y="190"/>
                    </a:lnTo>
                    <a:lnTo>
                      <a:pt x="102" y="160"/>
                    </a:lnTo>
                    <a:lnTo>
                      <a:pt x="126" y="162"/>
                    </a:lnTo>
                    <a:lnTo>
                      <a:pt x="138" y="62"/>
                    </a:lnTo>
                    <a:lnTo>
                      <a:pt x="96" y="150"/>
                    </a:lnTo>
                    <a:lnTo>
                      <a:pt x="78" y="148"/>
                    </a:lnTo>
                    <a:lnTo>
                      <a:pt x="64" y="56"/>
                    </a:lnTo>
                    <a:lnTo>
                      <a:pt x="44" y="156"/>
                    </a:lnTo>
                    <a:lnTo>
                      <a:pt x="70" y="158"/>
                    </a:lnTo>
                    <a:lnTo>
                      <a:pt x="66" y="188"/>
                    </a:lnTo>
                    <a:lnTo>
                      <a:pt x="0" y="182"/>
                    </a:lnTo>
                    <a:lnTo>
                      <a:pt x="4" y="152"/>
                    </a:lnTo>
                    <a:lnTo>
                      <a:pt x="20" y="154"/>
                    </a:lnTo>
                    <a:lnTo>
                      <a:pt x="42" y="32"/>
                    </a:lnTo>
                    <a:lnTo>
                      <a:pt x="20" y="30"/>
                    </a:lnTo>
                    <a:lnTo>
                      <a:pt x="26" y="0"/>
                    </a:lnTo>
                    <a:lnTo>
                      <a:pt x="80" y="6"/>
                    </a:lnTo>
                    <a:lnTo>
                      <a:pt x="96" y="98"/>
                    </a:lnTo>
                    <a:lnTo>
                      <a:pt x="138" y="10"/>
                    </a:lnTo>
                    <a:lnTo>
                      <a:pt x="193" y="14"/>
                    </a:lnTo>
                    <a:lnTo>
                      <a:pt x="189" y="44"/>
                    </a:lnTo>
                    <a:lnTo>
                      <a:pt x="167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0" name="Freeform 101"/>
              <p:cNvSpPr/>
              <p:nvPr/>
            </p:nvSpPr>
            <p:spPr bwMode="auto">
              <a:xfrm>
                <a:off x="2473" y="3126"/>
                <a:ext cx="122" cy="142"/>
              </a:xfrm>
              <a:custGeom>
                <a:gdLst>
                  <a:gd fmla="*/ 0 w 166" name="T0"/>
                  <a:gd fmla="*/ 182 h 194" name="T1"/>
                  <a:gd fmla="*/ 4 w 166" name="T2"/>
                  <a:gd fmla="*/ 152 h 194" name="T3"/>
                  <a:gd fmla="*/ 26 w 166" name="T4"/>
                  <a:gd fmla="*/ 154 h 194" name="T5"/>
                  <a:gd fmla="*/ 44 w 166" name="T6"/>
                  <a:gd fmla="*/ 30 h 194" name="T7"/>
                  <a:gd fmla="*/ 22 w 166" name="T8"/>
                  <a:gd fmla="*/ 30 h 194" name="T9"/>
                  <a:gd fmla="*/ 26 w 166" name="T10"/>
                  <a:gd fmla="*/ 0 h 194" name="T11"/>
                  <a:gd fmla="*/ 166 w 166" name="T12"/>
                  <a:gd fmla="*/ 12 h 194" name="T13"/>
                  <a:gd fmla="*/ 156 w 166" name="T14"/>
                  <a:gd fmla="*/ 78 h 194" name="T15"/>
                  <a:gd fmla="*/ 130 w 166" name="T16"/>
                  <a:gd fmla="*/ 76 h 194" name="T17"/>
                  <a:gd fmla="*/ 136 w 166" name="T18"/>
                  <a:gd fmla="*/ 38 h 194" name="T19"/>
                  <a:gd fmla="*/ 70 w 166" name="T20"/>
                  <a:gd fmla="*/ 34 h 194" name="T21"/>
                  <a:gd fmla="*/ 62 w 166" name="T22"/>
                  <a:gd fmla="*/ 78 h 194" name="T23"/>
                  <a:gd fmla="*/ 92 w 166" name="T24"/>
                  <a:gd fmla="*/ 80 h 194" name="T25"/>
                  <a:gd fmla="*/ 96 w 166" name="T26"/>
                  <a:gd fmla="*/ 60 h 194" name="T27"/>
                  <a:gd fmla="*/ 120 w 166" name="T28"/>
                  <a:gd fmla="*/ 62 h 194" name="T29"/>
                  <a:gd fmla="*/ 110 w 166" name="T30"/>
                  <a:gd fmla="*/ 134 h 194" name="T31"/>
                  <a:gd fmla="*/ 84 w 166" name="T32"/>
                  <a:gd fmla="*/ 130 h 194" name="T33"/>
                  <a:gd fmla="*/ 88 w 166" name="T34"/>
                  <a:gd fmla="*/ 110 h 194" name="T35"/>
                  <a:gd fmla="*/ 58 w 166" name="T36"/>
                  <a:gd fmla="*/ 108 h 194" name="T37"/>
                  <a:gd fmla="*/ 52 w 166" name="T38"/>
                  <a:gd fmla="*/ 156 h 194" name="T39"/>
                  <a:gd fmla="*/ 118 w 166" name="T40"/>
                  <a:gd fmla="*/ 162 h 194" name="T41"/>
                  <a:gd fmla="*/ 124 w 166" name="T42"/>
                  <a:gd fmla="*/ 124 h 194" name="T43"/>
                  <a:gd fmla="*/ 150 w 166" name="T44"/>
                  <a:gd fmla="*/ 126 h 194" name="T45"/>
                  <a:gd fmla="*/ 140 w 166" name="T46"/>
                  <a:gd fmla="*/ 194 h 194" name="T47"/>
                  <a:gd fmla="*/ 0 w 166" name="T48"/>
                  <a:gd fmla="*/ 182 h 194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w 166" name="T75"/>
                  <a:gd fmla="*/ 0 h 194" name="T76"/>
                  <a:gd fmla="*/ 166 w 166" name="T77"/>
                  <a:gd fmla="*/ 194 h 194" name="T78"/>
                </a:gdLst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b="T78" l="T75" r="T77" t="T76"/>
                <a:pathLst>
                  <a:path h="194" w="166">
                    <a:moveTo>
                      <a:pt x="0" y="182"/>
                    </a:moveTo>
                    <a:lnTo>
                      <a:pt x="4" y="152"/>
                    </a:lnTo>
                    <a:lnTo>
                      <a:pt x="26" y="154"/>
                    </a:lnTo>
                    <a:lnTo>
                      <a:pt x="44" y="30"/>
                    </a:lnTo>
                    <a:lnTo>
                      <a:pt x="22" y="30"/>
                    </a:lnTo>
                    <a:lnTo>
                      <a:pt x="26" y="0"/>
                    </a:lnTo>
                    <a:lnTo>
                      <a:pt x="166" y="12"/>
                    </a:lnTo>
                    <a:lnTo>
                      <a:pt x="156" y="78"/>
                    </a:lnTo>
                    <a:lnTo>
                      <a:pt x="130" y="76"/>
                    </a:lnTo>
                    <a:lnTo>
                      <a:pt x="136" y="38"/>
                    </a:lnTo>
                    <a:lnTo>
                      <a:pt x="70" y="34"/>
                    </a:lnTo>
                    <a:lnTo>
                      <a:pt x="62" y="78"/>
                    </a:lnTo>
                    <a:lnTo>
                      <a:pt x="92" y="80"/>
                    </a:lnTo>
                    <a:lnTo>
                      <a:pt x="96" y="60"/>
                    </a:lnTo>
                    <a:lnTo>
                      <a:pt x="120" y="62"/>
                    </a:lnTo>
                    <a:lnTo>
                      <a:pt x="110" y="134"/>
                    </a:lnTo>
                    <a:lnTo>
                      <a:pt x="84" y="130"/>
                    </a:lnTo>
                    <a:lnTo>
                      <a:pt x="88" y="110"/>
                    </a:lnTo>
                    <a:lnTo>
                      <a:pt x="58" y="108"/>
                    </a:lnTo>
                    <a:lnTo>
                      <a:pt x="52" y="156"/>
                    </a:lnTo>
                    <a:lnTo>
                      <a:pt x="118" y="162"/>
                    </a:lnTo>
                    <a:lnTo>
                      <a:pt x="124" y="124"/>
                    </a:lnTo>
                    <a:lnTo>
                      <a:pt x="150" y="126"/>
                    </a:lnTo>
                    <a:lnTo>
                      <a:pt x="140" y="194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07" name="Group 102"/>
            <p:cNvGrpSpPr/>
            <p:nvPr/>
          </p:nvGrpSpPr>
          <p:grpSpPr>
            <a:xfrm>
              <a:off x="3138" y="1516"/>
              <a:ext cx="333" cy="61"/>
              <a:chOff x="1647" y="2785"/>
              <a:chExt cx="984" cy="181"/>
            </a:xfrm>
          </p:grpSpPr>
          <p:sp>
            <p:nvSpPr>
              <p:cNvPr id="367" name="Freeform 103"/>
              <p:cNvSpPr>
                <a:spLocks noEditPoints="1"/>
              </p:cNvSpPr>
              <p:nvPr/>
            </p:nvSpPr>
            <p:spPr bwMode="auto">
              <a:xfrm>
                <a:off x="1647" y="2785"/>
                <a:ext cx="73" cy="112"/>
              </a:xfrm>
              <a:custGeom>
                <a:gdLst>
                  <a:gd fmla="*/ 19 w 49" name="T0"/>
                  <a:gd fmla="*/ 75 h 76" name="T1"/>
                  <a:gd fmla="*/ 4 w 49" name="T2"/>
                  <a:gd fmla="*/ 36 h 76" name="T3"/>
                  <a:gd fmla="*/ 31 w 49" name="T4"/>
                  <a:gd fmla="*/ 1 h 76" name="T5"/>
                  <a:gd fmla="*/ 45 w 49" name="T6"/>
                  <a:gd fmla="*/ 39 h 76" name="T7"/>
                  <a:gd fmla="*/ 19 w 49" name="T8"/>
                  <a:gd fmla="*/ 75 h 76" name="T9"/>
                  <a:gd fmla="*/ 29 w 49" name="T10"/>
                  <a:gd fmla="*/ 12 h 76" name="T11"/>
                  <a:gd fmla="*/ 14 w 49" name="T12"/>
                  <a:gd fmla="*/ 35 h 76" name="T13"/>
                  <a:gd fmla="*/ 14 w 49" name="T14"/>
                  <a:gd fmla="*/ 38 h 76" name="T15"/>
                  <a:gd fmla="*/ 21 w 49" name="T16"/>
                  <a:gd fmla="*/ 64 h 76" name="T17"/>
                  <a:gd fmla="*/ 36 w 49" name="T18"/>
                  <a:gd fmla="*/ 39 h 76" name="T19"/>
                  <a:gd fmla="*/ 29 w 49" name="T20"/>
                  <a:gd fmla="*/ 12 h 7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49" name="T33"/>
                  <a:gd fmla="*/ 0 h 76" name="T34"/>
                  <a:gd fmla="*/ 49 w 49" name="T35"/>
                  <a:gd fmla="*/ 76 h 76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76" w="49">
                    <a:moveTo>
                      <a:pt x="19" y="75"/>
                    </a:moveTo>
                    <a:cubicBezTo>
                      <a:pt x="0" y="73"/>
                      <a:pt x="3" y="47"/>
                      <a:pt x="4" y="36"/>
                    </a:cubicBezTo>
                    <a:cubicBezTo>
                      <a:pt x="6" y="28"/>
                      <a:pt x="11" y="0"/>
                      <a:pt x="31" y="1"/>
                    </a:cubicBezTo>
                    <a:cubicBezTo>
                      <a:pt x="49" y="2"/>
                      <a:pt x="47" y="27"/>
                      <a:pt x="45" y="39"/>
                    </a:cubicBezTo>
                    <a:cubicBezTo>
                      <a:pt x="44" y="48"/>
                      <a:pt x="39" y="76"/>
                      <a:pt x="19" y="75"/>
                    </a:cubicBezTo>
                    <a:close/>
                    <a:moveTo>
                      <a:pt x="29" y="12"/>
                    </a:moveTo>
                    <a:cubicBezTo>
                      <a:pt x="19" y="11"/>
                      <a:pt x="15" y="28"/>
                      <a:pt x="14" y="35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2" y="47"/>
                      <a:pt x="11" y="63"/>
                      <a:pt x="21" y="64"/>
                    </a:cubicBezTo>
                    <a:cubicBezTo>
                      <a:pt x="31" y="64"/>
                      <a:pt x="34" y="48"/>
                      <a:pt x="36" y="39"/>
                    </a:cubicBezTo>
                    <a:cubicBezTo>
                      <a:pt x="37" y="32"/>
                      <a:pt x="40" y="12"/>
                      <a:pt x="29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8" name="Freeform 104"/>
              <p:cNvSpPr/>
              <p:nvPr/>
            </p:nvSpPr>
            <p:spPr bwMode="auto">
              <a:xfrm>
                <a:off x="1733" y="2792"/>
                <a:ext cx="75" cy="110"/>
              </a:xfrm>
              <a:custGeom>
                <a:gdLst>
                  <a:gd fmla="*/ 21 w 51" name="T0"/>
                  <a:gd fmla="*/ 74 h 75" name="T1"/>
                  <a:gd fmla="*/ 0 w 51" name="T2"/>
                  <a:gd fmla="*/ 66 h 75" name="T3"/>
                  <a:gd fmla="*/ 5 w 51" name="T4"/>
                  <a:gd fmla="*/ 57 h 75" name="T5"/>
                  <a:gd fmla="*/ 23 w 51" name="T6"/>
                  <a:gd fmla="*/ 63 h 75" name="T7"/>
                  <a:gd fmla="*/ 37 w 51" name="T8"/>
                  <a:gd fmla="*/ 51 h 75" name="T9"/>
                  <a:gd fmla="*/ 26 w 51" name="T10"/>
                  <a:gd fmla="*/ 37 h 75" name="T11"/>
                  <a:gd fmla="*/ 13 w 51" name="T12"/>
                  <a:gd fmla="*/ 40 h 75" name="T13"/>
                  <a:gd fmla="*/ 9 w 51" name="T14"/>
                  <a:gd fmla="*/ 37 h 75" name="T15"/>
                  <a:gd fmla="*/ 15 w 51" name="T16"/>
                  <a:gd fmla="*/ 0 h 75" name="T17"/>
                  <a:gd fmla="*/ 51 w 51" name="T18"/>
                  <a:gd fmla="*/ 2 h 75" name="T19"/>
                  <a:gd fmla="*/ 50 w 51" name="T20"/>
                  <a:gd fmla="*/ 14 h 75" name="T21"/>
                  <a:gd fmla="*/ 22 w 51" name="T22"/>
                  <a:gd fmla="*/ 12 h 75" name="T23"/>
                  <a:gd fmla="*/ 20 w 51" name="T24"/>
                  <a:gd fmla="*/ 27 h 75" name="T25"/>
                  <a:gd fmla="*/ 30 w 51" name="T26"/>
                  <a:gd fmla="*/ 26 h 75" name="T27"/>
                  <a:gd fmla="*/ 47 w 51" name="T28"/>
                  <a:gd fmla="*/ 51 h 75" name="T29"/>
                  <a:gd fmla="*/ 21 w 51" name="T30"/>
                  <a:gd fmla="*/ 74 h 75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w 51" name="T48"/>
                  <a:gd fmla="*/ 0 h 75" name="T49"/>
                  <a:gd fmla="*/ 51 w 51" name="T50"/>
                  <a:gd fmla="*/ 75 h 75" name="T51"/>
                </a:gdLst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b="T51" l="T48" r="T50" t="T49"/>
                <a:pathLst>
                  <a:path h="75" w="51">
                    <a:moveTo>
                      <a:pt x="21" y="74"/>
                    </a:moveTo>
                    <a:cubicBezTo>
                      <a:pt x="12" y="73"/>
                      <a:pt x="4" y="68"/>
                      <a:pt x="0" y="6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10" y="60"/>
                      <a:pt x="16" y="62"/>
                      <a:pt x="23" y="63"/>
                    </a:cubicBezTo>
                    <a:cubicBezTo>
                      <a:pt x="31" y="63"/>
                      <a:pt x="36" y="58"/>
                      <a:pt x="37" y="51"/>
                    </a:cubicBezTo>
                    <a:cubicBezTo>
                      <a:pt x="39" y="42"/>
                      <a:pt x="33" y="37"/>
                      <a:pt x="26" y="37"/>
                    </a:cubicBezTo>
                    <a:cubicBezTo>
                      <a:pt x="25" y="36"/>
                      <a:pt x="20" y="36"/>
                      <a:pt x="13" y="40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3" y="26"/>
                      <a:pt x="27" y="26"/>
                      <a:pt x="30" y="26"/>
                    </a:cubicBezTo>
                    <a:cubicBezTo>
                      <a:pt x="44" y="27"/>
                      <a:pt x="48" y="39"/>
                      <a:pt x="47" y="51"/>
                    </a:cubicBezTo>
                    <a:cubicBezTo>
                      <a:pt x="45" y="64"/>
                      <a:pt x="36" y="75"/>
                      <a:pt x="21" y="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9" name="Freeform 105"/>
              <p:cNvSpPr/>
              <p:nvPr/>
            </p:nvSpPr>
            <p:spPr bwMode="auto">
              <a:xfrm>
                <a:off x="1818" y="2785"/>
                <a:ext cx="88" cy="142"/>
              </a:xfrm>
              <a:custGeom>
                <a:gdLst>
                  <a:gd fmla="*/ 16 w 120" name="T0"/>
                  <a:gd fmla="*/ 194 h 194" name="T1"/>
                  <a:gd fmla="*/ 0 w 120" name="T2"/>
                  <a:gd fmla="*/ 184 h 194" name="T3"/>
                  <a:gd fmla="*/ 106 w 120" name="T4"/>
                  <a:gd fmla="*/ 0 h 194" name="T5"/>
                  <a:gd fmla="*/ 120 w 120" name="T6"/>
                  <a:gd fmla="*/ 10 h 194" name="T7"/>
                  <a:gd fmla="*/ 16 w 120" name="T8"/>
                  <a:gd fmla="*/ 194 h 19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20" name="T15"/>
                  <a:gd fmla="*/ 0 h 194" name="T16"/>
                  <a:gd fmla="*/ 120 w 120" name="T17"/>
                  <a:gd fmla="*/ 194 h 194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94" w="120">
                    <a:moveTo>
                      <a:pt x="16" y="194"/>
                    </a:moveTo>
                    <a:lnTo>
                      <a:pt x="0" y="184"/>
                    </a:lnTo>
                    <a:lnTo>
                      <a:pt x="106" y="0"/>
                    </a:lnTo>
                    <a:lnTo>
                      <a:pt x="120" y="10"/>
                    </a:lnTo>
                    <a:lnTo>
                      <a:pt x="16" y="1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70" name="Freeform 106"/>
              <p:cNvSpPr>
                <a:spLocks noEditPoints="1"/>
              </p:cNvSpPr>
              <p:nvPr/>
            </p:nvSpPr>
            <p:spPr bwMode="auto">
              <a:xfrm>
                <a:off x="1916" y="2803"/>
                <a:ext cx="72" cy="113"/>
              </a:xfrm>
              <a:custGeom>
                <a:gdLst>
                  <a:gd fmla="*/ 20 w 49" name="T0"/>
                  <a:gd fmla="*/ 76 h 77" name="T1"/>
                  <a:gd fmla="*/ 4 w 49" name="T2"/>
                  <a:gd fmla="*/ 37 h 77" name="T3"/>
                  <a:gd fmla="*/ 31 w 49" name="T4"/>
                  <a:gd fmla="*/ 1 h 77" name="T5"/>
                  <a:gd fmla="*/ 46 w 49" name="T6"/>
                  <a:gd fmla="*/ 40 h 77" name="T7"/>
                  <a:gd fmla="*/ 20 w 49" name="T8"/>
                  <a:gd fmla="*/ 76 h 77" name="T9"/>
                  <a:gd fmla="*/ 29 w 49" name="T10"/>
                  <a:gd fmla="*/ 12 h 77" name="T11"/>
                  <a:gd fmla="*/ 14 w 49" name="T12"/>
                  <a:gd fmla="*/ 36 h 77" name="T13"/>
                  <a:gd fmla="*/ 14 w 49" name="T14"/>
                  <a:gd fmla="*/ 39 h 77" name="T15"/>
                  <a:gd fmla="*/ 21 w 49" name="T16"/>
                  <a:gd fmla="*/ 65 h 77" name="T17"/>
                  <a:gd fmla="*/ 36 w 49" name="T18"/>
                  <a:gd fmla="*/ 40 h 77" name="T19"/>
                  <a:gd fmla="*/ 29 w 49" name="T20"/>
                  <a:gd fmla="*/ 12 h 77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49" name="T33"/>
                  <a:gd fmla="*/ 0 h 77" name="T34"/>
                  <a:gd fmla="*/ 49 w 49" name="T35"/>
                  <a:gd fmla="*/ 77 h 77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77" w="49">
                    <a:moveTo>
                      <a:pt x="20" y="76"/>
                    </a:moveTo>
                    <a:cubicBezTo>
                      <a:pt x="0" y="74"/>
                      <a:pt x="3" y="48"/>
                      <a:pt x="4" y="37"/>
                    </a:cubicBezTo>
                    <a:cubicBezTo>
                      <a:pt x="6" y="28"/>
                      <a:pt x="11" y="0"/>
                      <a:pt x="31" y="1"/>
                    </a:cubicBezTo>
                    <a:cubicBezTo>
                      <a:pt x="49" y="2"/>
                      <a:pt x="48" y="27"/>
                      <a:pt x="46" y="40"/>
                    </a:cubicBezTo>
                    <a:cubicBezTo>
                      <a:pt x="44" y="49"/>
                      <a:pt x="39" y="77"/>
                      <a:pt x="20" y="76"/>
                    </a:cubicBezTo>
                    <a:close/>
                    <a:moveTo>
                      <a:pt x="29" y="12"/>
                    </a:moveTo>
                    <a:cubicBezTo>
                      <a:pt x="19" y="11"/>
                      <a:pt x="15" y="29"/>
                      <a:pt x="14" y="36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2" y="48"/>
                      <a:pt x="11" y="64"/>
                      <a:pt x="21" y="65"/>
                    </a:cubicBezTo>
                    <a:cubicBezTo>
                      <a:pt x="31" y="65"/>
                      <a:pt x="35" y="49"/>
                      <a:pt x="36" y="40"/>
                    </a:cubicBezTo>
                    <a:cubicBezTo>
                      <a:pt x="37" y="33"/>
                      <a:pt x="40" y="13"/>
                      <a:pt x="29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71" name="Freeform 107"/>
              <p:cNvSpPr>
                <a:spLocks noEditPoints="1"/>
              </p:cNvSpPr>
              <p:nvPr/>
            </p:nvSpPr>
            <p:spPr bwMode="auto">
              <a:xfrm>
                <a:off x="2006" y="2810"/>
                <a:ext cx="71" cy="112"/>
              </a:xfrm>
              <a:custGeom>
                <a:gdLst>
                  <a:gd fmla="*/ 12 w 49" name="T0"/>
                  <a:gd fmla="*/ 75 h 76" name="T1"/>
                  <a:gd fmla="*/ 0 w 49" name="T2"/>
                  <a:gd fmla="*/ 73 h 76" name="T3"/>
                  <a:gd fmla="*/ 2 w 49" name="T4"/>
                  <a:gd fmla="*/ 62 h 76" name="T5"/>
                  <a:gd fmla="*/ 10 w 49" name="T6"/>
                  <a:gd fmla="*/ 63 h 76" name="T7"/>
                  <a:gd fmla="*/ 36 w 49" name="T8"/>
                  <a:gd fmla="*/ 44 h 76" name="T9"/>
                  <a:gd fmla="*/ 24 w 49" name="T10"/>
                  <a:gd fmla="*/ 47 h 76" name="T11"/>
                  <a:gd fmla="*/ 8 w 49" name="T12"/>
                  <a:gd fmla="*/ 22 h 76" name="T13"/>
                  <a:gd fmla="*/ 31 w 49" name="T14"/>
                  <a:gd fmla="*/ 0 h 76" name="T15"/>
                  <a:gd fmla="*/ 43 w 49" name="T16"/>
                  <a:gd fmla="*/ 7 h 76" name="T17"/>
                  <a:gd fmla="*/ 47 w 49" name="T18"/>
                  <a:gd fmla="*/ 36 h 76" name="T19"/>
                  <a:gd fmla="*/ 12 w 49" name="T20"/>
                  <a:gd fmla="*/ 75 h 76" name="T21"/>
                  <a:gd fmla="*/ 38 w 49" name="T22"/>
                  <a:gd fmla="*/ 18 h 76" name="T23"/>
                  <a:gd fmla="*/ 30 w 49" name="T24"/>
                  <a:gd fmla="*/ 11 h 76" name="T25"/>
                  <a:gd fmla="*/ 18 w 49" name="T26"/>
                  <a:gd fmla="*/ 23 h 76" name="T27"/>
                  <a:gd fmla="*/ 26 w 49" name="T28"/>
                  <a:gd fmla="*/ 36 h 76" name="T29"/>
                  <a:gd fmla="*/ 40 w 49" name="T30"/>
                  <a:gd fmla="*/ 28 h 76" name="T31"/>
                  <a:gd fmla="*/ 38 w 49" name="T32"/>
                  <a:gd fmla="*/ 18 h 7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w 49" name="T51"/>
                  <a:gd fmla="*/ 0 h 76" name="T52"/>
                  <a:gd fmla="*/ 49 w 49" name="T53"/>
                  <a:gd fmla="*/ 76 h 76" name="T54"/>
                </a:gdLst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b="T54" l="T51" r="T53" t="T52"/>
                <a:pathLst>
                  <a:path h="76" w="49">
                    <a:moveTo>
                      <a:pt x="12" y="75"/>
                    </a:moveTo>
                    <a:cubicBezTo>
                      <a:pt x="7" y="74"/>
                      <a:pt x="3" y="74"/>
                      <a:pt x="0" y="73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5" y="63"/>
                      <a:pt x="7" y="63"/>
                      <a:pt x="10" y="63"/>
                    </a:cubicBezTo>
                    <a:cubicBezTo>
                      <a:pt x="27" y="64"/>
                      <a:pt x="32" y="56"/>
                      <a:pt x="36" y="44"/>
                    </a:cubicBezTo>
                    <a:cubicBezTo>
                      <a:pt x="34" y="46"/>
                      <a:pt x="28" y="48"/>
                      <a:pt x="24" y="47"/>
                    </a:cubicBezTo>
                    <a:cubicBezTo>
                      <a:pt x="13" y="47"/>
                      <a:pt x="6" y="35"/>
                      <a:pt x="8" y="22"/>
                    </a:cubicBezTo>
                    <a:cubicBezTo>
                      <a:pt x="10" y="10"/>
                      <a:pt x="19" y="0"/>
                      <a:pt x="31" y="0"/>
                    </a:cubicBezTo>
                    <a:cubicBezTo>
                      <a:pt x="36" y="1"/>
                      <a:pt x="40" y="3"/>
                      <a:pt x="43" y="7"/>
                    </a:cubicBezTo>
                    <a:cubicBezTo>
                      <a:pt x="49" y="14"/>
                      <a:pt x="49" y="25"/>
                      <a:pt x="47" y="36"/>
                    </a:cubicBezTo>
                    <a:cubicBezTo>
                      <a:pt x="43" y="61"/>
                      <a:pt x="27" y="76"/>
                      <a:pt x="12" y="75"/>
                    </a:cubicBezTo>
                    <a:close/>
                    <a:moveTo>
                      <a:pt x="38" y="18"/>
                    </a:moveTo>
                    <a:cubicBezTo>
                      <a:pt x="37" y="14"/>
                      <a:pt x="34" y="12"/>
                      <a:pt x="30" y="11"/>
                    </a:cubicBezTo>
                    <a:cubicBezTo>
                      <a:pt x="25" y="11"/>
                      <a:pt x="19" y="14"/>
                      <a:pt x="18" y="23"/>
                    </a:cubicBezTo>
                    <a:cubicBezTo>
                      <a:pt x="17" y="31"/>
                      <a:pt x="20" y="36"/>
                      <a:pt x="26" y="36"/>
                    </a:cubicBezTo>
                    <a:cubicBezTo>
                      <a:pt x="34" y="37"/>
                      <a:pt x="39" y="28"/>
                      <a:pt x="40" y="28"/>
                    </a:cubicBezTo>
                    <a:cubicBezTo>
                      <a:pt x="40" y="24"/>
                      <a:pt x="39" y="21"/>
                      <a:pt x="38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72" name="Freeform 108"/>
              <p:cNvSpPr>
                <a:spLocks noEditPoints="1"/>
              </p:cNvSpPr>
              <p:nvPr/>
            </p:nvSpPr>
            <p:spPr bwMode="auto">
              <a:xfrm>
                <a:off x="2190" y="2820"/>
                <a:ext cx="72" cy="115"/>
              </a:xfrm>
              <a:custGeom>
                <a:gdLst>
                  <a:gd fmla="*/ 19 w 49" name="T0"/>
                  <a:gd fmla="*/ 77 h 78" name="T1"/>
                  <a:gd fmla="*/ 4 w 49" name="T2"/>
                  <a:gd fmla="*/ 38 h 78" name="T3"/>
                  <a:gd fmla="*/ 30 w 49" name="T4"/>
                  <a:gd fmla="*/ 2 h 78" name="T5"/>
                  <a:gd fmla="*/ 46 w 49" name="T6"/>
                  <a:gd fmla="*/ 41 h 78" name="T7"/>
                  <a:gd fmla="*/ 19 w 49" name="T8"/>
                  <a:gd fmla="*/ 77 h 78" name="T9"/>
                  <a:gd fmla="*/ 29 w 49" name="T10"/>
                  <a:gd fmla="*/ 13 h 78" name="T11"/>
                  <a:gd fmla="*/ 14 w 49" name="T12"/>
                  <a:gd fmla="*/ 37 h 78" name="T13"/>
                  <a:gd fmla="*/ 13 w 49" name="T14"/>
                  <a:gd fmla="*/ 40 h 78" name="T15"/>
                  <a:gd fmla="*/ 21 w 49" name="T16"/>
                  <a:gd fmla="*/ 66 h 78" name="T17"/>
                  <a:gd fmla="*/ 36 w 49" name="T18"/>
                  <a:gd fmla="*/ 41 h 78" name="T19"/>
                  <a:gd fmla="*/ 29 w 49" name="T20"/>
                  <a:gd fmla="*/ 13 h 78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49" name="T33"/>
                  <a:gd fmla="*/ 0 h 78" name="T34"/>
                  <a:gd fmla="*/ 49 w 49" name="T35"/>
                  <a:gd fmla="*/ 78 h 78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78" w="49">
                    <a:moveTo>
                      <a:pt x="19" y="77"/>
                    </a:moveTo>
                    <a:cubicBezTo>
                      <a:pt x="0" y="75"/>
                      <a:pt x="2" y="49"/>
                      <a:pt x="4" y="38"/>
                    </a:cubicBezTo>
                    <a:cubicBezTo>
                      <a:pt x="5" y="29"/>
                      <a:pt x="10" y="0"/>
                      <a:pt x="30" y="2"/>
                    </a:cubicBezTo>
                    <a:cubicBezTo>
                      <a:pt x="49" y="3"/>
                      <a:pt x="48" y="28"/>
                      <a:pt x="46" y="41"/>
                    </a:cubicBezTo>
                    <a:cubicBezTo>
                      <a:pt x="45" y="50"/>
                      <a:pt x="40" y="78"/>
                      <a:pt x="19" y="77"/>
                    </a:cubicBezTo>
                    <a:close/>
                    <a:moveTo>
                      <a:pt x="29" y="13"/>
                    </a:moveTo>
                    <a:cubicBezTo>
                      <a:pt x="18" y="12"/>
                      <a:pt x="15" y="30"/>
                      <a:pt x="14" y="37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9"/>
                      <a:pt x="11" y="65"/>
                      <a:pt x="21" y="66"/>
                    </a:cubicBezTo>
                    <a:cubicBezTo>
                      <a:pt x="31" y="66"/>
                      <a:pt x="35" y="50"/>
                      <a:pt x="36" y="41"/>
                    </a:cubicBezTo>
                    <a:cubicBezTo>
                      <a:pt x="37" y="34"/>
                      <a:pt x="40" y="14"/>
                      <a:pt x="29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73" name="Freeform 109"/>
              <p:cNvSpPr>
                <a:spLocks noEditPoints="1"/>
              </p:cNvSpPr>
              <p:nvPr/>
            </p:nvSpPr>
            <p:spPr bwMode="auto">
              <a:xfrm>
                <a:off x="2284" y="2829"/>
                <a:ext cx="74" cy="112"/>
              </a:xfrm>
              <a:custGeom>
                <a:gdLst>
                  <a:gd fmla="*/ 48 w 50" name="T0"/>
                  <a:gd fmla="*/ 13 h 76" name="T1"/>
                  <a:gd fmla="*/ 39 w 50" name="T2"/>
                  <a:gd fmla="*/ 12 h 76" name="T3"/>
                  <a:gd fmla="*/ 37 w 50" name="T4"/>
                  <a:gd fmla="*/ 12 h 76" name="T5"/>
                  <a:gd fmla="*/ 13 w 50" name="T6"/>
                  <a:gd fmla="*/ 31 h 76" name="T7"/>
                  <a:gd fmla="*/ 25 w 50" name="T8"/>
                  <a:gd fmla="*/ 28 h 76" name="T9"/>
                  <a:gd fmla="*/ 42 w 50" name="T10"/>
                  <a:gd fmla="*/ 54 h 76" name="T11"/>
                  <a:gd fmla="*/ 19 w 50" name="T12"/>
                  <a:gd fmla="*/ 75 h 76" name="T13"/>
                  <a:gd fmla="*/ 12 w 50" name="T14"/>
                  <a:gd fmla="*/ 73 h 76" name="T15"/>
                  <a:gd fmla="*/ 2 w 50" name="T16"/>
                  <a:gd fmla="*/ 41 h 76" name="T17"/>
                  <a:gd fmla="*/ 13 w 50" name="T18"/>
                  <a:gd fmla="*/ 13 h 76" name="T19"/>
                  <a:gd fmla="*/ 43 w 50" name="T20"/>
                  <a:gd fmla="*/ 1 h 76" name="T21"/>
                  <a:gd fmla="*/ 50 w 50" name="T22"/>
                  <a:gd fmla="*/ 2 h 76" name="T23"/>
                  <a:gd fmla="*/ 48 w 50" name="T24"/>
                  <a:gd fmla="*/ 13 h 76" name="T25"/>
                  <a:gd fmla="*/ 23 w 50" name="T26"/>
                  <a:gd fmla="*/ 39 h 76" name="T27"/>
                  <a:gd fmla="*/ 10 w 50" name="T28"/>
                  <a:gd fmla="*/ 47 h 76" name="T29"/>
                  <a:gd fmla="*/ 11 w 50" name="T30"/>
                  <a:gd fmla="*/ 55 h 76" name="T31"/>
                  <a:gd fmla="*/ 20 w 50" name="T32"/>
                  <a:gd fmla="*/ 64 h 76" name="T33"/>
                  <a:gd fmla="*/ 32 w 50" name="T34"/>
                  <a:gd fmla="*/ 53 h 76" name="T35"/>
                  <a:gd fmla="*/ 23 w 50" name="T36"/>
                  <a:gd fmla="*/ 39 h 7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w 50" name="T57"/>
                  <a:gd fmla="*/ 0 h 76" name="T58"/>
                  <a:gd fmla="*/ 50 w 50" name="T59"/>
                  <a:gd fmla="*/ 76 h 76" name="T60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T60" l="T57" r="T59" t="T58"/>
                <a:pathLst>
                  <a:path h="76" w="50">
                    <a:moveTo>
                      <a:pt x="48" y="13"/>
                    </a:move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8" y="12"/>
                      <a:pt x="37" y="12"/>
                    </a:cubicBezTo>
                    <a:cubicBezTo>
                      <a:pt x="25" y="11"/>
                      <a:pt x="18" y="18"/>
                      <a:pt x="13" y="31"/>
                    </a:cubicBezTo>
                    <a:cubicBezTo>
                      <a:pt x="18" y="29"/>
                      <a:pt x="20" y="28"/>
                      <a:pt x="25" y="28"/>
                    </a:cubicBezTo>
                    <a:cubicBezTo>
                      <a:pt x="38" y="29"/>
                      <a:pt x="43" y="42"/>
                      <a:pt x="42" y="54"/>
                    </a:cubicBezTo>
                    <a:cubicBezTo>
                      <a:pt x="40" y="66"/>
                      <a:pt x="30" y="76"/>
                      <a:pt x="19" y="75"/>
                    </a:cubicBezTo>
                    <a:cubicBezTo>
                      <a:pt x="17" y="75"/>
                      <a:pt x="14" y="74"/>
                      <a:pt x="12" y="73"/>
                    </a:cubicBezTo>
                    <a:cubicBezTo>
                      <a:pt x="1" y="67"/>
                      <a:pt x="0" y="53"/>
                      <a:pt x="2" y="41"/>
                    </a:cubicBezTo>
                    <a:cubicBezTo>
                      <a:pt x="4" y="31"/>
                      <a:pt x="7" y="21"/>
                      <a:pt x="13" y="13"/>
                    </a:cubicBezTo>
                    <a:cubicBezTo>
                      <a:pt x="21" y="3"/>
                      <a:pt x="32" y="0"/>
                      <a:pt x="43" y="1"/>
                    </a:cubicBezTo>
                    <a:cubicBezTo>
                      <a:pt x="46" y="1"/>
                      <a:pt x="48" y="2"/>
                      <a:pt x="50" y="2"/>
                    </a:cubicBezTo>
                    <a:lnTo>
                      <a:pt x="48" y="13"/>
                    </a:lnTo>
                    <a:close/>
                    <a:moveTo>
                      <a:pt x="23" y="39"/>
                    </a:moveTo>
                    <a:cubicBezTo>
                      <a:pt x="15" y="39"/>
                      <a:pt x="10" y="47"/>
                      <a:pt x="10" y="47"/>
                    </a:cubicBezTo>
                    <a:cubicBezTo>
                      <a:pt x="10" y="50"/>
                      <a:pt x="10" y="53"/>
                      <a:pt x="11" y="55"/>
                    </a:cubicBezTo>
                    <a:cubicBezTo>
                      <a:pt x="12" y="60"/>
                      <a:pt x="16" y="64"/>
                      <a:pt x="20" y="64"/>
                    </a:cubicBezTo>
                    <a:cubicBezTo>
                      <a:pt x="26" y="65"/>
                      <a:pt x="31" y="61"/>
                      <a:pt x="32" y="53"/>
                    </a:cubicBezTo>
                    <a:cubicBezTo>
                      <a:pt x="33" y="47"/>
                      <a:pt x="32" y="40"/>
                      <a:pt x="23" y="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74" name="Freeform 110"/>
              <p:cNvSpPr/>
              <p:nvPr/>
            </p:nvSpPr>
            <p:spPr bwMode="auto">
              <a:xfrm>
                <a:off x="2366" y="2822"/>
                <a:ext cx="92" cy="144"/>
              </a:xfrm>
              <a:custGeom>
                <a:gdLst>
                  <a:gd fmla="*/ 16 w 125" name="T0"/>
                  <a:gd fmla="*/ 196 h 196" name="T1"/>
                  <a:gd fmla="*/ 0 w 125" name="T2"/>
                  <a:gd fmla="*/ 186 h 196" name="T3"/>
                  <a:gd fmla="*/ 108 w 125" name="T4"/>
                  <a:gd fmla="*/ 0 h 196" name="T5"/>
                  <a:gd fmla="*/ 125 w 125" name="T6"/>
                  <a:gd fmla="*/ 10 h 196" name="T7"/>
                  <a:gd fmla="*/ 16 w 125" name="T8"/>
                  <a:gd fmla="*/ 196 h 19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25" name="T15"/>
                  <a:gd fmla="*/ 0 h 196" name="T16"/>
                  <a:gd fmla="*/ 125 w 125" name="T17"/>
                  <a:gd fmla="*/ 196 h 196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96" w="125">
                    <a:moveTo>
                      <a:pt x="16" y="196"/>
                    </a:moveTo>
                    <a:lnTo>
                      <a:pt x="0" y="186"/>
                    </a:lnTo>
                    <a:lnTo>
                      <a:pt x="108" y="0"/>
                    </a:lnTo>
                    <a:lnTo>
                      <a:pt x="125" y="10"/>
                    </a:lnTo>
                    <a:lnTo>
                      <a:pt x="16" y="1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75" name="Freeform 111"/>
              <p:cNvSpPr/>
              <p:nvPr/>
            </p:nvSpPr>
            <p:spPr bwMode="auto">
              <a:xfrm>
                <a:off x="2467" y="2842"/>
                <a:ext cx="70" cy="112"/>
              </a:xfrm>
              <a:custGeom>
                <a:gdLst>
                  <a:gd fmla="*/ 0 w 96" name="T0"/>
                  <a:gd fmla="*/ 144 h 152" name="T1"/>
                  <a:gd fmla="*/ 2 w 96" name="T2"/>
                  <a:gd fmla="*/ 122 h 152" name="T3"/>
                  <a:gd fmla="*/ 40 w 96" name="T4"/>
                  <a:gd fmla="*/ 124 h 152" name="T5"/>
                  <a:gd fmla="*/ 54 w 96" name="T6"/>
                  <a:gd fmla="*/ 24 h 152" name="T7"/>
                  <a:gd fmla="*/ 16 w 96" name="T8"/>
                  <a:gd fmla="*/ 30 h 152" name="T9"/>
                  <a:gd fmla="*/ 20 w 96" name="T10"/>
                  <a:gd fmla="*/ 8 h 152" name="T11"/>
                  <a:gd fmla="*/ 78 w 96" name="T12"/>
                  <a:gd fmla="*/ 0 h 152" name="T13"/>
                  <a:gd fmla="*/ 60 w 96" name="T14"/>
                  <a:gd fmla="*/ 126 h 152" name="T15"/>
                  <a:gd fmla="*/ 96 w 96" name="T16"/>
                  <a:gd fmla="*/ 128 h 152" name="T17"/>
                  <a:gd fmla="*/ 92 w 96" name="T18"/>
                  <a:gd fmla="*/ 152 h 152" name="T19"/>
                  <a:gd fmla="*/ 0 w 96" name="T20"/>
                  <a:gd fmla="*/ 144 h 152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96" name="T33"/>
                  <a:gd fmla="*/ 0 h 152" name="T34"/>
                  <a:gd fmla="*/ 96 w 96" name="T35"/>
                  <a:gd fmla="*/ 152 h 152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152" w="96">
                    <a:moveTo>
                      <a:pt x="0" y="144"/>
                    </a:moveTo>
                    <a:lnTo>
                      <a:pt x="2" y="122"/>
                    </a:lnTo>
                    <a:lnTo>
                      <a:pt x="40" y="124"/>
                    </a:lnTo>
                    <a:lnTo>
                      <a:pt x="54" y="24"/>
                    </a:lnTo>
                    <a:lnTo>
                      <a:pt x="16" y="30"/>
                    </a:lnTo>
                    <a:lnTo>
                      <a:pt x="20" y="8"/>
                    </a:lnTo>
                    <a:lnTo>
                      <a:pt x="78" y="0"/>
                    </a:lnTo>
                    <a:lnTo>
                      <a:pt x="60" y="126"/>
                    </a:lnTo>
                    <a:lnTo>
                      <a:pt x="96" y="128"/>
                    </a:lnTo>
                    <a:lnTo>
                      <a:pt x="92" y="15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76" name="Freeform 112"/>
              <p:cNvSpPr/>
              <p:nvPr/>
            </p:nvSpPr>
            <p:spPr bwMode="auto">
              <a:xfrm>
                <a:off x="2561" y="2848"/>
                <a:ext cx="70" cy="112"/>
              </a:xfrm>
              <a:custGeom>
                <a:gdLst>
                  <a:gd fmla="*/ 0 w 96" name="T0"/>
                  <a:gd fmla="*/ 146 h 152" name="T1"/>
                  <a:gd fmla="*/ 4 w 96" name="T2"/>
                  <a:gd fmla="*/ 124 h 152" name="T3"/>
                  <a:gd fmla="*/ 40 w 96" name="T4"/>
                  <a:gd fmla="*/ 126 h 152" name="T5"/>
                  <a:gd fmla="*/ 54 w 96" name="T6"/>
                  <a:gd fmla="*/ 26 h 152" name="T7"/>
                  <a:gd fmla="*/ 16 w 96" name="T8"/>
                  <a:gd fmla="*/ 32 h 152" name="T9"/>
                  <a:gd fmla="*/ 20 w 96" name="T10"/>
                  <a:gd fmla="*/ 10 h 152" name="T11"/>
                  <a:gd fmla="*/ 78 w 96" name="T12"/>
                  <a:gd fmla="*/ 0 h 152" name="T13"/>
                  <a:gd fmla="*/ 60 w 96" name="T14"/>
                  <a:gd fmla="*/ 128 h 152" name="T15"/>
                  <a:gd fmla="*/ 96 w 96" name="T16"/>
                  <a:gd fmla="*/ 130 h 152" name="T17"/>
                  <a:gd fmla="*/ 94 w 96" name="T18"/>
                  <a:gd fmla="*/ 152 h 152" name="T19"/>
                  <a:gd fmla="*/ 0 w 96" name="T20"/>
                  <a:gd fmla="*/ 146 h 152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96" name="T33"/>
                  <a:gd fmla="*/ 0 h 152" name="T34"/>
                  <a:gd fmla="*/ 96 w 96" name="T35"/>
                  <a:gd fmla="*/ 152 h 152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152" w="96">
                    <a:moveTo>
                      <a:pt x="0" y="146"/>
                    </a:moveTo>
                    <a:lnTo>
                      <a:pt x="4" y="124"/>
                    </a:lnTo>
                    <a:lnTo>
                      <a:pt x="40" y="126"/>
                    </a:lnTo>
                    <a:lnTo>
                      <a:pt x="54" y="26"/>
                    </a:lnTo>
                    <a:lnTo>
                      <a:pt x="16" y="32"/>
                    </a:lnTo>
                    <a:lnTo>
                      <a:pt x="20" y="10"/>
                    </a:lnTo>
                    <a:lnTo>
                      <a:pt x="78" y="0"/>
                    </a:lnTo>
                    <a:lnTo>
                      <a:pt x="60" y="128"/>
                    </a:lnTo>
                    <a:lnTo>
                      <a:pt x="96" y="130"/>
                    </a:lnTo>
                    <a:lnTo>
                      <a:pt x="94" y="152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208" name="Freeform 113"/>
            <p:cNvSpPr/>
            <p:nvPr/>
          </p:nvSpPr>
          <p:spPr bwMode="auto">
            <a:xfrm>
              <a:off x="2823" y="774"/>
              <a:ext cx="477" cy="495"/>
            </a:xfrm>
            <a:custGeom>
              <a:cxnLst>
                <a:cxn ang="0">
                  <a:pos x="262" y="984"/>
                </a:cxn>
                <a:cxn ang="0">
                  <a:pos x="391" y="995"/>
                </a:cxn>
                <a:cxn ang="0">
                  <a:pos x="518" y="996"/>
                </a:cxn>
                <a:cxn ang="0">
                  <a:pos x="919" y="508"/>
                </a:cxn>
                <a:cxn ang="0">
                  <a:pos x="550" y="2"/>
                </a:cxn>
                <a:cxn ang="0">
                  <a:pos x="39" y="492"/>
                </a:cxn>
                <a:cxn ang="0">
                  <a:pos x="262" y="984"/>
                </a:cxn>
              </a:cxnLst>
              <a:rect b="b" l="0" r="r" t="0"/>
              <a:pathLst>
                <a:path h="997" w="962">
                  <a:moveTo>
                    <a:pt x="262" y="984"/>
                  </a:moveTo>
                  <a:cubicBezTo>
                    <a:pt x="302" y="989"/>
                    <a:pt x="346" y="993"/>
                    <a:pt x="391" y="995"/>
                  </a:cubicBezTo>
                  <a:cubicBezTo>
                    <a:pt x="434" y="997"/>
                    <a:pt x="477" y="997"/>
                    <a:pt x="518" y="996"/>
                  </a:cubicBezTo>
                  <a:cubicBezTo>
                    <a:pt x="715" y="939"/>
                    <a:pt x="883" y="744"/>
                    <a:pt x="919" y="508"/>
                  </a:cubicBezTo>
                  <a:cubicBezTo>
                    <a:pt x="962" y="225"/>
                    <a:pt x="794" y="0"/>
                    <a:pt x="550" y="2"/>
                  </a:cubicBezTo>
                  <a:cubicBezTo>
                    <a:pt x="313" y="3"/>
                    <a:pt x="87" y="221"/>
                    <a:pt x="39" y="492"/>
                  </a:cubicBezTo>
                  <a:cubicBezTo>
                    <a:pt x="0" y="716"/>
                    <a:pt x="94" y="913"/>
                    <a:pt x="262" y="984"/>
                  </a:cubicBezTo>
                  <a:close/>
                </a:path>
              </a:pathLst>
            </a:custGeom>
            <a:gradFill rotWithShape="1">
              <a:gsLst>
                <a:gs pos="0">
                  <a:srgbClr val="018CCB">
                    <a:gamma/>
                    <a:tint val="22353"/>
                    <a:invGamma/>
                  </a:srgbClr>
                </a:gs>
                <a:gs pos="100000">
                  <a:srgbClr val="018CCB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" name="Freeform 114"/>
            <p:cNvSpPr>
              <a:spLocks noEditPoints="1"/>
            </p:cNvSpPr>
            <p:nvPr/>
          </p:nvSpPr>
          <p:spPr bwMode="auto">
            <a:xfrm>
              <a:off x="2871" y="775"/>
              <a:ext cx="412" cy="494"/>
            </a:xfrm>
            <a:custGeom>
              <a:cxnLst>
                <a:cxn ang="0">
                  <a:pos x="448" y="116"/>
                </a:cxn>
                <a:cxn ang="0">
                  <a:pos x="623" y="139"/>
                </a:cxn>
                <a:cxn ang="0">
                  <a:pos x="487" y="118"/>
                </a:cxn>
                <a:cxn ang="0">
                  <a:pos x="508" y="130"/>
                </a:cxn>
                <a:cxn ang="0">
                  <a:pos x="258" y="117"/>
                </a:cxn>
                <a:cxn ang="0">
                  <a:pos x="257" y="141"/>
                </a:cxn>
                <a:cxn ang="0">
                  <a:pos x="356" y="164"/>
                </a:cxn>
                <a:cxn ang="0">
                  <a:pos x="352" y="109"/>
                </a:cxn>
                <a:cxn ang="0">
                  <a:pos x="308" y="88"/>
                </a:cxn>
                <a:cxn ang="0">
                  <a:pos x="291" y="100"/>
                </a:cxn>
                <a:cxn ang="0">
                  <a:pos x="289" y="138"/>
                </a:cxn>
                <a:cxn ang="0">
                  <a:pos x="318" y="191"/>
                </a:cxn>
                <a:cxn ang="0">
                  <a:pos x="237" y="135"/>
                </a:cxn>
                <a:cxn ang="0">
                  <a:pos x="387" y="135"/>
                </a:cxn>
                <a:cxn ang="0">
                  <a:pos x="101" y="168"/>
                </a:cxn>
                <a:cxn ang="0">
                  <a:pos x="654" y="152"/>
                </a:cxn>
                <a:cxn ang="0">
                  <a:pos x="806" y="582"/>
                </a:cxn>
                <a:cxn ang="0">
                  <a:pos x="625" y="140"/>
                </a:cxn>
                <a:cxn ang="0">
                  <a:pos x="615" y="455"/>
                </a:cxn>
                <a:cxn ang="0">
                  <a:pos x="113" y="158"/>
                </a:cxn>
                <a:cxn ang="0">
                  <a:pos x="70" y="215"/>
                </a:cxn>
                <a:cxn ang="0">
                  <a:pos x="65" y="279"/>
                </a:cxn>
                <a:cxn ang="0">
                  <a:pos x="157" y="702"/>
                </a:cxn>
                <a:cxn ang="0">
                  <a:pos x="345" y="923"/>
                </a:cxn>
                <a:cxn ang="0">
                  <a:pos x="525" y="851"/>
                </a:cxn>
                <a:cxn ang="0">
                  <a:pos x="339" y="658"/>
                </a:cxn>
                <a:cxn ang="0">
                  <a:pos x="123" y="541"/>
                </a:cxn>
                <a:cxn ang="0">
                  <a:pos x="269" y="365"/>
                </a:cxn>
                <a:cxn ang="0">
                  <a:pos x="316" y="277"/>
                </a:cxn>
                <a:cxn ang="0">
                  <a:pos x="243" y="236"/>
                </a:cxn>
                <a:cxn ang="0">
                  <a:pos x="210" y="219"/>
                </a:cxn>
                <a:cxn ang="0">
                  <a:pos x="261" y="222"/>
                </a:cxn>
                <a:cxn ang="0">
                  <a:pos x="230" y="180"/>
                </a:cxn>
                <a:cxn ang="0">
                  <a:pos x="212" y="188"/>
                </a:cxn>
                <a:cxn ang="0">
                  <a:pos x="179" y="200"/>
                </a:cxn>
                <a:cxn ang="0">
                  <a:pos x="167" y="128"/>
                </a:cxn>
                <a:cxn ang="0">
                  <a:pos x="289" y="53"/>
                </a:cxn>
                <a:cxn ang="0">
                  <a:pos x="369" y="16"/>
                </a:cxn>
                <a:cxn ang="0">
                  <a:pos x="454" y="32"/>
                </a:cxn>
                <a:cxn ang="0">
                  <a:pos x="424" y="60"/>
                </a:cxn>
                <a:cxn ang="0">
                  <a:pos x="518" y="56"/>
                </a:cxn>
                <a:cxn ang="0">
                  <a:pos x="543" y="159"/>
                </a:cxn>
                <a:cxn ang="0">
                  <a:pos x="630" y="102"/>
                </a:cxn>
                <a:cxn ang="0">
                  <a:pos x="467" y="715"/>
                </a:cxn>
                <a:cxn ang="0">
                  <a:pos x="625" y="59"/>
                </a:cxn>
                <a:cxn ang="0">
                  <a:pos x="618" y="446"/>
                </a:cxn>
                <a:cxn ang="0">
                  <a:pos x="221" y="142"/>
                </a:cxn>
                <a:cxn ang="0">
                  <a:pos x="224" y="135"/>
                </a:cxn>
                <a:cxn ang="0">
                  <a:pos x="168" y="124"/>
                </a:cxn>
                <a:cxn ang="0">
                  <a:pos x="241" y="189"/>
                </a:cxn>
                <a:cxn ang="0">
                  <a:pos x="215" y="217"/>
                </a:cxn>
                <a:cxn ang="0">
                  <a:pos x="250" y="195"/>
                </a:cxn>
                <a:cxn ang="0">
                  <a:pos x="291" y="55"/>
                </a:cxn>
                <a:cxn ang="0">
                  <a:pos x="322" y="62"/>
                </a:cxn>
                <a:cxn ang="0">
                  <a:pos x="252" y="121"/>
                </a:cxn>
                <a:cxn ang="0">
                  <a:pos x="239" y="138"/>
                </a:cxn>
                <a:cxn ang="0">
                  <a:pos x="237" y="158"/>
                </a:cxn>
                <a:cxn ang="0">
                  <a:pos x="174" y="174"/>
                </a:cxn>
                <a:cxn ang="0">
                  <a:pos x="200" y="192"/>
                </a:cxn>
                <a:cxn ang="0">
                  <a:pos x="186" y="166"/>
                </a:cxn>
                <a:cxn ang="0">
                  <a:pos x="219" y="137"/>
                </a:cxn>
                <a:cxn ang="0">
                  <a:pos x="227" y="151"/>
                </a:cxn>
                <a:cxn ang="0">
                  <a:pos x="209" y="177"/>
                </a:cxn>
              </a:cxnLst>
              <a:rect b="b" l="0" r="r" t="0"/>
              <a:pathLst>
                <a:path h="996" w="829">
                  <a:moveTo>
                    <a:pt x="469" y="105"/>
                  </a:moveTo>
                  <a:cubicBezTo>
                    <a:pt x="469" y="105"/>
                    <a:pt x="469" y="105"/>
                    <a:pt x="469" y="105"/>
                  </a:cubicBezTo>
                  <a:cubicBezTo>
                    <a:pt x="470" y="105"/>
                    <a:pt x="470" y="105"/>
                    <a:pt x="470" y="106"/>
                  </a:cubicBezTo>
                  <a:cubicBezTo>
                    <a:pt x="470" y="106"/>
                    <a:pt x="470" y="107"/>
                    <a:pt x="470" y="107"/>
                  </a:cubicBezTo>
                  <a:cubicBezTo>
                    <a:pt x="470" y="107"/>
                    <a:pt x="473" y="108"/>
                    <a:pt x="473" y="108"/>
                  </a:cubicBezTo>
                  <a:cubicBezTo>
                    <a:pt x="473" y="108"/>
                    <a:pt x="473" y="108"/>
                    <a:pt x="473" y="108"/>
                  </a:cubicBezTo>
                  <a:cubicBezTo>
                    <a:pt x="473" y="108"/>
                    <a:pt x="473" y="108"/>
                    <a:pt x="473" y="108"/>
                  </a:cubicBezTo>
                  <a:cubicBezTo>
                    <a:pt x="474" y="107"/>
                    <a:pt x="471" y="105"/>
                    <a:pt x="470" y="105"/>
                  </a:cubicBezTo>
                  <a:cubicBezTo>
                    <a:pt x="470" y="105"/>
                    <a:pt x="469" y="105"/>
                    <a:pt x="469" y="105"/>
                  </a:cubicBezTo>
                  <a:close/>
                  <a:moveTo>
                    <a:pt x="478" y="116"/>
                  </a:moveTo>
                  <a:cubicBezTo>
                    <a:pt x="478" y="116"/>
                    <a:pt x="478" y="116"/>
                    <a:pt x="478" y="116"/>
                  </a:cubicBezTo>
                  <a:cubicBezTo>
                    <a:pt x="478" y="116"/>
                    <a:pt x="478" y="116"/>
                    <a:pt x="478" y="116"/>
                  </a:cubicBezTo>
                  <a:cubicBezTo>
                    <a:pt x="478" y="116"/>
                    <a:pt x="478" y="116"/>
                    <a:pt x="478" y="116"/>
                  </a:cubicBezTo>
                  <a:cubicBezTo>
                    <a:pt x="478" y="115"/>
                    <a:pt x="478" y="115"/>
                    <a:pt x="478" y="115"/>
                  </a:cubicBezTo>
                  <a:cubicBezTo>
                    <a:pt x="478" y="115"/>
                    <a:pt x="478" y="115"/>
                    <a:pt x="478" y="115"/>
                  </a:cubicBezTo>
                  <a:cubicBezTo>
                    <a:pt x="478" y="115"/>
                    <a:pt x="478" y="114"/>
                    <a:pt x="478" y="114"/>
                  </a:cubicBezTo>
                  <a:cubicBezTo>
                    <a:pt x="478" y="114"/>
                    <a:pt x="478" y="114"/>
                    <a:pt x="477" y="114"/>
                  </a:cubicBezTo>
                  <a:cubicBezTo>
                    <a:pt x="477" y="115"/>
                    <a:pt x="477" y="115"/>
                    <a:pt x="477" y="115"/>
                  </a:cubicBezTo>
                  <a:cubicBezTo>
                    <a:pt x="477" y="115"/>
                    <a:pt x="477" y="116"/>
                    <a:pt x="478" y="116"/>
                  </a:cubicBezTo>
                  <a:close/>
                  <a:moveTo>
                    <a:pt x="347" y="630"/>
                  </a:moveTo>
                  <a:cubicBezTo>
                    <a:pt x="347" y="631"/>
                    <a:pt x="347" y="631"/>
                    <a:pt x="347" y="632"/>
                  </a:cubicBezTo>
                  <a:cubicBezTo>
                    <a:pt x="347" y="632"/>
                    <a:pt x="347" y="632"/>
                    <a:pt x="347" y="632"/>
                  </a:cubicBezTo>
                  <a:cubicBezTo>
                    <a:pt x="348" y="632"/>
                    <a:pt x="348" y="631"/>
                    <a:pt x="348" y="630"/>
                  </a:cubicBezTo>
                  <a:cubicBezTo>
                    <a:pt x="348" y="630"/>
                    <a:pt x="347" y="630"/>
                    <a:pt x="347" y="630"/>
                  </a:cubicBezTo>
                  <a:cubicBezTo>
                    <a:pt x="347" y="630"/>
                    <a:pt x="347" y="630"/>
                    <a:pt x="347" y="630"/>
                  </a:cubicBezTo>
                  <a:close/>
                  <a:moveTo>
                    <a:pt x="352" y="650"/>
                  </a:moveTo>
                  <a:cubicBezTo>
                    <a:pt x="352" y="650"/>
                    <a:pt x="352" y="650"/>
                    <a:pt x="352" y="650"/>
                  </a:cubicBezTo>
                  <a:cubicBezTo>
                    <a:pt x="352" y="650"/>
                    <a:pt x="352" y="650"/>
                    <a:pt x="352" y="650"/>
                  </a:cubicBezTo>
                  <a:cubicBezTo>
                    <a:pt x="352" y="650"/>
                    <a:pt x="351" y="651"/>
                    <a:pt x="351" y="654"/>
                  </a:cubicBezTo>
                  <a:cubicBezTo>
                    <a:pt x="351" y="655"/>
                    <a:pt x="351" y="655"/>
                    <a:pt x="350" y="656"/>
                  </a:cubicBezTo>
                  <a:cubicBezTo>
                    <a:pt x="350" y="656"/>
                    <a:pt x="350" y="656"/>
                    <a:pt x="350" y="656"/>
                  </a:cubicBezTo>
                  <a:cubicBezTo>
                    <a:pt x="349" y="657"/>
                    <a:pt x="349" y="657"/>
                    <a:pt x="349" y="657"/>
                  </a:cubicBezTo>
                  <a:cubicBezTo>
                    <a:pt x="352" y="657"/>
                    <a:pt x="354" y="654"/>
                    <a:pt x="354" y="652"/>
                  </a:cubicBezTo>
                  <a:cubicBezTo>
                    <a:pt x="354" y="651"/>
                    <a:pt x="353" y="650"/>
                    <a:pt x="353" y="650"/>
                  </a:cubicBezTo>
                  <a:cubicBezTo>
                    <a:pt x="352" y="650"/>
                    <a:pt x="352" y="650"/>
                    <a:pt x="352" y="650"/>
                  </a:cubicBezTo>
                  <a:close/>
                  <a:moveTo>
                    <a:pt x="474" y="125"/>
                  </a:moveTo>
                  <a:cubicBezTo>
                    <a:pt x="474" y="125"/>
                    <a:pt x="474" y="125"/>
                    <a:pt x="474" y="125"/>
                  </a:cubicBezTo>
                  <a:cubicBezTo>
                    <a:pt x="474" y="125"/>
                    <a:pt x="474" y="125"/>
                    <a:pt x="474" y="125"/>
                  </a:cubicBezTo>
                  <a:cubicBezTo>
                    <a:pt x="474" y="126"/>
                    <a:pt x="475" y="128"/>
                    <a:pt x="476" y="129"/>
                  </a:cubicBezTo>
                  <a:cubicBezTo>
                    <a:pt x="476" y="129"/>
                    <a:pt x="476" y="129"/>
                    <a:pt x="476" y="129"/>
                  </a:cubicBezTo>
                  <a:cubicBezTo>
                    <a:pt x="477" y="129"/>
                    <a:pt x="477" y="129"/>
                    <a:pt x="477" y="129"/>
                  </a:cubicBezTo>
                  <a:cubicBezTo>
                    <a:pt x="477" y="129"/>
                    <a:pt x="477" y="129"/>
                    <a:pt x="478" y="129"/>
                  </a:cubicBezTo>
                  <a:cubicBezTo>
                    <a:pt x="478" y="129"/>
                    <a:pt x="478" y="129"/>
                    <a:pt x="478" y="129"/>
                  </a:cubicBezTo>
                  <a:cubicBezTo>
                    <a:pt x="478" y="128"/>
                    <a:pt x="476" y="126"/>
                    <a:pt x="475" y="125"/>
                  </a:cubicBezTo>
                  <a:cubicBezTo>
                    <a:pt x="475" y="125"/>
                    <a:pt x="475" y="125"/>
                    <a:pt x="475" y="125"/>
                  </a:cubicBezTo>
                  <a:cubicBezTo>
                    <a:pt x="475" y="125"/>
                    <a:pt x="475" y="125"/>
                    <a:pt x="474" y="125"/>
                  </a:cubicBezTo>
                  <a:close/>
                  <a:moveTo>
                    <a:pt x="448" y="116"/>
                  </a:moveTo>
                  <a:cubicBezTo>
                    <a:pt x="448" y="116"/>
                    <a:pt x="450" y="116"/>
                    <a:pt x="452" y="117"/>
                  </a:cubicBezTo>
                  <a:cubicBezTo>
                    <a:pt x="451" y="116"/>
                    <a:pt x="450" y="115"/>
                    <a:pt x="449" y="114"/>
                  </a:cubicBezTo>
                  <a:cubicBezTo>
                    <a:pt x="448" y="114"/>
                    <a:pt x="448" y="114"/>
                    <a:pt x="447" y="115"/>
                  </a:cubicBezTo>
                  <a:cubicBezTo>
                    <a:pt x="447" y="115"/>
                    <a:pt x="448" y="116"/>
                    <a:pt x="448" y="116"/>
                  </a:cubicBezTo>
                  <a:close/>
                  <a:moveTo>
                    <a:pt x="506" y="162"/>
                  </a:moveTo>
                  <a:cubicBezTo>
                    <a:pt x="508" y="162"/>
                    <a:pt x="509" y="162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1" y="160"/>
                    <a:pt x="511" y="160"/>
                    <a:pt x="511" y="160"/>
                  </a:cubicBezTo>
                  <a:cubicBezTo>
                    <a:pt x="516" y="154"/>
                    <a:pt x="515" y="144"/>
                    <a:pt x="509" y="145"/>
                  </a:cubicBezTo>
                  <a:cubicBezTo>
                    <a:pt x="508" y="145"/>
                    <a:pt x="508" y="145"/>
                    <a:pt x="508" y="145"/>
                  </a:cubicBezTo>
                  <a:cubicBezTo>
                    <a:pt x="508" y="145"/>
                    <a:pt x="508" y="145"/>
                    <a:pt x="508" y="145"/>
                  </a:cubicBezTo>
                  <a:cubicBezTo>
                    <a:pt x="507" y="144"/>
                    <a:pt x="506" y="143"/>
                    <a:pt x="507" y="142"/>
                  </a:cubicBezTo>
                  <a:cubicBezTo>
                    <a:pt x="505" y="141"/>
                    <a:pt x="504" y="141"/>
                    <a:pt x="504" y="141"/>
                  </a:cubicBezTo>
                  <a:cubicBezTo>
                    <a:pt x="504" y="141"/>
                    <a:pt x="504" y="141"/>
                    <a:pt x="504" y="141"/>
                  </a:cubicBezTo>
                  <a:cubicBezTo>
                    <a:pt x="504" y="141"/>
                    <a:pt x="504" y="141"/>
                    <a:pt x="504" y="141"/>
                  </a:cubicBezTo>
                  <a:cubicBezTo>
                    <a:pt x="503" y="141"/>
                    <a:pt x="503" y="141"/>
                    <a:pt x="503" y="141"/>
                  </a:cubicBezTo>
                  <a:cubicBezTo>
                    <a:pt x="503" y="140"/>
                    <a:pt x="503" y="140"/>
                    <a:pt x="504" y="139"/>
                  </a:cubicBezTo>
                  <a:cubicBezTo>
                    <a:pt x="504" y="138"/>
                    <a:pt x="504" y="138"/>
                    <a:pt x="504" y="137"/>
                  </a:cubicBezTo>
                  <a:cubicBezTo>
                    <a:pt x="504" y="137"/>
                    <a:pt x="499" y="133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4" y="139"/>
                    <a:pt x="494" y="139"/>
                    <a:pt x="494" y="139"/>
                  </a:cubicBezTo>
                  <a:cubicBezTo>
                    <a:pt x="492" y="140"/>
                    <a:pt x="490" y="143"/>
                    <a:pt x="494" y="145"/>
                  </a:cubicBezTo>
                  <a:cubicBezTo>
                    <a:pt x="494" y="145"/>
                    <a:pt x="496" y="146"/>
                    <a:pt x="496" y="147"/>
                  </a:cubicBezTo>
                  <a:cubicBezTo>
                    <a:pt x="495" y="149"/>
                    <a:pt x="494" y="149"/>
                    <a:pt x="493" y="150"/>
                  </a:cubicBezTo>
                  <a:cubicBezTo>
                    <a:pt x="495" y="151"/>
                    <a:pt x="497" y="154"/>
                    <a:pt x="497" y="154"/>
                  </a:cubicBezTo>
                  <a:cubicBezTo>
                    <a:pt x="498" y="156"/>
                    <a:pt x="500" y="151"/>
                    <a:pt x="502" y="152"/>
                  </a:cubicBezTo>
                  <a:cubicBezTo>
                    <a:pt x="502" y="153"/>
                    <a:pt x="504" y="154"/>
                    <a:pt x="504" y="161"/>
                  </a:cubicBezTo>
                  <a:cubicBezTo>
                    <a:pt x="506" y="160"/>
                    <a:pt x="506" y="161"/>
                    <a:pt x="506" y="162"/>
                  </a:cubicBezTo>
                  <a:cubicBezTo>
                    <a:pt x="506" y="162"/>
                    <a:pt x="506" y="162"/>
                    <a:pt x="506" y="162"/>
                  </a:cubicBezTo>
                  <a:close/>
                  <a:moveTo>
                    <a:pt x="612" y="131"/>
                  </a:moveTo>
                  <a:cubicBezTo>
                    <a:pt x="613" y="131"/>
                    <a:pt x="613" y="131"/>
                    <a:pt x="613" y="131"/>
                  </a:cubicBezTo>
                  <a:cubicBezTo>
                    <a:pt x="618" y="139"/>
                    <a:pt x="620" y="141"/>
                    <a:pt x="621" y="138"/>
                  </a:cubicBezTo>
                  <a:cubicBezTo>
                    <a:pt x="622" y="139"/>
                    <a:pt x="622" y="139"/>
                    <a:pt x="622" y="139"/>
                  </a:cubicBezTo>
                  <a:cubicBezTo>
                    <a:pt x="622" y="139"/>
                    <a:pt x="622" y="139"/>
                    <a:pt x="622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9"/>
                    <a:pt x="623" y="139"/>
                    <a:pt x="623" y="139"/>
                  </a:cubicBezTo>
                  <a:cubicBezTo>
                    <a:pt x="623" y="138"/>
                    <a:pt x="620" y="136"/>
                    <a:pt x="618" y="134"/>
                  </a:cubicBezTo>
                  <a:cubicBezTo>
                    <a:pt x="617" y="134"/>
                    <a:pt x="615" y="133"/>
                    <a:pt x="612" y="131"/>
                  </a:cubicBezTo>
                  <a:close/>
                  <a:moveTo>
                    <a:pt x="478" y="131"/>
                  </a:moveTo>
                  <a:cubicBezTo>
                    <a:pt x="478" y="131"/>
                    <a:pt x="478" y="131"/>
                    <a:pt x="478" y="131"/>
                  </a:cubicBezTo>
                  <a:cubicBezTo>
                    <a:pt x="478" y="131"/>
                    <a:pt x="478" y="131"/>
                    <a:pt x="478" y="131"/>
                  </a:cubicBezTo>
                  <a:cubicBezTo>
                    <a:pt x="478" y="131"/>
                    <a:pt x="478" y="131"/>
                    <a:pt x="478" y="131"/>
                  </a:cubicBezTo>
                  <a:cubicBezTo>
                    <a:pt x="478" y="131"/>
                    <a:pt x="481" y="133"/>
                    <a:pt x="481" y="132"/>
                  </a:cubicBezTo>
                  <a:cubicBezTo>
                    <a:pt x="481" y="132"/>
                    <a:pt x="480" y="132"/>
                    <a:pt x="479" y="131"/>
                  </a:cubicBezTo>
                  <a:cubicBezTo>
                    <a:pt x="478" y="131"/>
                    <a:pt x="478" y="130"/>
                    <a:pt x="478" y="131"/>
                  </a:cubicBezTo>
                  <a:close/>
                  <a:moveTo>
                    <a:pt x="521" y="146"/>
                  </a:moveTo>
                  <a:cubicBezTo>
                    <a:pt x="524" y="144"/>
                    <a:pt x="526" y="139"/>
                    <a:pt x="530" y="139"/>
                  </a:cubicBezTo>
                  <a:cubicBezTo>
                    <a:pt x="530" y="139"/>
                    <a:pt x="530" y="139"/>
                    <a:pt x="530" y="139"/>
                  </a:cubicBezTo>
                  <a:cubicBezTo>
                    <a:pt x="531" y="144"/>
                    <a:pt x="528" y="150"/>
                    <a:pt x="531" y="155"/>
                  </a:cubicBezTo>
                  <a:cubicBezTo>
                    <a:pt x="531" y="155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2" y="154"/>
                    <a:pt x="532" y="154"/>
                    <a:pt x="532" y="154"/>
                  </a:cubicBezTo>
                  <a:cubicBezTo>
                    <a:pt x="537" y="147"/>
                    <a:pt x="541" y="132"/>
                    <a:pt x="540" y="127"/>
                  </a:cubicBezTo>
                  <a:cubicBezTo>
                    <a:pt x="539" y="128"/>
                    <a:pt x="539" y="128"/>
                    <a:pt x="537" y="128"/>
                  </a:cubicBezTo>
                  <a:cubicBezTo>
                    <a:pt x="537" y="128"/>
                    <a:pt x="537" y="128"/>
                    <a:pt x="537" y="128"/>
                  </a:cubicBezTo>
                  <a:cubicBezTo>
                    <a:pt x="537" y="127"/>
                    <a:pt x="535" y="124"/>
                    <a:pt x="534" y="123"/>
                  </a:cubicBezTo>
                  <a:cubicBezTo>
                    <a:pt x="532" y="122"/>
                    <a:pt x="531" y="122"/>
                    <a:pt x="526" y="126"/>
                  </a:cubicBezTo>
                  <a:cubicBezTo>
                    <a:pt x="526" y="126"/>
                    <a:pt x="526" y="126"/>
                    <a:pt x="526" y="126"/>
                  </a:cubicBezTo>
                  <a:cubicBezTo>
                    <a:pt x="521" y="121"/>
                    <a:pt x="500" y="123"/>
                    <a:pt x="500" y="123"/>
                  </a:cubicBezTo>
                  <a:cubicBezTo>
                    <a:pt x="500" y="123"/>
                    <a:pt x="500" y="123"/>
                    <a:pt x="500" y="123"/>
                  </a:cubicBezTo>
                  <a:cubicBezTo>
                    <a:pt x="495" y="124"/>
                    <a:pt x="494" y="118"/>
                    <a:pt x="491" y="116"/>
                  </a:cubicBezTo>
                  <a:cubicBezTo>
                    <a:pt x="490" y="116"/>
                    <a:pt x="489" y="116"/>
                    <a:pt x="488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7" y="118"/>
                    <a:pt x="487" y="118"/>
                    <a:pt x="487" y="118"/>
                  </a:cubicBezTo>
                  <a:cubicBezTo>
                    <a:pt x="485" y="121"/>
                    <a:pt x="485" y="121"/>
                    <a:pt x="485" y="122"/>
                  </a:cubicBezTo>
                  <a:cubicBezTo>
                    <a:pt x="485" y="121"/>
                    <a:pt x="485" y="121"/>
                    <a:pt x="485" y="121"/>
                  </a:cubicBezTo>
                  <a:cubicBezTo>
                    <a:pt x="485" y="121"/>
                    <a:pt x="485" y="121"/>
                    <a:pt x="485" y="121"/>
                  </a:cubicBezTo>
                  <a:cubicBezTo>
                    <a:pt x="485" y="121"/>
                    <a:pt x="485" y="121"/>
                    <a:pt x="485" y="121"/>
                  </a:cubicBezTo>
                  <a:cubicBezTo>
                    <a:pt x="485" y="121"/>
                    <a:pt x="485" y="121"/>
                    <a:pt x="485" y="121"/>
                  </a:cubicBezTo>
                  <a:cubicBezTo>
                    <a:pt x="484" y="121"/>
                    <a:pt x="484" y="121"/>
                    <a:pt x="484" y="121"/>
                  </a:cubicBezTo>
                  <a:cubicBezTo>
                    <a:pt x="484" y="121"/>
                    <a:pt x="484" y="121"/>
                    <a:pt x="484" y="121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2" y="120"/>
                    <a:pt x="482" y="118"/>
                    <a:pt x="481" y="117"/>
                  </a:cubicBezTo>
                  <a:cubicBezTo>
                    <a:pt x="479" y="118"/>
                    <a:pt x="479" y="118"/>
                    <a:pt x="478" y="119"/>
                  </a:cubicBezTo>
                  <a:cubicBezTo>
                    <a:pt x="478" y="122"/>
                    <a:pt x="479" y="123"/>
                    <a:pt x="483" y="128"/>
                  </a:cubicBezTo>
                  <a:cubicBezTo>
                    <a:pt x="483" y="128"/>
                    <a:pt x="483" y="128"/>
                    <a:pt x="483" y="128"/>
                  </a:cubicBezTo>
                  <a:cubicBezTo>
                    <a:pt x="480" y="128"/>
                    <a:pt x="480" y="128"/>
                    <a:pt x="480" y="129"/>
                  </a:cubicBezTo>
                  <a:cubicBezTo>
                    <a:pt x="480" y="129"/>
                    <a:pt x="480" y="129"/>
                    <a:pt x="480" y="129"/>
                  </a:cubicBezTo>
                  <a:cubicBezTo>
                    <a:pt x="480" y="129"/>
                    <a:pt x="480" y="130"/>
                    <a:pt x="480" y="130"/>
                  </a:cubicBezTo>
                  <a:cubicBezTo>
                    <a:pt x="480" y="130"/>
                    <a:pt x="480" y="130"/>
                    <a:pt x="480" y="130"/>
                  </a:cubicBezTo>
                  <a:cubicBezTo>
                    <a:pt x="482" y="129"/>
                    <a:pt x="484" y="128"/>
                    <a:pt x="486" y="129"/>
                  </a:cubicBezTo>
                  <a:cubicBezTo>
                    <a:pt x="486" y="129"/>
                    <a:pt x="486" y="129"/>
                    <a:pt x="486" y="129"/>
                  </a:cubicBezTo>
                  <a:cubicBezTo>
                    <a:pt x="486" y="129"/>
                    <a:pt x="486" y="129"/>
                    <a:pt x="486" y="129"/>
                  </a:cubicBezTo>
                  <a:cubicBezTo>
                    <a:pt x="486" y="129"/>
                    <a:pt x="486" y="129"/>
                    <a:pt x="486" y="129"/>
                  </a:cubicBezTo>
                  <a:cubicBezTo>
                    <a:pt x="486" y="130"/>
                    <a:pt x="490" y="133"/>
                    <a:pt x="491" y="133"/>
                  </a:cubicBezTo>
                  <a:cubicBezTo>
                    <a:pt x="491" y="133"/>
                    <a:pt x="491" y="133"/>
                    <a:pt x="491" y="133"/>
                  </a:cubicBezTo>
                  <a:cubicBezTo>
                    <a:pt x="491" y="133"/>
                    <a:pt x="491" y="133"/>
                    <a:pt x="491" y="133"/>
                  </a:cubicBezTo>
                  <a:cubicBezTo>
                    <a:pt x="491" y="133"/>
                    <a:pt x="491" y="133"/>
                    <a:pt x="491" y="133"/>
                  </a:cubicBezTo>
                  <a:cubicBezTo>
                    <a:pt x="491" y="132"/>
                    <a:pt x="489" y="130"/>
                    <a:pt x="489" y="130"/>
                  </a:cubicBezTo>
                  <a:cubicBezTo>
                    <a:pt x="489" y="130"/>
                    <a:pt x="489" y="130"/>
                    <a:pt x="489" y="130"/>
                  </a:cubicBezTo>
                  <a:cubicBezTo>
                    <a:pt x="492" y="130"/>
                    <a:pt x="491" y="133"/>
                    <a:pt x="492" y="135"/>
                  </a:cubicBezTo>
                  <a:cubicBezTo>
                    <a:pt x="492" y="135"/>
                    <a:pt x="492" y="135"/>
                    <a:pt x="492" y="135"/>
                  </a:cubicBezTo>
                  <a:cubicBezTo>
                    <a:pt x="492" y="135"/>
                    <a:pt x="492" y="135"/>
                    <a:pt x="492" y="135"/>
                  </a:cubicBezTo>
                  <a:cubicBezTo>
                    <a:pt x="492" y="135"/>
                    <a:pt x="492" y="135"/>
                    <a:pt x="492" y="135"/>
                  </a:cubicBezTo>
                  <a:cubicBezTo>
                    <a:pt x="492" y="135"/>
                    <a:pt x="492" y="135"/>
                    <a:pt x="492" y="135"/>
                  </a:cubicBezTo>
                  <a:cubicBezTo>
                    <a:pt x="492" y="135"/>
                    <a:pt x="492" y="135"/>
                    <a:pt x="492" y="135"/>
                  </a:cubicBezTo>
                  <a:cubicBezTo>
                    <a:pt x="492" y="135"/>
                    <a:pt x="492" y="135"/>
                    <a:pt x="492" y="135"/>
                  </a:cubicBezTo>
                  <a:cubicBezTo>
                    <a:pt x="493" y="133"/>
                    <a:pt x="493" y="132"/>
                    <a:pt x="493" y="132"/>
                  </a:cubicBezTo>
                  <a:cubicBezTo>
                    <a:pt x="493" y="132"/>
                    <a:pt x="493" y="132"/>
                    <a:pt x="493" y="132"/>
                  </a:cubicBezTo>
                  <a:cubicBezTo>
                    <a:pt x="493" y="132"/>
                    <a:pt x="495" y="133"/>
                    <a:pt x="497" y="133"/>
                  </a:cubicBezTo>
                  <a:cubicBezTo>
                    <a:pt x="496" y="131"/>
                    <a:pt x="496" y="131"/>
                    <a:pt x="496" y="130"/>
                  </a:cubicBezTo>
                  <a:cubicBezTo>
                    <a:pt x="496" y="130"/>
                    <a:pt x="496" y="130"/>
                    <a:pt x="497" y="130"/>
                  </a:cubicBezTo>
                  <a:cubicBezTo>
                    <a:pt x="497" y="130"/>
                    <a:pt x="497" y="130"/>
                    <a:pt x="497" y="130"/>
                  </a:cubicBezTo>
                  <a:cubicBezTo>
                    <a:pt x="499" y="131"/>
                    <a:pt x="500" y="132"/>
                    <a:pt x="500" y="133"/>
                  </a:cubicBezTo>
                  <a:cubicBezTo>
                    <a:pt x="507" y="131"/>
                    <a:pt x="507" y="131"/>
                    <a:pt x="508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08" y="130"/>
                    <a:pt x="508" y="130"/>
                    <a:pt x="508" y="130"/>
                  </a:cubicBezTo>
                  <a:cubicBezTo>
                    <a:pt x="511" y="131"/>
                    <a:pt x="514" y="134"/>
                    <a:pt x="517" y="134"/>
                  </a:cubicBezTo>
                  <a:cubicBezTo>
                    <a:pt x="517" y="134"/>
                    <a:pt x="517" y="134"/>
                    <a:pt x="517" y="134"/>
                  </a:cubicBezTo>
                  <a:cubicBezTo>
                    <a:pt x="517" y="135"/>
                    <a:pt x="517" y="136"/>
                    <a:pt x="513" y="137"/>
                  </a:cubicBezTo>
                  <a:cubicBezTo>
                    <a:pt x="514" y="138"/>
                    <a:pt x="515" y="139"/>
                    <a:pt x="515" y="140"/>
                  </a:cubicBezTo>
                  <a:cubicBezTo>
                    <a:pt x="518" y="137"/>
                    <a:pt x="520" y="141"/>
                    <a:pt x="521" y="146"/>
                  </a:cubicBezTo>
                  <a:close/>
                  <a:moveTo>
                    <a:pt x="507" y="135"/>
                  </a:moveTo>
                  <a:cubicBezTo>
                    <a:pt x="507" y="135"/>
                    <a:pt x="507" y="135"/>
                    <a:pt x="507" y="135"/>
                  </a:cubicBezTo>
                  <a:cubicBezTo>
                    <a:pt x="508" y="135"/>
                    <a:pt x="507" y="134"/>
                    <a:pt x="507" y="134"/>
                  </a:cubicBezTo>
                  <a:cubicBezTo>
                    <a:pt x="506" y="134"/>
                    <a:pt x="506" y="134"/>
                    <a:pt x="506" y="134"/>
                  </a:cubicBezTo>
                  <a:cubicBezTo>
                    <a:pt x="506" y="134"/>
                    <a:pt x="506" y="134"/>
                    <a:pt x="506" y="134"/>
                  </a:cubicBezTo>
                  <a:cubicBezTo>
                    <a:pt x="506" y="134"/>
                    <a:pt x="507" y="135"/>
                    <a:pt x="507" y="135"/>
                  </a:cubicBezTo>
                  <a:cubicBezTo>
                    <a:pt x="507" y="135"/>
                    <a:pt x="507" y="135"/>
                    <a:pt x="507" y="135"/>
                  </a:cubicBezTo>
                  <a:close/>
                  <a:moveTo>
                    <a:pt x="243" y="614"/>
                  </a:moveTo>
                  <a:cubicBezTo>
                    <a:pt x="243" y="614"/>
                    <a:pt x="242" y="614"/>
                    <a:pt x="242" y="614"/>
                  </a:cubicBezTo>
                  <a:cubicBezTo>
                    <a:pt x="244" y="614"/>
                    <a:pt x="246" y="613"/>
                    <a:pt x="248" y="613"/>
                  </a:cubicBezTo>
                  <a:cubicBezTo>
                    <a:pt x="248" y="613"/>
                    <a:pt x="248" y="613"/>
                    <a:pt x="248" y="613"/>
                  </a:cubicBezTo>
                  <a:cubicBezTo>
                    <a:pt x="246" y="613"/>
                    <a:pt x="245" y="613"/>
                    <a:pt x="243" y="614"/>
                  </a:cubicBezTo>
                  <a:cubicBezTo>
                    <a:pt x="243" y="614"/>
                    <a:pt x="243" y="614"/>
                    <a:pt x="243" y="614"/>
                  </a:cubicBezTo>
                  <a:close/>
                  <a:moveTo>
                    <a:pt x="272" y="117"/>
                  </a:moveTo>
                  <a:cubicBezTo>
                    <a:pt x="276" y="114"/>
                    <a:pt x="277" y="113"/>
                    <a:pt x="278" y="109"/>
                  </a:cubicBezTo>
                  <a:cubicBezTo>
                    <a:pt x="278" y="109"/>
                    <a:pt x="277" y="109"/>
                    <a:pt x="277" y="108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8" y="107"/>
                    <a:pt x="278" y="107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79" y="106"/>
                    <a:pt x="279" y="106"/>
                    <a:pt x="279" y="106"/>
                  </a:cubicBezTo>
                  <a:cubicBezTo>
                    <a:pt x="280" y="106"/>
                    <a:pt x="280" y="106"/>
                    <a:pt x="281" y="104"/>
                  </a:cubicBezTo>
                  <a:cubicBezTo>
                    <a:pt x="281" y="102"/>
                    <a:pt x="279" y="102"/>
                    <a:pt x="278" y="102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8" y="102"/>
                    <a:pt x="278" y="102"/>
                    <a:pt x="278" y="102"/>
                  </a:cubicBezTo>
                  <a:cubicBezTo>
                    <a:pt x="277" y="103"/>
                    <a:pt x="275" y="103"/>
                    <a:pt x="274" y="103"/>
                  </a:cubicBezTo>
                  <a:cubicBezTo>
                    <a:pt x="271" y="104"/>
                    <a:pt x="260" y="110"/>
                    <a:pt x="260" y="113"/>
                  </a:cubicBezTo>
                  <a:cubicBezTo>
                    <a:pt x="260" y="113"/>
                    <a:pt x="260" y="113"/>
                    <a:pt x="261" y="113"/>
                  </a:cubicBezTo>
                  <a:cubicBezTo>
                    <a:pt x="261" y="113"/>
                    <a:pt x="260" y="114"/>
                    <a:pt x="260" y="114"/>
                  </a:cubicBezTo>
                  <a:cubicBezTo>
                    <a:pt x="260" y="114"/>
                    <a:pt x="260" y="114"/>
                    <a:pt x="260" y="114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9" y="117"/>
                    <a:pt x="260" y="117"/>
                    <a:pt x="262" y="115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1" y="116"/>
                    <a:pt x="261" y="117"/>
                    <a:pt x="260" y="118"/>
                  </a:cubicBezTo>
                  <a:cubicBezTo>
                    <a:pt x="260" y="117"/>
                    <a:pt x="268" y="112"/>
                    <a:pt x="267" y="114"/>
                  </a:cubicBezTo>
                  <a:cubicBezTo>
                    <a:pt x="267" y="115"/>
                    <a:pt x="267" y="115"/>
                    <a:pt x="267" y="115"/>
                  </a:cubicBezTo>
                  <a:cubicBezTo>
                    <a:pt x="267" y="115"/>
                    <a:pt x="267" y="115"/>
                    <a:pt x="267" y="115"/>
                  </a:cubicBezTo>
                  <a:cubicBezTo>
                    <a:pt x="265" y="118"/>
                    <a:pt x="265" y="118"/>
                    <a:pt x="262" y="119"/>
                  </a:cubicBezTo>
                  <a:cubicBezTo>
                    <a:pt x="262" y="121"/>
                    <a:pt x="262" y="121"/>
                    <a:pt x="261" y="122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0" y="121"/>
                    <a:pt x="262" y="119"/>
                    <a:pt x="260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0" y="119"/>
                    <a:pt x="256" y="124"/>
                    <a:pt x="258" y="125"/>
                  </a:cubicBezTo>
                  <a:cubicBezTo>
                    <a:pt x="259" y="125"/>
                    <a:pt x="259" y="125"/>
                    <a:pt x="258" y="128"/>
                  </a:cubicBezTo>
                  <a:cubicBezTo>
                    <a:pt x="258" y="128"/>
                    <a:pt x="258" y="128"/>
                    <a:pt x="258" y="128"/>
                  </a:cubicBezTo>
                  <a:cubicBezTo>
                    <a:pt x="256" y="130"/>
                    <a:pt x="254" y="128"/>
                    <a:pt x="252" y="130"/>
                  </a:cubicBezTo>
                  <a:cubicBezTo>
                    <a:pt x="252" y="131"/>
                    <a:pt x="252" y="133"/>
                    <a:pt x="254" y="134"/>
                  </a:cubicBezTo>
                  <a:cubicBezTo>
                    <a:pt x="254" y="134"/>
                    <a:pt x="254" y="134"/>
                    <a:pt x="254" y="134"/>
                  </a:cubicBezTo>
                  <a:cubicBezTo>
                    <a:pt x="252" y="137"/>
                    <a:pt x="250" y="139"/>
                    <a:pt x="249" y="139"/>
                  </a:cubicBezTo>
                  <a:cubicBezTo>
                    <a:pt x="248" y="137"/>
                    <a:pt x="250" y="135"/>
                    <a:pt x="249" y="134"/>
                  </a:cubicBezTo>
                  <a:cubicBezTo>
                    <a:pt x="249" y="134"/>
                    <a:pt x="249" y="134"/>
                    <a:pt x="249" y="134"/>
                  </a:cubicBezTo>
                  <a:cubicBezTo>
                    <a:pt x="249" y="134"/>
                    <a:pt x="249" y="134"/>
                    <a:pt x="249" y="134"/>
                  </a:cubicBezTo>
                  <a:cubicBezTo>
                    <a:pt x="248" y="135"/>
                    <a:pt x="247" y="137"/>
                    <a:pt x="248" y="137"/>
                  </a:cubicBezTo>
                  <a:cubicBezTo>
                    <a:pt x="247" y="138"/>
                    <a:pt x="247" y="138"/>
                    <a:pt x="247" y="138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40"/>
                  </a:cubicBezTo>
                  <a:cubicBezTo>
                    <a:pt x="245" y="140"/>
                    <a:pt x="244" y="141"/>
                    <a:pt x="243" y="141"/>
                  </a:cubicBezTo>
                  <a:cubicBezTo>
                    <a:pt x="243" y="141"/>
                    <a:pt x="243" y="141"/>
                    <a:pt x="243" y="141"/>
                  </a:cubicBezTo>
                  <a:cubicBezTo>
                    <a:pt x="242" y="143"/>
                    <a:pt x="242" y="144"/>
                    <a:pt x="243" y="144"/>
                  </a:cubicBezTo>
                  <a:cubicBezTo>
                    <a:pt x="244" y="144"/>
                    <a:pt x="244" y="143"/>
                    <a:pt x="244" y="142"/>
                  </a:cubicBezTo>
                  <a:cubicBezTo>
                    <a:pt x="244" y="142"/>
                    <a:pt x="244" y="142"/>
                    <a:pt x="244" y="142"/>
                  </a:cubicBezTo>
                  <a:cubicBezTo>
                    <a:pt x="248" y="141"/>
                    <a:pt x="250" y="143"/>
                    <a:pt x="254" y="142"/>
                  </a:cubicBezTo>
                  <a:cubicBezTo>
                    <a:pt x="254" y="142"/>
                    <a:pt x="253" y="142"/>
                    <a:pt x="253" y="142"/>
                  </a:cubicBezTo>
                  <a:cubicBezTo>
                    <a:pt x="253" y="142"/>
                    <a:pt x="253" y="143"/>
                    <a:pt x="252" y="143"/>
                  </a:cubicBezTo>
                  <a:cubicBezTo>
                    <a:pt x="255" y="142"/>
                    <a:pt x="256" y="141"/>
                    <a:pt x="256" y="141"/>
                  </a:cubicBezTo>
                  <a:cubicBezTo>
                    <a:pt x="256" y="140"/>
                    <a:pt x="256" y="140"/>
                    <a:pt x="256" y="140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56" y="141"/>
                    <a:pt x="256" y="141"/>
                    <a:pt x="257" y="141"/>
                  </a:cubicBezTo>
                  <a:cubicBezTo>
                    <a:pt x="257" y="141"/>
                    <a:pt x="257" y="141"/>
                    <a:pt x="257" y="141"/>
                  </a:cubicBezTo>
                  <a:cubicBezTo>
                    <a:pt x="258" y="140"/>
                    <a:pt x="258" y="138"/>
                    <a:pt x="257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5" y="138"/>
                    <a:pt x="254" y="138"/>
                    <a:pt x="254" y="136"/>
                  </a:cubicBezTo>
                  <a:cubicBezTo>
                    <a:pt x="255" y="136"/>
                    <a:pt x="255" y="136"/>
                    <a:pt x="255" y="136"/>
                  </a:cubicBezTo>
                  <a:cubicBezTo>
                    <a:pt x="255" y="135"/>
                    <a:pt x="256" y="134"/>
                    <a:pt x="256" y="134"/>
                  </a:cubicBezTo>
                  <a:cubicBezTo>
                    <a:pt x="257" y="134"/>
                    <a:pt x="257" y="136"/>
                    <a:pt x="258" y="135"/>
                  </a:cubicBezTo>
                  <a:cubicBezTo>
                    <a:pt x="258" y="135"/>
                    <a:pt x="258" y="135"/>
                    <a:pt x="258" y="135"/>
                  </a:cubicBezTo>
                  <a:cubicBezTo>
                    <a:pt x="258" y="135"/>
                    <a:pt x="258" y="135"/>
                    <a:pt x="258" y="135"/>
                  </a:cubicBezTo>
                  <a:cubicBezTo>
                    <a:pt x="259" y="135"/>
                    <a:pt x="259" y="135"/>
                    <a:pt x="259" y="135"/>
                  </a:cubicBezTo>
                  <a:cubicBezTo>
                    <a:pt x="259" y="135"/>
                    <a:pt x="259" y="135"/>
                    <a:pt x="259" y="135"/>
                  </a:cubicBezTo>
                  <a:cubicBezTo>
                    <a:pt x="259" y="135"/>
                    <a:pt x="259" y="134"/>
                    <a:pt x="259" y="133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61" y="131"/>
                    <a:pt x="262" y="131"/>
                    <a:pt x="263" y="130"/>
                  </a:cubicBezTo>
                  <a:cubicBezTo>
                    <a:pt x="263" y="130"/>
                    <a:pt x="263" y="130"/>
                    <a:pt x="263" y="130"/>
                  </a:cubicBezTo>
                  <a:cubicBezTo>
                    <a:pt x="265" y="129"/>
                    <a:pt x="265" y="127"/>
                    <a:pt x="266" y="125"/>
                  </a:cubicBezTo>
                  <a:cubicBezTo>
                    <a:pt x="266" y="124"/>
                    <a:pt x="266" y="124"/>
                    <a:pt x="265" y="125"/>
                  </a:cubicBezTo>
                  <a:cubicBezTo>
                    <a:pt x="265" y="124"/>
                    <a:pt x="265" y="124"/>
                    <a:pt x="265" y="124"/>
                  </a:cubicBezTo>
                  <a:cubicBezTo>
                    <a:pt x="267" y="121"/>
                    <a:pt x="268" y="120"/>
                    <a:pt x="272" y="117"/>
                  </a:cubicBezTo>
                  <a:close/>
                  <a:moveTo>
                    <a:pt x="255" y="133"/>
                  </a:moveTo>
                  <a:cubicBezTo>
                    <a:pt x="255" y="133"/>
                    <a:pt x="255" y="133"/>
                    <a:pt x="254" y="134"/>
                  </a:cubicBezTo>
                  <a:cubicBezTo>
                    <a:pt x="254" y="134"/>
                    <a:pt x="254" y="134"/>
                    <a:pt x="254" y="134"/>
                  </a:cubicBezTo>
                  <a:cubicBezTo>
                    <a:pt x="254" y="134"/>
                    <a:pt x="254" y="134"/>
                    <a:pt x="254" y="134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5" y="133"/>
                    <a:pt x="255" y="133"/>
                    <a:pt x="255" y="133"/>
                  </a:cubicBezTo>
                  <a:close/>
                  <a:moveTo>
                    <a:pt x="351" y="188"/>
                  </a:moveTo>
                  <a:cubicBezTo>
                    <a:pt x="351" y="188"/>
                    <a:pt x="351" y="188"/>
                    <a:pt x="351" y="188"/>
                  </a:cubicBezTo>
                  <a:cubicBezTo>
                    <a:pt x="350" y="184"/>
                    <a:pt x="353" y="180"/>
                    <a:pt x="352" y="176"/>
                  </a:cubicBezTo>
                  <a:cubicBezTo>
                    <a:pt x="352" y="176"/>
                    <a:pt x="352" y="176"/>
                    <a:pt x="352" y="176"/>
                  </a:cubicBezTo>
                  <a:cubicBezTo>
                    <a:pt x="352" y="176"/>
                    <a:pt x="352" y="176"/>
                    <a:pt x="352" y="176"/>
                  </a:cubicBezTo>
                  <a:cubicBezTo>
                    <a:pt x="347" y="173"/>
                    <a:pt x="347" y="173"/>
                    <a:pt x="346" y="172"/>
                  </a:cubicBezTo>
                  <a:cubicBezTo>
                    <a:pt x="346" y="172"/>
                    <a:pt x="346" y="172"/>
                    <a:pt x="346" y="172"/>
                  </a:cubicBezTo>
                  <a:cubicBezTo>
                    <a:pt x="351" y="171"/>
                    <a:pt x="350" y="164"/>
                    <a:pt x="353" y="161"/>
                  </a:cubicBezTo>
                  <a:cubicBezTo>
                    <a:pt x="353" y="161"/>
                    <a:pt x="353" y="161"/>
                    <a:pt x="353" y="161"/>
                  </a:cubicBezTo>
                  <a:cubicBezTo>
                    <a:pt x="353" y="161"/>
                    <a:pt x="353" y="161"/>
                    <a:pt x="353" y="161"/>
                  </a:cubicBezTo>
                  <a:cubicBezTo>
                    <a:pt x="354" y="163"/>
                    <a:pt x="354" y="163"/>
                    <a:pt x="354" y="165"/>
                  </a:cubicBezTo>
                  <a:cubicBezTo>
                    <a:pt x="355" y="165"/>
                    <a:pt x="355" y="165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7" y="163"/>
                    <a:pt x="358" y="161"/>
                    <a:pt x="358" y="160"/>
                  </a:cubicBezTo>
                  <a:cubicBezTo>
                    <a:pt x="360" y="153"/>
                    <a:pt x="357" y="148"/>
                    <a:pt x="358" y="141"/>
                  </a:cubicBezTo>
                  <a:cubicBezTo>
                    <a:pt x="360" y="134"/>
                    <a:pt x="368" y="130"/>
                    <a:pt x="369" y="122"/>
                  </a:cubicBezTo>
                  <a:cubicBezTo>
                    <a:pt x="365" y="123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9" y="126"/>
                    <a:pt x="359" y="126"/>
                    <a:pt x="359" y="126"/>
                  </a:cubicBezTo>
                  <a:cubicBezTo>
                    <a:pt x="358" y="126"/>
                    <a:pt x="358" y="126"/>
                    <a:pt x="358" y="126"/>
                  </a:cubicBezTo>
                  <a:cubicBezTo>
                    <a:pt x="358" y="126"/>
                    <a:pt x="358" y="126"/>
                    <a:pt x="358" y="126"/>
                  </a:cubicBezTo>
                  <a:cubicBezTo>
                    <a:pt x="358" y="126"/>
                    <a:pt x="358" y="126"/>
                    <a:pt x="358" y="126"/>
                  </a:cubicBezTo>
                  <a:cubicBezTo>
                    <a:pt x="357" y="128"/>
                    <a:pt x="357" y="129"/>
                    <a:pt x="355" y="128"/>
                  </a:cubicBezTo>
                  <a:cubicBezTo>
                    <a:pt x="356" y="128"/>
                    <a:pt x="356" y="128"/>
                    <a:pt x="356" y="128"/>
                  </a:cubicBezTo>
                  <a:cubicBezTo>
                    <a:pt x="356" y="128"/>
                    <a:pt x="356" y="128"/>
                    <a:pt x="356" y="127"/>
                  </a:cubicBezTo>
                  <a:cubicBezTo>
                    <a:pt x="355" y="127"/>
                    <a:pt x="355" y="127"/>
                    <a:pt x="354" y="127"/>
                  </a:cubicBezTo>
                  <a:cubicBezTo>
                    <a:pt x="354" y="127"/>
                    <a:pt x="354" y="127"/>
                    <a:pt x="354" y="127"/>
                  </a:cubicBezTo>
                  <a:cubicBezTo>
                    <a:pt x="354" y="124"/>
                    <a:pt x="351" y="124"/>
                    <a:pt x="351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5" y="123"/>
                    <a:pt x="356" y="124"/>
                    <a:pt x="357" y="124"/>
                  </a:cubicBezTo>
                  <a:cubicBezTo>
                    <a:pt x="357" y="123"/>
                    <a:pt x="356" y="122"/>
                    <a:pt x="357" y="120"/>
                  </a:cubicBezTo>
                  <a:cubicBezTo>
                    <a:pt x="360" y="118"/>
                    <a:pt x="363" y="120"/>
                    <a:pt x="367" y="119"/>
                  </a:cubicBezTo>
                  <a:cubicBezTo>
                    <a:pt x="367" y="119"/>
                    <a:pt x="367" y="119"/>
                    <a:pt x="367" y="119"/>
                  </a:cubicBezTo>
                  <a:cubicBezTo>
                    <a:pt x="367" y="119"/>
                    <a:pt x="367" y="119"/>
                    <a:pt x="367" y="119"/>
                  </a:cubicBezTo>
                  <a:cubicBezTo>
                    <a:pt x="367" y="119"/>
                    <a:pt x="367" y="118"/>
                    <a:pt x="367" y="118"/>
                  </a:cubicBezTo>
                  <a:cubicBezTo>
                    <a:pt x="363" y="110"/>
                    <a:pt x="352" y="121"/>
                    <a:pt x="348" y="114"/>
                  </a:cubicBezTo>
                  <a:cubicBezTo>
                    <a:pt x="348" y="114"/>
                    <a:pt x="348" y="114"/>
                    <a:pt x="348" y="114"/>
                  </a:cubicBezTo>
                  <a:cubicBezTo>
                    <a:pt x="348" y="114"/>
                    <a:pt x="348" y="114"/>
                    <a:pt x="349" y="114"/>
                  </a:cubicBezTo>
                  <a:cubicBezTo>
                    <a:pt x="348" y="114"/>
                    <a:pt x="348" y="114"/>
                    <a:pt x="348" y="113"/>
                  </a:cubicBezTo>
                  <a:cubicBezTo>
                    <a:pt x="348" y="113"/>
                    <a:pt x="348" y="113"/>
                    <a:pt x="348" y="113"/>
                  </a:cubicBezTo>
                  <a:cubicBezTo>
                    <a:pt x="351" y="115"/>
                    <a:pt x="354" y="115"/>
                    <a:pt x="356" y="113"/>
                  </a:cubicBezTo>
                  <a:cubicBezTo>
                    <a:pt x="356" y="113"/>
                    <a:pt x="356" y="113"/>
                    <a:pt x="356" y="113"/>
                  </a:cubicBezTo>
                  <a:cubicBezTo>
                    <a:pt x="356" y="113"/>
                    <a:pt x="356" y="113"/>
                    <a:pt x="356" y="113"/>
                  </a:cubicBezTo>
                  <a:cubicBezTo>
                    <a:pt x="356" y="113"/>
                    <a:pt x="356" y="113"/>
                    <a:pt x="356" y="113"/>
                  </a:cubicBezTo>
                  <a:cubicBezTo>
                    <a:pt x="356" y="113"/>
                    <a:pt x="356" y="113"/>
                    <a:pt x="356" y="113"/>
                  </a:cubicBezTo>
                  <a:cubicBezTo>
                    <a:pt x="356" y="113"/>
                    <a:pt x="356" y="113"/>
                    <a:pt x="356" y="113"/>
                  </a:cubicBezTo>
                  <a:cubicBezTo>
                    <a:pt x="352" y="112"/>
                    <a:pt x="348" y="114"/>
                    <a:pt x="345" y="112"/>
                  </a:cubicBezTo>
                  <a:cubicBezTo>
                    <a:pt x="345" y="112"/>
                    <a:pt x="345" y="111"/>
                    <a:pt x="344" y="111"/>
                  </a:cubicBezTo>
                  <a:cubicBezTo>
                    <a:pt x="347" y="109"/>
                    <a:pt x="350" y="110"/>
                    <a:pt x="352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3" y="109"/>
                    <a:pt x="353" y="109"/>
                    <a:pt x="353" y="108"/>
                  </a:cubicBezTo>
                  <a:cubicBezTo>
                    <a:pt x="352" y="108"/>
                    <a:pt x="352" y="108"/>
                    <a:pt x="352" y="107"/>
                  </a:cubicBezTo>
                  <a:cubicBezTo>
                    <a:pt x="351" y="108"/>
                    <a:pt x="350" y="108"/>
                    <a:pt x="348" y="108"/>
                  </a:cubicBezTo>
                  <a:cubicBezTo>
                    <a:pt x="348" y="108"/>
                    <a:pt x="348" y="108"/>
                    <a:pt x="348" y="108"/>
                  </a:cubicBezTo>
                  <a:cubicBezTo>
                    <a:pt x="347" y="108"/>
                    <a:pt x="347" y="107"/>
                    <a:pt x="347" y="107"/>
                  </a:cubicBezTo>
                  <a:cubicBezTo>
                    <a:pt x="350" y="104"/>
                    <a:pt x="350" y="104"/>
                    <a:pt x="348" y="103"/>
                  </a:cubicBezTo>
                  <a:cubicBezTo>
                    <a:pt x="348" y="103"/>
                    <a:pt x="348" y="103"/>
                    <a:pt x="348" y="103"/>
                  </a:cubicBezTo>
                  <a:cubicBezTo>
                    <a:pt x="344" y="105"/>
                    <a:pt x="343" y="104"/>
                    <a:pt x="342" y="104"/>
                  </a:cubicBezTo>
                  <a:cubicBezTo>
                    <a:pt x="342" y="104"/>
                    <a:pt x="342" y="104"/>
                    <a:pt x="342" y="104"/>
                  </a:cubicBezTo>
                  <a:cubicBezTo>
                    <a:pt x="342" y="104"/>
                    <a:pt x="342" y="104"/>
                    <a:pt x="342" y="104"/>
                  </a:cubicBezTo>
                  <a:cubicBezTo>
                    <a:pt x="342" y="102"/>
                    <a:pt x="342" y="102"/>
                    <a:pt x="340" y="102"/>
                  </a:cubicBezTo>
                  <a:cubicBezTo>
                    <a:pt x="335" y="102"/>
                    <a:pt x="332" y="102"/>
                    <a:pt x="330" y="101"/>
                  </a:cubicBezTo>
                  <a:cubicBezTo>
                    <a:pt x="330" y="101"/>
                    <a:pt x="330" y="101"/>
                    <a:pt x="330" y="101"/>
                  </a:cubicBezTo>
                  <a:cubicBezTo>
                    <a:pt x="330" y="101"/>
                    <a:pt x="330" y="101"/>
                    <a:pt x="330" y="100"/>
                  </a:cubicBezTo>
                  <a:cubicBezTo>
                    <a:pt x="331" y="99"/>
                    <a:pt x="333" y="99"/>
                    <a:pt x="335" y="98"/>
                  </a:cubicBezTo>
                  <a:cubicBezTo>
                    <a:pt x="334" y="98"/>
                    <a:pt x="334" y="98"/>
                    <a:pt x="328" y="98"/>
                  </a:cubicBezTo>
                  <a:cubicBezTo>
                    <a:pt x="329" y="98"/>
                    <a:pt x="329" y="97"/>
                    <a:pt x="329" y="97"/>
                  </a:cubicBezTo>
                  <a:cubicBezTo>
                    <a:pt x="329" y="97"/>
                    <a:pt x="329" y="97"/>
                    <a:pt x="329" y="97"/>
                  </a:cubicBezTo>
                  <a:cubicBezTo>
                    <a:pt x="327" y="97"/>
                    <a:pt x="327" y="97"/>
                    <a:pt x="326" y="98"/>
                  </a:cubicBezTo>
                  <a:cubicBezTo>
                    <a:pt x="326" y="98"/>
                    <a:pt x="326" y="98"/>
                    <a:pt x="326" y="98"/>
                  </a:cubicBezTo>
                  <a:cubicBezTo>
                    <a:pt x="326" y="99"/>
                    <a:pt x="326" y="99"/>
                    <a:pt x="327" y="99"/>
                  </a:cubicBezTo>
                  <a:cubicBezTo>
                    <a:pt x="326" y="99"/>
                    <a:pt x="326" y="99"/>
                    <a:pt x="326" y="99"/>
                  </a:cubicBezTo>
                  <a:cubicBezTo>
                    <a:pt x="326" y="99"/>
                    <a:pt x="326" y="99"/>
                    <a:pt x="326" y="99"/>
                  </a:cubicBezTo>
                  <a:cubicBezTo>
                    <a:pt x="325" y="98"/>
                    <a:pt x="323" y="96"/>
                    <a:pt x="321" y="96"/>
                  </a:cubicBezTo>
                  <a:cubicBezTo>
                    <a:pt x="321" y="96"/>
                    <a:pt x="321" y="96"/>
                    <a:pt x="321" y="96"/>
                  </a:cubicBezTo>
                  <a:cubicBezTo>
                    <a:pt x="321" y="96"/>
                    <a:pt x="321" y="96"/>
                    <a:pt x="321" y="96"/>
                  </a:cubicBezTo>
                  <a:cubicBezTo>
                    <a:pt x="321" y="96"/>
                    <a:pt x="321" y="95"/>
                    <a:pt x="322" y="95"/>
                  </a:cubicBezTo>
                  <a:cubicBezTo>
                    <a:pt x="321" y="95"/>
                    <a:pt x="318" y="94"/>
                    <a:pt x="317" y="94"/>
                  </a:cubicBezTo>
                  <a:cubicBezTo>
                    <a:pt x="316" y="94"/>
                    <a:pt x="316" y="94"/>
                    <a:pt x="316" y="94"/>
                  </a:cubicBezTo>
                  <a:cubicBezTo>
                    <a:pt x="316" y="94"/>
                    <a:pt x="316" y="93"/>
                    <a:pt x="315" y="93"/>
                  </a:cubicBezTo>
                  <a:cubicBezTo>
                    <a:pt x="316" y="93"/>
                    <a:pt x="316" y="93"/>
                    <a:pt x="318" y="92"/>
                  </a:cubicBezTo>
                  <a:cubicBezTo>
                    <a:pt x="318" y="92"/>
                    <a:pt x="318" y="92"/>
                    <a:pt x="318" y="92"/>
                  </a:cubicBezTo>
                  <a:cubicBezTo>
                    <a:pt x="316" y="92"/>
                    <a:pt x="316" y="92"/>
                    <a:pt x="315" y="92"/>
                  </a:cubicBezTo>
                  <a:cubicBezTo>
                    <a:pt x="316" y="92"/>
                    <a:pt x="317" y="92"/>
                    <a:pt x="317" y="91"/>
                  </a:cubicBezTo>
                  <a:cubicBezTo>
                    <a:pt x="316" y="90"/>
                    <a:pt x="313" y="91"/>
                    <a:pt x="313" y="91"/>
                  </a:cubicBezTo>
                  <a:cubicBezTo>
                    <a:pt x="313" y="91"/>
                    <a:pt x="313" y="91"/>
                    <a:pt x="313" y="91"/>
                  </a:cubicBezTo>
                  <a:cubicBezTo>
                    <a:pt x="313" y="91"/>
                    <a:pt x="312" y="91"/>
                    <a:pt x="312" y="90"/>
                  </a:cubicBezTo>
                  <a:cubicBezTo>
                    <a:pt x="312" y="90"/>
                    <a:pt x="312" y="90"/>
                    <a:pt x="314" y="89"/>
                  </a:cubicBezTo>
                  <a:cubicBezTo>
                    <a:pt x="314" y="89"/>
                    <a:pt x="314" y="89"/>
                    <a:pt x="314" y="89"/>
                  </a:cubicBezTo>
                  <a:cubicBezTo>
                    <a:pt x="314" y="89"/>
                    <a:pt x="314" y="89"/>
                    <a:pt x="314" y="89"/>
                  </a:cubicBezTo>
                  <a:cubicBezTo>
                    <a:pt x="314" y="89"/>
                    <a:pt x="314" y="89"/>
                    <a:pt x="314" y="89"/>
                  </a:cubicBezTo>
                  <a:cubicBezTo>
                    <a:pt x="314" y="89"/>
                    <a:pt x="314" y="89"/>
                    <a:pt x="314" y="89"/>
                  </a:cubicBezTo>
                  <a:cubicBezTo>
                    <a:pt x="314" y="89"/>
                    <a:pt x="314" y="88"/>
                    <a:pt x="314" y="88"/>
                  </a:cubicBezTo>
                  <a:cubicBezTo>
                    <a:pt x="313" y="88"/>
                    <a:pt x="313" y="88"/>
                    <a:pt x="312" y="88"/>
                  </a:cubicBezTo>
                  <a:cubicBezTo>
                    <a:pt x="311" y="88"/>
                    <a:pt x="310" y="87"/>
                    <a:pt x="308" y="88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7" y="89"/>
                    <a:pt x="307" y="90"/>
                    <a:pt x="307" y="91"/>
                  </a:cubicBezTo>
                  <a:cubicBezTo>
                    <a:pt x="307" y="91"/>
                    <a:pt x="307" y="91"/>
                    <a:pt x="307" y="91"/>
                  </a:cubicBezTo>
                  <a:cubicBezTo>
                    <a:pt x="307" y="91"/>
                    <a:pt x="307" y="91"/>
                    <a:pt x="307" y="91"/>
                  </a:cubicBezTo>
                  <a:cubicBezTo>
                    <a:pt x="307" y="93"/>
                    <a:pt x="309" y="93"/>
                    <a:pt x="310" y="95"/>
                  </a:cubicBezTo>
                  <a:cubicBezTo>
                    <a:pt x="309" y="94"/>
                    <a:pt x="309" y="94"/>
                    <a:pt x="309" y="94"/>
                  </a:cubicBezTo>
                  <a:cubicBezTo>
                    <a:pt x="304" y="91"/>
                    <a:pt x="304" y="91"/>
                    <a:pt x="303" y="91"/>
                  </a:cubicBezTo>
                  <a:cubicBezTo>
                    <a:pt x="303" y="91"/>
                    <a:pt x="303" y="92"/>
                    <a:pt x="303" y="92"/>
                  </a:cubicBezTo>
                  <a:cubicBezTo>
                    <a:pt x="305" y="94"/>
                    <a:pt x="305" y="94"/>
                    <a:pt x="305" y="95"/>
                  </a:cubicBezTo>
                  <a:cubicBezTo>
                    <a:pt x="305" y="95"/>
                    <a:pt x="305" y="95"/>
                    <a:pt x="304" y="95"/>
                  </a:cubicBezTo>
                  <a:cubicBezTo>
                    <a:pt x="299" y="92"/>
                    <a:pt x="299" y="95"/>
                    <a:pt x="299" y="96"/>
                  </a:cubicBezTo>
                  <a:cubicBezTo>
                    <a:pt x="299" y="96"/>
                    <a:pt x="299" y="96"/>
                    <a:pt x="299" y="96"/>
                  </a:cubicBezTo>
                  <a:cubicBezTo>
                    <a:pt x="296" y="93"/>
                    <a:pt x="296" y="93"/>
                    <a:pt x="300" y="91"/>
                  </a:cubicBezTo>
                  <a:cubicBezTo>
                    <a:pt x="298" y="90"/>
                    <a:pt x="297" y="90"/>
                    <a:pt x="296" y="90"/>
                  </a:cubicBezTo>
                  <a:cubicBezTo>
                    <a:pt x="297" y="91"/>
                    <a:pt x="297" y="91"/>
                    <a:pt x="297" y="92"/>
                  </a:cubicBezTo>
                  <a:cubicBezTo>
                    <a:pt x="296" y="92"/>
                    <a:pt x="296" y="92"/>
                    <a:pt x="295" y="92"/>
                  </a:cubicBezTo>
                  <a:cubicBezTo>
                    <a:pt x="295" y="92"/>
                    <a:pt x="295" y="92"/>
                    <a:pt x="295" y="92"/>
                  </a:cubicBezTo>
                  <a:cubicBezTo>
                    <a:pt x="294" y="92"/>
                    <a:pt x="294" y="92"/>
                    <a:pt x="294" y="91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4" y="90"/>
                    <a:pt x="292" y="90"/>
                    <a:pt x="291" y="90"/>
                  </a:cubicBezTo>
                  <a:cubicBezTo>
                    <a:pt x="291" y="91"/>
                    <a:pt x="291" y="91"/>
                    <a:pt x="291" y="92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89" y="93"/>
                    <a:pt x="289" y="93"/>
                    <a:pt x="289" y="93"/>
                  </a:cubicBezTo>
                  <a:cubicBezTo>
                    <a:pt x="290" y="94"/>
                    <a:pt x="291" y="95"/>
                    <a:pt x="292" y="96"/>
                  </a:cubicBezTo>
                  <a:cubicBezTo>
                    <a:pt x="292" y="96"/>
                    <a:pt x="291" y="96"/>
                    <a:pt x="291" y="96"/>
                  </a:cubicBezTo>
                  <a:cubicBezTo>
                    <a:pt x="291" y="96"/>
                    <a:pt x="291" y="96"/>
                    <a:pt x="292" y="97"/>
                  </a:cubicBezTo>
                  <a:cubicBezTo>
                    <a:pt x="292" y="97"/>
                    <a:pt x="292" y="97"/>
                    <a:pt x="293" y="97"/>
                  </a:cubicBezTo>
                  <a:cubicBezTo>
                    <a:pt x="292" y="98"/>
                    <a:pt x="292" y="98"/>
                    <a:pt x="290" y="97"/>
                  </a:cubicBezTo>
                  <a:cubicBezTo>
                    <a:pt x="290" y="97"/>
                    <a:pt x="290" y="97"/>
                    <a:pt x="290" y="97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5"/>
                    <a:pt x="288" y="95"/>
                    <a:pt x="291" y="100"/>
                  </a:cubicBezTo>
                  <a:cubicBezTo>
                    <a:pt x="291" y="100"/>
                    <a:pt x="291" y="100"/>
                    <a:pt x="291" y="100"/>
                  </a:cubicBezTo>
                  <a:cubicBezTo>
                    <a:pt x="291" y="100"/>
                    <a:pt x="291" y="100"/>
                    <a:pt x="291" y="100"/>
                  </a:cubicBezTo>
                  <a:cubicBezTo>
                    <a:pt x="291" y="100"/>
                    <a:pt x="291" y="100"/>
                    <a:pt x="289" y="98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98"/>
                    <a:pt x="288" y="98"/>
                    <a:pt x="291" y="101"/>
                  </a:cubicBezTo>
                  <a:cubicBezTo>
                    <a:pt x="291" y="101"/>
                    <a:pt x="291" y="101"/>
                    <a:pt x="291" y="101"/>
                  </a:cubicBezTo>
                  <a:cubicBezTo>
                    <a:pt x="291" y="101"/>
                    <a:pt x="291" y="101"/>
                    <a:pt x="291" y="101"/>
                  </a:cubicBezTo>
                  <a:cubicBezTo>
                    <a:pt x="290" y="101"/>
                    <a:pt x="288" y="101"/>
                    <a:pt x="287" y="101"/>
                  </a:cubicBezTo>
                  <a:cubicBezTo>
                    <a:pt x="287" y="101"/>
                    <a:pt x="288" y="102"/>
                    <a:pt x="288" y="103"/>
                  </a:cubicBezTo>
                  <a:cubicBezTo>
                    <a:pt x="288" y="103"/>
                    <a:pt x="288" y="103"/>
                    <a:pt x="288" y="103"/>
                  </a:cubicBezTo>
                  <a:cubicBezTo>
                    <a:pt x="288" y="103"/>
                    <a:pt x="288" y="103"/>
                    <a:pt x="286" y="101"/>
                  </a:cubicBezTo>
                  <a:cubicBezTo>
                    <a:pt x="286" y="102"/>
                    <a:pt x="286" y="102"/>
                    <a:pt x="286" y="102"/>
                  </a:cubicBezTo>
                  <a:cubicBezTo>
                    <a:pt x="286" y="102"/>
                    <a:pt x="286" y="102"/>
                    <a:pt x="285" y="102"/>
                  </a:cubicBezTo>
                  <a:cubicBezTo>
                    <a:pt x="285" y="102"/>
                    <a:pt x="285" y="102"/>
                    <a:pt x="285" y="102"/>
                  </a:cubicBezTo>
                  <a:cubicBezTo>
                    <a:pt x="284" y="102"/>
                    <a:pt x="284" y="102"/>
                    <a:pt x="284" y="102"/>
                  </a:cubicBezTo>
                  <a:cubicBezTo>
                    <a:pt x="284" y="102"/>
                    <a:pt x="284" y="103"/>
                    <a:pt x="283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82" y="103"/>
                    <a:pt x="280" y="105"/>
                    <a:pt x="281" y="109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0" y="112"/>
                    <a:pt x="277" y="113"/>
                    <a:pt x="275" y="115"/>
                  </a:cubicBezTo>
                  <a:cubicBezTo>
                    <a:pt x="276" y="115"/>
                    <a:pt x="277" y="114"/>
                    <a:pt x="278" y="114"/>
                  </a:cubicBezTo>
                  <a:cubicBezTo>
                    <a:pt x="278" y="114"/>
                    <a:pt x="279" y="115"/>
                    <a:pt x="279" y="115"/>
                  </a:cubicBezTo>
                  <a:cubicBezTo>
                    <a:pt x="279" y="115"/>
                    <a:pt x="279" y="115"/>
                    <a:pt x="279" y="115"/>
                  </a:cubicBezTo>
                  <a:cubicBezTo>
                    <a:pt x="279" y="115"/>
                    <a:pt x="279" y="115"/>
                    <a:pt x="279" y="115"/>
                  </a:cubicBezTo>
                  <a:cubicBezTo>
                    <a:pt x="278" y="119"/>
                    <a:pt x="274" y="121"/>
                    <a:pt x="272" y="125"/>
                  </a:cubicBezTo>
                  <a:cubicBezTo>
                    <a:pt x="272" y="125"/>
                    <a:pt x="272" y="125"/>
                    <a:pt x="272" y="125"/>
                  </a:cubicBezTo>
                  <a:cubicBezTo>
                    <a:pt x="272" y="125"/>
                    <a:pt x="272" y="125"/>
                    <a:pt x="272" y="125"/>
                  </a:cubicBezTo>
                  <a:cubicBezTo>
                    <a:pt x="272" y="125"/>
                    <a:pt x="272" y="125"/>
                    <a:pt x="272" y="125"/>
                  </a:cubicBezTo>
                  <a:cubicBezTo>
                    <a:pt x="272" y="125"/>
                    <a:pt x="272" y="125"/>
                    <a:pt x="272" y="125"/>
                  </a:cubicBezTo>
                  <a:cubicBezTo>
                    <a:pt x="271" y="126"/>
                    <a:pt x="271" y="126"/>
                    <a:pt x="269" y="126"/>
                  </a:cubicBezTo>
                  <a:cubicBezTo>
                    <a:pt x="269" y="126"/>
                    <a:pt x="269" y="126"/>
                    <a:pt x="269" y="126"/>
                  </a:cubicBezTo>
                  <a:cubicBezTo>
                    <a:pt x="269" y="126"/>
                    <a:pt x="269" y="126"/>
                    <a:pt x="269" y="126"/>
                  </a:cubicBezTo>
                  <a:cubicBezTo>
                    <a:pt x="269" y="126"/>
                    <a:pt x="269" y="126"/>
                    <a:pt x="269" y="126"/>
                  </a:cubicBezTo>
                  <a:cubicBezTo>
                    <a:pt x="266" y="128"/>
                    <a:pt x="267" y="131"/>
                    <a:pt x="268" y="131"/>
                  </a:cubicBezTo>
                  <a:cubicBezTo>
                    <a:pt x="271" y="132"/>
                    <a:pt x="274" y="126"/>
                    <a:pt x="275" y="129"/>
                  </a:cubicBezTo>
                  <a:cubicBezTo>
                    <a:pt x="275" y="129"/>
                    <a:pt x="275" y="129"/>
                    <a:pt x="275" y="129"/>
                  </a:cubicBezTo>
                  <a:cubicBezTo>
                    <a:pt x="275" y="132"/>
                    <a:pt x="275" y="132"/>
                    <a:pt x="268" y="135"/>
                  </a:cubicBezTo>
                  <a:cubicBezTo>
                    <a:pt x="268" y="136"/>
                    <a:pt x="268" y="136"/>
                    <a:pt x="270" y="135"/>
                  </a:cubicBezTo>
                  <a:cubicBezTo>
                    <a:pt x="267" y="143"/>
                    <a:pt x="273" y="141"/>
                    <a:pt x="274" y="140"/>
                  </a:cubicBezTo>
                  <a:cubicBezTo>
                    <a:pt x="277" y="139"/>
                    <a:pt x="279" y="136"/>
                    <a:pt x="282" y="134"/>
                  </a:cubicBezTo>
                  <a:cubicBezTo>
                    <a:pt x="284" y="134"/>
                    <a:pt x="285" y="134"/>
                    <a:pt x="287" y="136"/>
                  </a:cubicBezTo>
                  <a:cubicBezTo>
                    <a:pt x="287" y="136"/>
                    <a:pt x="287" y="136"/>
                    <a:pt x="287" y="136"/>
                  </a:cubicBezTo>
                  <a:cubicBezTo>
                    <a:pt x="286" y="137"/>
                    <a:pt x="287" y="137"/>
                    <a:pt x="287" y="138"/>
                  </a:cubicBezTo>
                  <a:cubicBezTo>
                    <a:pt x="287" y="139"/>
                    <a:pt x="287" y="139"/>
                    <a:pt x="287" y="139"/>
                  </a:cubicBezTo>
                  <a:cubicBezTo>
                    <a:pt x="287" y="139"/>
                    <a:pt x="287" y="139"/>
                    <a:pt x="289" y="138"/>
                  </a:cubicBezTo>
                  <a:cubicBezTo>
                    <a:pt x="289" y="138"/>
                    <a:pt x="289" y="138"/>
                    <a:pt x="289" y="138"/>
                  </a:cubicBezTo>
                  <a:cubicBezTo>
                    <a:pt x="289" y="138"/>
                    <a:pt x="289" y="138"/>
                    <a:pt x="289" y="138"/>
                  </a:cubicBezTo>
                  <a:cubicBezTo>
                    <a:pt x="289" y="138"/>
                    <a:pt x="289" y="138"/>
                    <a:pt x="289" y="138"/>
                  </a:cubicBezTo>
                  <a:cubicBezTo>
                    <a:pt x="290" y="138"/>
                    <a:pt x="290" y="138"/>
                    <a:pt x="291" y="141"/>
                  </a:cubicBezTo>
                  <a:cubicBezTo>
                    <a:pt x="291" y="141"/>
                    <a:pt x="291" y="141"/>
                    <a:pt x="291" y="141"/>
                  </a:cubicBezTo>
                  <a:cubicBezTo>
                    <a:pt x="292" y="145"/>
                    <a:pt x="295" y="146"/>
                    <a:pt x="296" y="149"/>
                  </a:cubicBezTo>
                  <a:cubicBezTo>
                    <a:pt x="296" y="149"/>
                    <a:pt x="296" y="149"/>
                    <a:pt x="296" y="149"/>
                  </a:cubicBezTo>
                  <a:cubicBezTo>
                    <a:pt x="294" y="151"/>
                    <a:pt x="294" y="151"/>
                    <a:pt x="294" y="152"/>
                  </a:cubicBezTo>
                  <a:cubicBezTo>
                    <a:pt x="295" y="153"/>
                    <a:pt x="295" y="153"/>
                    <a:pt x="296" y="153"/>
                  </a:cubicBezTo>
                  <a:cubicBezTo>
                    <a:pt x="296" y="153"/>
                    <a:pt x="296" y="153"/>
                    <a:pt x="296" y="153"/>
                  </a:cubicBezTo>
                  <a:cubicBezTo>
                    <a:pt x="296" y="154"/>
                    <a:pt x="295" y="154"/>
                    <a:pt x="295" y="155"/>
                  </a:cubicBezTo>
                  <a:cubicBezTo>
                    <a:pt x="295" y="155"/>
                    <a:pt x="297" y="158"/>
                    <a:pt x="299" y="154"/>
                  </a:cubicBezTo>
                  <a:cubicBezTo>
                    <a:pt x="299" y="154"/>
                    <a:pt x="299" y="154"/>
                    <a:pt x="299" y="153"/>
                  </a:cubicBezTo>
                  <a:cubicBezTo>
                    <a:pt x="301" y="152"/>
                    <a:pt x="305" y="156"/>
                    <a:pt x="306" y="157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1" y="159"/>
                    <a:pt x="300" y="160"/>
                    <a:pt x="299" y="160"/>
                  </a:cubicBezTo>
                  <a:cubicBezTo>
                    <a:pt x="300" y="160"/>
                    <a:pt x="300" y="160"/>
                    <a:pt x="302" y="160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299" y="166"/>
                    <a:pt x="299" y="167"/>
                    <a:pt x="299" y="168"/>
                  </a:cubicBezTo>
                  <a:cubicBezTo>
                    <a:pt x="299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1" y="167"/>
                    <a:pt x="303" y="167"/>
                    <a:pt x="305" y="164"/>
                  </a:cubicBezTo>
                  <a:cubicBezTo>
                    <a:pt x="305" y="163"/>
                    <a:pt x="303" y="163"/>
                    <a:pt x="303" y="162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03" y="162"/>
                    <a:pt x="303" y="162"/>
                    <a:pt x="303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5" y="161"/>
                    <a:pt x="305" y="161"/>
                    <a:pt x="311" y="166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06" y="171"/>
                    <a:pt x="303" y="175"/>
                    <a:pt x="310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9" y="181"/>
                    <a:pt x="308" y="182"/>
                    <a:pt x="308" y="185"/>
                  </a:cubicBezTo>
                  <a:cubicBezTo>
                    <a:pt x="314" y="186"/>
                    <a:pt x="312" y="194"/>
                    <a:pt x="316" y="197"/>
                  </a:cubicBezTo>
                  <a:cubicBezTo>
                    <a:pt x="316" y="194"/>
                    <a:pt x="317" y="193"/>
                    <a:pt x="318" y="191"/>
                  </a:cubicBezTo>
                  <a:cubicBezTo>
                    <a:pt x="318" y="191"/>
                    <a:pt x="318" y="191"/>
                    <a:pt x="318" y="191"/>
                  </a:cubicBezTo>
                  <a:cubicBezTo>
                    <a:pt x="323" y="208"/>
                    <a:pt x="324" y="208"/>
                    <a:pt x="356" y="205"/>
                  </a:cubicBezTo>
                  <a:cubicBezTo>
                    <a:pt x="353" y="190"/>
                    <a:pt x="353" y="190"/>
                    <a:pt x="351" y="188"/>
                  </a:cubicBezTo>
                  <a:close/>
                  <a:moveTo>
                    <a:pt x="308" y="342"/>
                  </a:moveTo>
                  <a:cubicBezTo>
                    <a:pt x="308" y="342"/>
                    <a:pt x="308" y="342"/>
                    <a:pt x="308" y="342"/>
                  </a:cubicBezTo>
                  <a:cubicBezTo>
                    <a:pt x="307" y="343"/>
                    <a:pt x="306" y="344"/>
                    <a:pt x="305" y="342"/>
                  </a:cubicBezTo>
                  <a:cubicBezTo>
                    <a:pt x="305" y="342"/>
                    <a:pt x="305" y="342"/>
                    <a:pt x="305" y="342"/>
                  </a:cubicBezTo>
                  <a:cubicBezTo>
                    <a:pt x="304" y="344"/>
                    <a:pt x="305" y="346"/>
                    <a:pt x="304" y="347"/>
                  </a:cubicBezTo>
                  <a:cubicBezTo>
                    <a:pt x="306" y="346"/>
                    <a:pt x="309" y="345"/>
                    <a:pt x="308" y="342"/>
                  </a:cubicBezTo>
                  <a:close/>
                  <a:moveTo>
                    <a:pt x="243" y="133"/>
                  </a:moveTo>
                  <a:cubicBezTo>
                    <a:pt x="243" y="133"/>
                    <a:pt x="243" y="133"/>
                    <a:pt x="243" y="133"/>
                  </a:cubicBezTo>
                  <a:cubicBezTo>
                    <a:pt x="243" y="131"/>
                    <a:pt x="243" y="131"/>
                    <a:pt x="242" y="131"/>
                  </a:cubicBezTo>
                  <a:cubicBezTo>
                    <a:pt x="242" y="131"/>
                    <a:pt x="242" y="130"/>
                    <a:pt x="242" y="130"/>
                  </a:cubicBezTo>
                  <a:cubicBezTo>
                    <a:pt x="242" y="130"/>
                    <a:pt x="242" y="131"/>
                    <a:pt x="241" y="131"/>
                  </a:cubicBezTo>
                  <a:cubicBezTo>
                    <a:pt x="241" y="132"/>
                    <a:pt x="240" y="133"/>
                    <a:pt x="240" y="133"/>
                  </a:cubicBezTo>
                  <a:cubicBezTo>
                    <a:pt x="240" y="134"/>
                    <a:pt x="240" y="134"/>
                    <a:pt x="240" y="134"/>
                  </a:cubicBezTo>
                  <a:cubicBezTo>
                    <a:pt x="240" y="134"/>
                    <a:pt x="239" y="135"/>
                    <a:pt x="239" y="136"/>
                  </a:cubicBezTo>
                  <a:cubicBezTo>
                    <a:pt x="242" y="133"/>
                    <a:pt x="242" y="133"/>
                    <a:pt x="243" y="133"/>
                  </a:cubicBezTo>
                  <a:close/>
                  <a:moveTo>
                    <a:pt x="677" y="111"/>
                  </a:moveTo>
                  <a:cubicBezTo>
                    <a:pt x="677" y="110"/>
                    <a:pt x="677" y="110"/>
                    <a:pt x="677" y="109"/>
                  </a:cubicBezTo>
                  <a:cubicBezTo>
                    <a:pt x="677" y="109"/>
                    <a:pt x="677" y="109"/>
                    <a:pt x="677" y="109"/>
                  </a:cubicBezTo>
                  <a:cubicBezTo>
                    <a:pt x="677" y="109"/>
                    <a:pt x="677" y="109"/>
                    <a:pt x="677" y="109"/>
                  </a:cubicBezTo>
                  <a:cubicBezTo>
                    <a:pt x="677" y="109"/>
                    <a:pt x="677" y="109"/>
                    <a:pt x="677" y="109"/>
                  </a:cubicBezTo>
                  <a:cubicBezTo>
                    <a:pt x="677" y="109"/>
                    <a:pt x="677" y="109"/>
                    <a:pt x="677" y="109"/>
                  </a:cubicBezTo>
                  <a:cubicBezTo>
                    <a:pt x="677" y="109"/>
                    <a:pt x="677" y="108"/>
                    <a:pt x="675" y="104"/>
                  </a:cubicBezTo>
                  <a:cubicBezTo>
                    <a:pt x="674" y="104"/>
                    <a:pt x="674" y="104"/>
                    <a:pt x="673" y="103"/>
                  </a:cubicBezTo>
                  <a:cubicBezTo>
                    <a:pt x="673" y="103"/>
                    <a:pt x="674" y="103"/>
                    <a:pt x="674" y="104"/>
                  </a:cubicBezTo>
                  <a:cubicBezTo>
                    <a:pt x="674" y="109"/>
                    <a:pt x="675" y="114"/>
                    <a:pt x="676" y="115"/>
                  </a:cubicBezTo>
                  <a:cubicBezTo>
                    <a:pt x="675" y="112"/>
                    <a:pt x="676" y="111"/>
                    <a:pt x="677" y="111"/>
                  </a:cubicBezTo>
                  <a:close/>
                  <a:moveTo>
                    <a:pt x="259" y="135"/>
                  </a:moveTo>
                  <a:cubicBezTo>
                    <a:pt x="259" y="135"/>
                    <a:pt x="259" y="135"/>
                    <a:pt x="259" y="135"/>
                  </a:cubicBezTo>
                  <a:cubicBezTo>
                    <a:pt x="259" y="135"/>
                    <a:pt x="259" y="135"/>
                    <a:pt x="259" y="135"/>
                  </a:cubicBezTo>
                  <a:cubicBezTo>
                    <a:pt x="259" y="135"/>
                    <a:pt x="259" y="135"/>
                    <a:pt x="259" y="135"/>
                  </a:cubicBezTo>
                  <a:close/>
                  <a:moveTo>
                    <a:pt x="237" y="131"/>
                  </a:moveTo>
                  <a:cubicBezTo>
                    <a:pt x="237" y="131"/>
                    <a:pt x="236" y="131"/>
                    <a:pt x="236" y="131"/>
                  </a:cubicBezTo>
                  <a:cubicBezTo>
                    <a:pt x="236" y="131"/>
                    <a:pt x="236" y="131"/>
                    <a:pt x="235" y="131"/>
                  </a:cubicBezTo>
                  <a:cubicBezTo>
                    <a:pt x="235" y="131"/>
                    <a:pt x="234" y="132"/>
                    <a:pt x="235" y="132"/>
                  </a:cubicBezTo>
                  <a:cubicBezTo>
                    <a:pt x="235" y="133"/>
                    <a:pt x="236" y="132"/>
                    <a:pt x="237" y="132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7" y="132"/>
                    <a:pt x="236" y="132"/>
                    <a:pt x="236" y="133"/>
                  </a:cubicBezTo>
                  <a:cubicBezTo>
                    <a:pt x="237" y="132"/>
                    <a:pt x="237" y="133"/>
                    <a:pt x="236" y="133"/>
                  </a:cubicBezTo>
                  <a:cubicBezTo>
                    <a:pt x="236" y="134"/>
                    <a:pt x="236" y="134"/>
                    <a:pt x="236" y="134"/>
                  </a:cubicBezTo>
                  <a:cubicBezTo>
                    <a:pt x="236" y="134"/>
                    <a:pt x="235" y="134"/>
                    <a:pt x="235" y="134"/>
                  </a:cubicBezTo>
                  <a:cubicBezTo>
                    <a:pt x="235" y="135"/>
                    <a:pt x="235" y="135"/>
                    <a:pt x="235" y="136"/>
                  </a:cubicBezTo>
                  <a:cubicBezTo>
                    <a:pt x="235" y="136"/>
                    <a:pt x="235" y="136"/>
                    <a:pt x="235" y="136"/>
                  </a:cubicBezTo>
                  <a:cubicBezTo>
                    <a:pt x="235" y="136"/>
                    <a:pt x="236" y="136"/>
                    <a:pt x="237" y="135"/>
                  </a:cubicBezTo>
                  <a:cubicBezTo>
                    <a:pt x="237" y="135"/>
                    <a:pt x="242" y="126"/>
                    <a:pt x="241" y="125"/>
                  </a:cubicBezTo>
                  <a:cubicBezTo>
                    <a:pt x="241" y="125"/>
                    <a:pt x="241" y="125"/>
                    <a:pt x="241" y="125"/>
                  </a:cubicBezTo>
                  <a:cubicBezTo>
                    <a:pt x="240" y="125"/>
                    <a:pt x="240" y="126"/>
                    <a:pt x="239" y="127"/>
                  </a:cubicBezTo>
                  <a:cubicBezTo>
                    <a:pt x="238" y="127"/>
                    <a:pt x="238" y="128"/>
                    <a:pt x="238" y="128"/>
                  </a:cubicBezTo>
                  <a:cubicBezTo>
                    <a:pt x="238" y="128"/>
                    <a:pt x="239" y="128"/>
                    <a:pt x="239" y="128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39" y="128"/>
                    <a:pt x="238" y="129"/>
                    <a:pt x="237" y="130"/>
                  </a:cubicBezTo>
                  <a:lnTo>
                    <a:pt x="237" y="131"/>
                  </a:lnTo>
                  <a:close/>
                  <a:moveTo>
                    <a:pt x="250" y="612"/>
                  </a:moveTo>
                  <a:cubicBezTo>
                    <a:pt x="250" y="612"/>
                    <a:pt x="250" y="612"/>
                    <a:pt x="250" y="612"/>
                  </a:cubicBezTo>
                  <a:cubicBezTo>
                    <a:pt x="250" y="612"/>
                    <a:pt x="250" y="612"/>
                    <a:pt x="250" y="612"/>
                  </a:cubicBezTo>
                  <a:cubicBezTo>
                    <a:pt x="250" y="613"/>
                    <a:pt x="250" y="613"/>
                    <a:pt x="250" y="613"/>
                  </a:cubicBezTo>
                  <a:cubicBezTo>
                    <a:pt x="260" y="610"/>
                    <a:pt x="271" y="608"/>
                    <a:pt x="282" y="605"/>
                  </a:cubicBezTo>
                  <a:cubicBezTo>
                    <a:pt x="282" y="605"/>
                    <a:pt x="283" y="605"/>
                    <a:pt x="283" y="605"/>
                  </a:cubicBezTo>
                  <a:cubicBezTo>
                    <a:pt x="283" y="605"/>
                    <a:pt x="283" y="605"/>
                    <a:pt x="282" y="605"/>
                  </a:cubicBezTo>
                  <a:cubicBezTo>
                    <a:pt x="278" y="604"/>
                    <a:pt x="252" y="598"/>
                    <a:pt x="244" y="601"/>
                  </a:cubicBezTo>
                  <a:cubicBezTo>
                    <a:pt x="243" y="601"/>
                    <a:pt x="243" y="602"/>
                    <a:pt x="243" y="603"/>
                  </a:cubicBezTo>
                  <a:cubicBezTo>
                    <a:pt x="245" y="605"/>
                    <a:pt x="250" y="612"/>
                    <a:pt x="250" y="612"/>
                  </a:cubicBezTo>
                  <a:close/>
                  <a:moveTo>
                    <a:pt x="401" y="143"/>
                  </a:moveTo>
                  <a:cubicBezTo>
                    <a:pt x="401" y="143"/>
                    <a:pt x="401" y="143"/>
                    <a:pt x="401" y="143"/>
                  </a:cubicBezTo>
                  <a:cubicBezTo>
                    <a:pt x="402" y="143"/>
                    <a:pt x="406" y="141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1" y="137"/>
                    <a:pt x="411" y="137"/>
                    <a:pt x="411" y="137"/>
                  </a:cubicBezTo>
                  <a:cubicBezTo>
                    <a:pt x="412" y="136"/>
                    <a:pt x="416" y="133"/>
                    <a:pt x="416" y="130"/>
                  </a:cubicBezTo>
                  <a:cubicBezTo>
                    <a:pt x="416" y="130"/>
                    <a:pt x="415" y="122"/>
                    <a:pt x="413" y="120"/>
                  </a:cubicBezTo>
                  <a:cubicBezTo>
                    <a:pt x="413" y="119"/>
                    <a:pt x="411" y="118"/>
                    <a:pt x="409" y="121"/>
                  </a:cubicBezTo>
                  <a:cubicBezTo>
                    <a:pt x="408" y="121"/>
                    <a:pt x="408" y="121"/>
                    <a:pt x="408" y="121"/>
                  </a:cubicBezTo>
                  <a:cubicBezTo>
                    <a:pt x="407" y="120"/>
                    <a:pt x="405" y="118"/>
                    <a:pt x="403" y="120"/>
                  </a:cubicBezTo>
                  <a:cubicBezTo>
                    <a:pt x="402" y="122"/>
                    <a:pt x="402" y="123"/>
                    <a:pt x="401" y="125"/>
                  </a:cubicBezTo>
                  <a:cubicBezTo>
                    <a:pt x="401" y="125"/>
                    <a:pt x="400" y="126"/>
                    <a:pt x="400" y="127"/>
                  </a:cubicBezTo>
                  <a:cubicBezTo>
                    <a:pt x="400" y="127"/>
                    <a:pt x="401" y="127"/>
                    <a:pt x="402" y="127"/>
                  </a:cubicBezTo>
                  <a:cubicBezTo>
                    <a:pt x="402" y="127"/>
                    <a:pt x="402" y="128"/>
                    <a:pt x="402" y="128"/>
                  </a:cubicBezTo>
                  <a:cubicBezTo>
                    <a:pt x="401" y="128"/>
                    <a:pt x="399" y="128"/>
                    <a:pt x="397" y="129"/>
                  </a:cubicBezTo>
                  <a:cubicBezTo>
                    <a:pt x="397" y="129"/>
                    <a:pt x="397" y="129"/>
                    <a:pt x="397" y="129"/>
                  </a:cubicBezTo>
                  <a:cubicBezTo>
                    <a:pt x="396" y="131"/>
                    <a:pt x="396" y="131"/>
                    <a:pt x="397" y="132"/>
                  </a:cubicBezTo>
                  <a:cubicBezTo>
                    <a:pt x="398" y="132"/>
                    <a:pt x="398" y="132"/>
                    <a:pt x="398" y="132"/>
                  </a:cubicBezTo>
                  <a:cubicBezTo>
                    <a:pt x="398" y="132"/>
                    <a:pt x="398" y="132"/>
                    <a:pt x="398" y="133"/>
                  </a:cubicBezTo>
                  <a:cubicBezTo>
                    <a:pt x="394" y="134"/>
                    <a:pt x="391" y="133"/>
                    <a:pt x="387" y="135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8" y="135"/>
                    <a:pt x="389" y="135"/>
                    <a:pt x="390" y="135"/>
                  </a:cubicBezTo>
                  <a:cubicBezTo>
                    <a:pt x="391" y="135"/>
                    <a:pt x="391" y="136"/>
                    <a:pt x="391" y="136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0" y="136"/>
                    <a:pt x="389" y="136"/>
                    <a:pt x="388" y="136"/>
                  </a:cubicBezTo>
                  <a:cubicBezTo>
                    <a:pt x="387" y="136"/>
                    <a:pt x="388" y="137"/>
                    <a:pt x="388" y="137"/>
                  </a:cubicBezTo>
                  <a:cubicBezTo>
                    <a:pt x="388" y="137"/>
                    <a:pt x="388" y="137"/>
                    <a:pt x="388" y="137"/>
                  </a:cubicBezTo>
                  <a:cubicBezTo>
                    <a:pt x="388" y="137"/>
                    <a:pt x="388" y="137"/>
                    <a:pt x="388" y="137"/>
                  </a:cubicBezTo>
                  <a:cubicBezTo>
                    <a:pt x="388" y="137"/>
                    <a:pt x="388" y="137"/>
                    <a:pt x="388" y="137"/>
                  </a:cubicBezTo>
                  <a:cubicBezTo>
                    <a:pt x="388" y="137"/>
                    <a:pt x="388" y="137"/>
                    <a:pt x="388" y="137"/>
                  </a:cubicBezTo>
                  <a:cubicBezTo>
                    <a:pt x="388" y="138"/>
                    <a:pt x="388" y="138"/>
                    <a:pt x="388" y="138"/>
                  </a:cubicBezTo>
                  <a:cubicBezTo>
                    <a:pt x="388" y="138"/>
                    <a:pt x="388" y="138"/>
                    <a:pt x="388" y="138"/>
                  </a:cubicBezTo>
                  <a:cubicBezTo>
                    <a:pt x="388" y="138"/>
                    <a:pt x="388" y="138"/>
                    <a:pt x="388" y="138"/>
                  </a:cubicBezTo>
                  <a:cubicBezTo>
                    <a:pt x="388" y="138"/>
                    <a:pt x="388" y="138"/>
                    <a:pt x="388" y="138"/>
                  </a:cubicBezTo>
                  <a:cubicBezTo>
                    <a:pt x="388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89" y="140"/>
                    <a:pt x="389" y="140"/>
                    <a:pt x="389" y="140"/>
                  </a:cubicBezTo>
                  <a:cubicBezTo>
                    <a:pt x="390" y="139"/>
                    <a:pt x="391" y="137"/>
                    <a:pt x="393" y="136"/>
                  </a:cubicBezTo>
                  <a:cubicBezTo>
                    <a:pt x="394" y="136"/>
                    <a:pt x="395" y="136"/>
                    <a:pt x="395" y="136"/>
                  </a:cubicBezTo>
                  <a:cubicBezTo>
                    <a:pt x="396" y="138"/>
                    <a:pt x="393" y="142"/>
                    <a:pt x="393" y="143"/>
                  </a:cubicBezTo>
                  <a:cubicBezTo>
                    <a:pt x="394" y="142"/>
                    <a:pt x="395" y="142"/>
                    <a:pt x="396" y="142"/>
                  </a:cubicBezTo>
                  <a:cubicBezTo>
                    <a:pt x="398" y="140"/>
                    <a:pt x="400" y="140"/>
                    <a:pt x="403" y="141"/>
                  </a:cubicBezTo>
                  <a:cubicBezTo>
                    <a:pt x="403" y="141"/>
                    <a:pt x="403" y="141"/>
                    <a:pt x="403" y="141"/>
                  </a:cubicBezTo>
                  <a:cubicBezTo>
                    <a:pt x="402" y="142"/>
                    <a:pt x="401" y="142"/>
                    <a:pt x="401" y="143"/>
                  </a:cubicBezTo>
                  <a:close/>
                  <a:moveTo>
                    <a:pt x="340" y="608"/>
                  </a:moveTo>
                  <a:cubicBezTo>
                    <a:pt x="340" y="608"/>
                    <a:pt x="340" y="608"/>
                    <a:pt x="341" y="609"/>
                  </a:cubicBezTo>
                  <a:cubicBezTo>
                    <a:pt x="341" y="609"/>
                    <a:pt x="341" y="609"/>
                    <a:pt x="341" y="609"/>
                  </a:cubicBezTo>
                  <a:cubicBezTo>
                    <a:pt x="341" y="609"/>
                    <a:pt x="342" y="609"/>
                    <a:pt x="343" y="611"/>
                  </a:cubicBezTo>
                  <a:cubicBezTo>
                    <a:pt x="344" y="612"/>
                    <a:pt x="344" y="613"/>
                    <a:pt x="345" y="613"/>
                  </a:cubicBezTo>
                  <a:cubicBezTo>
                    <a:pt x="345" y="613"/>
                    <a:pt x="345" y="613"/>
                    <a:pt x="345" y="613"/>
                  </a:cubicBezTo>
                  <a:cubicBezTo>
                    <a:pt x="344" y="609"/>
                    <a:pt x="340" y="604"/>
                    <a:pt x="337" y="605"/>
                  </a:cubicBezTo>
                  <a:cubicBezTo>
                    <a:pt x="337" y="605"/>
                    <a:pt x="338" y="605"/>
                    <a:pt x="338" y="605"/>
                  </a:cubicBezTo>
                  <a:cubicBezTo>
                    <a:pt x="338" y="605"/>
                    <a:pt x="339" y="606"/>
                    <a:pt x="340" y="608"/>
                  </a:cubicBezTo>
                  <a:close/>
                  <a:moveTo>
                    <a:pt x="406" y="28"/>
                  </a:moveTo>
                  <a:cubicBezTo>
                    <a:pt x="409" y="28"/>
                    <a:pt x="411" y="27"/>
                    <a:pt x="413" y="26"/>
                  </a:cubicBezTo>
                  <a:cubicBezTo>
                    <a:pt x="414" y="26"/>
                    <a:pt x="413" y="25"/>
                    <a:pt x="409" y="26"/>
                  </a:cubicBezTo>
                  <a:cubicBezTo>
                    <a:pt x="408" y="26"/>
                    <a:pt x="406" y="27"/>
                    <a:pt x="406" y="27"/>
                  </a:cubicBezTo>
                  <a:cubicBezTo>
                    <a:pt x="406" y="27"/>
                    <a:pt x="406" y="28"/>
                    <a:pt x="406" y="28"/>
                  </a:cubicBezTo>
                  <a:cubicBezTo>
                    <a:pt x="406" y="28"/>
                    <a:pt x="406" y="28"/>
                    <a:pt x="406" y="28"/>
                  </a:cubicBezTo>
                  <a:close/>
                  <a:moveTo>
                    <a:pt x="101" y="169"/>
                  </a:move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lnTo>
                    <a:pt x="101" y="169"/>
                  </a:lnTo>
                  <a:close/>
                  <a:moveTo>
                    <a:pt x="246" y="124"/>
                  </a:moveTo>
                  <a:cubicBezTo>
                    <a:pt x="246" y="124"/>
                    <a:pt x="246" y="124"/>
                    <a:pt x="246" y="124"/>
                  </a:cubicBezTo>
                  <a:cubicBezTo>
                    <a:pt x="246" y="124"/>
                    <a:pt x="248" y="122"/>
                    <a:pt x="248" y="122"/>
                  </a:cubicBezTo>
                  <a:cubicBezTo>
                    <a:pt x="248" y="122"/>
                    <a:pt x="248" y="122"/>
                    <a:pt x="248" y="122"/>
                  </a:cubicBezTo>
                  <a:cubicBezTo>
                    <a:pt x="247" y="122"/>
                    <a:pt x="246" y="123"/>
                    <a:pt x="246" y="123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46" y="124"/>
                    <a:pt x="246" y="124"/>
                    <a:pt x="246" y="124"/>
                  </a:cubicBezTo>
                  <a:close/>
                  <a:moveTo>
                    <a:pt x="806" y="582"/>
                  </a:moveTo>
                  <a:cubicBezTo>
                    <a:pt x="805" y="586"/>
                    <a:pt x="804" y="589"/>
                    <a:pt x="803" y="592"/>
                  </a:cubicBezTo>
                  <a:cubicBezTo>
                    <a:pt x="804" y="588"/>
                    <a:pt x="805" y="585"/>
                    <a:pt x="806" y="582"/>
                  </a:cubicBezTo>
                  <a:close/>
                  <a:moveTo>
                    <a:pt x="674" y="91"/>
                  </a:moveTo>
                  <a:cubicBezTo>
                    <a:pt x="675" y="90"/>
                    <a:pt x="672" y="86"/>
                    <a:pt x="669" y="8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69" y="83"/>
                    <a:pt x="669" y="83"/>
                    <a:pt x="669" y="83"/>
                  </a:cubicBezTo>
                  <a:cubicBezTo>
                    <a:pt x="670" y="85"/>
                    <a:pt x="671" y="86"/>
                    <a:pt x="672" y="87"/>
                  </a:cubicBezTo>
                  <a:cubicBezTo>
                    <a:pt x="672" y="88"/>
                    <a:pt x="673" y="89"/>
                    <a:pt x="673" y="90"/>
                  </a:cubicBezTo>
                  <a:cubicBezTo>
                    <a:pt x="673" y="90"/>
                    <a:pt x="673" y="90"/>
                    <a:pt x="674" y="90"/>
                  </a:cubicBezTo>
                  <a:cubicBezTo>
                    <a:pt x="672" y="89"/>
                    <a:pt x="672" y="89"/>
                    <a:pt x="672" y="89"/>
                  </a:cubicBezTo>
                  <a:cubicBezTo>
                    <a:pt x="674" y="91"/>
                    <a:pt x="674" y="91"/>
                    <a:pt x="674" y="91"/>
                  </a:cubicBezTo>
                  <a:close/>
                  <a:moveTo>
                    <a:pt x="825" y="483"/>
                  </a:moveTo>
                  <a:cubicBezTo>
                    <a:pt x="829" y="431"/>
                    <a:pt x="829" y="427"/>
                    <a:pt x="827" y="392"/>
                  </a:cubicBezTo>
                  <a:cubicBezTo>
                    <a:pt x="823" y="342"/>
                    <a:pt x="822" y="337"/>
                    <a:pt x="814" y="301"/>
                  </a:cubicBezTo>
                  <a:cubicBezTo>
                    <a:pt x="800" y="252"/>
                    <a:pt x="799" y="249"/>
                    <a:pt x="787" y="220"/>
                  </a:cubicBezTo>
                  <a:cubicBezTo>
                    <a:pt x="765" y="177"/>
                    <a:pt x="765" y="177"/>
                    <a:pt x="752" y="158"/>
                  </a:cubicBezTo>
                  <a:cubicBezTo>
                    <a:pt x="752" y="158"/>
                    <a:pt x="752" y="158"/>
                    <a:pt x="752" y="158"/>
                  </a:cubicBezTo>
                  <a:cubicBezTo>
                    <a:pt x="751" y="157"/>
                    <a:pt x="751" y="157"/>
                    <a:pt x="751" y="157"/>
                  </a:cubicBezTo>
                  <a:cubicBezTo>
                    <a:pt x="751" y="156"/>
                    <a:pt x="751" y="156"/>
                    <a:pt x="751" y="156"/>
                  </a:cubicBezTo>
                  <a:cubicBezTo>
                    <a:pt x="751" y="156"/>
                    <a:pt x="751" y="156"/>
                    <a:pt x="751" y="156"/>
                  </a:cubicBezTo>
                  <a:cubicBezTo>
                    <a:pt x="751" y="156"/>
                    <a:pt x="751" y="156"/>
                    <a:pt x="751" y="156"/>
                  </a:cubicBezTo>
                  <a:cubicBezTo>
                    <a:pt x="745" y="149"/>
                    <a:pt x="741" y="144"/>
                    <a:pt x="732" y="134"/>
                  </a:cubicBezTo>
                  <a:cubicBezTo>
                    <a:pt x="730" y="132"/>
                    <a:pt x="730" y="132"/>
                    <a:pt x="730" y="132"/>
                  </a:cubicBezTo>
                  <a:cubicBezTo>
                    <a:pt x="730" y="132"/>
                    <a:pt x="730" y="132"/>
                    <a:pt x="730" y="132"/>
                  </a:cubicBezTo>
                  <a:cubicBezTo>
                    <a:pt x="720" y="123"/>
                    <a:pt x="708" y="118"/>
                    <a:pt x="698" y="108"/>
                  </a:cubicBezTo>
                  <a:cubicBezTo>
                    <a:pt x="702" y="116"/>
                    <a:pt x="699" y="123"/>
                    <a:pt x="692" y="129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0" y="132"/>
                    <a:pt x="690" y="132"/>
                    <a:pt x="690" y="132"/>
                  </a:cubicBezTo>
                  <a:cubicBezTo>
                    <a:pt x="694" y="140"/>
                    <a:pt x="699" y="145"/>
                    <a:pt x="704" y="152"/>
                  </a:cubicBezTo>
                  <a:cubicBezTo>
                    <a:pt x="689" y="180"/>
                    <a:pt x="671" y="166"/>
                    <a:pt x="656" y="153"/>
                  </a:cubicBezTo>
                  <a:cubicBezTo>
                    <a:pt x="654" y="152"/>
                    <a:pt x="654" y="152"/>
                    <a:pt x="654" y="152"/>
                  </a:cubicBezTo>
                  <a:cubicBezTo>
                    <a:pt x="654" y="152"/>
                    <a:pt x="654" y="152"/>
                    <a:pt x="654" y="152"/>
                  </a:cubicBezTo>
                  <a:cubicBezTo>
                    <a:pt x="654" y="152"/>
                    <a:pt x="654" y="152"/>
                    <a:pt x="654" y="152"/>
                  </a:cubicBezTo>
                  <a:cubicBezTo>
                    <a:pt x="654" y="152"/>
                    <a:pt x="654" y="152"/>
                    <a:pt x="654" y="152"/>
                  </a:cubicBezTo>
                  <a:cubicBezTo>
                    <a:pt x="654" y="152"/>
                    <a:pt x="654" y="152"/>
                    <a:pt x="654" y="152"/>
                  </a:cubicBezTo>
                  <a:cubicBezTo>
                    <a:pt x="654" y="157"/>
                    <a:pt x="654" y="157"/>
                    <a:pt x="654" y="157"/>
                  </a:cubicBezTo>
                  <a:cubicBezTo>
                    <a:pt x="654" y="157"/>
                    <a:pt x="637" y="217"/>
                    <a:pt x="621" y="227"/>
                  </a:cubicBezTo>
                  <a:cubicBezTo>
                    <a:pt x="621" y="227"/>
                    <a:pt x="621" y="227"/>
                    <a:pt x="621" y="227"/>
                  </a:cubicBezTo>
                  <a:cubicBezTo>
                    <a:pt x="621" y="227"/>
                    <a:pt x="621" y="227"/>
                    <a:pt x="621" y="227"/>
                  </a:cubicBezTo>
                  <a:cubicBezTo>
                    <a:pt x="621" y="227"/>
                    <a:pt x="621" y="227"/>
                    <a:pt x="621" y="227"/>
                  </a:cubicBezTo>
                  <a:cubicBezTo>
                    <a:pt x="621" y="227"/>
                    <a:pt x="621" y="227"/>
                    <a:pt x="621" y="227"/>
                  </a:cubicBezTo>
                  <a:cubicBezTo>
                    <a:pt x="621" y="227"/>
                    <a:pt x="621" y="227"/>
                    <a:pt x="621" y="227"/>
                  </a:cubicBezTo>
                  <a:cubicBezTo>
                    <a:pt x="633" y="371"/>
                    <a:pt x="633" y="371"/>
                    <a:pt x="633" y="371"/>
                  </a:cubicBezTo>
                  <a:cubicBezTo>
                    <a:pt x="634" y="378"/>
                    <a:pt x="640" y="379"/>
                    <a:pt x="643" y="384"/>
                  </a:cubicBezTo>
                  <a:cubicBezTo>
                    <a:pt x="651" y="401"/>
                    <a:pt x="646" y="425"/>
                    <a:pt x="664" y="436"/>
                  </a:cubicBezTo>
                  <a:cubicBezTo>
                    <a:pt x="665" y="435"/>
                    <a:pt x="665" y="435"/>
                    <a:pt x="666" y="435"/>
                  </a:cubicBezTo>
                  <a:cubicBezTo>
                    <a:pt x="666" y="435"/>
                    <a:pt x="666" y="435"/>
                    <a:pt x="666" y="435"/>
                  </a:cubicBezTo>
                  <a:cubicBezTo>
                    <a:pt x="666" y="437"/>
                    <a:pt x="666" y="439"/>
                    <a:pt x="666" y="441"/>
                  </a:cubicBezTo>
                  <a:cubicBezTo>
                    <a:pt x="669" y="441"/>
                    <a:pt x="672" y="441"/>
                    <a:pt x="676" y="442"/>
                  </a:cubicBezTo>
                  <a:cubicBezTo>
                    <a:pt x="675" y="442"/>
                    <a:pt x="675" y="442"/>
                    <a:pt x="675" y="442"/>
                  </a:cubicBezTo>
                  <a:cubicBezTo>
                    <a:pt x="675" y="442"/>
                    <a:pt x="675" y="442"/>
                    <a:pt x="675" y="442"/>
                  </a:cubicBezTo>
                  <a:cubicBezTo>
                    <a:pt x="698" y="468"/>
                    <a:pt x="706" y="467"/>
                    <a:pt x="732" y="466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4" y="464"/>
                    <a:pt x="734" y="464"/>
                    <a:pt x="734" y="464"/>
                  </a:cubicBezTo>
                  <a:cubicBezTo>
                    <a:pt x="739" y="456"/>
                    <a:pt x="741" y="448"/>
                    <a:pt x="745" y="440"/>
                  </a:cubicBezTo>
                  <a:cubicBezTo>
                    <a:pt x="745" y="440"/>
                    <a:pt x="745" y="440"/>
                    <a:pt x="745" y="440"/>
                  </a:cubicBezTo>
                  <a:cubicBezTo>
                    <a:pt x="749" y="437"/>
                    <a:pt x="754" y="434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58" y="431"/>
                    <a:pt x="758" y="431"/>
                    <a:pt x="758" y="431"/>
                  </a:cubicBezTo>
                  <a:cubicBezTo>
                    <a:pt x="765" y="415"/>
                    <a:pt x="763" y="396"/>
                    <a:pt x="778" y="384"/>
                  </a:cubicBezTo>
                  <a:cubicBezTo>
                    <a:pt x="780" y="385"/>
                    <a:pt x="783" y="387"/>
                    <a:pt x="785" y="390"/>
                  </a:cubicBezTo>
                  <a:cubicBezTo>
                    <a:pt x="785" y="390"/>
                    <a:pt x="785" y="390"/>
                    <a:pt x="785" y="390"/>
                  </a:cubicBezTo>
                  <a:cubicBezTo>
                    <a:pt x="786" y="388"/>
                    <a:pt x="786" y="388"/>
                    <a:pt x="797" y="375"/>
                  </a:cubicBezTo>
                  <a:cubicBezTo>
                    <a:pt x="807" y="397"/>
                    <a:pt x="805" y="424"/>
                    <a:pt x="817" y="444"/>
                  </a:cubicBezTo>
                  <a:cubicBezTo>
                    <a:pt x="818" y="444"/>
                    <a:pt x="818" y="444"/>
                    <a:pt x="819" y="444"/>
                  </a:cubicBezTo>
                  <a:cubicBezTo>
                    <a:pt x="818" y="445"/>
                    <a:pt x="818" y="445"/>
                    <a:pt x="818" y="445"/>
                  </a:cubicBezTo>
                  <a:cubicBezTo>
                    <a:pt x="818" y="507"/>
                    <a:pt x="818" y="507"/>
                    <a:pt x="813" y="540"/>
                  </a:cubicBezTo>
                  <a:cubicBezTo>
                    <a:pt x="813" y="540"/>
                    <a:pt x="813" y="540"/>
                    <a:pt x="813" y="540"/>
                  </a:cubicBezTo>
                  <a:cubicBezTo>
                    <a:pt x="809" y="567"/>
                    <a:pt x="808" y="574"/>
                    <a:pt x="806" y="582"/>
                  </a:cubicBezTo>
                  <a:cubicBezTo>
                    <a:pt x="807" y="579"/>
                    <a:pt x="807" y="576"/>
                    <a:pt x="808" y="574"/>
                  </a:cubicBezTo>
                  <a:cubicBezTo>
                    <a:pt x="820" y="524"/>
                    <a:pt x="821" y="519"/>
                    <a:pt x="825" y="483"/>
                  </a:cubicBezTo>
                  <a:close/>
                  <a:moveTo>
                    <a:pt x="698" y="107"/>
                  </a:moveTo>
                  <a:cubicBezTo>
                    <a:pt x="698" y="107"/>
                    <a:pt x="698" y="107"/>
                    <a:pt x="698" y="107"/>
                  </a:cubicBezTo>
                  <a:cubicBezTo>
                    <a:pt x="698" y="108"/>
                    <a:pt x="698" y="108"/>
                    <a:pt x="698" y="108"/>
                  </a:cubicBezTo>
                  <a:cubicBezTo>
                    <a:pt x="698" y="108"/>
                    <a:pt x="698" y="108"/>
                    <a:pt x="698" y="108"/>
                  </a:cubicBezTo>
                  <a:cubicBezTo>
                    <a:pt x="698" y="108"/>
                    <a:pt x="698" y="107"/>
                    <a:pt x="698" y="107"/>
                  </a:cubicBezTo>
                  <a:close/>
                  <a:moveTo>
                    <a:pt x="425" y="995"/>
                  </a:moveTo>
                  <a:cubicBezTo>
                    <a:pt x="427" y="994"/>
                    <a:pt x="430" y="993"/>
                    <a:pt x="432" y="992"/>
                  </a:cubicBezTo>
                  <a:cubicBezTo>
                    <a:pt x="426" y="994"/>
                    <a:pt x="424" y="994"/>
                    <a:pt x="422" y="995"/>
                  </a:cubicBezTo>
                  <a:cubicBezTo>
                    <a:pt x="423" y="995"/>
                    <a:pt x="424" y="995"/>
                    <a:pt x="425" y="995"/>
                  </a:cubicBezTo>
                  <a:close/>
                  <a:moveTo>
                    <a:pt x="374" y="995"/>
                  </a:moveTo>
                  <a:cubicBezTo>
                    <a:pt x="370" y="996"/>
                    <a:pt x="370" y="996"/>
                    <a:pt x="370" y="996"/>
                  </a:cubicBezTo>
                  <a:cubicBezTo>
                    <a:pt x="370" y="996"/>
                    <a:pt x="370" y="996"/>
                    <a:pt x="370" y="996"/>
                  </a:cubicBezTo>
                  <a:cubicBezTo>
                    <a:pt x="372" y="996"/>
                    <a:pt x="373" y="996"/>
                    <a:pt x="375" y="996"/>
                  </a:cubicBezTo>
                  <a:cubicBezTo>
                    <a:pt x="375" y="996"/>
                    <a:pt x="374" y="995"/>
                    <a:pt x="374" y="995"/>
                  </a:cubicBezTo>
                  <a:cubicBezTo>
                    <a:pt x="374" y="995"/>
                    <a:pt x="374" y="995"/>
                    <a:pt x="374" y="995"/>
                  </a:cubicBezTo>
                  <a:close/>
                  <a:moveTo>
                    <a:pt x="192" y="727"/>
                  </a:moveTo>
                  <a:cubicBezTo>
                    <a:pt x="192" y="727"/>
                    <a:pt x="192" y="727"/>
                    <a:pt x="192" y="727"/>
                  </a:cubicBezTo>
                  <a:cubicBezTo>
                    <a:pt x="192" y="727"/>
                    <a:pt x="192" y="727"/>
                    <a:pt x="192" y="727"/>
                  </a:cubicBezTo>
                  <a:cubicBezTo>
                    <a:pt x="192" y="727"/>
                    <a:pt x="193" y="728"/>
                    <a:pt x="194" y="728"/>
                  </a:cubicBezTo>
                  <a:cubicBezTo>
                    <a:pt x="194" y="728"/>
                    <a:pt x="194" y="728"/>
                    <a:pt x="194" y="728"/>
                  </a:cubicBezTo>
                  <a:cubicBezTo>
                    <a:pt x="193" y="727"/>
                    <a:pt x="193" y="727"/>
                    <a:pt x="192" y="727"/>
                  </a:cubicBezTo>
                  <a:close/>
                  <a:moveTo>
                    <a:pt x="106" y="174"/>
                  </a:moveTo>
                  <a:cubicBezTo>
                    <a:pt x="106" y="174"/>
                    <a:pt x="106" y="174"/>
                    <a:pt x="106" y="174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6" y="174"/>
                    <a:pt x="106" y="174"/>
                    <a:pt x="106" y="174"/>
                  </a:cubicBezTo>
                  <a:close/>
                  <a:moveTo>
                    <a:pt x="657" y="103"/>
                  </a:moveTo>
                  <a:cubicBezTo>
                    <a:pt x="657" y="102"/>
                    <a:pt x="657" y="102"/>
                    <a:pt x="657" y="102"/>
                  </a:cubicBezTo>
                  <a:cubicBezTo>
                    <a:pt x="657" y="103"/>
                    <a:pt x="657" y="103"/>
                    <a:pt x="657" y="103"/>
                  </a:cubicBezTo>
                  <a:cubicBezTo>
                    <a:pt x="657" y="103"/>
                    <a:pt x="657" y="103"/>
                    <a:pt x="657" y="104"/>
                  </a:cubicBezTo>
                  <a:cubicBezTo>
                    <a:pt x="657" y="103"/>
                    <a:pt x="657" y="103"/>
                    <a:pt x="657" y="103"/>
                  </a:cubicBezTo>
                  <a:close/>
                  <a:moveTo>
                    <a:pt x="727" y="126"/>
                  </a:moveTo>
                  <a:cubicBezTo>
                    <a:pt x="730" y="130"/>
                    <a:pt x="734" y="134"/>
                    <a:pt x="737" y="137"/>
                  </a:cubicBezTo>
                  <a:cubicBezTo>
                    <a:pt x="733" y="132"/>
                    <a:pt x="730" y="129"/>
                    <a:pt x="727" y="126"/>
                  </a:cubicBezTo>
                  <a:close/>
                  <a:moveTo>
                    <a:pt x="601" y="336"/>
                  </a:moveTo>
                  <a:cubicBezTo>
                    <a:pt x="601" y="336"/>
                    <a:pt x="601" y="336"/>
                    <a:pt x="601" y="336"/>
                  </a:cubicBezTo>
                  <a:cubicBezTo>
                    <a:pt x="601" y="336"/>
                    <a:pt x="601" y="336"/>
                    <a:pt x="601" y="336"/>
                  </a:cubicBezTo>
                  <a:cubicBezTo>
                    <a:pt x="601" y="336"/>
                    <a:pt x="601" y="335"/>
                    <a:pt x="602" y="335"/>
                  </a:cubicBezTo>
                  <a:cubicBezTo>
                    <a:pt x="602" y="335"/>
                    <a:pt x="602" y="335"/>
                    <a:pt x="602" y="335"/>
                  </a:cubicBezTo>
                  <a:cubicBezTo>
                    <a:pt x="601" y="335"/>
                    <a:pt x="601" y="335"/>
                    <a:pt x="601" y="335"/>
                  </a:cubicBezTo>
                  <a:cubicBezTo>
                    <a:pt x="601" y="336"/>
                    <a:pt x="601" y="336"/>
                    <a:pt x="601" y="336"/>
                  </a:cubicBezTo>
                  <a:close/>
                  <a:moveTo>
                    <a:pt x="637" y="147"/>
                  </a:moveTo>
                  <a:cubicBezTo>
                    <a:pt x="637" y="146"/>
                    <a:pt x="636" y="144"/>
                    <a:pt x="633" y="143"/>
                  </a:cubicBezTo>
                  <a:cubicBezTo>
                    <a:pt x="631" y="141"/>
                    <a:pt x="626" y="139"/>
                    <a:pt x="625" y="140"/>
                  </a:cubicBezTo>
                  <a:cubicBezTo>
                    <a:pt x="625" y="140"/>
                    <a:pt x="625" y="140"/>
                    <a:pt x="625" y="140"/>
                  </a:cubicBezTo>
                  <a:cubicBezTo>
                    <a:pt x="625" y="140"/>
                    <a:pt x="625" y="140"/>
                    <a:pt x="625" y="140"/>
                  </a:cubicBezTo>
                  <a:cubicBezTo>
                    <a:pt x="626" y="143"/>
                    <a:pt x="633" y="150"/>
                    <a:pt x="636" y="151"/>
                  </a:cubicBezTo>
                  <a:cubicBezTo>
                    <a:pt x="638" y="151"/>
                    <a:pt x="638" y="149"/>
                    <a:pt x="637" y="147"/>
                  </a:cubicBezTo>
                  <a:close/>
                  <a:moveTo>
                    <a:pt x="663" y="113"/>
                  </a:moveTo>
                  <a:cubicBezTo>
                    <a:pt x="665" y="114"/>
                    <a:pt x="665" y="114"/>
                    <a:pt x="665" y="114"/>
                  </a:cubicBezTo>
                  <a:cubicBezTo>
                    <a:pt x="666" y="112"/>
                    <a:pt x="666" y="112"/>
                    <a:pt x="666" y="112"/>
                  </a:cubicBezTo>
                  <a:cubicBezTo>
                    <a:pt x="665" y="111"/>
                    <a:pt x="662" y="108"/>
                    <a:pt x="660" y="107"/>
                  </a:cubicBezTo>
                  <a:cubicBezTo>
                    <a:pt x="661" y="107"/>
                    <a:pt x="661" y="107"/>
                    <a:pt x="661" y="107"/>
                  </a:cubicBezTo>
                  <a:cubicBezTo>
                    <a:pt x="660" y="106"/>
                    <a:pt x="658" y="105"/>
                    <a:pt x="657" y="104"/>
                  </a:cubicBezTo>
                  <a:cubicBezTo>
                    <a:pt x="657" y="106"/>
                    <a:pt x="658" y="109"/>
                    <a:pt x="659" y="111"/>
                  </a:cubicBezTo>
                  <a:cubicBezTo>
                    <a:pt x="660" y="112"/>
                    <a:pt x="661" y="112"/>
                    <a:pt x="663" y="113"/>
                  </a:cubicBezTo>
                  <a:close/>
                  <a:moveTo>
                    <a:pt x="606" y="324"/>
                  </a:moveTo>
                  <a:cubicBezTo>
                    <a:pt x="606" y="324"/>
                    <a:pt x="606" y="324"/>
                    <a:pt x="606" y="324"/>
                  </a:cubicBezTo>
                  <a:cubicBezTo>
                    <a:pt x="606" y="324"/>
                    <a:pt x="605" y="325"/>
                    <a:pt x="605" y="326"/>
                  </a:cubicBezTo>
                  <a:cubicBezTo>
                    <a:pt x="605" y="326"/>
                    <a:pt x="605" y="327"/>
                    <a:pt x="605" y="327"/>
                  </a:cubicBezTo>
                  <a:cubicBezTo>
                    <a:pt x="605" y="326"/>
                    <a:pt x="606" y="325"/>
                    <a:pt x="606" y="324"/>
                  </a:cubicBezTo>
                  <a:cubicBezTo>
                    <a:pt x="606" y="324"/>
                    <a:pt x="606" y="324"/>
                    <a:pt x="606" y="324"/>
                  </a:cubicBezTo>
                  <a:close/>
                  <a:moveTo>
                    <a:pt x="621" y="168"/>
                  </a:moveTo>
                  <a:cubicBezTo>
                    <a:pt x="621" y="168"/>
                    <a:pt x="621" y="168"/>
                    <a:pt x="621" y="168"/>
                  </a:cubicBezTo>
                  <a:cubicBezTo>
                    <a:pt x="621" y="169"/>
                    <a:pt x="620" y="170"/>
                    <a:pt x="620" y="171"/>
                  </a:cubicBezTo>
                  <a:cubicBezTo>
                    <a:pt x="620" y="171"/>
                    <a:pt x="620" y="171"/>
                    <a:pt x="620" y="171"/>
                  </a:cubicBezTo>
                  <a:cubicBezTo>
                    <a:pt x="621" y="172"/>
                    <a:pt x="624" y="173"/>
                    <a:pt x="624" y="172"/>
                  </a:cubicBezTo>
                  <a:cubicBezTo>
                    <a:pt x="624" y="172"/>
                    <a:pt x="624" y="172"/>
                    <a:pt x="624" y="172"/>
                  </a:cubicBezTo>
                  <a:cubicBezTo>
                    <a:pt x="624" y="172"/>
                    <a:pt x="624" y="172"/>
                    <a:pt x="624" y="172"/>
                  </a:cubicBezTo>
                  <a:cubicBezTo>
                    <a:pt x="625" y="171"/>
                    <a:pt x="624" y="170"/>
                    <a:pt x="621" y="168"/>
                  </a:cubicBezTo>
                  <a:cubicBezTo>
                    <a:pt x="621" y="168"/>
                    <a:pt x="621" y="168"/>
                    <a:pt x="621" y="168"/>
                  </a:cubicBezTo>
                  <a:close/>
                  <a:moveTo>
                    <a:pt x="611" y="321"/>
                  </a:moveTo>
                  <a:cubicBezTo>
                    <a:pt x="611" y="322"/>
                    <a:pt x="611" y="322"/>
                    <a:pt x="610" y="322"/>
                  </a:cubicBezTo>
                  <a:cubicBezTo>
                    <a:pt x="611" y="325"/>
                    <a:pt x="612" y="324"/>
                    <a:pt x="613" y="323"/>
                  </a:cubicBezTo>
                  <a:cubicBezTo>
                    <a:pt x="613" y="322"/>
                    <a:pt x="613" y="322"/>
                    <a:pt x="613" y="322"/>
                  </a:cubicBezTo>
                  <a:cubicBezTo>
                    <a:pt x="612" y="321"/>
                    <a:pt x="612" y="321"/>
                    <a:pt x="611" y="321"/>
                  </a:cubicBezTo>
                  <a:close/>
                  <a:moveTo>
                    <a:pt x="615" y="461"/>
                  </a:moveTo>
                  <a:cubicBezTo>
                    <a:pt x="616" y="461"/>
                    <a:pt x="617" y="460"/>
                    <a:pt x="617" y="460"/>
                  </a:cubicBezTo>
                  <a:cubicBezTo>
                    <a:pt x="616" y="458"/>
                    <a:pt x="615" y="457"/>
                    <a:pt x="617" y="455"/>
                  </a:cubicBezTo>
                  <a:cubicBezTo>
                    <a:pt x="617" y="455"/>
                    <a:pt x="617" y="455"/>
                    <a:pt x="617" y="455"/>
                  </a:cubicBezTo>
                  <a:cubicBezTo>
                    <a:pt x="616" y="455"/>
                    <a:pt x="616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5"/>
                    <a:pt x="615" y="455"/>
                    <a:pt x="615" y="455"/>
                  </a:cubicBezTo>
                  <a:cubicBezTo>
                    <a:pt x="615" y="456"/>
                    <a:pt x="614" y="457"/>
                    <a:pt x="614" y="458"/>
                  </a:cubicBezTo>
                  <a:cubicBezTo>
                    <a:pt x="614" y="460"/>
                    <a:pt x="614" y="461"/>
                    <a:pt x="615" y="461"/>
                  </a:cubicBezTo>
                  <a:close/>
                  <a:moveTo>
                    <a:pt x="698" y="102"/>
                  </a:moveTo>
                  <a:cubicBezTo>
                    <a:pt x="699" y="103"/>
                    <a:pt x="699" y="103"/>
                    <a:pt x="699" y="103"/>
                  </a:cubicBezTo>
                  <a:cubicBezTo>
                    <a:pt x="715" y="116"/>
                    <a:pt x="722" y="121"/>
                    <a:pt x="727" y="126"/>
                  </a:cubicBezTo>
                  <a:cubicBezTo>
                    <a:pt x="716" y="114"/>
                    <a:pt x="705" y="102"/>
                    <a:pt x="695" y="93"/>
                  </a:cubicBezTo>
                  <a:cubicBezTo>
                    <a:pt x="665" y="67"/>
                    <a:pt x="661" y="64"/>
                    <a:pt x="634" y="47"/>
                  </a:cubicBezTo>
                  <a:cubicBezTo>
                    <a:pt x="602" y="31"/>
                    <a:pt x="595" y="28"/>
                    <a:pt x="561" y="16"/>
                  </a:cubicBezTo>
                  <a:cubicBezTo>
                    <a:pt x="532" y="8"/>
                    <a:pt x="514" y="4"/>
                    <a:pt x="475" y="1"/>
                  </a:cubicBezTo>
                  <a:cubicBezTo>
                    <a:pt x="433" y="0"/>
                    <a:pt x="412" y="2"/>
                    <a:pt x="372" y="9"/>
                  </a:cubicBezTo>
                  <a:cubicBezTo>
                    <a:pt x="348" y="15"/>
                    <a:pt x="348" y="15"/>
                    <a:pt x="336" y="18"/>
                  </a:cubicBezTo>
                  <a:cubicBezTo>
                    <a:pt x="315" y="25"/>
                    <a:pt x="315" y="25"/>
                    <a:pt x="305" y="29"/>
                  </a:cubicBezTo>
                  <a:cubicBezTo>
                    <a:pt x="286" y="36"/>
                    <a:pt x="286" y="36"/>
                    <a:pt x="276" y="41"/>
                  </a:cubicBezTo>
                  <a:cubicBezTo>
                    <a:pt x="258" y="49"/>
                    <a:pt x="256" y="50"/>
                    <a:pt x="248" y="55"/>
                  </a:cubicBezTo>
                  <a:cubicBezTo>
                    <a:pt x="229" y="65"/>
                    <a:pt x="229" y="65"/>
                    <a:pt x="220" y="71"/>
                  </a:cubicBezTo>
                  <a:cubicBezTo>
                    <a:pt x="201" y="83"/>
                    <a:pt x="200" y="83"/>
                    <a:pt x="190" y="90"/>
                  </a:cubicBezTo>
                  <a:cubicBezTo>
                    <a:pt x="184" y="95"/>
                    <a:pt x="175" y="101"/>
                    <a:pt x="169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8" y="107"/>
                    <a:pt x="168" y="107"/>
                    <a:pt x="146" y="125"/>
                  </a:cubicBezTo>
                  <a:cubicBezTo>
                    <a:pt x="144" y="127"/>
                    <a:pt x="141" y="130"/>
                    <a:pt x="139" y="132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40" y="131"/>
                    <a:pt x="141" y="130"/>
                    <a:pt x="142" y="129"/>
                  </a:cubicBezTo>
                  <a:cubicBezTo>
                    <a:pt x="141" y="131"/>
                    <a:pt x="140" y="133"/>
                    <a:pt x="139" y="134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36" y="137"/>
                    <a:pt x="135" y="138"/>
                    <a:pt x="134" y="139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29" y="145"/>
                    <a:pt x="127" y="146"/>
                    <a:pt x="126" y="148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25" y="148"/>
                    <a:pt x="123" y="148"/>
                    <a:pt x="121" y="148"/>
                  </a:cubicBezTo>
                  <a:cubicBezTo>
                    <a:pt x="115" y="154"/>
                    <a:pt x="107" y="162"/>
                    <a:pt x="101" y="168"/>
                  </a:cubicBezTo>
                  <a:cubicBezTo>
                    <a:pt x="105" y="165"/>
                    <a:pt x="109" y="162"/>
                    <a:pt x="113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3" y="158"/>
                    <a:pt x="113" y="158"/>
                    <a:pt x="113" y="158"/>
                  </a:cubicBezTo>
                  <a:cubicBezTo>
                    <a:pt x="114" y="157"/>
                    <a:pt x="115" y="155"/>
                    <a:pt x="117" y="154"/>
                  </a:cubicBezTo>
                  <a:cubicBezTo>
                    <a:pt x="117" y="154"/>
                    <a:pt x="117" y="154"/>
                    <a:pt x="117" y="154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4" y="161"/>
                    <a:pt x="113" y="162"/>
                    <a:pt x="110" y="166"/>
                  </a:cubicBezTo>
                  <a:cubicBezTo>
                    <a:pt x="110" y="165"/>
                    <a:pt x="110" y="168"/>
                    <a:pt x="110" y="169"/>
                  </a:cubicBezTo>
                  <a:cubicBezTo>
                    <a:pt x="119" y="162"/>
                    <a:pt x="128" y="155"/>
                    <a:pt x="137" y="148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4" y="151"/>
                    <a:pt x="134" y="151"/>
                    <a:pt x="134" y="151"/>
                  </a:cubicBezTo>
                  <a:cubicBezTo>
                    <a:pt x="131" y="153"/>
                    <a:pt x="128" y="155"/>
                    <a:pt x="126" y="163"/>
                  </a:cubicBezTo>
                  <a:cubicBezTo>
                    <a:pt x="125" y="164"/>
                    <a:pt x="125" y="164"/>
                    <a:pt x="125" y="164"/>
                  </a:cubicBezTo>
                  <a:cubicBezTo>
                    <a:pt x="125" y="164"/>
                    <a:pt x="125" y="164"/>
                    <a:pt x="125" y="164"/>
                  </a:cubicBezTo>
                  <a:cubicBezTo>
                    <a:pt x="125" y="164"/>
                    <a:pt x="125" y="164"/>
                    <a:pt x="125" y="164"/>
                  </a:cubicBezTo>
                  <a:cubicBezTo>
                    <a:pt x="124" y="164"/>
                    <a:pt x="124" y="164"/>
                    <a:pt x="124" y="164"/>
                  </a:cubicBezTo>
                  <a:cubicBezTo>
                    <a:pt x="123" y="165"/>
                    <a:pt x="122" y="166"/>
                    <a:pt x="121" y="166"/>
                  </a:cubicBezTo>
                  <a:cubicBezTo>
                    <a:pt x="116" y="165"/>
                    <a:pt x="116" y="165"/>
                    <a:pt x="113" y="169"/>
                  </a:cubicBezTo>
                  <a:cubicBezTo>
                    <a:pt x="113" y="168"/>
                    <a:pt x="113" y="168"/>
                    <a:pt x="113" y="168"/>
                  </a:cubicBezTo>
                  <a:cubicBezTo>
                    <a:pt x="113" y="168"/>
                    <a:pt x="113" y="168"/>
                    <a:pt x="113" y="168"/>
                  </a:cubicBezTo>
                  <a:cubicBezTo>
                    <a:pt x="110" y="171"/>
                    <a:pt x="107" y="174"/>
                    <a:pt x="104" y="178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5" y="177"/>
                    <a:pt x="106" y="175"/>
                    <a:pt x="106" y="174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2" y="178"/>
                    <a:pt x="99" y="184"/>
                    <a:pt x="95" y="188"/>
                  </a:cubicBezTo>
                  <a:cubicBezTo>
                    <a:pt x="92" y="191"/>
                    <a:pt x="92" y="191"/>
                    <a:pt x="92" y="191"/>
                  </a:cubicBezTo>
                  <a:cubicBezTo>
                    <a:pt x="92" y="191"/>
                    <a:pt x="92" y="191"/>
                    <a:pt x="92" y="191"/>
                  </a:cubicBezTo>
                  <a:cubicBezTo>
                    <a:pt x="91" y="193"/>
                    <a:pt x="89" y="197"/>
                    <a:pt x="87" y="199"/>
                  </a:cubicBezTo>
                  <a:cubicBezTo>
                    <a:pt x="88" y="199"/>
                    <a:pt x="88" y="198"/>
                    <a:pt x="89" y="198"/>
                  </a:cubicBezTo>
                  <a:cubicBezTo>
                    <a:pt x="89" y="198"/>
                    <a:pt x="89" y="198"/>
                    <a:pt x="89" y="198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3"/>
                    <a:pt x="87" y="203"/>
                    <a:pt x="87" y="203"/>
                  </a:cubicBezTo>
                  <a:cubicBezTo>
                    <a:pt x="87" y="203"/>
                    <a:pt x="87" y="203"/>
                    <a:pt x="87" y="203"/>
                  </a:cubicBezTo>
                  <a:cubicBezTo>
                    <a:pt x="86" y="203"/>
                    <a:pt x="86" y="203"/>
                    <a:pt x="86" y="203"/>
                  </a:cubicBezTo>
                  <a:cubicBezTo>
                    <a:pt x="84" y="205"/>
                    <a:pt x="81" y="207"/>
                    <a:pt x="78" y="209"/>
                  </a:cubicBezTo>
                  <a:cubicBezTo>
                    <a:pt x="76" y="209"/>
                    <a:pt x="74" y="209"/>
                    <a:pt x="72" y="209"/>
                  </a:cubicBezTo>
                  <a:cubicBezTo>
                    <a:pt x="72" y="209"/>
                    <a:pt x="72" y="209"/>
                    <a:pt x="72" y="209"/>
                  </a:cubicBezTo>
                  <a:cubicBezTo>
                    <a:pt x="72" y="212"/>
                    <a:pt x="72" y="212"/>
                    <a:pt x="72" y="212"/>
                  </a:cubicBezTo>
                  <a:cubicBezTo>
                    <a:pt x="72" y="212"/>
                    <a:pt x="72" y="212"/>
                    <a:pt x="72" y="212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9" y="216"/>
                    <a:pt x="84" y="210"/>
                    <a:pt x="88" y="205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91" y="204"/>
                    <a:pt x="94" y="202"/>
                    <a:pt x="97" y="201"/>
                  </a:cubicBezTo>
                  <a:cubicBezTo>
                    <a:pt x="100" y="202"/>
                    <a:pt x="100" y="202"/>
                    <a:pt x="100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6" y="204"/>
                    <a:pt x="92" y="205"/>
                    <a:pt x="89" y="208"/>
                  </a:cubicBezTo>
                  <a:cubicBezTo>
                    <a:pt x="89" y="210"/>
                    <a:pt x="89" y="210"/>
                    <a:pt x="89" y="210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6" y="211"/>
                    <a:pt x="86" y="211"/>
                    <a:pt x="86" y="211"/>
                  </a:cubicBezTo>
                  <a:cubicBezTo>
                    <a:pt x="85" y="211"/>
                    <a:pt x="85" y="211"/>
                    <a:pt x="85" y="211"/>
                  </a:cubicBezTo>
                  <a:cubicBezTo>
                    <a:pt x="86" y="212"/>
                    <a:pt x="87" y="213"/>
                    <a:pt x="88" y="214"/>
                  </a:cubicBezTo>
                  <a:cubicBezTo>
                    <a:pt x="89" y="214"/>
                    <a:pt x="90" y="214"/>
                    <a:pt x="90" y="213"/>
                  </a:cubicBezTo>
                  <a:cubicBezTo>
                    <a:pt x="92" y="212"/>
                    <a:pt x="92" y="212"/>
                    <a:pt x="92" y="212"/>
                  </a:cubicBezTo>
                  <a:cubicBezTo>
                    <a:pt x="93" y="211"/>
                    <a:pt x="93" y="209"/>
                    <a:pt x="95" y="208"/>
                  </a:cubicBezTo>
                  <a:cubicBezTo>
                    <a:pt x="95" y="208"/>
                    <a:pt x="95" y="208"/>
                    <a:pt x="95" y="208"/>
                  </a:cubicBezTo>
                  <a:cubicBezTo>
                    <a:pt x="92" y="219"/>
                    <a:pt x="89" y="230"/>
                    <a:pt x="89" y="230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6" y="237"/>
                    <a:pt x="86" y="237"/>
                    <a:pt x="83" y="244"/>
                  </a:cubicBezTo>
                  <a:cubicBezTo>
                    <a:pt x="83" y="246"/>
                    <a:pt x="83" y="246"/>
                    <a:pt x="83" y="246"/>
                  </a:cubicBezTo>
                  <a:cubicBezTo>
                    <a:pt x="83" y="246"/>
                    <a:pt x="83" y="246"/>
                    <a:pt x="83" y="246"/>
                  </a:cubicBezTo>
                  <a:cubicBezTo>
                    <a:pt x="83" y="246"/>
                    <a:pt x="83" y="246"/>
                    <a:pt x="83" y="246"/>
                  </a:cubicBezTo>
                  <a:cubicBezTo>
                    <a:pt x="83" y="246"/>
                    <a:pt x="83" y="246"/>
                    <a:pt x="83" y="246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4" y="247"/>
                    <a:pt x="81" y="250"/>
                    <a:pt x="79" y="252"/>
                  </a:cubicBezTo>
                  <a:cubicBezTo>
                    <a:pt x="78" y="253"/>
                    <a:pt x="78" y="253"/>
                    <a:pt x="78" y="253"/>
                  </a:cubicBezTo>
                  <a:cubicBezTo>
                    <a:pt x="79" y="252"/>
                    <a:pt x="80" y="250"/>
                    <a:pt x="80" y="249"/>
                  </a:cubicBezTo>
                  <a:cubicBezTo>
                    <a:pt x="77" y="253"/>
                    <a:pt x="77" y="253"/>
                    <a:pt x="72" y="260"/>
                  </a:cubicBezTo>
                  <a:cubicBezTo>
                    <a:pt x="74" y="260"/>
                    <a:pt x="75" y="259"/>
                    <a:pt x="76" y="258"/>
                  </a:cubicBezTo>
                  <a:cubicBezTo>
                    <a:pt x="76" y="259"/>
                    <a:pt x="75" y="260"/>
                    <a:pt x="75" y="260"/>
                  </a:cubicBezTo>
                  <a:cubicBezTo>
                    <a:pt x="75" y="260"/>
                    <a:pt x="75" y="260"/>
                    <a:pt x="75" y="260"/>
                  </a:cubicBezTo>
                  <a:cubicBezTo>
                    <a:pt x="74" y="261"/>
                    <a:pt x="72" y="262"/>
                    <a:pt x="72" y="263"/>
                  </a:cubicBezTo>
                  <a:cubicBezTo>
                    <a:pt x="72" y="263"/>
                    <a:pt x="73" y="262"/>
                    <a:pt x="74" y="262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66" y="274"/>
                    <a:pt x="66" y="274"/>
                    <a:pt x="64" y="279"/>
                  </a:cubicBezTo>
                  <a:cubicBezTo>
                    <a:pt x="64" y="280"/>
                    <a:pt x="64" y="280"/>
                    <a:pt x="64" y="280"/>
                  </a:cubicBezTo>
                  <a:cubicBezTo>
                    <a:pt x="64" y="280"/>
                    <a:pt x="64" y="280"/>
                    <a:pt x="64" y="280"/>
                  </a:cubicBezTo>
                  <a:cubicBezTo>
                    <a:pt x="65" y="279"/>
                    <a:pt x="65" y="279"/>
                    <a:pt x="65" y="279"/>
                  </a:cubicBezTo>
                  <a:cubicBezTo>
                    <a:pt x="70" y="270"/>
                    <a:pt x="70" y="270"/>
                    <a:pt x="72" y="268"/>
                  </a:cubicBezTo>
                  <a:cubicBezTo>
                    <a:pt x="65" y="287"/>
                    <a:pt x="57" y="305"/>
                    <a:pt x="50" y="324"/>
                  </a:cubicBezTo>
                  <a:cubicBezTo>
                    <a:pt x="50" y="324"/>
                    <a:pt x="50" y="324"/>
                    <a:pt x="50" y="324"/>
                  </a:cubicBezTo>
                  <a:cubicBezTo>
                    <a:pt x="49" y="322"/>
                    <a:pt x="49" y="321"/>
                    <a:pt x="49" y="319"/>
                  </a:cubicBezTo>
                  <a:cubicBezTo>
                    <a:pt x="49" y="317"/>
                    <a:pt x="49" y="317"/>
                    <a:pt x="49" y="317"/>
                  </a:cubicBezTo>
                  <a:cubicBezTo>
                    <a:pt x="49" y="317"/>
                    <a:pt x="49" y="317"/>
                    <a:pt x="49" y="317"/>
                  </a:cubicBezTo>
                  <a:cubicBezTo>
                    <a:pt x="49" y="317"/>
                    <a:pt x="49" y="317"/>
                    <a:pt x="49" y="317"/>
                  </a:cubicBezTo>
                  <a:cubicBezTo>
                    <a:pt x="45" y="327"/>
                    <a:pt x="44" y="332"/>
                    <a:pt x="44" y="343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5" y="344"/>
                    <a:pt x="45" y="344"/>
                    <a:pt x="45" y="344"/>
                  </a:cubicBezTo>
                  <a:cubicBezTo>
                    <a:pt x="47" y="338"/>
                    <a:pt x="47" y="332"/>
                    <a:pt x="50" y="326"/>
                  </a:cubicBezTo>
                  <a:cubicBezTo>
                    <a:pt x="50" y="329"/>
                    <a:pt x="50" y="329"/>
                    <a:pt x="52" y="341"/>
                  </a:cubicBezTo>
                  <a:cubicBezTo>
                    <a:pt x="52" y="341"/>
                    <a:pt x="52" y="341"/>
                    <a:pt x="52" y="341"/>
                  </a:cubicBezTo>
                  <a:cubicBezTo>
                    <a:pt x="47" y="348"/>
                    <a:pt x="43" y="356"/>
                    <a:pt x="37" y="362"/>
                  </a:cubicBezTo>
                  <a:cubicBezTo>
                    <a:pt x="38" y="362"/>
                    <a:pt x="38" y="362"/>
                    <a:pt x="38" y="362"/>
                  </a:cubicBezTo>
                  <a:cubicBezTo>
                    <a:pt x="42" y="354"/>
                    <a:pt x="42" y="354"/>
                    <a:pt x="43" y="349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42" y="345"/>
                    <a:pt x="42" y="345"/>
                    <a:pt x="42" y="345"/>
                  </a:cubicBezTo>
                  <a:cubicBezTo>
                    <a:pt x="42" y="345"/>
                    <a:pt x="41" y="345"/>
                    <a:pt x="41" y="345"/>
                  </a:cubicBezTo>
                  <a:cubicBezTo>
                    <a:pt x="41" y="345"/>
                    <a:pt x="41" y="345"/>
                    <a:pt x="41" y="345"/>
                  </a:cubicBezTo>
                  <a:cubicBezTo>
                    <a:pt x="41" y="346"/>
                    <a:pt x="41" y="346"/>
                    <a:pt x="41" y="346"/>
                  </a:cubicBezTo>
                  <a:cubicBezTo>
                    <a:pt x="41" y="347"/>
                    <a:pt x="40" y="349"/>
                    <a:pt x="39" y="350"/>
                  </a:cubicBezTo>
                  <a:cubicBezTo>
                    <a:pt x="38" y="353"/>
                    <a:pt x="38" y="353"/>
                    <a:pt x="38" y="353"/>
                  </a:cubicBezTo>
                  <a:cubicBezTo>
                    <a:pt x="39" y="352"/>
                    <a:pt x="39" y="352"/>
                    <a:pt x="39" y="352"/>
                  </a:cubicBezTo>
                  <a:cubicBezTo>
                    <a:pt x="39" y="353"/>
                    <a:pt x="39" y="353"/>
                    <a:pt x="39" y="353"/>
                  </a:cubicBezTo>
                  <a:cubicBezTo>
                    <a:pt x="10" y="424"/>
                    <a:pt x="10" y="424"/>
                    <a:pt x="9" y="490"/>
                  </a:cubicBezTo>
                  <a:cubicBezTo>
                    <a:pt x="8" y="490"/>
                    <a:pt x="8" y="490"/>
                    <a:pt x="8" y="490"/>
                  </a:cubicBezTo>
                  <a:cubicBezTo>
                    <a:pt x="8" y="490"/>
                    <a:pt x="8" y="490"/>
                    <a:pt x="8" y="490"/>
                  </a:cubicBezTo>
                  <a:cubicBezTo>
                    <a:pt x="8" y="490"/>
                    <a:pt x="8" y="490"/>
                    <a:pt x="8" y="490"/>
                  </a:cubicBezTo>
                  <a:cubicBezTo>
                    <a:pt x="6" y="541"/>
                    <a:pt x="6" y="541"/>
                    <a:pt x="5" y="543"/>
                  </a:cubicBezTo>
                  <a:cubicBezTo>
                    <a:pt x="12" y="558"/>
                    <a:pt x="12" y="558"/>
                    <a:pt x="11" y="565"/>
                  </a:cubicBezTo>
                  <a:cubicBezTo>
                    <a:pt x="11" y="568"/>
                    <a:pt x="11" y="568"/>
                    <a:pt x="11" y="568"/>
                  </a:cubicBezTo>
                  <a:cubicBezTo>
                    <a:pt x="12" y="576"/>
                    <a:pt x="12" y="576"/>
                    <a:pt x="16" y="587"/>
                  </a:cubicBezTo>
                  <a:cubicBezTo>
                    <a:pt x="22" y="558"/>
                    <a:pt x="0" y="537"/>
                    <a:pt x="13" y="507"/>
                  </a:cubicBezTo>
                  <a:cubicBezTo>
                    <a:pt x="15" y="514"/>
                    <a:pt x="15" y="514"/>
                    <a:pt x="18" y="528"/>
                  </a:cubicBezTo>
                  <a:cubicBezTo>
                    <a:pt x="26" y="572"/>
                    <a:pt x="38" y="625"/>
                    <a:pt x="38" y="625"/>
                  </a:cubicBezTo>
                  <a:cubicBezTo>
                    <a:pt x="67" y="663"/>
                    <a:pt x="143" y="680"/>
                    <a:pt x="143" y="680"/>
                  </a:cubicBezTo>
                  <a:cubicBezTo>
                    <a:pt x="145" y="687"/>
                    <a:pt x="147" y="697"/>
                    <a:pt x="157" y="702"/>
                  </a:cubicBezTo>
                  <a:cubicBezTo>
                    <a:pt x="158" y="705"/>
                    <a:pt x="160" y="708"/>
                    <a:pt x="162" y="710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4" y="711"/>
                    <a:pt x="164" y="711"/>
                    <a:pt x="164" y="711"/>
                  </a:cubicBezTo>
                  <a:cubicBezTo>
                    <a:pt x="165" y="711"/>
                    <a:pt x="165" y="711"/>
                    <a:pt x="165" y="711"/>
                  </a:cubicBezTo>
                  <a:cubicBezTo>
                    <a:pt x="165" y="711"/>
                    <a:pt x="165" y="711"/>
                    <a:pt x="165" y="711"/>
                  </a:cubicBezTo>
                  <a:cubicBezTo>
                    <a:pt x="165" y="709"/>
                    <a:pt x="164" y="708"/>
                    <a:pt x="164" y="707"/>
                  </a:cubicBezTo>
                  <a:cubicBezTo>
                    <a:pt x="164" y="707"/>
                    <a:pt x="164" y="707"/>
                    <a:pt x="164" y="706"/>
                  </a:cubicBezTo>
                  <a:cubicBezTo>
                    <a:pt x="164" y="707"/>
                    <a:pt x="164" y="707"/>
                    <a:pt x="164" y="707"/>
                  </a:cubicBezTo>
                  <a:cubicBezTo>
                    <a:pt x="169" y="709"/>
                    <a:pt x="169" y="709"/>
                    <a:pt x="177" y="720"/>
                  </a:cubicBezTo>
                  <a:cubicBezTo>
                    <a:pt x="178" y="719"/>
                    <a:pt x="178" y="719"/>
                    <a:pt x="179" y="718"/>
                  </a:cubicBezTo>
                  <a:cubicBezTo>
                    <a:pt x="190" y="724"/>
                    <a:pt x="197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4" y="724"/>
                    <a:pt x="204" y="724"/>
                    <a:pt x="204" y="724"/>
                  </a:cubicBezTo>
                  <a:cubicBezTo>
                    <a:pt x="207" y="712"/>
                    <a:pt x="207" y="712"/>
                    <a:pt x="209" y="710"/>
                  </a:cubicBezTo>
                  <a:cubicBezTo>
                    <a:pt x="214" y="709"/>
                    <a:pt x="215" y="709"/>
                    <a:pt x="220" y="713"/>
                  </a:cubicBezTo>
                  <a:cubicBezTo>
                    <a:pt x="220" y="713"/>
                    <a:pt x="220" y="713"/>
                    <a:pt x="220" y="713"/>
                  </a:cubicBezTo>
                  <a:cubicBezTo>
                    <a:pt x="220" y="713"/>
                    <a:pt x="220" y="713"/>
                    <a:pt x="231" y="738"/>
                  </a:cubicBezTo>
                  <a:cubicBezTo>
                    <a:pt x="231" y="738"/>
                    <a:pt x="231" y="738"/>
                    <a:pt x="231" y="738"/>
                  </a:cubicBezTo>
                  <a:cubicBezTo>
                    <a:pt x="235" y="762"/>
                    <a:pt x="203" y="787"/>
                    <a:pt x="221" y="810"/>
                  </a:cubicBezTo>
                  <a:cubicBezTo>
                    <a:pt x="222" y="809"/>
                    <a:pt x="222" y="807"/>
                    <a:pt x="223" y="807"/>
                  </a:cubicBezTo>
                  <a:cubicBezTo>
                    <a:pt x="223" y="806"/>
                    <a:pt x="223" y="806"/>
                    <a:pt x="223" y="806"/>
                  </a:cubicBezTo>
                  <a:cubicBezTo>
                    <a:pt x="223" y="806"/>
                    <a:pt x="223" y="806"/>
                    <a:pt x="223" y="806"/>
                  </a:cubicBezTo>
                  <a:cubicBezTo>
                    <a:pt x="223" y="808"/>
                    <a:pt x="223" y="810"/>
                    <a:pt x="223" y="811"/>
                  </a:cubicBezTo>
                  <a:cubicBezTo>
                    <a:pt x="224" y="810"/>
                    <a:pt x="225" y="809"/>
                    <a:pt x="225" y="808"/>
                  </a:cubicBezTo>
                  <a:cubicBezTo>
                    <a:pt x="225" y="815"/>
                    <a:pt x="220" y="821"/>
                    <a:pt x="219" y="828"/>
                  </a:cubicBezTo>
                  <a:cubicBezTo>
                    <a:pt x="220" y="829"/>
                    <a:pt x="221" y="830"/>
                    <a:pt x="221" y="830"/>
                  </a:cubicBezTo>
                  <a:cubicBezTo>
                    <a:pt x="221" y="830"/>
                    <a:pt x="221" y="830"/>
                    <a:pt x="221" y="830"/>
                  </a:cubicBezTo>
                  <a:cubicBezTo>
                    <a:pt x="222" y="830"/>
                    <a:pt x="222" y="830"/>
                    <a:pt x="222" y="830"/>
                  </a:cubicBezTo>
                  <a:cubicBezTo>
                    <a:pt x="222" y="830"/>
                    <a:pt x="222" y="830"/>
                    <a:pt x="222" y="830"/>
                  </a:cubicBezTo>
                  <a:cubicBezTo>
                    <a:pt x="222" y="830"/>
                    <a:pt x="222" y="830"/>
                    <a:pt x="222" y="830"/>
                  </a:cubicBezTo>
                  <a:cubicBezTo>
                    <a:pt x="222" y="831"/>
                    <a:pt x="222" y="831"/>
                    <a:pt x="222" y="831"/>
                  </a:cubicBezTo>
                  <a:cubicBezTo>
                    <a:pt x="227" y="835"/>
                    <a:pt x="232" y="838"/>
                    <a:pt x="236" y="842"/>
                  </a:cubicBezTo>
                  <a:cubicBezTo>
                    <a:pt x="238" y="844"/>
                    <a:pt x="238" y="844"/>
                    <a:pt x="238" y="844"/>
                  </a:cubicBezTo>
                  <a:cubicBezTo>
                    <a:pt x="238" y="844"/>
                    <a:pt x="266" y="882"/>
                    <a:pt x="303" y="889"/>
                  </a:cubicBezTo>
                  <a:cubicBezTo>
                    <a:pt x="333" y="894"/>
                    <a:pt x="334" y="895"/>
                    <a:pt x="334" y="898"/>
                  </a:cubicBezTo>
                  <a:cubicBezTo>
                    <a:pt x="338" y="907"/>
                    <a:pt x="342" y="915"/>
                    <a:pt x="345" y="923"/>
                  </a:cubicBezTo>
                  <a:cubicBezTo>
                    <a:pt x="345" y="924"/>
                    <a:pt x="359" y="993"/>
                    <a:pt x="370" y="989"/>
                  </a:cubicBezTo>
                  <a:cubicBezTo>
                    <a:pt x="373" y="990"/>
                    <a:pt x="376" y="993"/>
                    <a:pt x="378" y="994"/>
                  </a:cubicBezTo>
                  <a:cubicBezTo>
                    <a:pt x="377" y="995"/>
                    <a:pt x="377" y="995"/>
                    <a:pt x="377" y="996"/>
                  </a:cubicBezTo>
                  <a:cubicBezTo>
                    <a:pt x="390" y="996"/>
                    <a:pt x="402" y="995"/>
                    <a:pt x="414" y="995"/>
                  </a:cubicBezTo>
                  <a:cubicBezTo>
                    <a:pt x="415" y="993"/>
                    <a:pt x="417" y="991"/>
                    <a:pt x="419" y="989"/>
                  </a:cubicBezTo>
                  <a:cubicBezTo>
                    <a:pt x="417" y="989"/>
                    <a:pt x="414" y="989"/>
                    <a:pt x="411" y="989"/>
                  </a:cubicBezTo>
                  <a:cubicBezTo>
                    <a:pt x="413" y="987"/>
                    <a:pt x="416" y="983"/>
                    <a:pt x="418" y="981"/>
                  </a:cubicBezTo>
                  <a:cubicBezTo>
                    <a:pt x="417" y="980"/>
                    <a:pt x="417" y="980"/>
                    <a:pt x="416" y="979"/>
                  </a:cubicBezTo>
                  <a:cubicBezTo>
                    <a:pt x="417" y="979"/>
                    <a:pt x="417" y="979"/>
                    <a:pt x="417" y="979"/>
                  </a:cubicBezTo>
                  <a:cubicBezTo>
                    <a:pt x="417" y="979"/>
                    <a:pt x="417" y="979"/>
                    <a:pt x="417" y="979"/>
                  </a:cubicBezTo>
                  <a:cubicBezTo>
                    <a:pt x="417" y="979"/>
                    <a:pt x="417" y="979"/>
                    <a:pt x="417" y="979"/>
                  </a:cubicBezTo>
                  <a:cubicBezTo>
                    <a:pt x="417" y="979"/>
                    <a:pt x="417" y="979"/>
                    <a:pt x="417" y="979"/>
                  </a:cubicBezTo>
                  <a:cubicBezTo>
                    <a:pt x="420" y="978"/>
                    <a:pt x="423" y="976"/>
                    <a:pt x="425" y="975"/>
                  </a:cubicBezTo>
                  <a:cubicBezTo>
                    <a:pt x="424" y="975"/>
                    <a:pt x="423" y="975"/>
                    <a:pt x="423" y="975"/>
                  </a:cubicBezTo>
                  <a:cubicBezTo>
                    <a:pt x="423" y="975"/>
                    <a:pt x="423" y="975"/>
                    <a:pt x="423" y="975"/>
                  </a:cubicBezTo>
                  <a:cubicBezTo>
                    <a:pt x="423" y="975"/>
                    <a:pt x="423" y="975"/>
                    <a:pt x="423" y="975"/>
                  </a:cubicBezTo>
                  <a:cubicBezTo>
                    <a:pt x="423" y="975"/>
                    <a:pt x="423" y="975"/>
                    <a:pt x="423" y="975"/>
                  </a:cubicBezTo>
                  <a:cubicBezTo>
                    <a:pt x="423" y="975"/>
                    <a:pt x="423" y="975"/>
                    <a:pt x="423" y="975"/>
                  </a:cubicBezTo>
                  <a:cubicBezTo>
                    <a:pt x="423" y="975"/>
                    <a:pt x="423" y="975"/>
                    <a:pt x="423" y="975"/>
                  </a:cubicBezTo>
                  <a:cubicBezTo>
                    <a:pt x="423" y="975"/>
                    <a:pt x="423" y="975"/>
                    <a:pt x="423" y="975"/>
                  </a:cubicBezTo>
                  <a:cubicBezTo>
                    <a:pt x="420" y="976"/>
                    <a:pt x="417" y="977"/>
                    <a:pt x="415" y="977"/>
                  </a:cubicBezTo>
                  <a:cubicBezTo>
                    <a:pt x="416" y="976"/>
                    <a:pt x="417" y="975"/>
                    <a:pt x="418" y="973"/>
                  </a:cubicBezTo>
                  <a:cubicBezTo>
                    <a:pt x="420" y="973"/>
                    <a:pt x="424" y="973"/>
                    <a:pt x="426" y="972"/>
                  </a:cubicBezTo>
                  <a:cubicBezTo>
                    <a:pt x="427" y="971"/>
                    <a:pt x="428" y="969"/>
                    <a:pt x="428" y="968"/>
                  </a:cubicBezTo>
                  <a:cubicBezTo>
                    <a:pt x="428" y="967"/>
                    <a:pt x="427" y="965"/>
                    <a:pt x="426" y="965"/>
                  </a:cubicBezTo>
                  <a:cubicBezTo>
                    <a:pt x="427" y="964"/>
                    <a:pt x="427" y="964"/>
                    <a:pt x="427" y="964"/>
                  </a:cubicBezTo>
                  <a:cubicBezTo>
                    <a:pt x="426" y="964"/>
                    <a:pt x="426" y="964"/>
                    <a:pt x="426" y="964"/>
                  </a:cubicBezTo>
                  <a:cubicBezTo>
                    <a:pt x="437" y="961"/>
                    <a:pt x="455" y="954"/>
                    <a:pt x="457" y="946"/>
                  </a:cubicBezTo>
                  <a:cubicBezTo>
                    <a:pt x="453" y="943"/>
                    <a:pt x="447" y="943"/>
                    <a:pt x="444" y="938"/>
                  </a:cubicBezTo>
                  <a:cubicBezTo>
                    <a:pt x="453" y="939"/>
                    <a:pt x="456" y="938"/>
                    <a:pt x="460" y="937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62" y="936"/>
                    <a:pt x="462" y="936"/>
                    <a:pt x="462" y="936"/>
                  </a:cubicBezTo>
                  <a:cubicBezTo>
                    <a:pt x="474" y="929"/>
                    <a:pt x="478" y="913"/>
                    <a:pt x="488" y="903"/>
                  </a:cubicBezTo>
                  <a:cubicBezTo>
                    <a:pt x="488" y="902"/>
                    <a:pt x="488" y="902"/>
                    <a:pt x="488" y="902"/>
                  </a:cubicBezTo>
                  <a:cubicBezTo>
                    <a:pt x="489" y="903"/>
                    <a:pt x="489" y="903"/>
                    <a:pt x="489" y="903"/>
                  </a:cubicBezTo>
                  <a:cubicBezTo>
                    <a:pt x="491" y="903"/>
                    <a:pt x="491" y="903"/>
                    <a:pt x="491" y="903"/>
                  </a:cubicBezTo>
                  <a:cubicBezTo>
                    <a:pt x="491" y="903"/>
                    <a:pt x="491" y="903"/>
                    <a:pt x="491" y="903"/>
                  </a:cubicBezTo>
                  <a:cubicBezTo>
                    <a:pt x="491" y="903"/>
                    <a:pt x="491" y="903"/>
                    <a:pt x="491" y="903"/>
                  </a:cubicBezTo>
                  <a:cubicBezTo>
                    <a:pt x="491" y="903"/>
                    <a:pt x="491" y="903"/>
                    <a:pt x="491" y="903"/>
                  </a:cubicBezTo>
                  <a:cubicBezTo>
                    <a:pt x="491" y="903"/>
                    <a:pt x="491" y="903"/>
                    <a:pt x="491" y="903"/>
                  </a:cubicBezTo>
                  <a:cubicBezTo>
                    <a:pt x="506" y="888"/>
                    <a:pt x="510" y="866"/>
                    <a:pt x="525" y="851"/>
                  </a:cubicBezTo>
                  <a:cubicBezTo>
                    <a:pt x="525" y="851"/>
                    <a:pt x="525" y="851"/>
                    <a:pt x="525" y="851"/>
                  </a:cubicBezTo>
                  <a:cubicBezTo>
                    <a:pt x="525" y="851"/>
                    <a:pt x="525" y="851"/>
                    <a:pt x="525" y="851"/>
                  </a:cubicBezTo>
                  <a:cubicBezTo>
                    <a:pt x="523" y="852"/>
                    <a:pt x="523" y="852"/>
                    <a:pt x="523" y="852"/>
                  </a:cubicBezTo>
                  <a:cubicBezTo>
                    <a:pt x="523" y="851"/>
                    <a:pt x="523" y="851"/>
                    <a:pt x="523" y="851"/>
                  </a:cubicBezTo>
                  <a:cubicBezTo>
                    <a:pt x="524" y="851"/>
                    <a:pt x="524" y="851"/>
                    <a:pt x="552" y="825"/>
                  </a:cubicBezTo>
                  <a:cubicBezTo>
                    <a:pt x="552" y="825"/>
                    <a:pt x="552" y="825"/>
                    <a:pt x="552" y="825"/>
                  </a:cubicBezTo>
                  <a:cubicBezTo>
                    <a:pt x="563" y="757"/>
                    <a:pt x="563" y="757"/>
                    <a:pt x="573" y="739"/>
                  </a:cubicBezTo>
                  <a:cubicBezTo>
                    <a:pt x="581" y="725"/>
                    <a:pt x="586" y="715"/>
                    <a:pt x="585" y="703"/>
                  </a:cubicBezTo>
                  <a:cubicBezTo>
                    <a:pt x="580" y="672"/>
                    <a:pt x="523" y="695"/>
                    <a:pt x="511" y="700"/>
                  </a:cubicBezTo>
                  <a:cubicBezTo>
                    <a:pt x="511" y="700"/>
                    <a:pt x="511" y="700"/>
                    <a:pt x="511" y="700"/>
                  </a:cubicBezTo>
                  <a:cubicBezTo>
                    <a:pt x="511" y="700"/>
                    <a:pt x="511" y="700"/>
                    <a:pt x="511" y="700"/>
                  </a:cubicBezTo>
                  <a:cubicBezTo>
                    <a:pt x="511" y="700"/>
                    <a:pt x="511" y="700"/>
                    <a:pt x="511" y="700"/>
                  </a:cubicBezTo>
                  <a:cubicBezTo>
                    <a:pt x="511" y="701"/>
                    <a:pt x="511" y="701"/>
                    <a:pt x="511" y="701"/>
                  </a:cubicBezTo>
                  <a:cubicBezTo>
                    <a:pt x="510" y="703"/>
                    <a:pt x="508" y="707"/>
                    <a:pt x="507" y="710"/>
                  </a:cubicBezTo>
                  <a:cubicBezTo>
                    <a:pt x="506" y="709"/>
                    <a:pt x="506" y="709"/>
                    <a:pt x="506" y="709"/>
                  </a:cubicBezTo>
                  <a:cubicBezTo>
                    <a:pt x="506" y="706"/>
                    <a:pt x="506" y="702"/>
                    <a:pt x="506" y="699"/>
                  </a:cubicBezTo>
                  <a:cubicBezTo>
                    <a:pt x="505" y="699"/>
                    <a:pt x="504" y="698"/>
                    <a:pt x="503" y="697"/>
                  </a:cubicBezTo>
                  <a:cubicBezTo>
                    <a:pt x="502" y="698"/>
                    <a:pt x="500" y="699"/>
                    <a:pt x="499" y="700"/>
                  </a:cubicBezTo>
                  <a:cubicBezTo>
                    <a:pt x="500" y="699"/>
                    <a:pt x="500" y="699"/>
                    <a:pt x="500" y="699"/>
                  </a:cubicBezTo>
                  <a:cubicBezTo>
                    <a:pt x="499" y="699"/>
                    <a:pt x="499" y="699"/>
                    <a:pt x="499" y="699"/>
                  </a:cubicBezTo>
                  <a:cubicBezTo>
                    <a:pt x="496" y="697"/>
                    <a:pt x="494" y="696"/>
                    <a:pt x="483" y="701"/>
                  </a:cubicBezTo>
                  <a:cubicBezTo>
                    <a:pt x="483" y="701"/>
                    <a:pt x="483" y="701"/>
                    <a:pt x="483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82" y="701"/>
                    <a:pt x="482" y="701"/>
                    <a:pt x="482" y="701"/>
                  </a:cubicBezTo>
                  <a:cubicBezTo>
                    <a:pt x="479" y="703"/>
                    <a:pt x="479" y="703"/>
                    <a:pt x="472" y="709"/>
                  </a:cubicBezTo>
                  <a:cubicBezTo>
                    <a:pt x="472" y="707"/>
                    <a:pt x="473" y="705"/>
                    <a:pt x="474" y="704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73" y="700"/>
                    <a:pt x="473" y="700"/>
                    <a:pt x="473" y="700"/>
                  </a:cubicBezTo>
                  <a:cubicBezTo>
                    <a:pt x="459" y="708"/>
                    <a:pt x="458" y="709"/>
                    <a:pt x="455" y="712"/>
                  </a:cubicBezTo>
                  <a:cubicBezTo>
                    <a:pt x="454" y="712"/>
                    <a:pt x="454" y="712"/>
                    <a:pt x="454" y="712"/>
                  </a:cubicBezTo>
                  <a:cubicBezTo>
                    <a:pt x="454" y="711"/>
                    <a:pt x="454" y="711"/>
                    <a:pt x="454" y="711"/>
                  </a:cubicBezTo>
                  <a:cubicBezTo>
                    <a:pt x="454" y="710"/>
                    <a:pt x="454" y="710"/>
                    <a:pt x="454" y="710"/>
                  </a:cubicBezTo>
                  <a:cubicBezTo>
                    <a:pt x="454" y="710"/>
                    <a:pt x="454" y="710"/>
                    <a:pt x="454" y="710"/>
                  </a:cubicBezTo>
                  <a:cubicBezTo>
                    <a:pt x="460" y="686"/>
                    <a:pt x="440" y="675"/>
                    <a:pt x="440" y="674"/>
                  </a:cubicBezTo>
                  <a:cubicBezTo>
                    <a:pt x="409" y="661"/>
                    <a:pt x="371" y="672"/>
                    <a:pt x="340" y="661"/>
                  </a:cubicBezTo>
                  <a:cubicBezTo>
                    <a:pt x="340" y="661"/>
                    <a:pt x="340" y="661"/>
                    <a:pt x="340" y="661"/>
                  </a:cubicBezTo>
                  <a:cubicBezTo>
                    <a:pt x="339" y="658"/>
                    <a:pt x="339" y="658"/>
                    <a:pt x="339" y="658"/>
                  </a:cubicBezTo>
                  <a:cubicBezTo>
                    <a:pt x="335" y="659"/>
                    <a:pt x="330" y="659"/>
                    <a:pt x="326" y="660"/>
                  </a:cubicBezTo>
                  <a:cubicBezTo>
                    <a:pt x="323" y="666"/>
                    <a:pt x="323" y="666"/>
                    <a:pt x="302" y="674"/>
                  </a:cubicBezTo>
                  <a:cubicBezTo>
                    <a:pt x="299" y="676"/>
                    <a:pt x="299" y="676"/>
                    <a:pt x="299" y="676"/>
                  </a:cubicBezTo>
                  <a:cubicBezTo>
                    <a:pt x="292" y="672"/>
                    <a:pt x="286" y="667"/>
                    <a:pt x="279" y="663"/>
                  </a:cubicBezTo>
                  <a:cubicBezTo>
                    <a:pt x="279" y="663"/>
                    <a:pt x="279" y="663"/>
                    <a:pt x="279" y="663"/>
                  </a:cubicBezTo>
                  <a:cubicBezTo>
                    <a:pt x="279" y="663"/>
                    <a:pt x="279" y="663"/>
                    <a:pt x="279" y="663"/>
                  </a:cubicBezTo>
                  <a:cubicBezTo>
                    <a:pt x="272" y="673"/>
                    <a:pt x="283" y="686"/>
                    <a:pt x="271" y="695"/>
                  </a:cubicBezTo>
                  <a:cubicBezTo>
                    <a:pt x="267" y="688"/>
                    <a:pt x="265" y="676"/>
                    <a:pt x="269" y="667"/>
                  </a:cubicBezTo>
                  <a:cubicBezTo>
                    <a:pt x="269" y="666"/>
                    <a:pt x="269" y="666"/>
                    <a:pt x="269" y="666"/>
                  </a:cubicBezTo>
                  <a:cubicBezTo>
                    <a:pt x="269" y="666"/>
                    <a:pt x="269" y="666"/>
                    <a:pt x="269" y="666"/>
                  </a:cubicBezTo>
                  <a:cubicBezTo>
                    <a:pt x="269" y="666"/>
                    <a:pt x="269" y="666"/>
                    <a:pt x="269" y="666"/>
                  </a:cubicBezTo>
                  <a:cubicBezTo>
                    <a:pt x="269" y="666"/>
                    <a:pt x="269" y="666"/>
                    <a:pt x="269" y="666"/>
                  </a:cubicBezTo>
                  <a:cubicBezTo>
                    <a:pt x="251" y="677"/>
                    <a:pt x="245" y="700"/>
                    <a:pt x="231" y="715"/>
                  </a:cubicBezTo>
                  <a:cubicBezTo>
                    <a:pt x="231" y="715"/>
                    <a:pt x="231" y="715"/>
                    <a:pt x="231" y="715"/>
                  </a:cubicBezTo>
                  <a:cubicBezTo>
                    <a:pt x="226" y="712"/>
                    <a:pt x="222" y="709"/>
                    <a:pt x="211" y="705"/>
                  </a:cubicBezTo>
                  <a:cubicBezTo>
                    <a:pt x="210" y="705"/>
                    <a:pt x="210" y="705"/>
                    <a:pt x="210" y="705"/>
                  </a:cubicBezTo>
                  <a:cubicBezTo>
                    <a:pt x="210" y="705"/>
                    <a:pt x="210" y="705"/>
                    <a:pt x="209" y="705"/>
                  </a:cubicBezTo>
                  <a:cubicBezTo>
                    <a:pt x="209" y="705"/>
                    <a:pt x="209" y="705"/>
                    <a:pt x="209" y="705"/>
                  </a:cubicBezTo>
                  <a:cubicBezTo>
                    <a:pt x="209" y="705"/>
                    <a:pt x="209" y="705"/>
                    <a:pt x="209" y="705"/>
                  </a:cubicBezTo>
                  <a:cubicBezTo>
                    <a:pt x="209" y="705"/>
                    <a:pt x="209" y="705"/>
                    <a:pt x="209" y="705"/>
                  </a:cubicBezTo>
                  <a:cubicBezTo>
                    <a:pt x="209" y="705"/>
                    <a:pt x="209" y="705"/>
                    <a:pt x="209" y="705"/>
                  </a:cubicBezTo>
                  <a:cubicBezTo>
                    <a:pt x="209" y="705"/>
                    <a:pt x="209" y="705"/>
                    <a:pt x="209" y="705"/>
                  </a:cubicBezTo>
                  <a:cubicBezTo>
                    <a:pt x="209" y="705"/>
                    <a:pt x="209" y="705"/>
                    <a:pt x="209" y="705"/>
                  </a:cubicBezTo>
                  <a:cubicBezTo>
                    <a:pt x="166" y="730"/>
                    <a:pt x="171" y="688"/>
                    <a:pt x="171" y="688"/>
                  </a:cubicBezTo>
                  <a:cubicBezTo>
                    <a:pt x="177" y="664"/>
                    <a:pt x="177" y="664"/>
                    <a:pt x="175" y="663"/>
                  </a:cubicBezTo>
                  <a:cubicBezTo>
                    <a:pt x="162" y="654"/>
                    <a:pt x="145" y="673"/>
                    <a:pt x="133" y="661"/>
                  </a:cubicBezTo>
                  <a:cubicBezTo>
                    <a:pt x="133" y="660"/>
                    <a:pt x="133" y="660"/>
                    <a:pt x="133" y="660"/>
                  </a:cubicBezTo>
                  <a:cubicBezTo>
                    <a:pt x="133" y="660"/>
                    <a:pt x="133" y="660"/>
                    <a:pt x="133" y="660"/>
                  </a:cubicBezTo>
                  <a:cubicBezTo>
                    <a:pt x="133" y="660"/>
                    <a:pt x="133" y="660"/>
                    <a:pt x="133" y="660"/>
                  </a:cubicBezTo>
                  <a:cubicBezTo>
                    <a:pt x="133" y="660"/>
                    <a:pt x="133" y="660"/>
                    <a:pt x="133" y="660"/>
                  </a:cubicBezTo>
                  <a:cubicBezTo>
                    <a:pt x="133" y="660"/>
                    <a:pt x="133" y="660"/>
                    <a:pt x="133" y="660"/>
                  </a:cubicBezTo>
                  <a:cubicBezTo>
                    <a:pt x="133" y="660"/>
                    <a:pt x="133" y="660"/>
                    <a:pt x="133" y="660"/>
                  </a:cubicBezTo>
                  <a:cubicBezTo>
                    <a:pt x="133" y="659"/>
                    <a:pt x="133" y="659"/>
                    <a:pt x="133" y="659"/>
                  </a:cubicBezTo>
                  <a:cubicBezTo>
                    <a:pt x="134" y="654"/>
                    <a:pt x="135" y="650"/>
                    <a:pt x="137" y="635"/>
                  </a:cubicBezTo>
                  <a:cubicBezTo>
                    <a:pt x="137" y="633"/>
                    <a:pt x="137" y="633"/>
                    <a:pt x="137" y="633"/>
                  </a:cubicBezTo>
                  <a:cubicBezTo>
                    <a:pt x="138" y="635"/>
                    <a:pt x="138" y="635"/>
                    <a:pt x="138" y="635"/>
                  </a:cubicBezTo>
                  <a:cubicBezTo>
                    <a:pt x="138" y="635"/>
                    <a:pt x="138" y="635"/>
                    <a:pt x="138" y="635"/>
                  </a:cubicBezTo>
                  <a:cubicBezTo>
                    <a:pt x="140" y="626"/>
                    <a:pt x="140" y="616"/>
                    <a:pt x="142" y="607"/>
                  </a:cubicBezTo>
                  <a:cubicBezTo>
                    <a:pt x="123" y="615"/>
                    <a:pt x="123" y="615"/>
                    <a:pt x="116" y="632"/>
                  </a:cubicBezTo>
                  <a:cubicBezTo>
                    <a:pt x="116" y="633"/>
                    <a:pt x="116" y="634"/>
                    <a:pt x="117" y="635"/>
                  </a:cubicBezTo>
                  <a:cubicBezTo>
                    <a:pt x="117" y="635"/>
                    <a:pt x="117" y="635"/>
                    <a:pt x="117" y="635"/>
                  </a:cubicBezTo>
                  <a:cubicBezTo>
                    <a:pt x="112" y="637"/>
                    <a:pt x="102" y="642"/>
                    <a:pt x="93" y="643"/>
                  </a:cubicBezTo>
                  <a:cubicBezTo>
                    <a:pt x="93" y="642"/>
                    <a:pt x="93" y="642"/>
                    <a:pt x="93" y="642"/>
                  </a:cubicBezTo>
                  <a:cubicBezTo>
                    <a:pt x="93" y="642"/>
                    <a:pt x="93" y="642"/>
                    <a:pt x="93" y="642"/>
                  </a:cubicBezTo>
                  <a:cubicBezTo>
                    <a:pt x="75" y="593"/>
                    <a:pt x="75" y="593"/>
                    <a:pt x="88" y="547"/>
                  </a:cubicBezTo>
                  <a:cubicBezTo>
                    <a:pt x="89" y="545"/>
                    <a:pt x="89" y="545"/>
                    <a:pt x="89" y="545"/>
                  </a:cubicBezTo>
                  <a:cubicBezTo>
                    <a:pt x="98" y="537"/>
                    <a:pt x="98" y="537"/>
                    <a:pt x="123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7" y="540"/>
                    <a:pt x="128" y="540"/>
                    <a:pt x="130" y="540"/>
                  </a:cubicBezTo>
                  <a:cubicBezTo>
                    <a:pt x="130" y="537"/>
                    <a:pt x="130" y="533"/>
                    <a:pt x="130" y="531"/>
                  </a:cubicBezTo>
                  <a:cubicBezTo>
                    <a:pt x="130" y="530"/>
                    <a:pt x="130" y="530"/>
                    <a:pt x="130" y="530"/>
                  </a:cubicBezTo>
                  <a:cubicBezTo>
                    <a:pt x="129" y="530"/>
                    <a:pt x="129" y="530"/>
                    <a:pt x="129" y="530"/>
                  </a:cubicBezTo>
                  <a:cubicBezTo>
                    <a:pt x="129" y="530"/>
                    <a:pt x="129" y="530"/>
                    <a:pt x="129" y="530"/>
                  </a:cubicBezTo>
                  <a:cubicBezTo>
                    <a:pt x="128" y="530"/>
                    <a:pt x="127" y="530"/>
                    <a:pt x="125" y="530"/>
                  </a:cubicBezTo>
                  <a:cubicBezTo>
                    <a:pt x="125" y="530"/>
                    <a:pt x="125" y="529"/>
                    <a:pt x="125" y="529"/>
                  </a:cubicBezTo>
                  <a:cubicBezTo>
                    <a:pt x="125" y="528"/>
                    <a:pt x="125" y="528"/>
                    <a:pt x="125" y="528"/>
                  </a:cubicBezTo>
                  <a:cubicBezTo>
                    <a:pt x="125" y="528"/>
                    <a:pt x="125" y="528"/>
                    <a:pt x="125" y="528"/>
                  </a:cubicBezTo>
                  <a:cubicBezTo>
                    <a:pt x="142" y="521"/>
                    <a:pt x="163" y="525"/>
                    <a:pt x="165" y="526"/>
                  </a:cubicBezTo>
                  <a:cubicBezTo>
                    <a:pt x="179" y="535"/>
                    <a:pt x="176" y="556"/>
                    <a:pt x="188" y="566"/>
                  </a:cubicBezTo>
                  <a:cubicBezTo>
                    <a:pt x="188" y="566"/>
                    <a:pt x="188" y="566"/>
                    <a:pt x="188" y="566"/>
                  </a:cubicBezTo>
                  <a:cubicBezTo>
                    <a:pt x="188" y="566"/>
                    <a:pt x="188" y="566"/>
                    <a:pt x="188" y="566"/>
                  </a:cubicBezTo>
                  <a:cubicBezTo>
                    <a:pt x="192" y="554"/>
                    <a:pt x="186" y="545"/>
                    <a:pt x="185" y="534"/>
                  </a:cubicBezTo>
                  <a:cubicBezTo>
                    <a:pt x="186" y="535"/>
                    <a:pt x="186" y="535"/>
                    <a:pt x="186" y="535"/>
                  </a:cubicBezTo>
                  <a:cubicBezTo>
                    <a:pt x="186" y="535"/>
                    <a:pt x="186" y="535"/>
                    <a:pt x="186" y="535"/>
                  </a:cubicBezTo>
                  <a:cubicBezTo>
                    <a:pt x="186" y="535"/>
                    <a:pt x="186" y="535"/>
                    <a:pt x="186" y="535"/>
                  </a:cubicBezTo>
                  <a:cubicBezTo>
                    <a:pt x="181" y="510"/>
                    <a:pt x="181" y="510"/>
                    <a:pt x="213" y="472"/>
                  </a:cubicBezTo>
                  <a:cubicBezTo>
                    <a:pt x="213" y="471"/>
                    <a:pt x="213" y="468"/>
                    <a:pt x="212" y="467"/>
                  </a:cubicBezTo>
                  <a:cubicBezTo>
                    <a:pt x="212" y="467"/>
                    <a:pt x="212" y="467"/>
                    <a:pt x="212" y="467"/>
                  </a:cubicBezTo>
                  <a:cubicBezTo>
                    <a:pt x="215" y="460"/>
                    <a:pt x="215" y="460"/>
                    <a:pt x="213" y="449"/>
                  </a:cubicBezTo>
                  <a:cubicBezTo>
                    <a:pt x="213" y="449"/>
                    <a:pt x="213" y="449"/>
                    <a:pt x="213" y="449"/>
                  </a:cubicBezTo>
                  <a:cubicBezTo>
                    <a:pt x="214" y="448"/>
                    <a:pt x="215" y="446"/>
                    <a:pt x="215" y="445"/>
                  </a:cubicBezTo>
                  <a:cubicBezTo>
                    <a:pt x="215" y="443"/>
                    <a:pt x="215" y="440"/>
                    <a:pt x="216" y="438"/>
                  </a:cubicBezTo>
                  <a:cubicBezTo>
                    <a:pt x="216" y="438"/>
                    <a:pt x="216" y="438"/>
                    <a:pt x="216" y="438"/>
                  </a:cubicBezTo>
                  <a:cubicBezTo>
                    <a:pt x="217" y="439"/>
                    <a:pt x="217" y="440"/>
                    <a:pt x="218" y="442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21" y="435"/>
                    <a:pt x="221" y="434"/>
                    <a:pt x="221" y="429"/>
                  </a:cubicBezTo>
                  <a:cubicBezTo>
                    <a:pt x="222" y="429"/>
                    <a:pt x="222" y="429"/>
                    <a:pt x="222" y="429"/>
                  </a:cubicBezTo>
                  <a:cubicBezTo>
                    <a:pt x="232" y="421"/>
                    <a:pt x="233" y="420"/>
                    <a:pt x="240" y="412"/>
                  </a:cubicBezTo>
                  <a:cubicBezTo>
                    <a:pt x="237" y="412"/>
                    <a:pt x="235" y="412"/>
                    <a:pt x="233" y="412"/>
                  </a:cubicBezTo>
                  <a:cubicBezTo>
                    <a:pt x="238" y="405"/>
                    <a:pt x="246" y="406"/>
                    <a:pt x="252" y="402"/>
                  </a:cubicBezTo>
                  <a:cubicBezTo>
                    <a:pt x="252" y="384"/>
                    <a:pt x="252" y="384"/>
                    <a:pt x="254" y="380"/>
                  </a:cubicBezTo>
                  <a:cubicBezTo>
                    <a:pt x="257" y="379"/>
                    <a:pt x="257" y="379"/>
                    <a:pt x="257" y="379"/>
                  </a:cubicBezTo>
                  <a:cubicBezTo>
                    <a:pt x="257" y="379"/>
                    <a:pt x="257" y="379"/>
                    <a:pt x="257" y="379"/>
                  </a:cubicBezTo>
                  <a:cubicBezTo>
                    <a:pt x="257" y="379"/>
                    <a:pt x="257" y="379"/>
                    <a:pt x="257" y="379"/>
                  </a:cubicBezTo>
                  <a:cubicBezTo>
                    <a:pt x="268" y="370"/>
                    <a:pt x="268" y="368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69" y="365"/>
                    <a:pt x="269" y="365"/>
                    <a:pt x="269" y="365"/>
                  </a:cubicBezTo>
                  <a:cubicBezTo>
                    <a:pt x="277" y="359"/>
                    <a:pt x="278" y="358"/>
                    <a:pt x="284" y="354"/>
                  </a:cubicBezTo>
                  <a:cubicBezTo>
                    <a:pt x="284" y="354"/>
                    <a:pt x="284" y="354"/>
                    <a:pt x="284" y="354"/>
                  </a:cubicBezTo>
                  <a:cubicBezTo>
                    <a:pt x="284" y="354"/>
                    <a:pt x="284" y="354"/>
                    <a:pt x="284" y="354"/>
                  </a:cubicBezTo>
                  <a:cubicBezTo>
                    <a:pt x="284" y="354"/>
                    <a:pt x="284" y="354"/>
                    <a:pt x="284" y="354"/>
                  </a:cubicBezTo>
                  <a:cubicBezTo>
                    <a:pt x="284" y="354"/>
                    <a:pt x="284" y="354"/>
                    <a:pt x="284" y="354"/>
                  </a:cubicBezTo>
                  <a:cubicBezTo>
                    <a:pt x="286" y="355"/>
                    <a:pt x="287" y="356"/>
                    <a:pt x="288" y="357"/>
                  </a:cubicBezTo>
                  <a:cubicBezTo>
                    <a:pt x="276" y="368"/>
                    <a:pt x="276" y="368"/>
                    <a:pt x="275" y="372"/>
                  </a:cubicBezTo>
                  <a:cubicBezTo>
                    <a:pt x="276" y="372"/>
                    <a:pt x="277" y="373"/>
                    <a:pt x="278" y="374"/>
                  </a:cubicBezTo>
                  <a:cubicBezTo>
                    <a:pt x="290" y="365"/>
                    <a:pt x="297" y="358"/>
                    <a:pt x="301" y="354"/>
                  </a:cubicBezTo>
                  <a:cubicBezTo>
                    <a:pt x="300" y="348"/>
                    <a:pt x="304" y="343"/>
                    <a:pt x="305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295" y="351"/>
                    <a:pt x="295" y="351"/>
                    <a:pt x="290" y="353"/>
                  </a:cubicBezTo>
                  <a:cubicBezTo>
                    <a:pt x="287" y="350"/>
                    <a:pt x="282" y="348"/>
                    <a:pt x="278" y="345"/>
                  </a:cubicBezTo>
                  <a:cubicBezTo>
                    <a:pt x="279" y="344"/>
                    <a:pt x="279" y="342"/>
                    <a:pt x="280" y="340"/>
                  </a:cubicBezTo>
                  <a:cubicBezTo>
                    <a:pt x="270" y="340"/>
                    <a:pt x="270" y="340"/>
                    <a:pt x="269" y="340"/>
                  </a:cubicBezTo>
                  <a:cubicBezTo>
                    <a:pt x="269" y="340"/>
                    <a:pt x="269" y="340"/>
                    <a:pt x="269" y="340"/>
                  </a:cubicBezTo>
                  <a:cubicBezTo>
                    <a:pt x="269" y="340"/>
                    <a:pt x="269" y="340"/>
                    <a:pt x="269" y="340"/>
                  </a:cubicBezTo>
                  <a:cubicBezTo>
                    <a:pt x="276" y="335"/>
                    <a:pt x="276" y="335"/>
                    <a:pt x="281" y="331"/>
                  </a:cubicBezTo>
                  <a:cubicBezTo>
                    <a:pt x="280" y="330"/>
                    <a:pt x="280" y="328"/>
                    <a:pt x="279" y="327"/>
                  </a:cubicBezTo>
                  <a:cubicBezTo>
                    <a:pt x="274" y="328"/>
                    <a:pt x="274" y="328"/>
                    <a:pt x="249" y="356"/>
                  </a:cubicBezTo>
                  <a:cubicBezTo>
                    <a:pt x="250" y="355"/>
                    <a:pt x="250" y="355"/>
                    <a:pt x="250" y="355"/>
                  </a:cubicBezTo>
                  <a:cubicBezTo>
                    <a:pt x="264" y="319"/>
                    <a:pt x="303" y="317"/>
                    <a:pt x="319" y="284"/>
                  </a:cubicBezTo>
                  <a:cubicBezTo>
                    <a:pt x="319" y="283"/>
                    <a:pt x="318" y="283"/>
                    <a:pt x="318" y="282"/>
                  </a:cubicBezTo>
                  <a:cubicBezTo>
                    <a:pt x="318" y="282"/>
                    <a:pt x="318" y="282"/>
                    <a:pt x="318" y="282"/>
                  </a:cubicBezTo>
                  <a:cubicBezTo>
                    <a:pt x="318" y="281"/>
                    <a:pt x="317" y="279"/>
                    <a:pt x="317" y="278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3" y="280"/>
                    <a:pt x="313" y="280"/>
                    <a:pt x="313" y="280"/>
                  </a:cubicBezTo>
                  <a:cubicBezTo>
                    <a:pt x="311" y="278"/>
                    <a:pt x="308" y="277"/>
                    <a:pt x="306" y="276"/>
                  </a:cubicBezTo>
                  <a:cubicBezTo>
                    <a:pt x="306" y="276"/>
                    <a:pt x="306" y="276"/>
                    <a:pt x="306" y="276"/>
                  </a:cubicBezTo>
                  <a:cubicBezTo>
                    <a:pt x="307" y="275"/>
                    <a:pt x="308" y="274"/>
                    <a:pt x="309" y="273"/>
                  </a:cubicBezTo>
                  <a:cubicBezTo>
                    <a:pt x="306" y="270"/>
                    <a:pt x="306" y="270"/>
                    <a:pt x="297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6" y="271"/>
                    <a:pt x="296" y="271"/>
                    <a:pt x="296" y="271"/>
                  </a:cubicBezTo>
                  <a:cubicBezTo>
                    <a:pt x="295" y="272"/>
                    <a:pt x="295" y="272"/>
                    <a:pt x="295" y="272"/>
                  </a:cubicBezTo>
                  <a:cubicBezTo>
                    <a:pt x="295" y="272"/>
                    <a:pt x="295" y="272"/>
                    <a:pt x="295" y="272"/>
                  </a:cubicBezTo>
                  <a:cubicBezTo>
                    <a:pt x="295" y="270"/>
                    <a:pt x="295" y="269"/>
                    <a:pt x="295" y="267"/>
                  </a:cubicBezTo>
                  <a:cubicBezTo>
                    <a:pt x="293" y="267"/>
                    <a:pt x="291" y="267"/>
                    <a:pt x="289" y="266"/>
                  </a:cubicBezTo>
                  <a:cubicBezTo>
                    <a:pt x="289" y="266"/>
                    <a:pt x="289" y="266"/>
                    <a:pt x="289" y="266"/>
                  </a:cubicBezTo>
                  <a:cubicBezTo>
                    <a:pt x="289" y="266"/>
                    <a:pt x="289" y="266"/>
                    <a:pt x="289" y="266"/>
                  </a:cubicBezTo>
                  <a:cubicBezTo>
                    <a:pt x="289" y="265"/>
                    <a:pt x="289" y="265"/>
                    <a:pt x="289" y="265"/>
                  </a:cubicBezTo>
                  <a:cubicBezTo>
                    <a:pt x="289" y="261"/>
                    <a:pt x="289" y="261"/>
                    <a:pt x="275" y="239"/>
                  </a:cubicBezTo>
                  <a:cubicBezTo>
                    <a:pt x="273" y="249"/>
                    <a:pt x="273" y="249"/>
                    <a:pt x="270" y="254"/>
                  </a:cubicBezTo>
                  <a:cubicBezTo>
                    <a:pt x="270" y="254"/>
                    <a:pt x="270" y="254"/>
                    <a:pt x="270" y="254"/>
                  </a:cubicBezTo>
                  <a:cubicBezTo>
                    <a:pt x="264" y="259"/>
                    <a:pt x="263" y="260"/>
                    <a:pt x="261" y="263"/>
                  </a:cubicBezTo>
                  <a:cubicBezTo>
                    <a:pt x="261" y="262"/>
                    <a:pt x="261" y="262"/>
                    <a:pt x="261" y="262"/>
                  </a:cubicBezTo>
                  <a:cubicBezTo>
                    <a:pt x="261" y="261"/>
                    <a:pt x="261" y="259"/>
                    <a:pt x="261" y="258"/>
                  </a:cubicBezTo>
                  <a:cubicBezTo>
                    <a:pt x="259" y="258"/>
                    <a:pt x="257" y="258"/>
                    <a:pt x="256" y="259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8" y="256"/>
                    <a:pt x="258" y="256"/>
                    <a:pt x="258" y="256"/>
                  </a:cubicBezTo>
                  <a:cubicBezTo>
                    <a:pt x="257" y="254"/>
                    <a:pt x="256" y="252"/>
                    <a:pt x="255" y="250"/>
                  </a:cubicBezTo>
                  <a:cubicBezTo>
                    <a:pt x="255" y="250"/>
                    <a:pt x="255" y="250"/>
                    <a:pt x="255" y="250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56" y="248"/>
                    <a:pt x="257" y="247"/>
                    <a:pt x="257" y="246"/>
                  </a:cubicBezTo>
                  <a:cubicBezTo>
                    <a:pt x="253" y="243"/>
                    <a:pt x="249" y="239"/>
                    <a:pt x="245" y="23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32" y="239"/>
                    <a:pt x="232" y="239"/>
                    <a:pt x="225" y="267"/>
                  </a:cubicBezTo>
                  <a:cubicBezTo>
                    <a:pt x="223" y="270"/>
                    <a:pt x="223" y="270"/>
                    <a:pt x="223" y="270"/>
                  </a:cubicBezTo>
                  <a:cubicBezTo>
                    <a:pt x="232" y="294"/>
                    <a:pt x="217" y="300"/>
                    <a:pt x="212" y="302"/>
                  </a:cubicBezTo>
                  <a:cubicBezTo>
                    <a:pt x="213" y="327"/>
                    <a:pt x="213" y="327"/>
                    <a:pt x="211" y="331"/>
                  </a:cubicBezTo>
                  <a:cubicBezTo>
                    <a:pt x="210" y="332"/>
                    <a:pt x="210" y="332"/>
                    <a:pt x="210" y="332"/>
                  </a:cubicBezTo>
                  <a:cubicBezTo>
                    <a:pt x="199" y="330"/>
                    <a:pt x="199" y="326"/>
                    <a:pt x="199" y="303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99" y="302"/>
                    <a:pt x="199" y="302"/>
                    <a:pt x="199" y="302"/>
                  </a:cubicBezTo>
                  <a:cubicBezTo>
                    <a:pt x="188" y="303"/>
                    <a:pt x="188" y="303"/>
                    <a:pt x="178" y="291"/>
                  </a:cubicBezTo>
                  <a:cubicBezTo>
                    <a:pt x="175" y="291"/>
                    <a:pt x="175" y="291"/>
                    <a:pt x="175" y="291"/>
                  </a:cubicBezTo>
                  <a:cubicBezTo>
                    <a:pt x="175" y="291"/>
                    <a:pt x="175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67" y="292"/>
                    <a:pt x="167" y="292"/>
                    <a:pt x="165" y="291"/>
                  </a:cubicBezTo>
                  <a:cubicBezTo>
                    <a:pt x="165" y="291"/>
                    <a:pt x="165" y="291"/>
                    <a:pt x="165" y="291"/>
                  </a:cubicBezTo>
                  <a:cubicBezTo>
                    <a:pt x="167" y="284"/>
                    <a:pt x="167" y="283"/>
                    <a:pt x="168" y="277"/>
                  </a:cubicBezTo>
                  <a:cubicBezTo>
                    <a:pt x="167" y="277"/>
                    <a:pt x="167" y="277"/>
                    <a:pt x="167" y="277"/>
                  </a:cubicBezTo>
                  <a:cubicBezTo>
                    <a:pt x="167" y="277"/>
                    <a:pt x="167" y="277"/>
                    <a:pt x="167" y="277"/>
                  </a:cubicBezTo>
                  <a:cubicBezTo>
                    <a:pt x="166" y="278"/>
                    <a:pt x="165" y="279"/>
                    <a:pt x="164" y="280"/>
                  </a:cubicBezTo>
                  <a:cubicBezTo>
                    <a:pt x="165" y="275"/>
                    <a:pt x="165" y="275"/>
                    <a:pt x="168" y="267"/>
                  </a:cubicBezTo>
                  <a:cubicBezTo>
                    <a:pt x="170" y="263"/>
                    <a:pt x="173" y="259"/>
                    <a:pt x="176" y="255"/>
                  </a:cubicBezTo>
                  <a:cubicBezTo>
                    <a:pt x="182" y="248"/>
                    <a:pt x="182" y="248"/>
                    <a:pt x="182" y="247"/>
                  </a:cubicBezTo>
                  <a:cubicBezTo>
                    <a:pt x="183" y="246"/>
                    <a:pt x="183" y="246"/>
                    <a:pt x="183" y="246"/>
                  </a:cubicBezTo>
                  <a:cubicBezTo>
                    <a:pt x="183" y="246"/>
                    <a:pt x="183" y="246"/>
                    <a:pt x="183" y="246"/>
                  </a:cubicBezTo>
                  <a:cubicBezTo>
                    <a:pt x="185" y="246"/>
                    <a:pt x="185" y="246"/>
                    <a:pt x="185" y="246"/>
                  </a:cubicBezTo>
                  <a:cubicBezTo>
                    <a:pt x="185" y="244"/>
                    <a:pt x="185" y="244"/>
                    <a:pt x="185" y="244"/>
                  </a:cubicBezTo>
                  <a:cubicBezTo>
                    <a:pt x="184" y="245"/>
                    <a:pt x="184" y="245"/>
                    <a:pt x="184" y="245"/>
                  </a:cubicBezTo>
                  <a:cubicBezTo>
                    <a:pt x="185" y="244"/>
                    <a:pt x="185" y="244"/>
                    <a:pt x="185" y="244"/>
                  </a:cubicBezTo>
                  <a:cubicBezTo>
                    <a:pt x="186" y="244"/>
                    <a:pt x="188" y="244"/>
                    <a:pt x="189" y="243"/>
                  </a:cubicBezTo>
                  <a:cubicBezTo>
                    <a:pt x="191" y="241"/>
                    <a:pt x="191" y="241"/>
                    <a:pt x="191" y="241"/>
                  </a:cubicBezTo>
                  <a:cubicBezTo>
                    <a:pt x="190" y="240"/>
                    <a:pt x="189" y="238"/>
                    <a:pt x="187" y="237"/>
                  </a:cubicBezTo>
                  <a:cubicBezTo>
                    <a:pt x="188" y="236"/>
                    <a:pt x="188" y="236"/>
                    <a:pt x="188" y="236"/>
                  </a:cubicBezTo>
                  <a:cubicBezTo>
                    <a:pt x="194" y="232"/>
                    <a:pt x="201" y="231"/>
                    <a:pt x="207" y="225"/>
                  </a:cubicBezTo>
                  <a:cubicBezTo>
                    <a:pt x="204" y="223"/>
                    <a:pt x="202" y="222"/>
                    <a:pt x="202" y="219"/>
                  </a:cubicBezTo>
                  <a:cubicBezTo>
                    <a:pt x="202" y="219"/>
                    <a:pt x="202" y="219"/>
                    <a:pt x="202" y="219"/>
                  </a:cubicBezTo>
                  <a:cubicBezTo>
                    <a:pt x="204" y="219"/>
                    <a:pt x="207" y="219"/>
                    <a:pt x="210" y="219"/>
                  </a:cubicBezTo>
                  <a:cubicBezTo>
                    <a:pt x="210" y="218"/>
                    <a:pt x="211" y="216"/>
                    <a:pt x="212" y="215"/>
                  </a:cubicBezTo>
                  <a:cubicBezTo>
                    <a:pt x="212" y="215"/>
                    <a:pt x="212" y="215"/>
                    <a:pt x="212" y="215"/>
                  </a:cubicBezTo>
                  <a:cubicBezTo>
                    <a:pt x="212" y="214"/>
                    <a:pt x="212" y="214"/>
                    <a:pt x="212" y="214"/>
                  </a:cubicBezTo>
                  <a:cubicBezTo>
                    <a:pt x="212" y="214"/>
                    <a:pt x="212" y="214"/>
                    <a:pt x="212" y="214"/>
                  </a:cubicBezTo>
                  <a:cubicBezTo>
                    <a:pt x="213" y="214"/>
                    <a:pt x="215" y="214"/>
                    <a:pt x="216" y="214"/>
                  </a:cubicBezTo>
                  <a:cubicBezTo>
                    <a:pt x="217" y="215"/>
                    <a:pt x="217" y="215"/>
                    <a:pt x="217" y="215"/>
                  </a:cubicBezTo>
                  <a:cubicBezTo>
                    <a:pt x="217" y="215"/>
                    <a:pt x="217" y="215"/>
                    <a:pt x="217" y="215"/>
                  </a:cubicBezTo>
                  <a:cubicBezTo>
                    <a:pt x="217" y="215"/>
                    <a:pt x="217" y="215"/>
                    <a:pt x="217" y="215"/>
                  </a:cubicBezTo>
                  <a:cubicBezTo>
                    <a:pt x="218" y="214"/>
                    <a:pt x="218" y="214"/>
                    <a:pt x="218" y="214"/>
                  </a:cubicBezTo>
                  <a:cubicBezTo>
                    <a:pt x="218" y="214"/>
                    <a:pt x="218" y="214"/>
                    <a:pt x="218" y="214"/>
                  </a:cubicBezTo>
                  <a:cubicBezTo>
                    <a:pt x="220" y="211"/>
                    <a:pt x="220" y="211"/>
                    <a:pt x="220" y="211"/>
                  </a:cubicBezTo>
                  <a:cubicBezTo>
                    <a:pt x="220" y="211"/>
                    <a:pt x="220" y="211"/>
                    <a:pt x="220" y="211"/>
                  </a:cubicBezTo>
                  <a:cubicBezTo>
                    <a:pt x="220" y="211"/>
                    <a:pt x="220" y="211"/>
                    <a:pt x="220" y="211"/>
                  </a:cubicBezTo>
                  <a:cubicBezTo>
                    <a:pt x="220" y="211"/>
                    <a:pt x="220" y="211"/>
                    <a:pt x="220" y="211"/>
                  </a:cubicBezTo>
                  <a:cubicBezTo>
                    <a:pt x="221" y="214"/>
                    <a:pt x="221" y="214"/>
                    <a:pt x="221" y="214"/>
                  </a:cubicBezTo>
                  <a:cubicBezTo>
                    <a:pt x="221" y="214"/>
                    <a:pt x="221" y="214"/>
                    <a:pt x="221" y="214"/>
                  </a:cubicBezTo>
                  <a:cubicBezTo>
                    <a:pt x="221" y="214"/>
                    <a:pt x="221" y="214"/>
                    <a:pt x="221" y="214"/>
                  </a:cubicBezTo>
                  <a:cubicBezTo>
                    <a:pt x="222" y="214"/>
                    <a:pt x="222" y="214"/>
                    <a:pt x="222" y="214"/>
                  </a:cubicBezTo>
                  <a:cubicBezTo>
                    <a:pt x="224" y="211"/>
                    <a:pt x="227" y="208"/>
                    <a:pt x="229" y="204"/>
                  </a:cubicBezTo>
                  <a:cubicBezTo>
                    <a:pt x="229" y="202"/>
                    <a:pt x="228" y="200"/>
                    <a:pt x="228" y="199"/>
                  </a:cubicBezTo>
                  <a:cubicBezTo>
                    <a:pt x="228" y="198"/>
                    <a:pt x="228" y="198"/>
                    <a:pt x="228" y="198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1" y="194"/>
                    <a:pt x="231" y="194"/>
                    <a:pt x="231" y="194"/>
                  </a:cubicBezTo>
                  <a:cubicBezTo>
                    <a:pt x="231" y="194"/>
                    <a:pt x="231" y="194"/>
                    <a:pt x="231" y="194"/>
                  </a:cubicBezTo>
                  <a:cubicBezTo>
                    <a:pt x="231" y="194"/>
                    <a:pt x="231" y="194"/>
                    <a:pt x="231" y="194"/>
                  </a:cubicBezTo>
                  <a:cubicBezTo>
                    <a:pt x="232" y="189"/>
                    <a:pt x="232" y="189"/>
                    <a:pt x="232" y="189"/>
                  </a:cubicBezTo>
                  <a:cubicBezTo>
                    <a:pt x="234" y="189"/>
                    <a:pt x="237" y="189"/>
                    <a:pt x="239" y="188"/>
                  </a:cubicBezTo>
                  <a:cubicBezTo>
                    <a:pt x="239" y="186"/>
                    <a:pt x="240" y="184"/>
                    <a:pt x="240" y="183"/>
                  </a:cubicBezTo>
                  <a:cubicBezTo>
                    <a:pt x="240" y="182"/>
                    <a:pt x="240" y="182"/>
                    <a:pt x="240" y="182"/>
                  </a:cubicBezTo>
                  <a:cubicBezTo>
                    <a:pt x="241" y="182"/>
                    <a:pt x="241" y="182"/>
                    <a:pt x="241" y="182"/>
                  </a:cubicBezTo>
                  <a:cubicBezTo>
                    <a:pt x="253" y="178"/>
                    <a:pt x="254" y="198"/>
                    <a:pt x="251" y="203"/>
                  </a:cubicBezTo>
                  <a:cubicBezTo>
                    <a:pt x="244" y="216"/>
                    <a:pt x="244" y="216"/>
                    <a:pt x="244" y="216"/>
                  </a:cubicBezTo>
                  <a:cubicBezTo>
                    <a:pt x="237" y="216"/>
                    <a:pt x="237" y="216"/>
                    <a:pt x="234" y="222"/>
                  </a:cubicBezTo>
                  <a:cubicBezTo>
                    <a:pt x="253" y="228"/>
                    <a:pt x="253" y="228"/>
                    <a:pt x="255" y="229"/>
                  </a:cubicBezTo>
                  <a:cubicBezTo>
                    <a:pt x="255" y="229"/>
                    <a:pt x="256" y="229"/>
                    <a:pt x="256" y="229"/>
                  </a:cubicBezTo>
                  <a:cubicBezTo>
                    <a:pt x="256" y="229"/>
                    <a:pt x="256" y="229"/>
                    <a:pt x="256" y="229"/>
                  </a:cubicBezTo>
                  <a:cubicBezTo>
                    <a:pt x="256" y="229"/>
                    <a:pt x="256" y="229"/>
                    <a:pt x="257" y="229"/>
                  </a:cubicBezTo>
                  <a:cubicBezTo>
                    <a:pt x="261" y="229"/>
                    <a:pt x="261" y="229"/>
                    <a:pt x="269" y="231"/>
                  </a:cubicBezTo>
                  <a:cubicBezTo>
                    <a:pt x="267" y="227"/>
                    <a:pt x="264" y="226"/>
                    <a:pt x="261" y="222"/>
                  </a:cubicBezTo>
                  <a:cubicBezTo>
                    <a:pt x="261" y="222"/>
                    <a:pt x="261" y="222"/>
                    <a:pt x="261" y="222"/>
                  </a:cubicBezTo>
                  <a:cubicBezTo>
                    <a:pt x="262" y="222"/>
                    <a:pt x="262" y="222"/>
                    <a:pt x="262" y="222"/>
                  </a:cubicBezTo>
                  <a:cubicBezTo>
                    <a:pt x="267" y="221"/>
                    <a:pt x="267" y="221"/>
                    <a:pt x="274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7" y="225"/>
                    <a:pt x="277" y="225"/>
                    <a:pt x="277" y="225"/>
                  </a:cubicBezTo>
                  <a:cubicBezTo>
                    <a:pt x="276" y="223"/>
                    <a:pt x="276" y="220"/>
                    <a:pt x="277" y="217"/>
                  </a:cubicBezTo>
                  <a:cubicBezTo>
                    <a:pt x="268" y="208"/>
                    <a:pt x="268" y="208"/>
                    <a:pt x="268" y="206"/>
                  </a:cubicBezTo>
                  <a:cubicBezTo>
                    <a:pt x="264" y="206"/>
                    <a:pt x="264" y="206"/>
                    <a:pt x="264" y="206"/>
                  </a:cubicBezTo>
                  <a:cubicBezTo>
                    <a:pt x="264" y="206"/>
                    <a:pt x="264" y="206"/>
                    <a:pt x="264" y="206"/>
                  </a:cubicBezTo>
                  <a:cubicBezTo>
                    <a:pt x="265" y="205"/>
                    <a:pt x="266" y="203"/>
                    <a:pt x="266" y="202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1"/>
                    <a:pt x="266" y="201"/>
                  </a:cubicBezTo>
                  <a:cubicBezTo>
                    <a:pt x="269" y="201"/>
                    <a:pt x="273" y="201"/>
                    <a:pt x="276" y="202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0"/>
                    <a:pt x="281" y="197"/>
                    <a:pt x="283" y="194"/>
                  </a:cubicBezTo>
                  <a:cubicBezTo>
                    <a:pt x="283" y="193"/>
                    <a:pt x="282" y="192"/>
                    <a:pt x="282" y="191"/>
                  </a:cubicBezTo>
                  <a:cubicBezTo>
                    <a:pt x="265" y="189"/>
                    <a:pt x="265" y="189"/>
                    <a:pt x="264" y="188"/>
                  </a:cubicBezTo>
                  <a:cubicBezTo>
                    <a:pt x="265" y="187"/>
                    <a:pt x="265" y="187"/>
                    <a:pt x="265" y="187"/>
                  </a:cubicBezTo>
                  <a:cubicBezTo>
                    <a:pt x="266" y="185"/>
                    <a:pt x="268" y="182"/>
                    <a:pt x="270" y="179"/>
                  </a:cubicBezTo>
                  <a:cubicBezTo>
                    <a:pt x="270" y="179"/>
                    <a:pt x="270" y="179"/>
                    <a:pt x="270" y="179"/>
                  </a:cubicBezTo>
                  <a:cubicBezTo>
                    <a:pt x="269" y="180"/>
                    <a:pt x="267" y="181"/>
                    <a:pt x="266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7" y="181"/>
                    <a:pt x="267" y="179"/>
                    <a:pt x="268" y="178"/>
                  </a:cubicBezTo>
                  <a:cubicBezTo>
                    <a:pt x="267" y="177"/>
                    <a:pt x="267" y="177"/>
                    <a:pt x="267" y="177"/>
                  </a:cubicBezTo>
                  <a:cubicBezTo>
                    <a:pt x="267" y="177"/>
                    <a:pt x="267" y="177"/>
                    <a:pt x="267" y="177"/>
                  </a:cubicBezTo>
                  <a:cubicBezTo>
                    <a:pt x="267" y="177"/>
                    <a:pt x="267" y="177"/>
                    <a:pt x="267" y="177"/>
                  </a:cubicBezTo>
                  <a:cubicBezTo>
                    <a:pt x="267" y="177"/>
                    <a:pt x="267" y="177"/>
                    <a:pt x="267" y="177"/>
                  </a:cubicBezTo>
                  <a:cubicBezTo>
                    <a:pt x="266" y="178"/>
                    <a:pt x="265" y="180"/>
                    <a:pt x="264" y="180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4" y="180"/>
                    <a:pt x="264" y="180"/>
                    <a:pt x="264" y="180"/>
                  </a:cubicBezTo>
                  <a:cubicBezTo>
                    <a:pt x="264" y="178"/>
                    <a:pt x="265" y="177"/>
                    <a:pt x="265" y="175"/>
                  </a:cubicBezTo>
                  <a:cubicBezTo>
                    <a:pt x="265" y="172"/>
                    <a:pt x="265" y="172"/>
                    <a:pt x="265" y="172"/>
                  </a:cubicBezTo>
                  <a:cubicBezTo>
                    <a:pt x="265" y="172"/>
                    <a:pt x="265" y="172"/>
                    <a:pt x="265" y="172"/>
                  </a:cubicBezTo>
                  <a:cubicBezTo>
                    <a:pt x="264" y="174"/>
                    <a:pt x="262" y="176"/>
                    <a:pt x="260" y="176"/>
                  </a:cubicBezTo>
                  <a:cubicBezTo>
                    <a:pt x="261" y="176"/>
                    <a:pt x="261" y="176"/>
                    <a:pt x="261" y="176"/>
                  </a:cubicBezTo>
                  <a:cubicBezTo>
                    <a:pt x="260" y="175"/>
                    <a:pt x="260" y="173"/>
                    <a:pt x="259" y="172"/>
                  </a:cubicBezTo>
                  <a:cubicBezTo>
                    <a:pt x="249" y="169"/>
                    <a:pt x="249" y="169"/>
                    <a:pt x="244" y="171"/>
                  </a:cubicBezTo>
                  <a:cubicBezTo>
                    <a:pt x="241" y="172"/>
                    <a:pt x="241" y="172"/>
                    <a:pt x="240" y="172"/>
                  </a:cubicBezTo>
                  <a:cubicBezTo>
                    <a:pt x="241" y="171"/>
                    <a:pt x="241" y="171"/>
                    <a:pt x="241" y="171"/>
                  </a:cubicBezTo>
                  <a:cubicBezTo>
                    <a:pt x="242" y="169"/>
                    <a:pt x="243" y="167"/>
                    <a:pt x="244" y="164"/>
                  </a:cubicBezTo>
                  <a:cubicBezTo>
                    <a:pt x="246" y="164"/>
                    <a:pt x="250" y="164"/>
                    <a:pt x="252" y="164"/>
                  </a:cubicBezTo>
                  <a:cubicBezTo>
                    <a:pt x="252" y="162"/>
                    <a:pt x="252" y="160"/>
                    <a:pt x="252" y="159"/>
                  </a:cubicBezTo>
                  <a:cubicBezTo>
                    <a:pt x="245" y="159"/>
                    <a:pt x="235" y="165"/>
                    <a:pt x="234" y="171"/>
                  </a:cubicBezTo>
                  <a:cubicBezTo>
                    <a:pt x="233" y="173"/>
                    <a:pt x="233" y="175"/>
                    <a:pt x="232" y="177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230" y="180"/>
                    <a:pt x="230" y="180"/>
                    <a:pt x="230" y="180"/>
                  </a:cubicBezTo>
                  <a:cubicBezTo>
                    <a:pt x="230" y="180"/>
                    <a:pt x="230" y="180"/>
                    <a:pt x="230" y="180"/>
                  </a:cubicBezTo>
                  <a:cubicBezTo>
                    <a:pt x="230" y="170"/>
                    <a:pt x="233" y="167"/>
                    <a:pt x="236" y="163"/>
                  </a:cubicBezTo>
                  <a:cubicBezTo>
                    <a:pt x="237" y="160"/>
                    <a:pt x="237" y="160"/>
                    <a:pt x="237" y="160"/>
                  </a:cubicBezTo>
                  <a:cubicBezTo>
                    <a:pt x="237" y="160"/>
                    <a:pt x="237" y="160"/>
                    <a:pt x="237" y="160"/>
                  </a:cubicBezTo>
                  <a:cubicBezTo>
                    <a:pt x="237" y="160"/>
                    <a:pt x="237" y="160"/>
                    <a:pt x="237" y="160"/>
                  </a:cubicBezTo>
                  <a:cubicBezTo>
                    <a:pt x="237" y="160"/>
                    <a:pt x="237" y="160"/>
                    <a:pt x="237" y="160"/>
                  </a:cubicBezTo>
                  <a:cubicBezTo>
                    <a:pt x="227" y="167"/>
                    <a:pt x="225" y="172"/>
                    <a:pt x="223" y="176"/>
                  </a:cubicBezTo>
                  <a:cubicBezTo>
                    <a:pt x="224" y="177"/>
                    <a:pt x="225" y="178"/>
                    <a:pt x="226" y="178"/>
                  </a:cubicBezTo>
                  <a:cubicBezTo>
                    <a:pt x="226" y="179"/>
                    <a:pt x="225" y="181"/>
                    <a:pt x="225" y="182"/>
                  </a:cubicBezTo>
                  <a:cubicBezTo>
                    <a:pt x="225" y="181"/>
                    <a:pt x="225" y="181"/>
                    <a:pt x="225" y="181"/>
                  </a:cubicBezTo>
                  <a:cubicBezTo>
                    <a:pt x="224" y="182"/>
                    <a:pt x="222" y="182"/>
                    <a:pt x="221" y="182"/>
                  </a:cubicBezTo>
                  <a:cubicBezTo>
                    <a:pt x="222" y="185"/>
                    <a:pt x="224" y="187"/>
                    <a:pt x="226" y="188"/>
                  </a:cubicBezTo>
                  <a:cubicBezTo>
                    <a:pt x="226" y="189"/>
                    <a:pt x="226" y="189"/>
                    <a:pt x="226" y="189"/>
                  </a:cubicBezTo>
                  <a:cubicBezTo>
                    <a:pt x="225" y="191"/>
                    <a:pt x="224" y="193"/>
                    <a:pt x="224" y="194"/>
                  </a:cubicBezTo>
                  <a:cubicBezTo>
                    <a:pt x="217" y="204"/>
                    <a:pt x="217" y="204"/>
                    <a:pt x="217" y="205"/>
                  </a:cubicBezTo>
                  <a:cubicBezTo>
                    <a:pt x="217" y="205"/>
                    <a:pt x="217" y="205"/>
                    <a:pt x="217" y="205"/>
                  </a:cubicBezTo>
                  <a:cubicBezTo>
                    <a:pt x="217" y="204"/>
                    <a:pt x="217" y="204"/>
                    <a:pt x="217" y="204"/>
                  </a:cubicBezTo>
                  <a:cubicBezTo>
                    <a:pt x="217" y="204"/>
                    <a:pt x="217" y="204"/>
                    <a:pt x="217" y="204"/>
                  </a:cubicBezTo>
                  <a:cubicBezTo>
                    <a:pt x="218" y="201"/>
                    <a:pt x="218" y="201"/>
                    <a:pt x="218" y="201"/>
                  </a:cubicBezTo>
                  <a:cubicBezTo>
                    <a:pt x="218" y="201"/>
                    <a:pt x="218" y="201"/>
                    <a:pt x="218" y="201"/>
                  </a:cubicBezTo>
                  <a:cubicBezTo>
                    <a:pt x="217" y="203"/>
                    <a:pt x="215" y="207"/>
                    <a:pt x="214" y="209"/>
                  </a:cubicBezTo>
                  <a:cubicBezTo>
                    <a:pt x="213" y="204"/>
                    <a:pt x="213" y="204"/>
                    <a:pt x="216" y="198"/>
                  </a:cubicBezTo>
                  <a:cubicBezTo>
                    <a:pt x="214" y="198"/>
                    <a:pt x="213" y="198"/>
                    <a:pt x="212" y="198"/>
                  </a:cubicBezTo>
                  <a:cubicBezTo>
                    <a:pt x="211" y="199"/>
                    <a:pt x="209" y="201"/>
                    <a:pt x="209" y="203"/>
                  </a:cubicBezTo>
                  <a:cubicBezTo>
                    <a:pt x="209" y="203"/>
                    <a:pt x="209" y="203"/>
                    <a:pt x="209" y="203"/>
                  </a:cubicBezTo>
                  <a:cubicBezTo>
                    <a:pt x="209" y="203"/>
                    <a:pt x="209" y="203"/>
                    <a:pt x="209" y="203"/>
                  </a:cubicBezTo>
                  <a:cubicBezTo>
                    <a:pt x="209" y="201"/>
                    <a:pt x="210" y="198"/>
                    <a:pt x="211" y="195"/>
                  </a:cubicBezTo>
                  <a:cubicBezTo>
                    <a:pt x="211" y="195"/>
                    <a:pt x="211" y="195"/>
                    <a:pt x="211" y="195"/>
                  </a:cubicBezTo>
                  <a:cubicBezTo>
                    <a:pt x="211" y="192"/>
                    <a:pt x="211" y="192"/>
                    <a:pt x="211" y="192"/>
                  </a:cubicBezTo>
                  <a:cubicBezTo>
                    <a:pt x="211" y="192"/>
                    <a:pt x="211" y="192"/>
                    <a:pt x="211" y="192"/>
                  </a:cubicBezTo>
                  <a:cubicBezTo>
                    <a:pt x="211" y="192"/>
                    <a:pt x="211" y="192"/>
                    <a:pt x="211" y="192"/>
                  </a:cubicBezTo>
                  <a:cubicBezTo>
                    <a:pt x="211" y="192"/>
                    <a:pt x="211" y="192"/>
                    <a:pt x="211" y="192"/>
                  </a:cubicBezTo>
                  <a:cubicBezTo>
                    <a:pt x="211" y="192"/>
                    <a:pt x="211" y="192"/>
                    <a:pt x="211" y="192"/>
                  </a:cubicBezTo>
                  <a:cubicBezTo>
                    <a:pt x="210" y="192"/>
                    <a:pt x="210" y="192"/>
                    <a:pt x="210" y="192"/>
                  </a:cubicBezTo>
                  <a:cubicBezTo>
                    <a:pt x="210" y="192"/>
                    <a:pt x="210" y="192"/>
                    <a:pt x="210" y="192"/>
                  </a:cubicBezTo>
                  <a:cubicBezTo>
                    <a:pt x="210" y="192"/>
                    <a:pt x="210" y="192"/>
                    <a:pt x="210" y="192"/>
                  </a:cubicBezTo>
                  <a:cubicBezTo>
                    <a:pt x="209" y="192"/>
                    <a:pt x="209" y="192"/>
                    <a:pt x="209" y="192"/>
                  </a:cubicBezTo>
                  <a:cubicBezTo>
                    <a:pt x="209" y="192"/>
                    <a:pt x="209" y="192"/>
                    <a:pt x="209" y="192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2" y="188"/>
                    <a:pt x="212" y="188"/>
                    <a:pt x="212" y="188"/>
                  </a:cubicBezTo>
                  <a:cubicBezTo>
                    <a:pt x="213" y="185"/>
                    <a:pt x="214" y="181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4" y="177"/>
                    <a:pt x="214" y="177"/>
                  </a:cubicBezTo>
                  <a:cubicBezTo>
                    <a:pt x="215" y="175"/>
                    <a:pt x="217" y="173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24" y="168"/>
                    <a:pt x="224" y="168"/>
                    <a:pt x="229" y="162"/>
                  </a:cubicBezTo>
                  <a:cubicBezTo>
                    <a:pt x="228" y="161"/>
                    <a:pt x="227" y="160"/>
                    <a:pt x="225" y="160"/>
                  </a:cubicBezTo>
                  <a:cubicBezTo>
                    <a:pt x="224" y="161"/>
                    <a:pt x="222" y="162"/>
                    <a:pt x="222" y="164"/>
                  </a:cubicBezTo>
                  <a:cubicBezTo>
                    <a:pt x="221" y="164"/>
                    <a:pt x="221" y="164"/>
                    <a:pt x="221" y="164"/>
                  </a:cubicBezTo>
                  <a:cubicBezTo>
                    <a:pt x="221" y="164"/>
                    <a:pt x="221" y="164"/>
                    <a:pt x="221" y="164"/>
                  </a:cubicBezTo>
                  <a:cubicBezTo>
                    <a:pt x="218" y="168"/>
                    <a:pt x="216" y="171"/>
                    <a:pt x="213" y="177"/>
                  </a:cubicBezTo>
                  <a:cubicBezTo>
                    <a:pt x="213" y="177"/>
                    <a:pt x="213" y="177"/>
                    <a:pt x="213" y="177"/>
                  </a:cubicBezTo>
                  <a:cubicBezTo>
                    <a:pt x="213" y="177"/>
                    <a:pt x="213" y="177"/>
                    <a:pt x="213" y="177"/>
                  </a:cubicBezTo>
                  <a:cubicBezTo>
                    <a:pt x="211" y="180"/>
                    <a:pt x="211" y="180"/>
                    <a:pt x="211" y="180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209" y="182"/>
                    <a:pt x="207" y="183"/>
                    <a:pt x="207" y="185"/>
                  </a:cubicBezTo>
                  <a:cubicBezTo>
                    <a:pt x="207" y="185"/>
                    <a:pt x="207" y="185"/>
                    <a:pt x="207" y="185"/>
                  </a:cubicBezTo>
                  <a:cubicBezTo>
                    <a:pt x="206" y="186"/>
                    <a:pt x="205" y="188"/>
                    <a:pt x="204" y="189"/>
                  </a:cubicBezTo>
                  <a:cubicBezTo>
                    <a:pt x="205" y="190"/>
                    <a:pt x="206" y="192"/>
                    <a:pt x="207" y="193"/>
                  </a:cubicBezTo>
                  <a:cubicBezTo>
                    <a:pt x="206" y="193"/>
                    <a:pt x="206" y="193"/>
                    <a:pt x="206" y="193"/>
                  </a:cubicBezTo>
                  <a:cubicBezTo>
                    <a:pt x="206" y="194"/>
                    <a:pt x="206" y="194"/>
                    <a:pt x="206" y="194"/>
                  </a:cubicBezTo>
                  <a:cubicBezTo>
                    <a:pt x="206" y="194"/>
                    <a:pt x="206" y="194"/>
                    <a:pt x="206" y="194"/>
                  </a:cubicBezTo>
                  <a:cubicBezTo>
                    <a:pt x="206" y="194"/>
                    <a:pt x="206" y="194"/>
                    <a:pt x="206" y="194"/>
                  </a:cubicBezTo>
                  <a:cubicBezTo>
                    <a:pt x="205" y="195"/>
                    <a:pt x="204" y="196"/>
                    <a:pt x="203" y="197"/>
                  </a:cubicBezTo>
                  <a:cubicBezTo>
                    <a:pt x="202" y="199"/>
                    <a:pt x="202" y="199"/>
                    <a:pt x="202" y="199"/>
                  </a:cubicBezTo>
                  <a:cubicBezTo>
                    <a:pt x="202" y="199"/>
                    <a:pt x="202" y="199"/>
                    <a:pt x="202" y="199"/>
                  </a:cubicBezTo>
                  <a:cubicBezTo>
                    <a:pt x="202" y="199"/>
                    <a:pt x="202" y="199"/>
                    <a:pt x="202" y="199"/>
                  </a:cubicBezTo>
                  <a:cubicBezTo>
                    <a:pt x="204" y="197"/>
                    <a:pt x="204" y="197"/>
                    <a:pt x="204" y="197"/>
                  </a:cubicBezTo>
                  <a:cubicBezTo>
                    <a:pt x="204" y="198"/>
                    <a:pt x="204" y="198"/>
                    <a:pt x="204" y="198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196" y="206"/>
                    <a:pt x="196" y="206"/>
                    <a:pt x="194" y="210"/>
                  </a:cubicBezTo>
                  <a:cubicBezTo>
                    <a:pt x="193" y="208"/>
                    <a:pt x="193" y="208"/>
                    <a:pt x="193" y="208"/>
                  </a:cubicBezTo>
                  <a:cubicBezTo>
                    <a:pt x="194" y="206"/>
                    <a:pt x="195" y="205"/>
                    <a:pt x="196" y="203"/>
                  </a:cubicBezTo>
                  <a:cubicBezTo>
                    <a:pt x="195" y="203"/>
                    <a:pt x="193" y="202"/>
                    <a:pt x="192" y="202"/>
                  </a:cubicBezTo>
                  <a:cubicBezTo>
                    <a:pt x="191" y="204"/>
                    <a:pt x="191" y="204"/>
                    <a:pt x="191" y="204"/>
                  </a:cubicBezTo>
                  <a:cubicBezTo>
                    <a:pt x="191" y="204"/>
                    <a:pt x="191" y="204"/>
                    <a:pt x="191" y="204"/>
                  </a:cubicBezTo>
                  <a:cubicBezTo>
                    <a:pt x="191" y="207"/>
                    <a:pt x="191" y="207"/>
                    <a:pt x="191" y="207"/>
                  </a:cubicBezTo>
                  <a:cubicBezTo>
                    <a:pt x="182" y="209"/>
                    <a:pt x="180" y="204"/>
                    <a:pt x="179" y="200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79" y="197"/>
                    <a:pt x="179" y="197"/>
                    <a:pt x="179" y="197"/>
                  </a:cubicBezTo>
                  <a:cubicBezTo>
                    <a:pt x="177" y="197"/>
                    <a:pt x="176" y="199"/>
                    <a:pt x="175" y="199"/>
                  </a:cubicBezTo>
                  <a:cubicBezTo>
                    <a:pt x="174" y="200"/>
                    <a:pt x="174" y="200"/>
                    <a:pt x="174" y="201"/>
                  </a:cubicBezTo>
                  <a:cubicBezTo>
                    <a:pt x="176" y="201"/>
                    <a:pt x="178" y="201"/>
                    <a:pt x="179" y="200"/>
                  </a:cubicBezTo>
                  <a:cubicBezTo>
                    <a:pt x="179" y="200"/>
                    <a:pt x="179" y="200"/>
                    <a:pt x="179" y="200"/>
                  </a:cubicBezTo>
                  <a:cubicBezTo>
                    <a:pt x="177" y="202"/>
                    <a:pt x="173" y="202"/>
                    <a:pt x="171" y="205"/>
                  </a:cubicBezTo>
                  <a:cubicBezTo>
                    <a:pt x="170" y="208"/>
                    <a:pt x="169" y="211"/>
                    <a:pt x="167" y="213"/>
                  </a:cubicBezTo>
                  <a:cubicBezTo>
                    <a:pt x="167" y="213"/>
                    <a:pt x="167" y="213"/>
                    <a:pt x="167" y="213"/>
                  </a:cubicBezTo>
                  <a:cubicBezTo>
                    <a:pt x="168" y="211"/>
                    <a:pt x="169" y="208"/>
                    <a:pt x="170" y="206"/>
                  </a:cubicBezTo>
                  <a:cubicBezTo>
                    <a:pt x="160" y="203"/>
                    <a:pt x="160" y="203"/>
                    <a:pt x="160" y="202"/>
                  </a:cubicBezTo>
                  <a:cubicBezTo>
                    <a:pt x="160" y="202"/>
                    <a:pt x="160" y="201"/>
                    <a:pt x="161" y="200"/>
                  </a:cubicBezTo>
                  <a:cubicBezTo>
                    <a:pt x="162" y="200"/>
                    <a:pt x="163" y="199"/>
                    <a:pt x="164" y="198"/>
                  </a:cubicBezTo>
                  <a:cubicBezTo>
                    <a:pt x="164" y="197"/>
                    <a:pt x="164" y="197"/>
                    <a:pt x="164" y="185"/>
                  </a:cubicBezTo>
                  <a:cubicBezTo>
                    <a:pt x="163" y="186"/>
                    <a:pt x="161" y="186"/>
                    <a:pt x="160" y="186"/>
                  </a:cubicBezTo>
                  <a:cubicBezTo>
                    <a:pt x="160" y="185"/>
                    <a:pt x="160" y="185"/>
                    <a:pt x="159" y="185"/>
                  </a:cubicBezTo>
                  <a:cubicBezTo>
                    <a:pt x="160" y="185"/>
                    <a:pt x="160" y="185"/>
                    <a:pt x="160" y="185"/>
                  </a:cubicBezTo>
                  <a:cubicBezTo>
                    <a:pt x="163" y="182"/>
                    <a:pt x="163" y="182"/>
                    <a:pt x="163" y="182"/>
                  </a:cubicBezTo>
                  <a:cubicBezTo>
                    <a:pt x="160" y="182"/>
                    <a:pt x="160" y="182"/>
                    <a:pt x="160" y="182"/>
                  </a:cubicBezTo>
                  <a:cubicBezTo>
                    <a:pt x="161" y="180"/>
                    <a:pt x="162" y="178"/>
                    <a:pt x="163" y="176"/>
                  </a:cubicBezTo>
                  <a:cubicBezTo>
                    <a:pt x="163" y="176"/>
                    <a:pt x="163" y="176"/>
                    <a:pt x="163" y="176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0" y="177"/>
                    <a:pt x="157" y="179"/>
                    <a:pt x="154" y="180"/>
                  </a:cubicBezTo>
                  <a:cubicBezTo>
                    <a:pt x="155" y="179"/>
                    <a:pt x="157" y="178"/>
                    <a:pt x="158" y="177"/>
                  </a:cubicBezTo>
                  <a:cubicBezTo>
                    <a:pt x="156" y="177"/>
                    <a:pt x="154" y="176"/>
                    <a:pt x="152" y="176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51" y="175"/>
                    <a:pt x="151" y="175"/>
                    <a:pt x="151" y="175"/>
                  </a:cubicBezTo>
                  <a:cubicBezTo>
                    <a:pt x="149" y="178"/>
                    <a:pt x="149" y="178"/>
                    <a:pt x="149" y="178"/>
                  </a:cubicBezTo>
                  <a:cubicBezTo>
                    <a:pt x="149" y="178"/>
                    <a:pt x="149" y="178"/>
                    <a:pt x="149" y="178"/>
                  </a:cubicBezTo>
                  <a:cubicBezTo>
                    <a:pt x="149" y="175"/>
                    <a:pt x="150" y="168"/>
                    <a:pt x="158" y="154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8" y="153"/>
                    <a:pt x="158" y="152"/>
                    <a:pt x="158" y="152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9" y="151"/>
                    <a:pt x="159" y="149"/>
                    <a:pt x="160" y="148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1" y="147"/>
                    <a:pt x="161" y="147"/>
                    <a:pt x="161" y="147"/>
                  </a:cubicBezTo>
                  <a:cubicBezTo>
                    <a:pt x="161" y="146"/>
                    <a:pt x="162" y="145"/>
                    <a:pt x="162" y="143"/>
                  </a:cubicBezTo>
                  <a:cubicBezTo>
                    <a:pt x="163" y="143"/>
                    <a:pt x="164" y="142"/>
                    <a:pt x="165" y="141"/>
                  </a:cubicBezTo>
                  <a:cubicBezTo>
                    <a:pt x="165" y="140"/>
                    <a:pt x="165" y="138"/>
                    <a:pt x="164" y="137"/>
                  </a:cubicBezTo>
                  <a:cubicBezTo>
                    <a:pt x="158" y="136"/>
                    <a:pt x="158" y="136"/>
                    <a:pt x="136" y="156"/>
                  </a:cubicBezTo>
                  <a:cubicBezTo>
                    <a:pt x="137" y="153"/>
                    <a:pt x="139" y="150"/>
                    <a:pt x="140" y="147"/>
                  </a:cubicBezTo>
                  <a:cubicBezTo>
                    <a:pt x="140" y="146"/>
                    <a:pt x="139" y="147"/>
                    <a:pt x="138" y="147"/>
                  </a:cubicBezTo>
                  <a:cubicBezTo>
                    <a:pt x="147" y="141"/>
                    <a:pt x="156" y="135"/>
                    <a:pt x="166" y="130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7" y="128"/>
                    <a:pt x="167" y="128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6" y="128"/>
                    <a:pt x="165" y="129"/>
                    <a:pt x="164" y="129"/>
                  </a:cubicBezTo>
                  <a:cubicBezTo>
                    <a:pt x="165" y="127"/>
                    <a:pt x="167" y="125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71" y="119"/>
                    <a:pt x="172" y="117"/>
                    <a:pt x="175" y="114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88" y="105"/>
                    <a:pt x="197" y="95"/>
                    <a:pt x="208" y="90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13" y="87"/>
                    <a:pt x="213" y="87"/>
                    <a:pt x="222" y="82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6" y="77"/>
                    <a:pt x="226" y="77"/>
                    <a:pt x="226" y="77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32" y="70"/>
                    <a:pt x="239" y="66"/>
                    <a:pt x="245" y="64"/>
                  </a:cubicBezTo>
                  <a:cubicBezTo>
                    <a:pt x="245" y="64"/>
                    <a:pt x="245" y="64"/>
                    <a:pt x="245" y="64"/>
                  </a:cubicBezTo>
                  <a:cubicBezTo>
                    <a:pt x="250" y="64"/>
                    <a:pt x="250" y="64"/>
                    <a:pt x="257" y="61"/>
                  </a:cubicBezTo>
                  <a:cubicBezTo>
                    <a:pt x="257" y="60"/>
                    <a:pt x="256" y="60"/>
                    <a:pt x="256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63" y="55"/>
                    <a:pt x="263" y="55"/>
                    <a:pt x="279" y="50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286" y="45"/>
                    <a:pt x="286" y="45"/>
                    <a:pt x="292" y="42"/>
                  </a:cubicBezTo>
                  <a:cubicBezTo>
                    <a:pt x="292" y="43"/>
                    <a:pt x="292" y="43"/>
                    <a:pt x="292" y="43"/>
                  </a:cubicBezTo>
                  <a:cubicBezTo>
                    <a:pt x="287" y="47"/>
                    <a:pt x="281" y="49"/>
                    <a:pt x="276" y="54"/>
                  </a:cubicBezTo>
                  <a:cubicBezTo>
                    <a:pt x="279" y="55"/>
                    <a:pt x="279" y="55"/>
                    <a:pt x="287" y="52"/>
                  </a:cubicBezTo>
                  <a:cubicBezTo>
                    <a:pt x="287" y="52"/>
                    <a:pt x="287" y="52"/>
                    <a:pt x="287" y="52"/>
                  </a:cubicBezTo>
                  <a:cubicBezTo>
                    <a:pt x="289" y="53"/>
                    <a:pt x="289" y="53"/>
                    <a:pt x="289" y="53"/>
                  </a:cubicBezTo>
                  <a:cubicBezTo>
                    <a:pt x="289" y="53"/>
                    <a:pt x="289" y="53"/>
                    <a:pt x="289" y="53"/>
                  </a:cubicBezTo>
                  <a:cubicBezTo>
                    <a:pt x="287" y="55"/>
                    <a:pt x="287" y="55"/>
                    <a:pt x="287" y="55"/>
                  </a:cubicBezTo>
                  <a:cubicBezTo>
                    <a:pt x="289" y="54"/>
                    <a:pt x="289" y="54"/>
                    <a:pt x="289" y="54"/>
                  </a:cubicBezTo>
                  <a:cubicBezTo>
                    <a:pt x="294" y="52"/>
                    <a:pt x="295" y="51"/>
                    <a:pt x="297" y="48"/>
                  </a:cubicBezTo>
                  <a:cubicBezTo>
                    <a:pt x="297" y="49"/>
                    <a:pt x="297" y="49"/>
                    <a:pt x="297" y="49"/>
                  </a:cubicBezTo>
                  <a:cubicBezTo>
                    <a:pt x="297" y="48"/>
                    <a:pt x="297" y="48"/>
                    <a:pt x="297" y="48"/>
                  </a:cubicBezTo>
                  <a:cubicBezTo>
                    <a:pt x="297" y="48"/>
                    <a:pt x="297" y="48"/>
                    <a:pt x="297" y="48"/>
                  </a:cubicBezTo>
                  <a:cubicBezTo>
                    <a:pt x="299" y="47"/>
                    <a:pt x="301" y="46"/>
                    <a:pt x="303" y="46"/>
                  </a:cubicBezTo>
                  <a:cubicBezTo>
                    <a:pt x="303" y="46"/>
                    <a:pt x="303" y="46"/>
                    <a:pt x="303" y="46"/>
                  </a:cubicBezTo>
                  <a:cubicBezTo>
                    <a:pt x="303" y="46"/>
                    <a:pt x="303" y="46"/>
                    <a:pt x="303" y="46"/>
                  </a:cubicBezTo>
                  <a:cubicBezTo>
                    <a:pt x="302" y="47"/>
                    <a:pt x="302" y="47"/>
                    <a:pt x="302" y="47"/>
                  </a:cubicBezTo>
                  <a:cubicBezTo>
                    <a:pt x="304" y="46"/>
                    <a:pt x="304" y="46"/>
                    <a:pt x="324" y="37"/>
                  </a:cubicBezTo>
                  <a:cubicBezTo>
                    <a:pt x="323" y="37"/>
                    <a:pt x="323" y="36"/>
                    <a:pt x="323" y="36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8" y="33"/>
                    <a:pt x="333" y="34"/>
                    <a:pt x="338" y="32"/>
                  </a:cubicBezTo>
                  <a:cubicBezTo>
                    <a:pt x="339" y="30"/>
                    <a:pt x="339" y="28"/>
                    <a:pt x="340" y="27"/>
                  </a:cubicBezTo>
                  <a:cubicBezTo>
                    <a:pt x="340" y="27"/>
                    <a:pt x="340" y="27"/>
                    <a:pt x="340" y="27"/>
                  </a:cubicBezTo>
                  <a:cubicBezTo>
                    <a:pt x="343" y="26"/>
                    <a:pt x="345" y="24"/>
                    <a:pt x="347" y="22"/>
                  </a:cubicBezTo>
                  <a:cubicBezTo>
                    <a:pt x="344" y="25"/>
                    <a:pt x="344" y="25"/>
                    <a:pt x="344" y="25"/>
                  </a:cubicBezTo>
                  <a:cubicBezTo>
                    <a:pt x="346" y="25"/>
                    <a:pt x="346" y="25"/>
                    <a:pt x="346" y="25"/>
                  </a:cubicBezTo>
                  <a:cubicBezTo>
                    <a:pt x="344" y="26"/>
                    <a:pt x="342" y="26"/>
                    <a:pt x="341" y="27"/>
                  </a:cubicBezTo>
                  <a:cubicBezTo>
                    <a:pt x="342" y="28"/>
                    <a:pt x="344" y="28"/>
                    <a:pt x="345" y="28"/>
                  </a:cubicBezTo>
                  <a:cubicBezTo>
                    <a:pt x="346" y="28"/>
                    <a:pt x="346" y="28"/>
                    <a:pt x="346" y="28"/>
                  </a:cubicBezTo>
                  <a:cubicBezTo>
                    <a:pt x="346" y="28"/>
                    <a:pt x="346" y="28"/>
                    <a:pt x="346" y="28"/>
                  </a:cubicBezTo>
                  <a:cubicBezTo>
                    <a:pt x="346" y="28"/>
                    <a:pt x="346" y="28"/>
                    <a:pt x="346" y="28"/>
                  </a:cubicBezTo>
                  <a:cubicBezTo>
                    <a:pt x="346" y="28"/>
                    <a:pt x="346" y="28"/>
                    <a:pt x="346" y="28"/>
                  </a:cubicBezTo>
                  <a:cubicBezTo>
                    <a:pt x="348" y="28"/>
                    <a:pt x="348" y="28"/>
                    <a:pt x="348" y="28"/>
                  </a:cubicBezTo>
                  <a:cubicBezTo>
                    <a:pt x="348" y="28"/>
                    <a:pt x="348" y="28"/>
                    <a:pt x="348" y="28"/>
                  </a:cubicBezTo>
                  <a:cubicBezTo>
                    <a:pt x="348" y="27"/>
                    <a:pt x="348" y="27"/>
                    <a:pt x="348" y="27"/>
                  </a:cubicBezTo>
                  <a:cubicBezTo>
                    <a:pt x="349" y="27"/>
                    <a:pt x="351" y="27"/>
                    <a:pt x="352" y="27"/>
                  </a:cubicBezTo>
                  <a:cubicBezTo>
                    <a:pt x="352" y="26"/>
                    <a:pt x="352" y="25"/>
                    <a:pt x="352" y="25"/>
                  </a:cubicBezTo>
                  <a:cubicBezTo>
                    <a:pt x="353" y="25"/>
                    <a:pt x="353" y="25"/>
                    <a:pt x="353" y="25"/>
                  </a:cubicBezTo>
                  <a:cubicBezTo>
                    <a:pt x="354" y="25"/>
                    <a:pt x="355" y="25"/>
                    <a:pt x="356" y="25"/>
                  </a:cubicBezTo>
                  <a:cubicBezTo>
                    <a:pt x="356" y="25"/>
                    <a:pt x="356" y="25"/>
                    <a:pt x="356" y="26"/>
                  </a:cubicBezTo>
                  <a:cubicBezTo>
                    <a:pt x="356" y="26"/>
                    <a:pt x="356" y="26"/>
                    <a:pt x="356" y="26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5" y="27"/>
                    <a:pt x="357" y="26"/>
                    <a:pt x="359" y="26"/>
                  </a:cubicBezTo>
                  <a:cubicBezTo>
                    <a:pt x="361" y="24"/>
                    <a:pt x="365" y="22"/>
                    <a:pt x="367" y="20"/>
                  </a:cubicBezTo>
                  <a:cubicBezTo>
                    <a:pt x="367" y="19"/>
                    <a:pt x="367" y="19"/>
                    <a:pt x="367" y="19"/>
                  </a:cubicBezTo>
                  <a:cubicBezTo>
                    <a:pt x="367" y="19"/>
                    <a:pt x="367" y="19"/>
                    <a:pt x="367" y="19"/>
                  </a:cubicBezTo>
                  <a:cubicBezTo>
                    <a:pt x="367" y="19"/>
                    <a:pt x="367" y="19"/>
                    <a:pt x="367" y="19"/>
                  </a:cubicBezTo>
                  <a:cubicBezTo>
                    <a:pt x="367" y="19"/>
                    <a:pt x="367" y="19"/>
                    <a:pt x="367" y="19"/>
                  </a:cubicBezTo>
                  <a:cubicBezTo>
                    <a:pt x="367" y="19"/>
                    <a:pt x="367" y="19"/>
                    <a:pt x="366" y="19"/>
                  </a:cubicBezTo>
                  <a:cubicBezTo>
                    <a:pt x="366" y="19"/>
                    <a:pt x="366" y="19"/>
                    <a:pt x="366" y="19"/>
                  </a:cubicBezTo>
                  <a:cubicBezTo>
                    <a:pt x="366" y="19"/>
                    <a:pt x="366" y="19"/>
                    <a:pt x="366" y="19"/>
                  </a:cubicBezTo>
                  <a:cubicBezTo>
                    <a:pt x="366" y="18"/>
                    <a:pt x="366" y="18"/>
                    <a:pt x="366" y="18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70" y="16"/>
                    <a:pt x="370" y="16"/>
                    <a:pt x="370" y="16"/>
                  </a:cubicBezTo>
                  <a:cubicBezTo>
                    <a:pt x="371" y="15"/>
                    <a:pt x="371" y="15"/>
                    <a:pt x="371" y="15"/>
                  </a:cubicBezTo>
                  <a:cubicBezTo>
                    <a:pt x="369" y="19"/>
                    <a:pt x="369" y="19"/>
                    <a:pt x="369" y="19"/>
                  </a:cubicBezTo>
                  <a:cubicBezTo>
                    <a:pt x="369" y="19"/>
                    <a:pt x="369" y="19"/>
                    <a:pt x="369" y="19"/>
                  </a:cubicBezTo>
                  <a:cubicBezTo>
                    <a:pt x="371" y="18"/>
                    <a:pt x="373" y="17"/>
                    <a:pt x="375" y="16"/>
                  </a:cubicBezTo>
                  <a:cubicBezTo>
                    <a:pt x="375" y="16"/>
                    <a:pt x="375" y="16"/>
                    <a:pt x="375" y="16"/>
                  </a:cubicBezTo>
                  <a:cubicBezTo>
                    <a:pt x="382" y="14"/>
                    <a:pt x="385" y="13"/>
                    <a:pt x="393" y="12"/>
                  </a:cubicBezTo>
                  <a:cubicBezTo>
                    <a:pt x="393" y="13"/>
                    <a:pt x="393" y="13"/>
                    <a:pt x="393" y="13"/>
                  </a:cubicBezTo>
                  <a:cubicBezTo>
                    <a:pt x="392" y="13"/>
                    <a:pt x="392" y="13"/>
                    <a:pt x="392" y="13"/>
                  </a:cubicBezTo>
                  <a:cubicBezTo>
                    <a:pt x="392" y="13"/>
                    <a:pt x="392" y="13"/>
                    <a:pt x="392" y="13"/>
                  </a:cubicBezTo>
                  <a:cubicBezTo>
                    <a:pt x="379" y="15"/>
                    <a:pt x="376" y="17"/>
                    <a:pt x="365" y="24"/>
                  </a:cubicBezTo>
                  <a:cubicBezTo>
                    <a:pt x="363" y="25"/>
                    <a:pt x="363" y="25"/>
                    <a:pt x="363" y="25"/>
                  </a:cubicBezTo>
                  <a:cubicBezTo>
                    <a:pt x="363" y="25"/>
                    <a:pt x="363" y="25"/>
                    <a:pt x="363" y="25"/>
                  </a:cubicBezTo>
                  <a:cubicBezTo>
                    <a:pt x="363" y="25"/>
                    <a:pt x="363" y="25"/>
                    <a:pt x="363" y="25"/>
                  </a:cubicBezTo>
                  <a:cubicBezTo>
                    <a:pt x="360" y="26"/>
                    <a:pt x="357" y="28"/>
                    <a:pt x="354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74" y="26"/>
                    <a:pt x="380" y="20"/>
                    <a:pt x="382" y="18"/>
                  </a:cubicBezTo>
                  <a:cubicBezTo>
                    <a:pt x="386" y="18"/>
                    <a:pt x="390" y="20"/>
                    <a:pt x="394" y="21"/>
                  </a:cubicBezTo>
                  <a:cubicBezTo>
                    <a:pt x="394" y="21"/>
                    <a:pt x="394" y="21"/>
                    <a:pt x="394" y="21"/>
                  </a:cubicBezTo>
                  <a:cubicBezTo>
                    <a:pt x="394" y="21"/>
                    <a:pt x="394" y="21"/>
                    <a:pt x="394" y="21"/>
                  </a:cubicBezTo>
                  <a:cubicBezTo>
                    <a:pt x="397" y="20"/>
                    <a:pt x="400" y="20"/>
                    <a:pt x="403" y="19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01" y="20"/>
                    <a:pt x="400" y="20"/>
                    <a:pt x="398" y="21"/>
                  </a:cubicBezTo>
                  <a:cubicBezTo>
                    <a:pt x="398" y="21"/>
                    <a:pt x="398" y="21"/>
                    <a:pt x="398" y="21"/>
                  </a:cubicBezTo>
                  <a:cubicBezTo>
                    <a:pt x="398" y="21"/>
                    <a:pt x="398" y="21"/>
                    <a:pt x="398" y="21"/>
                  </a:cubicBezTo>
                  <a:cubicBezTo>
                    <a:pt x="398" y="21"/>
                    <a:pt x="398" y="21"/>
                    <a:pt x="398" y="21"/>
                  </a:cubicBezTo>
                  <a:cubicBezTo>
                    <a:pt x="406" y="21"/>
                    <a:pt x="406" y="21"/>
                    <a:pt x="410" y="21"/>
                  </a:cubicBezTo>
                  <a:cubicBezTo>
                    <a:pt x="411" y="22"/>
                    <a:pt x="411" y="23"/>
                    <a:pt x="411" y="23"/>
                  </a:cubicBezTo>
                  <a:cubicBezTo>
                    <a:pt x="410" y="23"/>
                    <a:pt x="410" y="23"/>
                    <a:pt x="410" y="23"/>
                  </a:cubicBezTo>
                  <a:cubicBezTo>
                    <a:pt x="410" y="23"/>
                    <a:pt x="410" y="23"/>
                    <a:pt x="410" y="23"/>
                  </a:cubicBezTo>
                  <a:cubicBezTo>
                    <a:pt x="414" y="23"/>
                    <a:pt x="414" y="23"/>
                    <a:pt x="422" y="24"/>
                  </a:cubicBezTo>
                  <a:cubicBezTo>
                    <a:pt x="422" y="24"/>
                    <a:pt x="422" y="24"/>
                    <a:pt x="422" y="24"/>
                  </a:cubicBezTo>
                  <a:cubicBezTo>
                    <a:pt x="425" y="24"/>
                    <a:pt x="428" y="25"/>
                    <a:pt x="431" y="25"/>
                  </a:cubicBezTo>
                  <a:cubicBezTo>
                    <a:pt x="428" y="26"/>
                    <a:pt x="425" y="27"/>
                    <a:pt x="423" y="26"/>
                  </a:cubicBezTo>
                  <a:cubicBezTo>
                    <a:pt x="423" y="26"/>
                    <a:pt x="423" y="26"/>
                    <a:pt x="423" y="26"/>
                  </a:cubicBezTo>
                  <a:cubicBezTo>
                    <a:pt x="422" y="27"/>
                    <a:pt x="420" y="27"/>
                    <a:pt x="419" y="28"/>
                  </a:cubicBezTo>
                  <a:cubicBezTo>
                    <a:pt x="418" y="30"/>
                    <a:pt x="418" y="30"/>
                    <a:pt x="418" y="30"/>
                  </a:cubicBezTo>
                  <a:cubicBezTo>
                    <a:pt x="430" y="26"/>
                    <a:pt x="442" y="29"/>
                    <a:pt x="454" y="27"/>
                  </a:cubicBezTo>
                  <a:cubicBezTo>
                    <a:pt x="454" y="27"/>
                    <a:pt x="454" y="27"/>
                    <a:pt x="454" y="27"/>
                  </a:cubicBezTo>
                  <a:cubicBezTo>
                    <a:pt x="454" y="28"/>
                    <a:pt x="454" y="30"/>
                    <a:pt x="454" y="31"/>
                  </a:cubicBezTo>
                  <a:cubicBezTo>
                    <a:pt x="454" y="32"/>
                    <a:pt x="454" y="32"/>
                    <a:pt x="454" y="32"/>
                  </a:cubicBezTo>
                  <a:cubicBezTo>
                    <a:pt x="454" y="32"/>
                    <a:pt x="454" y="32"/>
                    <a:pt x="454" y="32"/>
                  </a:cubicBezTo>
                  <a:cubicBezTo>
                    <a:pt x="454" y="32"/>
                    <a:pt x="454" y="32"/>
                    <a:pt x="454" y="32"/>
                  </a:cubicBezTo>
                  <a:cubicBezTo>
                    <a:pt x="454" y="32"/>
                    <a:pt x="454" y="32"/>
                    <a:pt x="454" y="32"/>
                  </a:cubicBezTo>
                  <a:cubicBezTo>
                    <a:pt x="454" y="32"/>
                    <a:pt x="454" y="32"/>
                    <a:pt x="454" y="32"/>
                  </a:cubicBezTo>
                  <a:cubicBezTo>
                    <a:pt x="454" y="32"/>
                    <a:pt x="454" y="32"/>
                    <a:pt x="454" y="32"/>
                  </a:cubicBezTo>
                  <a:cubicBezTo>
                    <a:pt x="456" y="31"/>
                    <a:pt x="458" y="30"/>
                    <a:pt x="460" y="29"/>
                  </a:cubicBezTo>
                  <a:cubicBezTo>
                    <a:pt x="457" y="33"/>
                    <a:pt x="455" y="35"/>
                    <a:pt x="439" y="39"/>
                  </a:cubicBezTo>
                  <a:cubicBezTo>
                    <a:pt x="439" y="39"/>
                    <a:pt x="439" y="39"/>
                    <a:pt x="439" y="39"/>
                  </a:cubicBezTo>
                  <a:cubicBezTo>
                    <a:pt x="440" y="36"/>
                    <a:pt x="442" y="33"/>
                    <a:pt x="444" y="31"/>
                  </a:cubicBezTo>
                  <a:cubicBezTo>
                    <a:pt x="444" y="30"/>
                    <a:pt x="444" y="30"/>
                    <a:pt x="444" y="30"/>
                  </a:cubicBezTo>
                  <a:cubicBezTo>
                    <a:pt x="444" y="30"/>
                    <a:pt x="444" y="30"/>
                    <a:pt x="444" y="30"/>
                  </a:cubicBezTo>
                  <a:cubicBezTo>
                    <a:pt x="444" y="30"/>
                    <a:pt x="444" y="30"/>
                    <a:pt x="444" y="30"/>
                  </a:cubicBezTo>
                  <a:cubicBezTo>
                    <a:pt x="444" y="30"/>
                    <a:pt x="444" y="30"/>
                    <a:pt x="444" y="30"/>
                  </a:cubicBezTo>
                  <a:cubicBezTo>
                    <a:pt x="436" y="28"/>
                    <a:pt x="436" y="28"/>
                    <a:pt x="419" y="42"/>
                  </a:cubicBezTo>
                  <a:cubicBezTo>
                    <a:pt x="418" y="42"/>
                    <a:pt x="418" y="42"/>
                    <a:pt x="418" y="42"/>
                  </a:cubicBezTo>
                  <a:cubicBezTo>
                    <a:pt x="417" y="43"/>
                    <a:pt x="416" y="45"/>
                    <a:pt x="414" y="46"/>
                  </a:cubicBezTo>
                  <a:cubicBezTo>
                    <a:pt x="414" y="46"/>
                    <a:pt x="414" y="46"/>
                    <a:pt x="414" y="46"/>
                  </a:cubicBezTo>
                  <a:cubicBezTo>
                    <a:pt x="413" y="45"/>
                    <a:pt x="413" y="45"/>
                    <a:pt x="413" y="45"/>
                  </a:cubicBezTo>
                  <a:cubicBezTo>
                    <a:pt x="412" y="46"/>
                    <a:pt x="410" y="47"/>
                    <a:pt x="409" y="48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408" y="49"/>
                    <a:pt x="410" y="49"/>
                    <a:pt x="411" y="49"/>
                  </a:cubicBezTo>
                  <a:cubicBezTo>
                    <a:pt x="411" y="49"/>
                    <a:pt x="410" y="49"/>
                    <a:pt x="410" y="49"/>
                  </a:cubicBezTo>
                  <a:cubicBezTo>
                    <a:pt x="410" y="50"/>
                    <a:pt x="410" y="50"/>
                    <a:pt x="410" y="50"/>
                  </a:cubicBezTo>
                  <a:cubicBezTo>
                    <a:pt x="411" y="50"/>
                    <a:pt x="413" y="50"/>
                    <a:pt x="414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5" y="51"/>
                    <a:pt x="415" y="51"/>
                    <a:pt x="415" y="51"/>
                  </a:cubicBezTo>
                  <a:cubicBezTo>
                    <a:pt x="413" y="51"/>
                    <a:pt x="412" y="51"/>
                    <a:pt x="411" y="51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9" y="53"/>
                    <a:pt x="410" y="54"/>
                    <a:pt x="411" y="54"/>
                  </a:cubicBezTo>
                  <a:cubicBezTo>
                    <a:pt x="412" y="54"/>
                    <a:pt x="412" y="54"/>
                    <a:pt x="412" y="54"/>
                  </a:cubicBezTo>
                  <a:cubicBezTo>
                    <a:pt x="414" y="54"/>
                    <a:pt x="414" y="54"/>
                    <a:pt x="414" y="54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5"/>
                    <a:pt x="415" y="55"/>
                    <a:pt x="415" y="55"/>
                  </a:cubicBezTo>
                  <a:cubicBezTo>
                    <a:pt x="418" y="54"/>
                    <a:pt x="418" y="54"/>
                    <a:pt x="418" y="54"/>
                  </a:cubicBezTo>
                  <a:cubicBezTo>
                    <a:pt x="419" y="54"/>
                    <a:pt x="419" y="54"/>
                    <a:pt x="419" y="54"/>
                  </a:cubicBezTo>
                  <a:cubicBezTo>
                    <a:pt x="416" y="56"/>
                    <a:pt x="416" y="56"/>
                    <a:pt x="416" y="56"/>
                  </a:cubicBezTo>
                  <a:cubicBezTo>
                    <a:pt x="420" y="57"/>
                    <a:pt x="420" y="57"/>
                    <a:pt x="420" y="57"/>
                  </a:cubicBezTo>
                  <a:cubicBezTo>
                    <a:pt x="419" y="57"/>
                    <a:pt x="419" y="57"/>
                    <a:pt x="419" y="57"/>
                  </a:cubicBezTo>
                  <a:cubicBezTo>
                    <a:pt x="418" y="57"/>
                    <a:pt x="418" y="57"/>
                    <a:pt x="418" y="57"/>
                  </a:cubicBezTo>
                  <a:cubicBezTo>
                    <a:pt x="416" y="57"/>
                    <a:pt x="416" y="57"/>
                    <a:pt x="416" y="57"/>
                  </a:cubicBezTo>
                  <a:cubicBezTo>
                    <a:pt x="416" y="57"/>
                    <a:pt x="416" y="57"/>
                    <a:pt x="416" y="57"/>
                  </a:cubicBezTo>
                  <a:cubicBezTo>
                    <a:pt x="416" y="57"/>
                    <a:pt x="416" y="57"/>
                    <a:pt x="416" y="57"/>
                  </a:cubicBezTo>
                  <a:cubicBezTo>
                    <a:pt x="420" y="59"/>
                    <a:pt x="421" y="59"/>
                    <a:pt x="424" y="60"/>
                  </a:cubicBezTo>
                  <a:cubicBezTo>
                    <a:pt x="424" y="60"/>
                    <a:pt x="424" y="60"/>
                    <a:pt x="424" y="60"/>
                  </a:cubicBezTo>
                  <a:cubicBezTo>
                    <a:pt x="424" y="60"/>
                    <a:pt x="424" y="60"/>
                    <a:pt x="424" y="60"/>
                  </a:cubicBezTo>
                  <a:cubicBezTo>
                    <a:pt x="428" y="60"/>
                    <a:pt x="428" y="60"/>
                    <a:pt x="428" y="60"/>
                  </a:cubicBezTo>
                  <a:cubicBezTo>
                    <a:pt x="428" y="61"/>
                    <a:pt x="428" y="61"/>
                    <a:pt x="428" y="61"/>
                  </a:cubicBezTo>
                  <a:cubicBezTo>
                    <a:pt x="427" y="61"/>
                    <a:pt x="425" y="63"/>
                    <a:pt x="424" y="64"/>
                  </a:cubicBezTo>
                  <a:cubicBezTo>
                    <a:pt x="426" y="65"/>
                    <a:pt x="429" y="66"/>
                    <a:pt x="432" y="66"/>
                  </a:cubicBezTo>
                  <a:cubicBezTo>
                    <a:pt x="431" y="65"/>
                    <a:pt x="429" y="64"/>
                    <a:pt x="428" y="62"/>
                  </a:cubicBezTo>
                  <a:cubicBezTo>
                    <a:pt x="429" y="62"/>
                    <a:pt x="429" y="62"/>
                    <a:pt x="429" y="62"/>
                  </a:cubicBezTo>
                  <a:cubicBezTo>
                    <a:pt x="452" y="67"/>
                    <a:pt x="467" y="89"/>
                    <a:pt x="491" y="93"/>
                  </a:cubicBezTo>
                  <a:cubicBezTo>
                    <a:pt x="491" y="93"/>
                    <a:pt x="491" y="93"/>
                    <a:pt x="491" y="93"/>
                  </a:cubicBezTo>
                  <a:cubicBezTo>
                    <a:pt x="494" y="92"/>
                    <a:pt x="497" y="90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498" y="85"/>
                    <a:pt x="498" y="85"/>
                    <a:pt x="493" y="79"/>
                  </a:cubicBezTo>
                  <a:cubicBezTo>
                    <a:pt x="493" y="79"/>
                    <a:pt x="493" y="79"/>
                    <a:pt x="493" y="79"/>
                  </a:cubicBezTo>
                  <a:cubicBezTo>
                    <a:pt x="529" y="78"/>
                    <a:pt x="529" y="78"/>
                    <a:pt x="530" y="78"/>
                  </a:cubicBezTo>
                  <a:cubicBezTo>
                    <a:pt x="485" y="56"/>
                    <a:pt x="485" y="56"/>
                    <a:pt x="461" y="53"/>
                  </a:cubicBezTo>
                  <a:cubicBezTo>
                    <a:pt x="461" y="53"/>
                    <a:pt x="461" y="53"/>
                    <a:pt x="461" y="53"/>
                  </a:cubicBezTo>
                  <a:cubicBezTo>
                    <a:pt x="461" y="53"/>
                    <a:pt x="461" y="53"/>
                    <a:pt x="461" y="53"/>
                  </a:cubicBezTo>
                  <a:cubicBezTo>
                    <a:pt x="461" y="53"/>
                    <a:pt x="461" y="53"/>
                    <a:pt x="460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60" y="53"/>
                    <a:pt x="460" y="53"/>
                    <a:pt x="460" y="53"/>
                  </a:cubicBezTo>
                  <a:cubicBezTo>
                    <a:pt x="457" y="53"/>
                    <a:pt x="454" y="53"/>
                    <a:pt x="451" y="52"/>
                  </a:cubicBezTo>
                  <a:cubicBezTo>
                    <a:pt x="452" y="51"/>
                    <a:pt x="452" y="49"/>
                    <a:pt x="452" y="48"/>
                  </a:cubicBezTo>
                  <a:cubicBezTo>
                    <a:pt x="454" y="48"/>
                    <a:pt x="456" y="47"/>
                    <a:pt x="457" y="47"/>
                  </a:cubicBezTo>
                  <a:cubicBezTo>
                    <a:pt x="457" y="47"/>
                    <a:pt x="457" y="47"/>
                    <a:pt x="457" y="47"/>
                  </a:cubicBezTo>
                  <a:cubicBezTo>
                    <a:pt x="484" y="54"/>
                    <a:pt x="484" y="54"/>
                    <a:pt x="492" y="55"/>
                  </a:cubicBezTo>
                  <a:cubicBezTo>
                    <a:pt x="493" y="55"/>
                    <a:pt x="495" y="54"/>
                    <a:pt x="496" y="54"/>
                  </a:cubicBezTo>
                  <a:cubicBezTo>
                    <a:pt x="496" y="49"/>
                    <a:pt x="494" y="46"/>
                    <a:pt x="494" y="41"/>
                  </a:cubicBezTo>
                  <a:cubicBezTo>
                    <a:pt x="495" y="41"/>
                    <a:pt x="497" y="40"/>
                    <a:pt x="499" y="40"/>
                  </a:cubicBezTo>
                  <a:cubicBezTo>
                    <a:pt x="499" y="40"/>
                    <a:pt x="499" y="40"/>
                    <a:pt x="499" y="40"/>
                  </a:cubicBezTo>
                  <a:cubicBezTo>
                    <a:pt x="499" y="40"/>
                    <a:pt x="499" y="40"/>
                    <a:pt x="499" y="40"/>
                  </a:cubicBezTo>
                  <a:cubicBezTo>
                    <a:pt x="500" y="42"/>
                    <a:pt x="502" y="45"/>
                    <a:pt x="502" y="48"/>
                  </a:cubicBezTo>
                  <a:cubicBezTo>
                    <a:pt x="503" y="51"/>
                    <a:pt x="503" y="51"/>
                    <a:pt x="503" y="51"/>
                  </a:cubicBezTo>
                  <a:cubicBezTo>
                    <a:pt x="503" y="51"/>
                    <a:pt x="503" y="51"/>
                    <a:pt x="503" y="51"/>
                  </a:cubicBezTo>
                  <a:cubicBezTo>
                    <a:pt x="505" y="52"/>
                    <a:pt x="508" y="52"/>
                    <a:pt x="511" y="52"/>
                  </a:cubicBezTo>
                  <a:cubicBezTo>
                    <a:pt x="511" y="51"/>
                    <a:pt x="511" y="51"/>
                    <a:pt x="511" y="51"/>
                  </a:cubicBezTo>
                  <a:cubicBezTo>
                    <a:pt x="511" y="51"/>
                    <a:pt x="511" y="51"/>
                    <a:pt x="511" y="51"/>
                  </a:cubicBezTo>
                  <a:cubicBezTo>
                    <a:pt x="511" y="51"/>
                    <a:pt x="511" y="51"/>
                    <a:pt x="511" y="51"/>
                  </a:cubicBezTo>
                  <a:cubicBezTo>
                    <a:pt x="511" y="51"/>
                    <a:pt x="511" y="51"/>
                    <a:pt x="511" y="51"/>
                  </a:cubicBezTo>
                  <a:cubicBezTo>
                    <a:pt x="512" y="51"/>
                    <a:pt x="512" y="51"/>
                    <a:pt x="512" y="51"/>
                  </a:cubicBezTo>
                  <a:cubicBezTo>
                    <a:pt x="518" y="53"/>
                    <a:pt x="520" y="53"/>
                    <a:pt x="522" y="54"/>
                  </a:cubicBezTo>
                  <a:cubicBezTo>
                    <a:pt x="522" y="54"/>
                    <a:pt x="522" y="54"/>
                    <a:pt x="522" y="54"/>
                  </a:cubicBezTo>
                  <a:cubicBezTo>
                    <a:pt x="521" y="54"/>
                    <a:pt x="519" y="55"/>
                    <a:pt x="518" y="56"/>
                  </a:cubicBezTo>
                  <a:cubicBezTo>
                    <a:pt x="519" y="57"/>
                    <a:pt x="520" y="58"/>
                    <a:pt x="521" y="59"/>
                  </a:cubicBezTo>
                  <a:cubicBezTo>
                    <a:pt x="525" y="63"/>
                    <a:pt x="533" y="58"/>
                    <a:pt x="537" y="62"/>
                  </a:cubicBezTo>
                  <a:cubicBezTo>
                    <a:pt x="542" y="68"/>
                    <a:pt x="539" y="79"/>
                    <a:pt x="546" y="83"/>
                  </a:cubicBezTo>
                  <a:cubicBezTo>
                    <a:pt x="545" y="83"/>
                    <a:pt x="545" y="83"/>
                    <a:pt x="545" y="83"/>
                  </a:cubicBezTo>
                  <a:cubicBezTo>
                    <a:pt x="544" y="83"/>
                    <a:pt x="544" y="83"/>
                    <a:pt x="544" y="83"/>
                  </a:cubicBezTo>
                  <a:cubicBezTo>
                    <a:pt x="542" y="83"/>
                    <a:pt x="538" y="83"/>
                    <a:pt x="536" y="82"/>
                  </a:cubicBezTo>
                  <a:cubicBezTo>
                    <a:pt x="536" y="82"/>
                    <a:pt x="536" y="82"/>
                    <a:pt x="536" y="82"/>
                  </a:cubicBezTo>
                  <a:cubicBezTo>
                    <a:pt x="536" y="82"/>
                    <a:pt x="536" y="82"/>
                    <a:pt x="536" y="82"/>
                  </a:cubicBezTo>
                  <a:cubicBezTo>
                    <a:pt x="536" y="82"/>
                    <a:pt x="536" y="82"/>
                    <a:pt x="536" y="82"/>
                  </a:cubicBezTo>
                  <a:cubicBezTo>
                    <a:pt x="536" y="84"/>
                    <a:pt x="537" y="86"/>
                    <a:pt x="537" y="87"/>
                  </a:cubicBezTo>
                  <a:cubicBezTo>
                    <a:pt x="529" y="92"/>
                    <a:pt x="529" y="92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6" y="90"/>
                    <a:pt x="527" y="90"/>
                    <a:pt x="529" y="89"/>
                  </a:cubicBezTo>
                  <a:cubicBezTo>
                    <a:pt x="527" y="89"/>
                    <a:pt x="526" y="89"/>
                    <a:pt x="525" y="88"/>
                  </a:cubicBezTo>
                  <a:cubicBezTo>
                    <a:pt x="523" y="89"/>
                    <a:pt x="523" y="89"/>
                    <a:pt x="523" y="89"/>
                  </a:cubicBezTo>
                  <a:cubicBezTo>
                    <a:pt x="523" y="89"/>
                    <a:pt x="523" y="89"/>
                    <a:pt x="523" y="89"/>
                  </a:cubicBezTo>
                  <a:cubicBezTo>
                    <a:pt x="523" y="89"/>
                    <a:pt x="522" y="89"/>
                    <a:pt x="522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1" y="88"/>
                    <a:pt x="520" y="86"/>
                    <a:pt x="519" y="85"/>
                  </a:cubicBezTo>
                  <a:cubicBezTo>
                    <a:pt x="519" y="85"/>
                    <a:pt x="519" y="85"/>
                    <a:pt x="519" y="85"/>
                  </a:cubicBezTo>
                  <a:cubicBezTo>
                    <a:pt x="519" y="85"/>
                    <a:pt x="519" y="85"/>
                    <a:pt x="519" y="85"/>
                  </a:cubicBezTo>
                  <a:cubicBezTo>
                    <a:pt x="510" y="84"/>
                    <a:pt x="510" y="84"/>
                    <a:pt x="507" y="86"/>
                  </a:cubicBezTo>
                  <a:cubicBezTo>
                    <a:pt x="511" y="90"/>
                    <a:pt x="511" y="90"/>
                    <a:pt x="534" y="96"/>
                  </a:cubicBezTo>
                  <a:cubicBezTo>
                    <a:pt x="535" y="99"/>
                    <a:pt x="537" y="102"/>
                    <a:pt x="535" y="111"/>
                  </a:cubicBezTo>
                  <a:cubicBezTo>
                    <a:pt x="535" y="111"/>
                    <a:pt x="535" y="111"/>
                    <a:pt x="535" y="111"/>
                  </a:cubicBezTo>
                  <a:cubicBezTo>
                    <a:pt x="535" y="111"/>
                    <a:pt x="535" y="111"/>
                    <a:pt x="535" y="111"/>
                  </a:cubicBezTo>
                  <a:cubicBezTo>
                    <a:pt x="535" y="111"/>
                    <a:pt x="535" y="111"/>
                    <a:pt x="535" y="111"/>
                  </a:cubicBezTo>
                  <a:cubicBezTo>
                    <a:pt x="549" y="131"/>
                    <a:pt x="549" y="131"/>
                    <a:pt x="550" y="137"/>
                  </a:cubicBezTo>
                  <a:cubicBezTo>
                    <a:pt x="549" y="138"/>
                    <a:pt x="547" y="139"/>
                    <a:pt x="546" y="140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5" y="141"/>
                    <a:pt x="545" y="141"/>
                    <a:pt x="545" y="141"/>
                  </a:cubicBezTo>
                  <a:cubicBezTo>
                    <a:pt x="546" y="143"/>
                    <a:pt x="546" y="143"/>
                    <a:pt x="552" y="147"/>
                  </a:cubicBezTo>
                  <a:cubicBezTo>
                    <a:pt x="552" y="147"/>
                    <a:pt x="552" y="147"/>
                    <a:pt x="552" y="147"/>
                  </a:cubicBezTo>
                  <a:cubicBezTo>
                    <a:pt x="552" y="147"/>
                    <a:pt x="552" y="147"/>
                    <a:pt x="552" y="147"/>
                  </a:cubicBezTo>
                  <a:cubicBezTo>
                    <a:pt x="549" y="149"/>
                    <a:pt x="546" y="152"/>
                    <a:pt x="544" y="154"/>
                  </a:cubicBezTo>
                  <a:cubicBezTo>
                    <a:pt x="544" y="156"/>
                    <a:pt x="544" y="158"/>
                    <a:pt x="543" y="159"/>
                  </a:cubicBezTo>
                  <a:cubicBezTo>
                    <a:pt x="571" y="150"/>
                    <a:pt x="589" y="161"/>
                    <a:pt x="580" y="176"/>
                  </a:cubicBezTo>
                  <a:cubicBezTo>
                    <a:pt x="578" y="178"/>
                    <a:pt x="577" y="179"/>
                    <a:pt x="569" y="188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5" y="192"/>
                    <a:pt x="563" y="196"/>
                    <a:pt x="562" y="199"/>
                  </a:cubicBezTo>
                  <a:cubicBezTo>
                    <a:pt x="563" y="200"/>
                    <a:pt x="594" y="229"/>
                    <a:pt x="599" y="230"/>
                  </a:cubicBezTo>
                  <a:cubicBezTo>
                    <a:pt x="601" y="227"/>
                    <a:pt x="604" y="224"/>
                    <a:pt x="605" y="221"/>
                  </a:cubicBezTo>
                  <a:cubicBezTo>
                    <a:pt x="605" y="221"/>
                    <a:pt x="605" y="221"/>
                    <a:pt x="606" y="221"/>
                  </a:cubicBezTo>
                  <a:cubicBezTo>
                    <a:pt x="606" y="222"/>
                    <a:pt x="608" y="223"/>
                    <a:pt x="608" y="224"/>
                  </a:cubicBezTo>
                  <a:cubicBezTo>
                    <a:pt x="610" y="223"/>
                    <a:pt x="611" y="222"/>
                    <a:pt x="612" y="221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5" y="219"/>
                    <a:pt x="615" y="219"/>
                    <a:pt x="615" y="219"/>
                  </a:cubicBezTo>
                  <a:cubicBezTo>
                    <a:pt x="615" y="219"/>
                    <a:pt x="615" y="218"/>
                    <a:pt x="615" y="218"/>
                  </a:cubicBezTo>
                  <a:cubicBezTo>
                    <a:pt x="615" y="218"/>
                    <a:pt x="615" y="218"/>
                    <a:pt x="615" y="218"/>
                  </a:cubicBezTo>
                  <a:cubicBezTo>
                    <a:pt x="621" y="210"/>
                    <a:pt x="626" y="200"/>
                    <a:pt x="613" y="186"/>
                  </a:cubicBezTo>
                  <a:cubicBezTo>
                    <a:pt x="613" y="186"/>
                    <a:pt x="613" y="186"/>
                    <a:pt x="613" y="186"/>
                  </a:cubicBezTo>
                  <a:cubicBezTo>
                    <a:pt x="610" y="164"/>
                    <a:pt x="600" y="155"/>
                    <a:pt x="599" y="155"/>
                  </a:cubicBezTo>
                  <a:cubicBezTo>
                    <a:pt x="599" y="154"/>
                    <a:pt x="599" y="154"/>
                    <a:pt x="599" y="154"/>
                  </a:cubicBezTo>
                  <a:cubicBezTo>
                    <a:pt x="598" y="152"/>
                    <a:pt x="598" y="149"/>
                    <a:pt x="598" y="147"/>
                  </a:cubicBezTo>
                  <a:cubicBezTo>
                    <a:pt x="599" y="147"/>
                    <a:pt x="599" y="147"/>
                    <a:pt x="599" y="147"/>
                  </a:cubicBezTo>
                  <a:cubicBezTo>
                    <a:pt x="600" y="147"/>
                    <a:pt x="602" y="147"/>
                    <a:pt x="603" y="147"/>
                  </a:cubicBezTo>
                  <a:cubicBezTo>
                    <a:pt x="606" y="141"/>
                    <a:pt x="605" y="134"/>
                    <a:pt x="607" y="128"/>
                  </a:cubicBezTo>
                  <a:cubicBezTo>
                    <a:pt x="649" y="116"/>
                    <a:pt x="652" y="126"/>
                    <a:pt x="653" y="131"/>
                  </a:cubicBezTo>
                  <a:cubicBezTo>
                    <a:pt x="653" y="131"/>
                    <a:pt x="653" y="131"/>
                    <a:pt x="653" y="131"/>
                  </a:cubicBezTo>
                  <a:cubicBezTo>
                    <a:pt x="653" y="131"/>
                    <a:pt x="653" y="131"/>
                    <a:pt x="653" y="131"/>
                  </a:cubicBezTo>
                  <a:cubicBezTo>
                    <a:pt x="651" y="135"/>
                    <a:pt x="649" y="139"/>
                    <a:pt x="650" y="141"/>
                  </a:cubicBezTo>
                  <a:cubicBezTo>
                    <a:pt x="656" y="141"/>
                    <a:pt x="658" y="140"/>
                    <a:pt x="661" y="138"/>
                  </a:cubicBezTo>
                  <a:cubicBezTo>
                    <a:pt x="653" y="125"/>
                    <a:pt x="642" y="118"/>
                    <a:pt x="642" y="118"/>
                  </a:cubicBezTo>
                  <a:cubicBezTo>
                    <a:pt x="641" y="118"/>
                    <a:pt x="640" y="117"/>
                    <a:pt x="639" y="116"/>
                  </a:cubicBezTo>
                  <a:cubicBezTo>
                    <a:pt x="640" y="115"/>
                    <a:pt x="642" y="114"/>
                    <a:pt x="643" y="113"/>
                  </a:cubicBezTo>
                  <a:cubicBezTo>
                    <a:pt x="643" y="113"/>
                    <a:pt x="643" y="113"/>
                    <a:pt x="643" y="113"/>
                  </a:cubicBezTo>
                  <a:cubicBezTo>
                    <a:pt x="643" y="113"/>
                    <a:pt x="643" y="113"/>
                    <a:pt x="643" y="113"/>
                  </a:cubicBezTo>
                  <a:cubicBezTo>
                    <a:pt x="643" y="113"/>
                    <a:pt x="643" y="113"/>
                    <a:pt x="643" y="113"/>
                  </a:cubicBezTo>
                  <a:cubicBezTo>
                    <a:pt x="643" y="113"/>
                    <a:pt x="643" y="113"/>
                    <a:pt x="643" y="113"/>
                  </a:cubicBezTo>
                  <a:cubicBezTo>
                    <a:pt x="643" y="112"/>
                    <a:pt x="643" y="112"/>
                    <a:pt x="643" y="112"/>
                  </a:cubicBezTo>
                  <a:cubicBezTo>
                    <a:pt x="629" y="111"/>
                    <a:pt x="613" y="123"/>
                    <a:pt x="601" y="111"/>
                  </a:cubicBezTo>
                  <a:cubicBezTo>
                    <a:pt x="601" y="108"/>
                    <a:pt x="601" y="108"/>
                    <a:pt x="601" y="108"/>
                  </a:cubicBezTo>
                  <a:cubicBezTo>
                    <a:pt x="601" y="108"/>
                    <a:pt x="601" y="108"/>
                    <a:pt x="601" y="108"/>
                  </a:cubicBezTo>
                  <a:cubicBezTo>
                    <a:pt x="601" y="108"/>
                    <a:pt x="601" y="108"/>
                    <a:pt x="601" y="108"/>
                  </a:cubicBezTo>
                  <a:cubicBezTo>
                    <a:pt x="601" y="108"/>
                    <a:pt x="601" y="108"/>
                    <a:pt x="601" y="108"/>
                  </a:cubicBezTo>
                  <a:cubicBezTo>
                    <a:pt x="601" y="108"/>
                    <a:pt x="601" y="108"/>
                    <a:pt x="601" y="108"/>
                  </a:cubicBezTo>
                  <a:cubicBezTo>
                    <a:pt x="613" y="103"/>
                    <a:pt x="630" y="102"/>
                    <a:pt x="630" y="102"/>
                  </a:cubicBezTo>
                  <a:cubicBezTo>
                    <a:pt x="630" y="102"/>
                    <a:pt x="630" y="102"/>
                    <a:pt x="630" y="102"/>
                  </a:cubicBezTo>
                  <a:cubicBezTo>
                    <a:pt x="630" y="102"/>
                    <a:pt x="630" y="102"/>
                    <a:pt x="630" y="102"/>
                  </a:cubicBezTo>
                  <a:cubicBezTo>
                    <a:pt x="630" y="102"/>
                    <a:pt x="630" y="102"/>
                    <a:pt x="630" y="102"/>
                  </a:cubicBezTo>
                  <a:cubicBezTo>
                    <a:pt x="630" y="102"/>
                    <a:pt x="630" y="102"/>
                    <a:pt x="630" y="102"/>
                  </a:cubicBezTo>
                  <a:cubicBezTo>
                    <a:pt x="652" y="108"/>
                    <a:pt x="652" y="108"/>
                    <a:pt x="656" y="107"/>
                  </a:cubicBezTo>
                  <a:cubicBezTo>
                    <a:pt x="656" y="105"/>
                    <a:pt x="656" y="104"/>
                    <a:pt x="657" y="103"/>
                  </a:cubicBezTo>
                  <a:cubicBezTo>
                    <a:pt x="656" y="103"/>
                    <a:pt x="656" y="102"/>
                    <a:pt x="656" y="102"/>
                  </a:cubicBezTo>
                  <a:cubicBezTo>
                    <a:pt x="656" y="102"/>
                    <a:pt x="656" y="102"/>
                    <a:pt x="656" y="102"/>
                  </a:cubicBezTo>
                  <a:cubicBezTo>
                    <a:pt x="654" y="101"/>
                    <a:pt x="652" y="101"/>
                    <a:pt x="650" y="100"/>
                  </a:cubicBezTo>
                  <a:cubicBezTo>
                    <a:pt x="650" y="100"/>
                    <a:pt x="650" y="100"/>
                    <a:pt x="650" y="100"/>
                  </a:cubicBezTo>
                  <a:cubicBezTo>
                    <a:pt x="646" y="99"/>
                    <a:pt x="644" y="99"/>
                    <a:pt x="641" y="97"/>
                  </a:cubicBezTo>
                  <a:cubicBezTo>
                    <a:pt x="641" y="97"/>
                    <a:pt x="641" y="97"/>
                    <a:pt x="641" y="97"/>
                  </a:cubicBezTo>
                  <a:cubicBezTo>
                    <a:pt x="641" y="96"/>
                    <a:pt x="641" y="94"/>
                    <a:pt x="641" y="93"/>
                  </a:cubicBezTo>
                  <a:cubicBezTo>
                    <a:pt x="640" y="93"/>
                    <a:pt x="639" y="92"/>
                    <a:pt x="638" y="92"/>
                  </a:cubicBezTo>
                  <a:cubicBezTo>
                    <a:pt x="640" y="87"/>
                    <a:pt x="636" y="82"/>
                    <a:pt x="638" y="76"/>
                  </a:cubicBezTo>
                  <a:cubicBezTo>
                    <a:pt x="638" y="77"/>
                    <a:pt x="638" y="77"/>
                    <a:pt x="638" y="77"/>
                  </a:cubicBezTo>
                  <a:cubicBezTo>
                    <a:pt x="642" y="81"/>
                    <a:pt x="643" y="87"/>
                    <a:pt x="647" y="90"/>
                  </a:cubicBezTo>
                  <a:cubicBezTo>
                    <a:pt x="647" y="87"/>
                    <a:pt x="647" y="87"/>
                    <a:pt x="647" y="87"/>
                  </a:cubicBezTo>
                  <a:cubicBezTo>
                    <a:pt x="647" y="87"/>
                    <a:pt x="647" y="87"/>
                    <a:pt x="647" y="87"/>
                  </a:cubicBezTo>
                  <a:cubicBezTo>
                    <a:pt x="649" y="88"/>
                    <a:pt x="652" y="90"/>
                    <a:pt x="654" y="91"/>
                  </a:cubicBezTo>
                  <a:cubicBezTo>
                    <a:pt x="654" y="91"/>
                    <a:pt x="654" y="91"/>
                    <a:pt x="654" y="91"/>
                  </a:cubicBezTo>
                  <a:cubicBezTo>
                    <a:pt x="655" y="92"/>
                    <a:pt x="656" y="93"/>
                    <a:pt x="656" y="94"/>
                  </a:cubicBezTo>
                  <a:cubicBezTo>
                    <a:pt x="657" y="94"/>
                    <a:pt x="656" y="94"/>
                    <a:pt x="656" y="94"/>
                  </a:cubicBezTo>
                  <a:cubicBezTo>
                    <a:pt x="659" y="93"/>
                    <a:pt x="662" y="94"/>
                    <a:pt x="664" y="95"/>
                  </a:cubicBezTo>
                  <a:cubicBezTo>
                    <a:pt x="665" y="94"/>
                    <a:pt x="666" y="92"/>
                    <a:pt x="666" y="91"/>
                  </a:cubicBezTo>
                  <a:cubicBezTo>
                    <a:pt x="666" y="90"/>
                    <a:pt x="666" y="90"/>
                    <a:pt x="666" y="90"/>
                  </a:cubicBezTo>
                  <a:cubicBezTo>
                    <a:pt x="666" y="90"/>
                    <a:pt x="666" y="90"/>
                    <a:pt x="666" y="90"/>
                  </a:cubicBezTo>
                  <a:cubicBezTo>
                    <a:pt x="666" y="90"/>
                    <a:pt x="666" y="90"/>
                    <a:pt x="666" y="90"/>
                  </a:cubicBezTo>
                  <a:cubicBezTo>
                    <a:pt x="666" y="90"/>
                    <a:pt x="666" y="90"/>
                    <a:pt x="666" y="90"/>
                  </a:cubicBezTo>
                  <a:cubicBezTo>
                    <a:pt x="666" y="90"/>
                    <a:pt x="666" y="90"/>
                    <a:pt x="666" y="90"/>
                  </a:cubicBezTo>
                  <a:cubicBezTo>
                    <a:pt x="665" y="89"/>
                    <a:pt x="664" y="88"/>
                    <a:pt x="663" y="87"/>
                  </a:cubicBezTo>
                  <a:cubicBezTo>
                    <a:pt x="663" y="87"/>
                    <a:pt x="663" y="87"/>
                    <a:pt x="663" y="87"/>
                  </a:cubicBezTo>
                  <a:cubicBezTo>
                    <a:pt x="663" y="87"/>
                    <a:pt x="663" y="87"/>
                    <a:pt x="663" y="87"/>
                  </a:cubicBezTo>
                  <a:cubicBezTo>
                    <a:pt x="663" y="82"/>
                    <a:pt x="663" y="82"/>
                    <a:pt x="655" y="71"/>
                  </a:cubicBezTo>
                  <a:cubicBezTo>
                    <a:pt x="655" y="71"/>
                    <a:pt x="655" y="71"/>
                    <a:pt x="655" y="71"/>
                  </a:cubicBezTo>
                  <a:cubicBezTo>
                    <a:pt x="681" y="87"/>
                    <a:pt x="694" y="98"/>
                    <a:pt x="698" y="108"/>
                  </a:cubicBezTo>
                  <a:cubicBezTo>
                    <a:pt x="701" y="109"/>
                    <a:pt x="705" y="112"/>
                    <a:pt x="708" y="114"/>
                  </a:cubicBezTo>
                  <a:cubicBezTo>
                    <a:pt x="706" y="110"/>
                    <a:pt x="706" y="110"/>
                    <a:pt x="698" y="102"/>
                  </a:cubicBezTo>
                  <a:close/>
                  <a:moveTo>
                    <a:pt x="467" y="715"/>
                  </a:moveTo>
                  <a:cubicBezTo>
                    <a:pt x="469" y="713"/>
                    <a:pt x="469" y="712"/>
                    <a:pt x="470" y="711"/>
                  </a:cubicBezTo>
                  <a:cubicBezTo>
                    <a:pt x="470" y="711"/>
                    <a:pt x="470" y="711"/>
                    <a:pt x="470" y="712"/>
                  </a:cubicBezTo>
                  <a:cubicBezTo>
                    <a:pt x="470" y="712"/>
                    <a:pt x="470" y="712"/>
                    <a:pt x="470" y="712"/>
                  </a:cubicBezTo>
                  <a:cubicBezTo>
                    <a:pt x="470" y="713"/>
                    <a:pt x="469" y="714"/>
                    <a:pt x="469" y="715"/>
                  </a:cubicBezTo>
                  <a:cubicBezTo>
                    <a:pt x="469" y="715"/>
                    <a:pt x="469" y="715"/>
                    <a:pt x="469" y="715"/>
                  </a:cubicBezTo>
                  <a:cubicBezTo>
                    <a:pt x="469" y="716"/>
                    <a:pt x="468" y="716"/>
                    <a:pt x="467" y="717"/>
                  </a:cubicBezTo>
                  <a:cubicBezTo>
                    <a:pt x="465" y="719"/>
                    <a:pt x="464" y="720"/>
                    <a:pt x="464" y="720"/>
                  </a:cubicBezTo>
                  <a:cubicBezTo>
                    <a:pt x="462" y="721"/>
                    <a:pt x="462" y="721"/>
                    <a:pt x="462" y="721"/>
                  </a:cubicBezTo>
                  <a:cubicBezTo>
                    <a:pt x="464" y="719"/>
                    <a:pt x="466" y="717"/>
                    <a:pt x="467" y="715"/>
                  </a:cubicBezTo>
                  <a:close/>
                  <a:moveTo>
                    <a:pt x="627" y="77"/>
                  </a:moveTo>
                  <a:cubicBezTo>
                    <a:pt x="627" y="77"/>
                    <a:pt x="627" y="77"/>
                    <a:pt x="627" y="77"/>
                  </a:cubicBezTo>
                  <a:cubicBezTo>
                    <a:pt x="618" y="67"/>
                    <a:pt x="605" y="63"/>
                    <a:pt x="596" y="54"/>
                  </a:cubicBezTo>
                  <a:cubicBezTo>
                    <a:pt x="596" y="54"/>
                    <a:pt x="596" y="54"/>
                    <a:pt x="596" y="54"/>
                  </a:cubicBezTo>
                  <a:cubicBezTo>
                    <a:pt x="597" y="54"/>
                    <a:pt x="597" y="54"/>
                    <a:pt x="598" y="54"/>
                  </a:cubicBezTo>
                  <a:cubicBezTo>
                    <a:pt x="598" y="54"/>
                    <a:pt x="598" y="54"/>
                    <a:pt x="598" y="54"/>
                  </a:cubicBezTo>
                  <a:cubicBezTo>
                    <a:pt x="598" y="54"/>
                    <a:pt x="598" y="54"/>
                    <a:pt x="598" y="54"/>
                  </a:cubicBezTo>
                  <a:cubicBezTo>
                    <a:pt x="599" y="54"/>
                    <a:pt x="599" y="54"/>
                    <a:pt x="599" y="54"/>
                  </a:cubicBezTo>
                  <a:cubicBezTo>
                    <a:pt x="599" y="53"/>
                    <a:pt x="598" y="52"/>
                    <a:pt x="598" y="51"/>
                  </a:cubicBezTo>
                  <a:cubicBezTo>
                    <a:pt x="598" y="51"/>
                    <a:pt x="598" y="51"/>
                    <a:pt x="599" y="51"/>
                  </a:cubicBezTo>
                  <a:cubicBezTo>
                    <a:pt x="599" y="51"/>
                    <a:pt x="599" y="51"/>
                    <a:pt x="599" y="51"/>
                  </a:cubicBezTo>
                  <a:cubicBezTo>
                    <a:pt x="599" y="51"/>
                    <a:pt x="599" y="51"/>
                    <a:pt x="599" y="51"/>
                  </a:cubicBezTo>
                  <a:cubicBezTo>
                    <a:pt x="603" y="53"/>
                    <a:pt x="608" y="57"/>
                    <a:pt x="607" y="54"/>
                  </a:cubicBezTo>
                  <a:cubicBezTo>
                    <a:pt x="607" y="53"/>
                    <a:pt x="607" y="53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7" y="52"/>
                    <a:pt x="607" y="52"/>
                    <a:pt x="607" y="52"/>
                  </a:cubicBezTo>
                  <a:cubicBezTo>
                    <a:pt x="605" y="49"/>
                    <a:pt x="605" y="49"/>
                    <a:pt x="600" y="46"/>
                  </a:cubicBezTo>
                  <a:cubicBezTo>
                    <a:pt x="600" y="47"/>
                    <a:pt x="601" y="47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8"/>
                    <a:pt x="601" y="48"/>
                  </a:cubicBezTo>
                  <a:cubicBezTo>
                    <a:pt x="601" y="48"/>
                    <a:pt x="601" y="49"/>
                    <a:pt x="601" y="49"/>
                  </a:cubicBezTo>
                  <a:cubicBezTo>
                    <a:pt x="601" y="49"/>
                    <a:pt x="601" y="49"/>
                    <a:pt x="598" y="49"/>
                  </a:cubicBezTo>
                  <a:cubicBezTo>
                    <a:pt x="597" y="49"/>
                    <a:pt x="597" y="49"/>
                    <a:pt x="597" y="49"/>
                  </a:cubicBezTo>
                  <a:cubicBezTo>
                    <a:pt x="596" y="48"/>
                    <a:pt x="596" y="47"/>
                    <a:pt x="590" y="43"/>
                  </a:cubicBezTo>
                  <a:cubicBezTo>
                    <a:pt x="585" y="39"/>
                    <a:pt x="583" y="38"/>
                    <a:pt x="583" y="37"/>
                  </a:cubicBezTo>
                  <a:cubicBezTo>
                    <a:pt x="583" y="36"/>
                    <a:pt x="583" y="36"/>
                    <a:pt x="583" y="36"/>
                  </a:cubicBezTo>
                  <a:cubicBezTo>
                    <a:pt x="583" y="36"/>
                    <a:pt x="584" y="36"/>
                    <a:pt x="584" y="36"/>
                  </a:cubicBezTo>
                  <a:cubicBezTo>
                    <a:pt x="584" y="36"/>
                    <a:pt x="584" y="36"/>
                    <a:pt x="584" y="36"/>
                  </a:cubicBezTo>
                  <a:cubicBezTo>
                    <a:pt x="587" y="37"/>
                    <a:pt x="589" y="40"/>
                    <a:pt x="591" y="41"/>
                  </a:cubicBezTo>
                  <a:cubicBezTo>
                    <a:pt x="591" y="41"/>
                    <a:pt x="591" y="41"/>
                    <a:pt x="591" y="41"/>
                  </a:cubicBezTo>
                  <a:cubicBezTo>
                    <a:pt x="591" y="41"/>
                    <a:pt x="591" y="41"/>
                    <a:pt x="591" y="41"/>
                  </a:cubicBezTo>
                  <a:cubicBezTo>
                    <a:pt x="595" y="40"/>
                    <a:pt x="597" y="46"/>
                    <a:pt x="601" y="45"/>
                  </a:cubicBezTo>
                  <a:cubicBezTo>
                    <a:pt x="604" y="45"/>
                    <a:pt x="608" y="42"/>
                    <a:pt x="611" y="43"/>
                  </a:cubicBezTo>
                  <a:cubicBezTo>
                    <a:pt x="612" y="43"/>
                    <a:pt x="613" y="43"/>
                    <a:pt x="616" y="44"/>
                  </a:cubicBezTo>
                  <a:cubicBezTo>
                    <a:pt x="626" y="49"/>
                    <a:pt x="631" y="57"/>
                    <a:pt x="628" y="59"/>
                  </a:cubicBezTo>
                  <a:cubicBezTo>
                    <a:pt x="627" y="59"/>
                    <a:pt x="626" y="59"/>
                    <a:pt x="625" y="59"/>
                  </a:cubicBezTo>
                  <a:cubicBezTo>
                    <a:pt x="634" y="70"/>
                    <a:pt x="634" y="70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3"/>
                    <a:pt x="635" y="73"/>
                    <a:pt x="635" y="73"/>
                  </a:cubicBezTo>
                  <a:cubicBezTo>
                    <a:pt x="635" y="77"/>
                    <a:pt x="634" y="78"/>
                    <a:pt x="627" y="77"/>
                  </a:cubicBezTo>
                  <a:close/>
                  <a:moveTo>
                    <a:pt x="609" y="465"/>
                  </a:moveTo>
                  <a:cubicBezTo>
                    <a:pt x="609" y="466"/>
                    <a:pt x="609" y="467"/>
                    <a:pt x="609" y="467"/>
                  </a:cubicBezTo>
                  <a:cubicBezTo>
                    <a:pt x="609" y="467"/>
                    <a:pt x="610" y="466"/>
                    <a:pt x="611" y="464"/>
                  </a:cubicBezTo>
                  <a:cubicBezTo>
                    <a:pt x="611" y="464"/>
                    <a:pt x="611" y="464"/>
                    <a:pt x="611" y="464"/>
                  </a:cubicBezTo>
                  <a:cubicBezTo>
                    <a:pt x="610" y="464"/>
                    <a:pt x="610" y="464"/>
                    <a:pt x="609" y="464"/>
                  </a:cubicBezTo>
                  <a:cubicBezTo>
                    <a:pt x="609" y="465"/>
                    <a:pt x="609" y="465"/>
                    <a:pt x="609" y="465"/>
                  </a:cubicBezTo>
                  <a:close/>
                  <a:moveTo>
                    <a:pt x="618" y="302"/>
                  </a:moveTo>
                  <a:cubicBezTo>
                    <a:pt x="617" y="304"/>
                    <a:pt x="615" y="314"/>
                    <a:pt x="615" y="316"/>
                  </a:cubicBezTo>
                  <a:cubicBezTo>
                    <a:pt x="616" y="317"/>
                    <a:pt x="616" y="317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7" y="316"/>
                    <a:pt x="617" y="316"/>
                    <a:pt x="617" y="316"/>
                  </a:cubicBezTo>
                  <a:cubicBezTo>
                    <a:pt x="619" y="314"/>
                    <a:pt x="618" y="304"/>
                    <a:pt x="618" y="302"/>
                  </a:cubicBezTo>
                  <a:cubicBezTo>
                    <a:pt x="618" y="302"/>
                    <a:pt x="618" y="302"/>
                    <a:pt x="618" y="302"/>
                  </a:cubicBezTo>
                  <a:cubicBezTo>
                    <a:pt x="618" y="302"/>
                    <a:pt x="618" y="302"/>
                    <a:pt x="618" y="302"/>
                  </a:cubicBezTo>
                  <a:close/>
                  <a:moveTo>
                    <a:pt x="599" y="449"/>
                  </a:moveTo>
                  <a:cubicBezTo>
                    <a:pt x="599" y="449"/>
                    <a:pt x="599" y="449"/>
                    <a:pt x="599" y="449"/>
                  </a:cubicBezTo>
                  <a:cubicBezTo>
                    <a:pt x="599" y="451"/>
                    <a:pt x="604" y="453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1"/>
                  </a:cubicBezTo>
                  <a:cubicBezTo>
                    <a:pt x="607" y="451"/>
                    <a:pt x="607" y="451"/>
                    <a:pt x="607" y="450"/>
                  </a:cubicBezTo>
                  <a:cubicBezTo>
                    <a:pt x="607" y="450"/>
                    <a:pt x="607" y="450"/>
                    <a:pt x="607" y="450"/>
                  </a:cubicBezTo>
                  <a:cubicBezTo>
                    <a:pt x="607" y="450"/>
                    <a:pt x="607" y="450"/>
                    <a:pt x="607" y="450"/>
                  </a:cubicBezTo>
                  <a:cubicBezTo>
                    <a:pt x="607" y="450"/>
                    <a:pt x="601" y="449"/>
                    <a:pt x="599" y="449"/>
                  </a:cubicBezTo>
                  <a:cubicBezTo>
                    <a:pt x="599" y="449"/>
                    <a:pt x="599" y="449"/>
                    <a:pt x="599" y="449"/>
                  </a:cubicBezTo>
                  <a:close/>
                  <a:moveTo>
                    <a:pt x="618" y="446"/>
                  </a:moveTo>
                  <a:cubicBezTo>
                    <a:pt x="619" y="445"/>
                    <a:pt x="619" y="445"/>
                    <a:pt x="619" y="445"/>
                  </a:cubicBezTo>
                  <a:cubicBezTo>
                    <a:pt x="618" y="445"/>
                    <a:pt x="617" y="445"/>
                    <a:pt x="616" y="446"/>
                  </a:cubicBezTo>
                  <a:cubicBezTo>
                    <a:pt x="616" y="446"/>
                    <a:pt x="616" y="446"/>
                    <a:pt x="616" y="446"/>
                  </a:cubicBezTo>
                  <a:cubicBezTo>
                    <a:pt x="616" y="446"/>
                    <a:pt x="616" y="447"/>
                    <a:pt x="617" y="447"/>
                  </a:cubicBezTo>
                  <a:cubicBezTo>
                    <a:pt x="617" y="446"/>
                    <a:pt x="618" y="446"/>
                    <a:pt x="618" y="446"/>
                  </a:cubicBezTo>
                  <a:close/>
                  <a:moveTo>
                    <a:pt x="218" y="152"/>
                  </a:moveTo>
                  <a:cubicBezTo>
                    <a:pt x="218" y="152"/>
                    <a:pt x="218" y="152"/>
                    <a:pt x="218" y="152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218" y="152"/>
                    <a:pt x="216" y="153"/>
                    <a:pt x="216" y="153"/>
                  </a:cubicBezTo>
                  <a:cubicBezTo>
                    <a:pt x="216" y="153"/>
                    <a:pt x="216" y="154"/>
                    <a:pt x="216" y="154"/>
                  </a:cubicBezTo>
                  <a:cubicBezTo>
                    <a:pt x="216" y="154"/>
                    <a:pt x="216" y="154"/>
                    <a:pt x="216" y="154"/>
                  </a:cubicBezTo>
                  <a:cubicBezTo>
                    <a:pt x="216" y="154"/>
                    <a:pt x="216" y="154"/>
                    <a:pt x="216" y="154"/>
                  </a:cubicBezTo>
                  <a:cubicBezTo>
                    <a:pt x="216" y="154"/>
                    <a:pt x="217" y="154"/>
                    <a:pt x="217" y="153"/>
                  </a:cubicBezTo>
                  <a:cubicBezTo>
                    <a:pt x="218" y="153"/>
                    <a:pt x="218" y="153"/>
                    <a:pt x="218" y="153"/>
                  </a:cubicBezTo>
                  <a:cubicBezTo>
                    <a:pt x="218" y="152"/>
                    <a:pt x="219" y="152"/>
                    <a:pt x="218" y="152"/>
                  </a:cubicBezTo>
                  <a:cubicBezTo>
                    <a:pt x="218" y="152"/>
                    <a:pt x="218" y="152"/>
                    <a:pt x="218" y="152"/>
                  </a:cubicBezTo>
                  <a:close/>
                  <a:moveTo>
                    <a:pt x="206" y="146"/>
                  </a:moveTo>
                  <a:cubicBezTo>
                    <a:pt x="206" y="147"/>
                    <a:pt x="206" y="147"/>
                    <a:pt x="206" y="147"/>
                  </a:cubicBezTo>
                  <a:cubicBezTo>
                    <a:pt x="206" y="147"/>
                    <a:pt x="207" y="147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08" y="145"/>
                    <a:pt x="208" y="145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lose/>
                  <a:moveTo>
                    <a:pt x="229" y="156"/>
                  </a:moveTo>
                  <a:cubicBezTo>
                    <a:pt x="229" y="155"/>
                    <a:pt x="230" y="153"/>
                    <a:pt x="230" y="153"/>
                  </a:cubicBezTo>
                  <a:cubicBezTo>
                    <a:pt x="231" y="152"/>
                    <a:pt x="231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29" y="151"/>
                    <a:pt x="229" y="151"/>
                    <a:pt x="229" y="151"/>
                  </a:cubicBezTo>
                  <a:cubicBezTo>
                    <a:pt x="229" y="152"/>
                    <a:pt x="228" y="152"/>
                    <a:pt x="227" y="153"/>
                  </a:cubicBezTo>
                  <a:cubicBezTo>
                    <a:pt x="226" y="154"/>
                    <a:pt x="226" y="154"/>
                    <a:pt x="225" y="155"/>
                  </a:cubicBezTo>
                  <a:cubicBezTo>
                    <a:pt x="225" y="157"/>
                    <a:pt x="227" y="157"/>
                    <a:pt x="229" y="156"/>
                  </a:cubicBezTo>
                  <a:close/>
                  <a:moveTo>
                    <a:pt x="203" y="155"/>
                  </a:moveTo>
                  <a:cubicBezTo>
                    <a:pt x="203" y="156"/>
                    <a:pt x="203" y="156"/>
                    <a:pt x="204" y="15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7" y="157"/>
                    <a:pt x="214" y="154"/>
                    <a:pt x="218" y="150"/>
                  </a:cubicBezTo>
                  <a:cubicBezTo>
                    <a:pt x="219" y="149"/>
                    <a:pt x="219" y="149"/>
                    <a:pt x="219" y="148"/>
                  </a:cubicBezTo>
                  <a:cubicBezTo>
                    <a:pt x="218" y="148"/>
                    <a:pt x="216" y="151"/>
                    <a:pt x="216" y="149"/>
                  </a:cubicBezTo>
                  <a:cubicBezTo>
                    <a:pt x="216" y="149"/>
                    <a:pt x="216" y="149"/>
                    <a:pt x="216" y="149"/>
                  </a:cubicBezTo>
                  <a:cubicBezTo>
                    <a:pt x="218" y="147"/>
                    <a:pt x="220" y="144"/>
                    <a:pt x="222" y="142"/>
                  </a:cubicBezTo>
                  <a:cubicBezTo>
                    <a:pt x="222" y="142"/>
                    <a:pt x="222" y="142"/>
                    <a:pt x="222" y="142"/>
                  </a:cubicBezTo>
                  <a:cubicBezTo>
                    <a:pt x="221" y="142"/>
                    <a:pt x="221" y="142"/>
                    <a:pt x="221" y="142"/>
                  </a:cubicBezTo>
                  <a:cubicBezTo>
                    <a:pt x="218" y="144"/>
                    <a:pt x="216" y="145"/>
                    <a:pt x="216" y="147"/>
                  </a:cubicBezTo>
                  <a:cubicBezTo>
                    <a:pt x="216" y="147"/>
                    <a:pt x="216" y="147"/>
                    <a:pt x="216" y="147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5" y="149"/>
                    <a:pt x="214" y="149"/>
                    <a:pt x="213" y="150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213" y="151"/>
                    <a:pt x="211" y="152"/>
                    <a:pt x="212" y="150"/>
                  </a:cubicBezTo>
                  <a:cubicBezTo>
                    <a:pt x="212" y="150"/>
                    <a:pt x="212" y="150"/>
                    <a:pt x="212" y="150"/>
                  </a:cubicBezTo>
                  <a:cubicBezTo>
                    <a:pt x="212" y="149"/>
                    <a:pt x="212" y="149"/>
                    <a:pt x="212" y="148"/>
                  </a:cubicBezTo>
                  <a:cubicBezTo>
                    <a:pt x="213" y="147"/>
                    <a:pt x="213" y="146"/>
                    <a:pt x="213" y="146"/>
                  </a:cubicBezTo>
                  <a:cubicBezTo>
                    <a:pt x="215" y="143"/>
                    <a:pt x="215" y="143"/>
                    <a:pt x="215" y="142"/>
                  </a:cubicBezTo>
                  <a:cubicBezTo>
                    <a:pt x="215" y="142"/>
                    <a:pt x="215" y="142"/>
                    <a:pt x="215" y="142"/>
                  </a:cubicBezTo>
                  <a:cubicBezTo>
                    <a:pt x="214" y="142"/>
                    <a:pt x="212" y="143"/>
                    <a:pt x="211" y="145"/>
                  </a:cubicBezTo>
                  <a:cubicBezTo>
                    <a:pt x="210" y="146"/>
                    <a:pt x="210" y="146"/>
                    <a:pt x="209" y="146"/>
                  </a:cubicBezTo>
                  <a:cubicBezTo>
                    <a:pt x="209" y="146"/>
                    <a:pt x="209" y="146"/>
                    <a:pt x="209" y="146"/>
                  </a:cubicBezTo>
                  <a:cubicBezTo>
                    <a:pt x="209" y="146"/>
                    <a:pt x="208" y="147"/>
                    <a:pt x="208" y="147"/>
                  </a:cubicBezTo>
                  <a:cubicBezTo>
                    <a:pt x="207" y="147"/>
                    <a:pt x="207" y="148"/>
                    <a:pt x="206" y="148"/>
                  </a:cubicBezTo>
                  <a:cubicBezTo>
                    <a:pt x="206" y="149"/>
                    <a:pt x="206" y="149"/>
                    <a:pt x="206" y="150"/>
                  </a:cubicBezTo>
                  <a:cubicBezTo>
                    <a:pt x="205" y="150"/>
                    <a:pt x="205" y="151"/>
                    <a:pt x="206" y="151"/>
                  </a:cubicBezTo>
                  <a:cubicBezTo>
                    <a:pt x="206" y="151"/>
                    <a:pt x="207" y="150"/>
                    <a:pt x="209" y="149"/>
                  </a:cubicBezTo>
                  <a:cubicBezTo>
                    <a:pt x="209" y="149"/>
                    <a:pt x="208" y="150"/>
                    <a:pt x="208" y="150"/>
                  </a:cubicBezTo>
                  <a:cubicBezTo>
                    <a:pt x="207" y="151"/>
                    <a:pt x="208" y="151"/>
                    <a:pt x="209" y="151"/>
                  </a:cubicBezTo>
                  <a:cubicBezTo>
                    <a:pt x="209" y="151"/>
                    <a:pt x="209" y="151"/>
                    <a:pt x="211" y="151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06" y="154"/>
                    <a:pt x="206" y="155"/>
                    <a:pt x="203" y="155"/>
                  </a:cubicBezTo>
                  <a:close/>
                  <a:moveTo>
                    <a:pt x="243" y="74"/>
                  </a:moveTo>
                  <a:cubicBezTo>
                    <a:pt x="243" y="73"/>
                    <a:pt x="242" y="73"/>
                    <a:pt x="242" y="73"/>
                  </a:cubicBezTo>
                  <a:cubicBezTo>
                    <a:pt x="242" y="74"/>
                    <a:pt x="242" y="74"/>
                    <a:pt x="242" y="74"/>
                  </a:cubicBezTo>
                  <a:cubicBezTo>
                    <a:pt x="242" y="74"/>
                    <a:pt x="243" y="74"/>
                    <a:pt x="243" y="74"/>
                  </a:cubicBezTo>
                  <a:close/>
                  <a:moveTo>
                    <a:pt x="231" y="78"/>
                  </a:moveTo>
                  <a:cubicBezTo>
                    <a:pt x="231" y="78"/>
                    <a:pt x="231" y="78"/>
                    <a:pt x="231" y="78"/>
                  </a:cubicBezTo>
                  <a:cubicBezTo>
                    <a:pt x="231" y="78"/>
                    <a:pt x="231" y="78"/>
                    <a:pt x="231" y="78"/>
                  </a:cubicBezTo>
                  <a:cubicBezTo>
                    <a:pt x="230" y="78"/>
                    <a:pt x="230" y="79"/>
                    <a:pt x="230" y="79"/>
                  </a:cubicBezTo>
                  <a:cubicBezTo>
                    <a:pt x="230" y="79"/>
                    <a:pt x="230" y="79"/>
                    <a:pt x="230" y="79"/>
                  </a:cubicBezTo>
                  <a:cubicBezTo>
                    <a:pt x="231" y="79"/>
                    <a:pt x="231" y="78"/>
                    <a:pt x="231" y="78"/>
                  </a:cubicBezTo>
                  <a:cubicBezTo>
                    <a:pt x="232" y="78"/>
                    <a:pt x="232" y="78"/>
                    <a:pt x="231" y="78"/>
                  </a:cubicBezTo>
                  <a:close/>
                  <a:moveTo>
                    <a:pt x="226" y="135"/>
                  </a:moveTo>
                  <a:cubicBezTo>
                    <a:pt x="226" y="135"/>
                    <a:pt x="226" y="135"/>
                    <a:pt x="226" y="135"/>
                  </a:cubicBezTo>
                  <a:cubicBezTo>
                    <a:pt x="226" y="135"/>
                    <a:pt x="226" y="135"/>
                    <a:pt x="226" y="135"/>
                  </a:cubicBezTo>
                  <a:cubicBezTo>
                    <a:pt x="226" y="135"/>
                    <a:pt x="227" y="135"/>
                    <a:pt x="228" y="134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29" y="133"/>
                    <a:pt x="229" y="133"/>
                    <a:pt x="228" y="133"/>
                  </a:cubicBezTo>
                  <a:cubicBezTo>
                    <a:pt x="228" y="133"/>
                    <a:pt x="228" y="133"/>
                    <a:pt x="226" y="134"/>
                  </a:cubicBezTo>
                  <a:cubicBezTo>
                    <a:pt x="225" y="135"/>
                    <a:pt x="224" y="135"/>
                    <a:pt x="224" y="135"/>
                  </a:cubicBezTo>
                  <a:cubicBezTo>
                    <a:pt x="224" y="135"/>
                    <a:pt x="223" y="136"/>
                    <a:pt x="223" y="137"/>
                  </a:cubicBezTo>
                  <a:cubicBezTo>
                    <a:pt x="223" y="137"/>
                    <a:pt x="223" y="137"/>
                    <a:pt x="223" y="137"/>
                  </a:cubicBezTo>
                  <a:cubicBezTo>
                    <a:pt x="223" y="137"/>
                    <a:pt x="223" y="138"/>
                    <a:pt x="223" y="138"/>
                  </a:cubicBezTo>
                  <a:cubicBezTo>
                    <a:pt x="223" y="138"/>
                    <a:pt x="223" y="138"/>
                    <a:pt x="223" y="138"/>
                  </a:cubicBezTo>
                  <a:cubicBezTo>
                    <a:pt x="224" y="138"/>
                    <a:pt x="225" y="137"/>
                    <a:pt x="225" y="137"/>
                  </a:cubicBezTo>
                  <a:cubicBezTo>
                    <a:pt x="225" y="137"/>
                    <a:pt x="226" y="136"/>
                    <a:pt x="226" y="135"/>
                  </a:cubicBezTo>
                  <a:close/>
                  <a:moveTo>
                    <a:pt x="232" y="129"/>
                  </a:moveTo>
                  <a:cubicBezTo>
                    <a:pt x="231" y="128"/>
                    <a:pt x="229" y="130"/>
                    <a:pt x="228" y="131"/>
                  </a:cubicBezTo>
                  <a:cubicBezTo>
                    <a:pt x="228" y="131"/>
                    <a:pt x="228" y="132"/>
                    <a:pt x="229" y="131"/>
                  </a:cubicBezTo>
                  <a:cubicBezTo>
                    <a:pt x="229" y="131"/>
                    <a:pt x="229" y="131"/>
                    <a:pt x="230" y="131"/>
                  </a:cubicBezTo>
                  <a:cubicBezTo>
                    <a:pt x="231" y="130"/>
                    <a:pt x="232" y="130"/>
                    <a:pt x="232" y="130"/>
                  </a:cubicBezTo>
                  <a:cubicBezTo>
                    <a:pt x="232" y="130"/>
                    <a:pt x="232" y="130"/>
                    <a:pt x="232" y="129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2" y="129"/>
                    <a:pt x="232" y="129"/>
                    <a:pt x="232" y="129"/>
                  </a:cubicBezTo>
                  <a:close/>
                  <a:moveTo>
                    <a:pt x="232" y="233"/>
                  </a:moveTo>
                  <a:cubicBezTo>
                    <a:pt x="232" y="233"/>
                    <a:pt x="233" y="233"/>
                    <a:pt x="233" y="233"/>
                  </a:cubicBezTo>
                  <a:cubicBezTo>
                    <a:pt x="233" y="233"/>
                    <a:pt x="233" y="233"/>
                    <a:pt x="233" y="233"/>
                  </a:cubicBezTo>
                  <a:cubicBezTo>
                    <a:pt x="232" y="233"/>
                    <a:pt x="232" y="232"/>
                    <a:pt x="232" y="232"/>
                  </a:cubicBezTo>
                  <a:cubicBezTo>
                    <a:pt x="232" y="232"/>
                    <a:pt x="231" y="232"/>
                    <a:pt x="231" y="232"/>
                  </a:cubicBezTo>
                  <a:cubicBezTo>
                    <a:pt x="231" y="232"/>
                    <a:pt x="231" y="232"/>
                    <a:pt x="231" y="233"/>
                  </a:cubicBezTo>
                  <a:cubicBezTo>
                    <a:pt x="231" y="234"/>
                    <a:pt x="232" y="234"/>
                    <a:pt x="232" y="233"/>
                  </a:cubicBezTo>
                  <a:close/>
                  <a:moveTo>
                    <a:pt x="228" y="140"/>
                  </a:moveTo>
                  <a:cubicBezTo>
                    <a:pt x="229" y="139"/>
                    <a:pt x="229" y="138"/>
                    <a:pt x="229" y="137"/>
                  </a:cubicBezTo>
                  <a:cubicBezTo>
                    <a:pt x="229" y="137"/>
                    <a:pt x="229" y="137"/>
                    <a:pt x="229" y="138"/>
                  </a:cubicBezTo>
                  <a:cubicBezTo>
                    <a:pt x="228" y="138"/>
                    <a:pt x="228" y="139"/>
                    <a:pt x="227" y="140"/>
                  </a:cubicBezTo>
                  <a:cubicBezTo>
                    <a:pt x="227" y="140"/>
                    <a:pt x="227" y="140"/>
                    <a:pt x="228" y="140"/>
                  </a:cubicBezTo>
                  <a:close/>
                  <a:moveTo>
                    <a:pt x="224" y="146"/>
                  </a:moveTo>
                  <a:cubicBezTo>
                    <a:pt x="224" y="145"/>
                    <a:pt x="224" y="145"/>
                    <a:pt x="224" y="145"/>
                  </a:cubicBezTo>
                  <a:cubicBezTo>
                    <a:pt x="224" y="145"/>
                    <a:pt x="224" y="145"/>
                    <a:pt x="224" y="145"/>
                  </a:cubicBezTo>
                  <a:cubicBezTo>
                    <a:pt x="224" y="145"/>
                    <a:pt x="224" y="145"/>
                    <a:pt x="224" y="146"/>
                  </a:cubicBezTo>
                  <a:close/>
                  <a:moveTo>
                    <a:pt x="225" y="133"/>
                  </a:moveTo>
                  <a:cubicBezTo>
                    <a:pt x="225" y="133"/>
                    <a:pt x="226" y="132"/>
                    <a:pt x="225" y="132"/>
                  </a:cubicBezTo>
                  <a:cubicBezTo>
                    <a:pt x="225" y="133"/>
                    <a:pt x="223" y="135"/>
                    <a:pt x="223" y="135"/>
                  </a:cubicBezTo>
                  <a:cubicBezTo>
                    <a:pt x="223" y="135"/>
                    <a:pt x="224" y="134"/>
                    <a:pt x="224" y="134"/>
                  </a:cubicBezTo>
                  <a:cubicBezTo>
                    <a:pt x="225" y="134"/>
                    <a:pt x="225" y="133"/>
                    <a:pt x="225" y="133"/>
                  </a:cubicBezTo>
                  <a:close/>
                  <a:moveTo>
                    <a:pt x="167" y="126"/>
                  </a:moveTo>
                  <a:cubicBezTo>
                    <a:pt x="167" y="126"/>
                    <a:pt x="167" y="126"/>
                    <a:pt x="167" y="126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25"/>
                    <a:pt x="168" y="125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8" y="124"/>
                    <a:pt x="168" y="124"/>
                    <a:pt x="168" y="124"/>
                  </a:cubicBezTo>
                  <a:cubicBezTo>
                    <a:pt x="167" y="125"/>
                    <a:pt x="166" y="126"/>
                    <a:pt x="167" y="126"/>
                  </a:cubicBezTo>
                  <a:close/>
                  <a:moveTo>
                    <a:pt x="237" y="599"/>
                  </a:moveTo>
                  <a:cubicBezTo>
                    <a:pt x="233" y="598"/>
                    <a:pt x="229" y="597"/>
                    <a:pt x="225" y="596"/>
                  </a:cubicBezTo>
                  <a:cubicBezTo>
                    <a:pt x="225" y="596"/>
                    <a:pt x="225" y="596"/>
                    <a:pt x="224" y="596"/>
                  </a:cubicBezTo>
                  <a:cubicBezTo>
                    <a:pt x="217" y="596"/>
                    <a:pt x="212" y="591"/>
                    <a:pt x="206" y="588"/>
                  </a:cubicBezTo>
                  <a:cubicBezTo>
                    <a:pt x="207" y="589"/>
                    <a:pt x="207" y="589"/>
                    <a:pt x="207" y="590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0" y="588"/>
                    <a:pt x="191" y="584"/>
                    <a:pt x="178" y="587"/>
                  </a:cubicBezTo>
                  <a:cubicBezTo>
                    <a:pt x="162" y="591"/>
                    <a:pt x="161" y="596"/>
                    <a:pt x="161" y="602"/>
                  </a:cubicBezTo>
                  <a:cubicBezTo>
                    <a:pt x="161" y="602"/>
                    <a:pt x="161" y="602"/>
                    <a:pt x="161" y="602"/>
                  </a:cubicBezTo>
                  <a:cubicBezTo>
                    <a:pt x="161" y="602"/>
                    <a:pt x="161" y="602"/>
                    <a:pt x="162" y="602"/>
                  </a:cubicBezTo>
                  <a:cubicBezTo>
                    <a:pt x="162" y="602"/>
                    <a:pt x="162" y="602"/>
                    <a:pt x="162" y="602"/>
                  </a:cubicBezTo>
                  <a:cubicBezTo>
                    <a:pt x="162" y="602"/>
                    <a:pt x="162" y="602"/>
                    <a:pt x="162" y="602"/>
                  </a:cubicBezTo>
                  <a:cubicBezTo>
                    <a:pt x="164" y="601"/>
                    <a:pt x="165" y="601"/>
                    <a:pt x="169" y="595"/>
                  </a:cubicBezTo>
                  <a:cubicBezTo>
                    <a:pt x="172" y="592"/>
                    <a:pt x="176" y="588"/>
                    <a:pt x="180" y="588"/>
                  </a:cubicBezTo>
                  <a:cubicBezTo>
                    <a:pt x="180" y="588"/>
                    <a:pt x="180" y="588"/>
                    <a:pt x="180" y="588"/>
                  </a:cubicBezTo>
                  <a:cubicBezTo>
                    <a:pt x="181" y="590"/>
                    <a:pt x="182" y="591"/>
                    <a:pt x="181" y="592"/>
                  </a:cubicBezTo>
                  <a:cubicBezTo>
                    <a:pt x="182" y="593"/>
                    <a:pt x="183" y="593"/>
                    <a:pt x="184" y="593"/>
                  </a:cubicBezTo>
                  <a:cubicBezTo>
                    <a:pt x="185" y="593"/>
                    <a:pt x="215" y="600"/>
                    <a:pt x="217" y="603"/>
                  </a:cubicBezTo>
                  <a:cubicBezTo>
                    <a:pt x="216" y="603"/>
                    <a:pt x="216" y="603"/>
                    <a:pt x="216" y="603"/>
                  </a:cubicBezTo>
                  <a:cubicBezTo>
                    <a:pt x="214" y="605"/>
                    <a:pt x="213" y="606"/>
                    <a:pt x="212" y="609"/>
                  </a:cubicBezTo>
                  <a:cubicBezTo>
                    <a:pt x="214" y="609"/>
                    <a:pt x="219" y="609"/>
                    <a:pt x="235" y="600"/>
                  </a:cubicBezTo>
                  <a:cubicBezTo>
                    <a:pt x="235" y="600"/>
                    <a:pt x="236" y="599"/>
                    <a:pt x="237" y="599"/>
                  </a:cubicBezTo>
                  <a:close/>
                  <a:moveTo>
                    <a:pt x="212" y="624"/>
                  </a:moveTo>
                  <a:cubicBezTo>
                    <a:pt x="212" y="624"/>
                    <a:pt x="212" y="624"/>
                    <a:pt x="212" y="624"/>
                  </a:cubicBezTo>
                  <a:cubicBezTo>
                    <a:pt x="212" y="624"/>
                    <a:pt x="212" y="624"/>
                    <a:pt x="212" y="624"/>
                  </a:cubicBezTo>
                  <a:cubicBezTo>
                    <a:pt x="212" y="625"/>
                    <a:pt x="216" y="627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1" y="626"/>
                    <a:pt x="221" y="626"/>
                    <a:pt x="221" y="626"/>
                  </a:cubicBezTo>
                  <a:cubicBezTo>
                    <a:pt x="222" y="626"/>
                    <a:pt x="223" y="626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2" y="623"/>
                    <a:pt x="217" y="622"/>
                    <a:pt x="214" y="623"/>
                  </a:cubicBezTo>
                  <a:cubicBezTo>
                    <a:pt x="212" y="623"/>
                    <a:pt x="212" y="624"/>
                    <a:pt x="212" y="624"/>
                  </a:cubicBezTo>
                  <a:close/>
                  <a:moveTo>
                    <a:pt x="238" y="193"/>
                  </a:moveTo>
                  <a:cubicBezTo>
                    <a:pt x="238" y="193"/>
                    <a:pt x="240" y="192"/>
                    <a:pt x="241" y="189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39" y="191"/>
                    <a:pt x="238" y="192"/>
                    <a:pt x="238" y="193"/>
                  </a:cubicBezTo>
                  <a:cubicBezTo>
                    <a:pt x="238" y="193"/>
                    <a:pt x="238" y="193"/>
                    <a:pt x="238" y="193"/>
                  </a:cubicBezTo>
                  <a:close/>
                  <a:moveTo>
                    <a:pt x="216" y="239"/>
                  </a:moveTo>
                  <a:cubicBezTo>
                    <a:pt x="216" y="239"/>
                    <a:pt x="216" y="239"/>
                    <a:pt x="216" y="239"/>
                  </a:cubicBezTo>
                  <a:cubicBezTo>
                    <a:pt x="216" y="239"/>
                    <a:pt x="216" y="239"/>
                    <a:pt x="216" y="239"/>
                  </a:cubicBezTo>
                  <a:cubicBezTo>
                    <a:pt x="216" y="239"/>
                    <a:pt x="216" y="239"/>
                    <a:pt x="216" y="239"/>
                  </a:cubicBezTo>
                  <a:cubicBezTo>
                    <a:pt x="216" y="239"/>
                    <a:pt x="216" y="239"/>
                    <a:pt x="216" y="239"/>
                  </a:cubicBezTo>
                  <a:cubicBezTo>
                    <a:pt x="216" y="239"/>
                    <a:pt x="216" y="239"/>
                    <a:pt x="216" y="239"/>
                  </a:cubicBezTo>
                  <a:cubicBezTo>
                    <a:pt x="212" y="240"/>
                    <a:pt x="209" y="244"/>
                    <a:pt x="211" y="245"/>
                  </a:cubicBezTo>
                  <a:cubicBezTo>
                    <a:pt x="213" y="245"/>
                    <a:pt x="216" y="244"/>
                    <a:pt x="217" y="240"/>
                  </a:cubicBezTo>
                  <a:cubicBezTo>
                    <a:pt x="217" y="240"/>
                    <a:pt x="217" y="240"/>
                    <a:pt x="217" y="240"/>
                  </a:cubicBezTo>
                  <a:cubicBezTo>
                    <a:pt x="217" y="239"/>
                    <a:pt x="217" y="239"/>
                    <a:pt x="216" y="239"/>
                  </a:cubicBezTo>
                  <a:close/>
                  <a:moveTo>
                    <a:pt x="211" y="571"/>
                  </a:moveTo>
                  <a:cubicBezTo>
                    <a:pt x="211" y="571"/>
                    <a:pt x="211" y="571"/>
                    <a:pt x="211" y="571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1" y="571"/>
                    <a:pt x="211" y="571"/>
                    <a:pt x="211" y="571"/>
                  </a:cubicBezTo>
                  <a:cubicBezTo>
                    <a:pt x="211" y="570"/>
                    <a:pt x="208" y="563"/>
                    <a:pt x="206" y="564"/>
                  </a:cubicBezTo>
                  <a:cubicBezTo>
                    <a:pt x="206" y="564"/>
                    <a:pt x="206" y="564"/>
                    <a:pt x="206" y="564"/>
                  </a:cubicBezTo>
                  <a:cubicBezTo>
                    <a:pt x="205" y="564"/>
                    <a:pt x="204" y="565"/>
                    <a:pt x="204" y="566"/>
                  </a:cubicBezTo>
                  <a:cubicBezTo>
                    <a:pt x="204" y="569"/>
                    <a:pt x="209" y="572"/>
                    <a:pt x="211" y="571"/>
                  </a:cubicBezTo>
                  <a:close/>
                  <a:moveTo>
                    <a:pt x="172" y="601"/>
                  </a:moveTo>
                  <a:cubicBezTo>
                    <a:pt x="173" y="602"/>
                    <a:pt x="173" y="602"/>
                    <a:pt x="173" y="603"/>
                  </a:cubicBezTo>
                  <a:cubicBezTo>
                    <a:pt x="173" y="603"/>
                    <a:pt x="173" y="603"/>
                    <a:pt x="173" y="603"/>
                  </a:cubicBezTo>
                  <a:cubicBezTo>
                    <a:pt x="175" y="599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5" y="598"/>
                    <a:pt x="175" y="598"/>
                    <a:pt x="175" y="598"/>
                  </a:cubicBezTo>
                  <a:cubicBezTo>
                    <a:pt x="174" y="598"/>
                    <a:pt x="174" y="599"/>
                    <a:pt x="172" y="600"/>
                  </a:cubicBezTo>
                  <a:cubicBezTo>
                    <a:pt x="172" y="600"/>
                    <a:pt x="173" y="600"/>
                    <a:pt x="173" y="600"/>
                  </a:cubicBezTo>
                  <a:cubicBezTo>
                    <a:pt x="172" y="600"/>
                    <a:pt x="172" y="601"/>
                    <a:pt x="172" y="601"/>
                  </a:cubicBezTo>
                  <a:cubicBezTo>
                    <a:pt x="172" y="601"/>
                    <a:pt x="172" y="601"/>
                    <a:pt x="172" y="601"/>
                  </a:cubicBezTo>
                  <a:close/>
                  <a:moveTo>
                    <a:pt x="224" y="229"/>
                  </a:moveTo>
                  <a:cubicBezTo>
                    <a:pt x="222" y="229"/>
                    <a:pt x="220" y="230"/>
                    <a:pt x="219" y="231"/>
                  </a:cubicBezTo>
                  <a:cubicBezTo>
                    <a:pt x="219" y="230"/>
                    <a:pt x="219" y="230"/>
                    <a:pt x="219" y="230"/>
                  </a:cubicBezTo>
                  <a:cubicBezTo>
                    <a:pt x="220" y="229"/>
                    <a:pt x="220" y="229"/>
                    <a:pt x="220" y="229"/>
                  </a:cubicBezTo>
                  <a:cubicBezTo>
                    <a:pt x="220" y="228"/>
                    <a:pt x="219" y="226"/>
                    <a:pt x="216" y="221"/>
                  </a:cubicBezTo>
                  <a:cubicBezTo>
                    <a:pt x="215" y="220"/>
                    <a:pt x="215" y="220"/>
                    <a:pt x="215" y="219"/>
                  </a:cubicBezTo>
                  <a:cubicBezTo>
                    <a:pt x="215" y="219"/>
                    <a:pt x="215" y="219"/>
                    <a:pt x="215" y="219"/>
                  </a:cubicBezTo>
                  <a:cubicBezTo>
                    <a:pt x="215" y="218"/>
                    <a:pt x="215" y="217"/>
                    <a:pt x="215" y="217"/>
                  </a:cubicBezTo>
                  <a:cubicBezTo>
                    <a:pt x="215" y="217"/>
                    <a:pt x="215" y="217"/>
                    <a:pt x="215" y="217"/>
                  </a:cubicBezTo>
                  <a:cubicBezTo>
                    <a:pt x="214" y="218"/>
                    <a:pt x="212" y="221"/>
                    <a:pt x="207" y="231"/>
                  </a:cubicBezTo>
                  <a:cubicBezTo>
                    <a:pt x="205" y="235"/>
                    <a:pt x="205" y="235"/>
                    <a:pt x="204" y="236"/>
                  </a:cubicBezTo>
                  <a:cubicBezTo>
                    <a:pt x="205" y="236"/>
                    <a:pt x="206" y="235"/>
                    <a:pt x="207" y="234"/>
                  </a:cubicBezTo>
                  <a:cubicBezTo>
                    <a:pt x="208" y="234"/>
                    <a:pt x="208" y="234"/>
                    <a:pt x="208" y="235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08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4" y="234"/>
                    <a:pt x="219" y="231"/>
                    <a:pt x="223" y="230"/>
                  </a:cubicBezTo>
                  <a:cubicBezTo>
                    <a:pt x="223" y="229"/>
                    <a:pt x="224" y="229"/>
                    <a:pt x="224" y="229"/>
                  </a:cubicBezTo>
                  <a:close/>
                  <a:moveTo>
                    <a:pt x="240" y="200"/>
                  </a:moveTo>
                  <a:cubicBezTo>
                    <a:pt x="239" y="205"/>
                    <a:pt x="243" y="203"/>
                    <a:pt x="245" y="202"/>
                  </a:cubicBezTo>
                  <a:cubicBezTo>
                    <a:pt x="246" y="200"/>
                    <a:pt x="247" y="199"/>
                    <a:pt x="247" y="198"/>
                  </a:cubicBezTo>
                  <a:cubicBezTo>
                    <a:pt x="248" y="197"/>
                    <a:pt x="248" y="196"/>
                    <a:pt x="248" y="196"/>
                  </a:cubicBezTo>
                  <a:cubicBezTo>
                    <a:pt x="248" y="196"/>
                    <a:pt x="247" y="196"/>
                    <a:pt x="247" y="196"/>
                  </a:cubicBezTo>
                  <a:cubicBezTo>
                    <a:pt x="245" y="198"/>
                    <a:pt x="243" y="198"/>
                    <a:pt x="240" y="200"/>
                  </a:cubicBezTo>
                  <a:cubicBezTo>
                    <a:pt x="240" y="200"/>
                    <a:pt x="240" y="200"/>
                    <a:pt x="240" y="200"/>
                  </a:cubicBezTo>
                  <a:close/>
                  <a:moveTo>
                    <a:pt x="245" y="192"/>
                  </a:moveTo>
                  <a:cubicBezTo>
                    <a:pt x="245" y="192"/>
                    <a:pt x="245" y="192"/>
                    <a:pt x="245" y="192"/>
                  </a:cubicBezTo>
                  <a:cubicBezTo>
                    <a:pt x="246" y="192"/>
                    <a:pt x="246" y="191"/>
                    <a:pt x="247" y="190"/>
                  </a:cubicBezTo>
                  <a:cubicBezTo>
                    <a:pt x="247" y="190"/>
                    <a:pt x="247" y="190"/>
                    <a:pt x="247" y="190"/>
                  </a:cubicBezTo>
                  <a:cubicBezTo>
                    <a:pt x="247" y="190"/>
                    <a:pt x="247" y="190"/>
                    <a:pt x="247" y="190"/>
                  </a:cubicBezTo>
                  <a:cubicBezTo>
                    <a:pt x="246" y="191"/>
                    <a:pt x="245" y="191"/>
                    <a:pt x="245" y="192"/>
                  </a:cubicBezTo>
                  <a:cubicBezTo>
                    <a:pt x="245" y="192"/>
                    <a:pt x="245" y="192"/>
                    <a:pt x="245" y="192"/>
                  </a:cubicBezTo>
                  <a:cubicBezTo>
                    <a:pt x="245" y="192"/>
                    <a:pt x="245" y="192"/>
                    <a:pt x="245" y="192"/>
                  </a:cubicBezTo>
                  <a:cubicBezTo>
                    <a:pt x="245" y="192"/>
                    <a:pt x="245" y="192"/>
                    <a:pt x="245" y="192"/>
                  </a:cubicBezTo>
                  <a:close/>
                  <a:moveTo>
                    <a:pt x="250" y="197"/>
                  </a:move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1" y="196"/>
                    <a:pt x="251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50" y="195"/>
                    <a:pt x="250" y="195"/>
                    <a:pt x="250" y="195"/>
                  </a:cubicBezTo>
                  <a:cubicBezTo>
                    <a:pt x="249" y="196"/>
                    <a:pt x="249" y="196"/>
                    <a:pt x="249" y="196"/>
                  </a:cubicBezTo>
                  <a:cubicBezTo>
                    <a:pt x="249" y="196"/>
                    <a:pt x="249" y="197"/>
                    <a:pt x="250" y="197"/>
                  </a:cubicBezTo>
                  <a:cubicBezTo>
                    <a:pt x="250" y="197"/>
                    <a:pt x="250" y="197"/>
                    <a:pt x="250" y="197"/>
                  </a:cubicBezTo>
                  <a:close/>
                  <a:moveTo>
                    <a:pt x="247" y="190"/>
                  </a:moveTo>
                  <a:cubicBezTo>
                    <a:pt x="247" y="190"/>
                    <a:pt x="247" y="190"/>
                    <a:pt x="247" y="190"/>
                  </a:cubicBezTo>
                  <a:cubicBezTo>
                    <a:pt x="247" y="190"/>
                    <a:pt x="247" y="190"/>
                    <a:pt x="247" y="190"/>
                  </a:cubicBezTo>
                  <a:close/>
                  <a:moveTo>
                    <a:pt x="225" y="241"/>
                  </a:moveTo>
                  <a:cubicBezTo>
                    <a:pt x="224" y="241"/>
                    <a:pt x="221" y="246"/>
                    <a:pt x="221" y="247"/>
                  </a:cubicBezTo>
                  <a:cubicBezTo>
                    <a:pt x="222" y="247"/>
                    <a:pt x="223" y="247"/>
                    <a:pt x="223" y="246"/>
                  </a:cubicBezTo>
                  <a:cubicBezTo>
                    <a:pt x="224" y="244"/>
                    <a:pt x="225" y="243"/>
                    <a:pt x="225" y="242"/>
                  </a:cubicBezTo>
                  <a:cubicBezTo>
                    <a:pt x="225" y="242"/>
                    <a:pt x="225" y="242"/>
                    <a:pt x="225" y="242"/>
                  </a:cubicBezTo>
                  <a:cubicBezTo>
                    <a:pt x="225" y="242"/>
                    <a:pt x="225" y="242"/>
                    <a:pt x="225" y="242"/>
                  </a:cubicBezTo>
                  <a:cubicBezTo>
                    <a:pt x="225" y="241"/>
                    <a:pt x="225" y="241"/>
                    <a:pt x="225" y="241"/>
                  </a:cubicBezTo>
                  <a:cubicBezTo>
                    <a:pt x="225" y="241"/>
                    <a:pt x="225" y="241"/>
                    <a:pt x="225" y="241"/>
                  </a:cubicBezTo>
                  <a:cubicBezTo>
                    <a:pt x="225" y="241"/>
                    <a:pt x="225" y="241"/>
                    <a:pt x="225" y="241"/>
                  </a:cubicBezTo>
                  <a:close/>
                  <a:moveTo>
                    <a:pt x="355" y="62"/>
                  </a:moveTo>
                  <a:cubicBezTo>
                    <a:pt x="355" y="62"/>
                    <a:pt x="355" y="62"/>
                    <a:pt x="352" y="62"/>
                  </a:cubicBezTo>
                  <a:cubicBezTo>
                    <a:pt x="350" y="63"/>
                    <a:pt x="343" y="66"/>
                    <a:pt x="343" y="67"/>
                  </a:cubicBezTo>
                  <a:cubicBezTo>
                    <a:pt x="343" y="67"/>
                    <a:pt x="343" y="67"/>
                    <a:pt x="343" y="67"/>
                  </a:cubicBezTo>
                  <a:cubicBezTo>
                    <a:pt x="343" y="67"/>
                    <a:pt x="343" y="67"/>
                    <a:pt x="343" y="67"/>
                  </a:cubicBezTo>
                  <a:cubicBezTo>
                    <a:pt x="343" y="67"/>
                    <a:pt x="343" y="67"/>
                    <a:pt x="343" y="67"/>
                  </a:cubicBezTo>
                  <a:cubicBezTo>
                    <a:pt x="344" y="67"/>
                    <a:pt x="348" y="66"/>
                    <a:pt x="349" y="65"/>
                  </a:cubicBezTo>
                  <a:cubicBezTo>
                    <a:pt x="349" y="65"/>
                    <a:pt x="349" y="65"/>
                    <a:pt x="348" y="65"/>
                  </a:cubicBezTo>
                  <a:cubicBezTo>
                    <a:pt x="349" y="65"/>
                    <a:pt x="349" y="65"/>
                    <a:pt x="349" y="65"/>
                  </a:cubicBezTo>
                  <a:cubicBezTo>
                    <a:pt x="352" y="65"/>
                    <a:pt x="356" y="63"/>
                    <a:pt x="355" y="62"/>
                  </a:cubicBezTo>
                  <a:close/>
                  <a:moveTo>
                    <a:pt x="302" y="93"/>
                  </a:moveTo>
                  <a:cubicBezTo>
                    <a:pt x="302" y="93"/>
                    <a:pt x="302" y="93"/>
                    <a:pt x="302" y="93"/>
                  </a:cubicBezTo>
                  <a:cubicBezTo>
                    <a:pt x="302" y="93"/>
                    <a:pt x="302" y="93"/>
                    <a:pt x="302" y="93"/>
                  </a:cubicBezTo>
                  <a:close/>
                  <a:moveTo>
                    <a:pt x="288" y="56"/>
                  </a:moveTo>
                  <a:cubicBezTo>
                    <a:pt x="288" y="56"/>
                    <a:pt x="287" y="56"/>
                    <a:pt x="287" y="57"/>
                  </a:cubicBezTo>
                  <a:cubicBezTo>
                    <a:pt x="286" y="57"/>
                    <a:pt x="286" y="57"/>
                    <a:pt x="286" y="57"/>
                  </a:cubicBezTo>
                  <a:cubicBezTo>
                    <a:pt x="287" y="58"/>
                    <a:pt x="288" y="58"/>
                    <a:pt x="289" y="58"/>
                  </a:cubicBezTo>
                  <a:cubicBezTo>
                    <a:pt x="289" y="58"/>
                    <a:pt x="289" y="58"/>
                    <a:pt x="289" y="58"/>
                  </a:cubicBezTo>
                  <a:cubicBezTo>
                    <a:pt x="289" y="58"/>
                    <a:pt x="289" y="58"/>
                    <a:pt x="289" y="58"/>
                  </a:cubicBezTo>
                  <a:cubicBezTo>
                    <a:pt x="289" y="58"/>
                    <a:pt x="289" y="58"/>
                    <a:pt x="289" y="58"/>
                  </a:cubicBezTo>
                  <a:cubicBezTo>
                    <a:pt x="289" y="58"/>
                    <a:pt x="289" y="58"/>
                    <a:pt x="289" y="58"/>
                  </a:cubicBezTo>
                  <a:cubicBezTo>
                    <a:pt x="288" y="59"/>
                    <a:pt x="288" y="59"/>
                    <a:pt x="28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59"/>
                    <a:pt x="292" y="56"/>
                    <a:pt x="293" y="55"/>
                  </a:cubicBezTo>
                  <a:cubicBezTo>
                    <a:pt x="292" y="55"/>
                    <a:pt x="292" y="55"/>
                    <a:pt x="291" y="55"/>
                  </a:cubicBezTo>
                  <a:cubicBezTo>
                    <a:pt x="290" y="56"/>
                    <a:pt x="289" y="56"/>
                    <a:pt x="288" y="56"/>
                  </a:cubicBezTo>
                  <a:close/>
                  <a:moveTo>
                    <a:pt x="230" y="83"/>
                  </a:moveTo>
                  <a:cubicBezTo>
                    <a:pt x="230" y="83"/>
                    <a:pt x="230" y="83"/>
                    <a:pt x="231" y="82"/>
                  </a:cubicBezTo>
                  <a:cubicBezTo>
                    <a:pt x="232" y="81"/>
                    <a:pt x="235" y="79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7" y="78"/>
                    <a:pt x="238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7"/>
                    <a:pt x="240" y="77"/>
                    <a:pt x="240" y="77"/>
                  </a:cubicBezTo>
                  <a:cubicBezTo>
                    <a:pt x="240" y="76"/>
                    <a:pt x="240" y="76"/>
                    <a:pt x="240" y="76"/>
                  </a:cubicBezTo>
                  <a:cubicBezTo>
                    <a:pt x="241" y="76"/>
                    <a:pt x="240" y="76"/>
                    <a:pt x="240" y="75"/>
                  </a:cubicBezTo>
                  <a:cubicBezTo>
                    <a:pt x="239" y="75"/>
                    <a:pt x="235" y="77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0" y="80"/>
                    <a:pt x="229" y="81"/>
                    <a:pt x="230" y="81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30" y="82"/>
                    <a:pt x="229" y="82"/>
                    <a:pt x="230" y="83"/>
                  </a:cubicBezTo>
                  <a:close/>
                  <a:moveTo>
                    <a:pt x="296" y="62"/>
                  </a:moveTo>
                  <a:cubicBezTo>
                    <a:pt x="296" y="62"/>
                    <a:pt x="295" y="63"/>
                    <a:pt x="295" y="63"/>
                  </a:cubicBezTo>
                  <a:cubicBezTo>
                    <a:pt x="294" y="64"/>
                    <a:pt x="295" y="64"/>
                    <a:pt x="295" y="64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6" y="64"/>
                    <a:pt x="296" y="63"/>
                    <a:pt x="296" y="63"/>
                  </a:cubicBezTo>
                  <a:cubicBezTo>
                    <a:pt x="296" y="62"/>
                    <a:pt x="297" y="62"/>
                    <a:pt x="296" y="62"/>
                  </a:cubicBezTo>
                  <a:close/>
                  <a:moveTo>
                    <a:pt x="326" y="59"/>
                  </a:moveTo>
                  <a:cubicBezTo>
                    <a:pt x="326" y="59"/>
                    <a:pt x="323" y="60"/>
                    <a:pt x="323" y="61"/>
                  </a:cubicBezTo>
                  <a:cubicBezTo>
                    <a:pt x="323" y="61"/>
                    <a:pt x="323" y="61"/>
                    <a:pt x="324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2" y="61"/>
                    <a:pt x="322" y="61"/>
                    <a:pt x="322" y="62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2" y="62"/>
                    <a:pt x="321" y="62"/>
                    <a:pt x="321" y="62"/>
                  </a:cubicBezTo>
                  <a:cubicBezTo>
                    <a:pt x="321" y="62"/>
                    <a:pt x="319" y="63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20" y="64"/>
                    <a:pt x="320" y="64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2" y="62"/>
                    <a:pt x="325" y="61"/>
                    <a:pt x="327" y="60"/>
                  </a:cubicBezTo>
                  <a:cubicBezTo>
                    <a:pt x="327" y="59"/>
                    <a:pt x="326" y="59"/>
                    <a:pt x="326" y="59"/>
                  </a:cubicBezTo>
                  <a:close/>
                  <a:moveTo>
                    <a:pt x="246" y="129"/>
                  </a:moveTo>
                  <a:cubicBezTo>
                    <a:pt x="246" y="129"/>
                    <a:pt x="246" y="129"/>
                    <a:pt x="246" y="130"/>
                  </a:cubicBezTo>
                  <a:cubicBezTo>
                    <a:pt x="246" y="130"/>
                    <a:pt x="246" y="130"/>
                    <a:pt x="246" y="130"/>
                  </a:cubicBezTo>
                  <a:cubicBezTo>
                    <a:pt x="246" y="130"/>
                    <a:pt x="246" y="130"/>
                    <a:pt x="246" y="130"/>
                  </a:cubicBezTo>
                  <a:cubicBezTo>
                    <a:pt x="246" y="130"/>
                    <a:pt x="246" y="130"/>
                    <a:pt x="246" y="130"/>
                  </a:cubicBezTo>
                  <a:cubicBezTo>
                    <a:pt x="247" y="131"/>
                    <a:pt x="247" y="131"/>
                    <a:pt x="246" y="132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46" y="132"/>
                    <a:pt x="246" y="132"/>
                    <a:pt x="245" y="133"/>
                  </a:cubicBezTo>
                  <a:cubicBezTo>
                    <a:pt x="246" y="133"/>
                    <a:pt x="246" y="133"/>
                    <a:pt x="246" y="134"/>
                  </a:cubicBezTo>
                  <a:cubicBezTo>
                    <a:pt x="246" y="134"/>
                    <a:pt x="246" y="134"/>
                    <a:pt x="246" y="133"/>
                  </a:cubicBezTo>
                  <a:cubicBezTo>
                    <a:pt x="247" y="132"/>
                    <a:pt x="248" y="133"/>
                    <a:pt x="248" y="133"/>
                  </a:cubicBezTo>
                  <a:cubicBezTo>
                    <a:pt x="249" y="132"/>
                    <a:pt x="250" y="130"/>
                    <a:pt x="250" y="129"/>
                  </a:cubicBezTo>
                  <a:cubicBezTo>
                    <a:pt x="251" y="129"/>
                    <a:pt x="251" y="129"/>
                    <a:pt x="250" y="131"/>
                  </a:cubicBezTo>
                  <a:cubicBezTo>
                    <a:pt x="251" y="129"/>
                    <a:pt x="254" y="127"/>
                    <a:pt x="255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125"/>
                    <a:pt x="255" y="125"/>
                    <a:pt x="257" y="121"/>
                  </a:cubicBezTo>
                  <a:cubicBezTo>
                    <a:pt x="257" y="121"/>
                    <a:pt x="257" y="120"/>
                    <a:pt x="257" y="119"/>
                  </a:cubicBezTo>
                  <a:cubicBezTo>
                    <a:pt x="256" y="119"/>
                    <a:pt x="256" y="118"/>
                    <a:pt x="256" y="117"/>
                  </a:cubicBezTo>
                  <a:cubicBezTo>
                    <a:pt x="257" y="116"/>
                    <a:pt x="257" y="115"/>
                    <a:pt x="258" y="114"/>
                  </a:cubicBezTo>
                  <a:cubicBezTo>
                    <a:pt x="256" y="115"/>
                    <a:pt x="256" y="115"/>
                    <a:pt x="255" y="117"/>
                  </a:cubicBezTo>
                  <a:cubicBezTo>
                    <a:pt x="254" y="118"/>
                    <a:pt x="253" y="119"/>
                    <a:pt x="252" y="119"/>
                  </a:cubicBezTo>
                  <a:cubicBezTo>
                    <a:pt x="252" y="119"/>
                    <a:pt x="252" y="120"/>
                    <a:pt x="252" y="121"/>
                  </a:cubicBezTo>
                  <a:cubicBezTo>
                    <a:pt x="252" y="121"/>
                    <a:pt x="252" y="121"/>
                    <a:pt x="252" y="120"/>
                  </a:cubicBezTo>
                  <a:cubicBezTo>
                    <a:pt x="252" y="121"/>
                    <a:pt x="252" y="121"/>
                    <a:pt x="252" y="121"/>
                  </a:cubicBezTo>
                  <a:cubicBezTo>
                    <a:pt x="250" y="122"/>
                    <a:pt x="250" y="122"/>
                    <a:pt x="249" y="123"/>
                  </a:cubicBezTo>
                  <a:cubicBezTo>
                    <a:pt x="249" y="126"/>
                    <a:pt x="248" y="127"/>
                    <a:pt x="249" y="127"/>
                  </a:cubicBezTo>
                  <a:cubicBezTo>
                    <a:pt x="249" y="127"/>
                    <a:pt x="249" y="127"/>
                    <a:pt x="248" y="127"/>
                  </a:cubicBezTo>
                  <a:cubicBezTo>
                    <a:pt x="248" y="128"/>
                    <a:pt x="247" y="129"/>
                    <a:pt x="246" y="129"/>
                  </a:cubicBezTo>
                  <a:close/>
                  <a:moveTo>
                    <a:pt x="243" y="138"/>
                  </a:moveTo>
                  <a:cubicBezTo>
                    <a:pt x="243" y="138"/>
                    <a:pt x="243" y="139"/>
                    <a:pt x="242" y="139"/>
                  </a:cubicBezTo>
                  <a:cubicBezTo>
                    <a:pt x="242" y="140"/>
                    <a:pt x="242" y="140"/>
                    <a:pt x="241" y="140"/>
                  </a:cubicBezTo>
                  <a:cubicBezTo>
                    <a:pt x="241" y="140"/>
                    <a:pt x="241" y="140"/>
                    <a:pt x="242" y="140"/>
                  </a:cubicBezTo>
                  <a:cubicBezTo>
                    <a:pt x="242" y="140"/>
                    <a:pt x="242" y="140"/>
                    <a:pt x="242" y="140"/>
                  </a:cubicBezTo>
                  <a:cubicBezTo>
                    <a:pt x="242" y="140"/>
                    <a:pt x="242" y="140"/>
                    <a:pt x="242" y="140"/>
                  </a:cubicBezTo>
                  <a:cubicBezTo>
                    <a:pt x="242" y="140"/>
                    <a:pt x="243" y="139"/>
                    <a:pt x="244" y="139"/>
                  </a:cubicBezTo>
                  <a:cubicBezTo>
                    <a:pt x="244" y="139"/>
                    <a:pt x="244" y="138"/>
                    <a:pt x="244" y="138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4" y="137"/>
                    <a:pt x="244" y="137"/>
                    <a:pt x="243" y="138"/>
                  </a:cubicBezTo>
                  <a:close/>
                  <a:moveTo>
                    <a:pt x="333" y="72"/>
                  </a:moveTo>
                  <a:cubicBezTo>
                    <a:pt x="333" y="72"/>
                    <a:pt x="336" y="72"/>
                    <a:pt x="336" y="72"/>
                  </a:cubicBezTo>
                  <a:cubicBezTo>
                    <a:pt x="336" y="71"/>
                    <a:pt x="336" y="71"/>
                    <a:pt x="342" y="70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1"/>
                    <a:pt x="337" y="71"/>
                    <a:pt x="335" y="72"/>
                  </a:cubicBezTo>
                  <a:cubicBezTo>
                    <a:pt x="335" y="72"/>
                    <a:pt x="335" y="72"/>
                    <a:pt x="335" y="72"/>
                  </a:cubicBezTo>
                  <a:cubicBezTo>
                    <a:pt x="335" y="72"/>
                    <a:pt x="335" y="72"/>
                    <a:pt x="335" y="72"/>
                  </a:cubicBezTo>
                  <a:cubicBezTo>
                    <a:pt x="335" y="73"/>
                    <a:pt x="336" y="72"/>
                    <a:pt x="336" y="73"/>
                  </a:cubicBezTo>
                  <a:cubicBezTo>
                    <a:pt x="336" y="74"/>
                    <a:pt x="334" y="74"/>
                    <a:pt x="331" y="75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42" y="74"/>
                    <a:pt x="344" y="70"/>
                    <a:pt x="344" y="70"/>
                  </a:cubicBezTo>
                  <a:cubicBezTo>
                    <a:pt x="344" y="70"/>
                    <a:pt x="344" y="70"/>
                    <a:pt x="344" y="70"/>
                  </a:cubicBezTo>
                  <a:cubicBezTo>
                    <a:pt x="346" y="70"/>
                    <a:pt x="347" y="70"/>
                    <a:pt x="350" y="70"/>
                  </a:cubicBezTo>
                  <a:cubicBezTo>
                    <a:pt x="349" y="69"/>
                    <a:pt x="349" y="69"/>
                    <a:pt x="349" y="69"/>
                  </a:cubicBezTo>
                  <a:cubicBezTo>
                    <a:pt x="350" y="69"/>
                    <a:pt x="350" y="69"/>
                    <a:pt x="350" y="69"/>
                  </a:cubicBezTo>
                  <a:cubicBezTo>
                    <a:pt x="352" y="68"/>
                    <a:pt x="353" y="68"/>
                    <a:pt x="354" y="68"/>
                  </a:cubicBezTo>
                  <a:cubicBezTo>
                    <a:pt x="354" y="68"/>
                    <a:pt x="354" y="69"/>
                    <a:pt x="354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7" y="68"/>
                    <a:pt x="359" y="67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9" y="66"/>
                    <a:pt x="359" y="66"/>
                    <a:pt x="359" y="66"/>
                  </a:cubicBezTo>
                  <a:cubicBezTo>
                    <a:pt x="359" y="66"/>
                    <a:pt x="351" y="67"/>
                    <a:pt x="342" y="68"/>
                  </a:cubicBezTo>
                  <a:cubicBezTo>
                    <a:pt x="338" y="69"/>
                    <a:pt x="333" y="72"/>
                    <a:pt x="333" y="72"/>
                  </a:cubicBezTo>
                  <a:close/>
                  <a:moveTo>
                    <a:pt x="238" y="138"/>
                  </a:moveTo>
                  <a:cubicBezTo>
                    <a:pt x="238" y="138"/>
                    <a:pt x="238" y="138"/>
                    <a:pt x="238" y="138"/>
                  </a:cubicBezTo>
                  <a:cubicBezTo>
                    <a:pt x="238" y="138"/>
                    <a:pt x="238" y="138"/>
                    <a:pt x="238" y="138"/>
                  </a:cubicBezTo>
                  <a:cubicBezTo>
                    <a:pt x="238" y="138"/>
                    <a:pt x="238" y="138"/>
                    <a:pt x="238" y="138"/>
                  </a:cubicBezTo>
                  <a:cubicBezTo>
                    <a:pt x="239" y="138"/>
                    <a:pt x="239" y="138"/>
                    <a:pt x="239" y="138"/>
                  </a:cubicBezTo>
                  <a:cubicBezTo>
                    <a:pt x="239" y="138"/>
                    <a:pt x="240" y="139"/>
                    <a:pt x="241" y="138"/>
                  </a:cubicBezTo>
                  <a:cubicBezTo>
                    <a:pt x="241" y="138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1" y="137"/>
                    <a:pt x="240" y="137"/>
                    <a:pt x="239" y="137"/>
                  </a:cubicBezTo>
                  <a:cubicBezTo>
                    <a:pt x="239" y="137"/>
                    <a:pt x="238" y="137"/>
                    <a:pt x="238" y="138"/>
                  </a:cubicBezTo>
                  <a:close/>
                  <a:moveTo>
                    <a:pt x="297" y="57"/>
                  </a:moveTo>
                  <a:cubicBezTo>
                    <a:pt x="297" y="57"/>
                    <a:pt x="297" y="57"/>
                    <a:pt x="297" y="57"/>
                  </a:cubicBezTo>
                  <a:cubicBezTo>
                    <a:pt x="297" y="57"/>
                    <a:pt x="297" y="57"/>
                    <a:pt x="296" y="57"/>
                  </a:cubicBezTo>
                  <a:cubicBezTo>
                    <a:pt x="296" y="57"/>
                    <a:pt x="296" y="57"/>
                    <a:pt x="296" y="57"/>
                  </a:cubicBezTo>
                  <a:cubicBezTo>
                    <a:pt x="295" y="57"/>
                    <a:pt x="295" y="57"/>
                    <a:pt x="294" y="57"/>
                  </a:cubicBezTo>
                  <a:cubicBezTo>
                    <a:pt x="294" y="57"/>
                    <a:pt x="293" y="57"/>
                    <a:pt x="292" y="58"/>
                  </a:cubicBezTo>
                  <a:cubicBezTo>
                    <a:pt x="292" y="58"/>
                    <a:pt x="291" y="59"/>
                    <a:pt x="291" y="59"/>
                  </a:cubicBezTo>
                  <a:cubicBezTo>
                    <a:pt x="291" y="59"/>
                    <a:pt x="291" y="60"/>
                    <a:pt x="291" y="60"/>
                  </a:cubicBezTo>
                  <a:cubicBezTo>
                    <a:pt x="291" y="60"/>
                    <a:pt x="292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3" y="60"/>
                    <a:pt x="293" y="60"/>
                    <a:pt x="293" y="60"/>
                  </a:cubicBezTo>
                  <a:cubicBezTo>
                    <a:pt x="292" y="61"/>
                    <a:pt x="292" y="61"/>
                    <a:pt x="292" y="62"/>
                  </a:cubicBezTo>
                  <a:cubicBezTo>
                    <a:pt x="291" y="63"/>
                    <a:pt x="291" y="63"/>
                    <a:pt x="291" y="63"/>
                  </a:cubicBezTo>
                  <a:cubicBezTo>
                    <a:pt x="291" y="63"/>
                    <a:pt x="291" y="63"/>
                    <a:pt x="291" y="62"/>
                  </a:cubicBezTo>
                  <a:cubicBezTo>
                    <a:pt x="291" y="62"/>
                    <a:pt x="291" y="62"/>
                    <a:pt x="291" y="62"/>
                  </a:cubicBezTo>
                  <a:cubicBezTo>
                    <a:pt x="291" y="62"/>
                    <a:pt x="290" y="65"/>
                    <a:pt x="290" y="65"/>
                  </a:cubicBezTo>
                  <a:cubicBezTo>
                    <a:pt x="291" y="65"/>
                    <a:pt x="291" y="65"/>
                    <a:pt x="291" y="65"/>
                  </a:cubicBezTo>
                  <a:cubicBezTo>
                    <a:pt x="292" y="64"/>
                    <a:pt x="297" y="60"/>
                    <a:pt x="297" y="60"/>
                  </a:cubicBezTo>
                  <a:cubicBezTo>
                    <a:pt x="297" y="60"/>
                    <a:pt x="297" y="60"/>
                    <a:pt x="297" y="60"/>
                  </a:cubicBezTo>
                  <a:cubicBezTo>
                    <a:pt x="297" y="60"/>
                    <a:pt x="297" y="60"/>
                    <a:pt x="297" y="60"/>
                  </a:cubicBezTo>
                  <a:cubicBezTo>
                    <a:pt x="297" y="60"/>
                    <a:pt x="297" y="60"/>
                    <a:pt x="297" y="60"/>
                  </a:cubicBezTo>
                  <a:cubicBezTo>
                    <a:pt x="297" y="60"/>
                    <a:pt x="297" y="60"/>
                    <a:pt x="297" y="60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8" y="59"/>
                    <a:pt x="299" y="58"/>
                    <a:pt x="299" y="58"/>
                  </a:cubicBezTo>
                  <a:cubicBezTo>
                    <a:pt x="298" y="58"/>
                    <a:pt x="298" y="58"/>
                    <a:pt x="296" y="58"/>
                  </a:cubicBezTo>
                  <a:cubicBezTo>
                    <a:pt x="296" y="58"/>
                    <a:pt x="296" y="58"/>
                    <a:pt x="296" y="58"/>
                  </a:cubicBezTo>
                  <a:cubicBezTo>
                    <a:pt x="297" y="58"/>
                    <a:pt x="297" y="58"/>
                    <a:pt x="297" y="57"/>
                  </a:cubicBezTo>
                  <a:close/>
                  <a:moveTo>
                    <a:pt x="237" y="158"/>
                  </a:move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37" y="158"/>
                    <a:pt x="237" y="158"/>
                    <a:pt x="237" y="158"/>
                  </a:cubicBezTo>
                  <a:cubicBezTo>
                    <a:pt x="241" y="157"/>
                    <a:pt x="243" y="156"/>
                    <a:pt x="250" y="153"/>
                  </a:cubicBezTo>
                  <a:cubicBezTo>
                    <a:pt x="250" y="151"/>
                    <a:pt x="250" y="151"/>
                    <a:pt x="250" y="151"/>
                  </a:cubicBezTo>
                  <a:cubicBezTo>
                    <a:pt x="250" y="152"/>
                    <a:pt x="250" y="152"/>
                    <a:pt x="250" y="152"/>
                  </a:cubicBezTo>
                  <a:cubicBezTo>
                    <a:pt x="251" y="151"/>
                    <a:pt x="251" y="151"/>
                    <a:pt x="251" y="150"/>
                  </a:cubicBezTo>
                  <a:cubicBezTo>
                    <a:pt x="251" y="150"/>
                    <a:pt x="252" y="150"/>
                    <a:pt x="252" y="149"/>
                  </a:cubicBezTo>
                  <a:cubicBezTo>
                    <a:pt x="251" y="149"/>
                    <a:pt x="250" y="150"/>
                    <a:pt x="247" y="150"/>
                  </a:cubicBezTo>
                  <a:cubicBezTo>
                    <a:pt x="242" y="152"/>
                    <a:pt x="240" y="153"/>
                    <a:pt x="238" y="152"/>
                  </a:cubicBezTo>
                  <a:cubicBezTo>
                    <a:pt x="236" y="151"/>
                    <a:pt x="238" y="147"/>
                    <a:pt x="238" y="146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38" y="147"/>
                    <a:pt x="238" y="147"/>
                    <a:pt x="240" y="146"/>
                  </a:cubicBezTo>
                  <a:cubicBezTo>
                    <a:pt x="240" y="145"/>
                    <a:pt x="240" y="144"/>
                    <a:pt x="238" y="144"/>
                  </a:cubicBezTo>
                  <a:cubicBezTo>
                    <a:pt x="238" y="144"/>
                    <a:pt x="238" y="144"/>
                    <a:pt x="238" y="144"/>
                  </a:cubicBezTo>
                  <a:cubicBezTo>
                    <a:pt x="236" y="144"/>
                    <a:pt x="231" y="154"/>
                    <a:pt x="233" y="157"/>
                  </a:cubicBezTo>
                  <a:cubicBezTo>
                    <a:pt x="234" y="158"/>
                    <a:pt x="236" y="158"/>
                    <a:pt x="237" y="158"/>
                  </a:cubicBezTo>
                  <a:close/>
                  <a:moveTo>
                    <a:pt x="233" y="146"/>
                  </a:moveTo>
                  <a:cubicBezTo>
                    <a:pt x="233" y="146"/>
                    <a:pt x="233" y="146"/>
                    <a:pt x="233" y="146"/>
                  </a:cubicBezTo>
                  <a:cubicBezTo>
                    <a:pt x="234" y="146"/>
                    <a:pt x="236" y="145"/>
                    <a:pt x="237" y="143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7" y="143"/>
                    <a:pt x="237" y="142"/>
                    <a:pt x="236" y="142"/>
                  </a:cubicBezTo>
                  <a:cubicBezTo>
                    <a:pt x="236" y="142"/>
                    <a:pt x="236" y="142"/>
                    <a:pt x="236" y="142"/>
                  </a:cubicBezTo>
                  <a:cubicBezTo>
                    <a:pt x="234" y="142"/>
                    <a:pt x="233" y="144"/>
                    <a:pt x="233" y="145"/>
                  </a:cubicBezTo>
                  <a:cubicBezTo>
                    <a:pt x="233" y="145"/>
                    <a:pt x="233" y="145"/>
                    <a:pt x="233" y="145"/>
                  </a:cubicBezTo>
                  <a:cubicBezTo>
                    <a:pt x="233" y="145"/>
                    <a:pt x="233" y="145"/>
                    <a:pt x="233" y="145"/>
                  </a:cubicBezTo>
                  <a:cubicBezTo>
                    <a:pt x="232" y="145"/>
                    <a:pt x="232" y="146"/>
                    <a:pt x="233" y="146"/>
                  </a:cubicBezTo>
                  <a:cubicBezTo>
                    <a:pt x="233" y="146"/>
                    <a:pt x="233" y="146"/>
                    <a:pt x="233" y="146"/>
                  </a:cubicBezTo>
                  <a:close/>
                  <a:moveTo>
                    <a:pt x="321" y="59"/>
                  </a:moveTo>
                  <a:cubicBezTo>
                    <a:pt x="322" y="59"/>
                    <a:pt x="322" y="58"/>
                    <a:pt x="322" y="58"/>
                  </a:cubicBezTo>
                  <a:cubicBezTo>
                    <a:pt x="321" y="58"/>
                    <a:pt x="321" y="58"/>
                    <a:pt x="313" y="61"/>
                  </a:cubicBezTo>
                  <a:cubicBezTo>
                    <a:pt x="313" y="61"/>
                    <a:pt x="313" y="62"/>
                    <a:pt x="312" y="62"/>
                  </a:cubicBezTo>
                  <a:cubicBezTo>
                    <a:pt x="312" y="62"/>
                    <a:pt x="312" y="63"/>
                    <a:pt x="311" y="64"/>
                  </a:cubicBezTo>
                  <a:cubicBezTo>
                    <a:pt x="311" y="65"/>
                    <a:pt x="311" y="65"/>
                    <a:pt x="311" y="65"/>
                  </a:cubicBezTo>
                  <a:cubicBezTo>
                    <a:pt x="311" y="65"/>
                    <a:pt x="311" y="65"/>
                    <a:pt x="311" y="65"/>
                  </a:cubicBezTo>
                  <a:cubicBezTo>
                    <a:pt x="311" y="65"/>
                    <a:pt x="311" y="65"/>
                    <a:pt x="311" y="65"/>
                  </a:cubicBezTo>
                  <a:cubicBezTo>
                    <a:pt x="311" y="65"/>
                    <a:pt x="311" y="65"/>
                    <a:pt x="311" y="65"/>
                  </a:cubicBezTo>
                  <a:cubicBezTo>
                    <a:pt x="312" y="65"/>
                    <a:pt x="320" y="61"/>
                    <a:pt x="324" y="59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3" y="59"/>
                    <a:pt x="320" y="60"/>
                    <a:pt x="320" y="60"/>
                  </a:cubicBezTo>
                  <a:cubicBezTo>
                    <a:pt x="321" y="59"/>
                    <a:pt x="321" y="59"/>
                    <a:pt x="321" y="59"/>
                  </a:cubicBezTo>
                  <a:close/>
                  <a:moveTo>
                    <a:pt x="174" y="174"/>
                  </a:moveTo>
                  <a:cubicBezTo>
                    <a:pt x="174" y="174"/>
                    <a:pt x="174" y="174"/>
                    <a:pt x="174" y="174"/>
                  </a:cubicBezTo>
                  <a:cubicBezTo>
                    <a:pt x="174" y="174"/>
                    <a:pt x="174" y="174"/>
                    <a:pt x="174" y="174"/>
                  </a:cubicBezTo>
                  <a:cubicBezTo>
                    <a:pt x="174" y="174"/>
                    <a:pt x="174" y="174"/>
                    <a:pt x="174" y="174"/>
                  </a:cubicBezTo>
                  <a:cubicBezTo>
                    <a:pt x="175" y="174"/>
                    <a:pt x="178" y="172"/>
                    <a:pt x="178" y="172"/>
                  </a:cubicBezTo>
                  <a:cubicBezTo>
                    <a:pt x="179" y="171"/>
                    <a:pt x="181" y="168"/>
                    <a:pt x="195" y="161"/>
                  </a:cubicBezTo>
                  <a:cubicBezTo>
                    <a:pt x="196" y="161"/>
                    <a:pt x="198" y="157"/>
                    <a:pt x="197" y="156"/>
                  </a:cubicBezTo>
                  <a:cubicBezTo>
                    <a:pt x="197" y="156"/>
                    <a:pt x="196" y="156"/>
                    <a:pt x="195" y="156"/>
                  </a:cubicBezTo>
                  <a:cubicBezTo>
                    <a:pt x="194" y="156"/>
                    <a:pt x="193" y="156"/>
                    <a:pt x="193" y="155"/>
                  </a:cubicBezTo>
                  <a:cubicBezTo>
                    <a:pt x="193" y="154"/>
                    <a:pt x="194" y="153"/>
                    <a:pt x="194" y="152"/>
                  </a:cubicBezTo>
                  <a:cubicBezTo>
                    <a:pt x="194" y="152"/>
                    <a:pt x="194" y="152"/>
                    <a:pt x="194" y="152"/>
                  </a:cubicBezTo>
                  <a:cubicBezTo>
                    <a:pt x="193" y="152"/>
                    <a:pt x="191" y="155"/>
                    <a:pt x="191" y="155"/>
                  </a:cubicBezTo>
                  <a:cubicBezTo>
                    <a:pt x="191" y="155"/>
                    <a:pt x="191" y="155"/>
                    <a:pt x="191" y="155"/>
                  </a:cubicBezTo>
                  <a:cubicBezTo>
                    <a:pt x="190" y="155"/>
                    <a:pt x="190" y="155"/>
                    <a:pt x="190" y="155"/>
                  </a:cubicBezTo>
                  <a:cubicBezTo>
                    <a:pt x="186" y="159"/>
                    <a:pt x="180" y="162"/>
                    <a:pt x="176" y="166"/>
                  </a:cubicBezTo>
                  <a:cubicBezTo>
                    <a:pt x="177" y="167"/>
                    <a:pt x="176" y="168"/>
                    <a:pt x="175" y="170"/>
                  </a:cubicBezTo>
                  <a:cubicBezTo>
                    <a:pt x="174" y="173"/>
                    <a:pt x="174" y="173"/>
                    <a:pt x="174" y="174"/>
                  </a:cubicBezTo>
                  <a:close/>
                  <a:moveTo>
                    <a:pt x="334" y="66"/>
                  </a:moveTo>
                  <a:cubicBezTo>
                    <a:pt x="333" y="66"/>
                    <a:pt x="329" y="69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30" y="72"/>
                    <a:pt x="334" y="70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7" y="69"/>
                    <a:pt x="341" y="68"/>
                    <a:pt x="342" y="67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6"/>
                    <a:pt x="342" y="66"/>
                    <a:pt x="342" y="66"/>
                  </a:cubicBezTo>
                  <a:cubicBezTo>
                    <a:pt x="342" y="66"/>
                    <a:pt x="342" y="66"/>
                    <a:pt x="342" y="66"/>
                  </a:cubicBezTo>
                  <a:cubicBezTo>
                    <a:pt x="341" y="65"/>
                    <a:pt x="337" y="66"/>
                    <a:pt x="334" y="66"/>
                  </a:cubicBezTo>
                  <a:close/>
                  <a:moveTo>
                    <a:pt x="200" y="192"/>
                  </a:move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9" y="192"/>
                    <a:pt x="199" y="192"/>
                    <a:pt x="199" y="192"/>
                  </a:cubicBezTo>
                  <a:cubicBezTo>
                    <a:pt x="197" y="193"/>
                    <a:pt x="195" y="194"/>
                    <a:pt x="193" y="197"/>
                  </a:cubicBezTo>
                  <a:cubicBezTo>
                    <a:pt x="194" y="199"/>
                    <a:pt x="194" y="200"/>
                    <a:pt x="195" y="200"/>
                  </a:cubicBezTo>
                  <a:cubicBezTo>
                    <a:pt x="196" y="200"/>
                    <a:pt x="197" y="201"/>
                    <a:pt x="199" y="199"/>
                  </a:cubicBezTo>
                  <a:cubicBezTo>
                    <a:pt x="200" y="199"/>
                    <a:pt x="200" y="199"/>
                    <a:pt x="200" y="198"/>
                  </a:cubicBezTo>
                  <a:cubicBezTo>
                    <a:pt x="201" y="196"/>
                    <a:pt x="201" y="195"/>
                    <a:pt x="201" y="195"/>
                  </a:cubicBezTo>
                  <a:cubicBezTo>
                    <a:pt x="201" y="194"/>
                    <a:pt x="201" y="193"/>
                    <a:pt x="200" y="192"/>
                  </a:cubicBezTo>
                  <a:close/>
                  <a:moveTo>
                    <a:pt x="228" y="80"/>
                  </a:move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9" y="78"/>
                    <a:pt x="228" y="78"/>
                    <a:pt x="228" y="78"/>
                  </a:cubicBezTo>
                  <a:cubicBezTo>
                    <a:pt x="228" y="78"/>
                    <a:pt x="227" y="79"/>
                    <a:pt x="226" y="80"/>
                  </a:cubicBezTo>
                  <a:cubicBezTo>
                    <a:pt x="226" y="80"/>
                    <a:pt x="226" y="80"/>
                    <a:pt x="226" y="80"/>
                  </a:cubicBezTo>
                  <a:cubicBezTo>
                    <a:pt x="224" y="81"/>
                    <a:pt x="223" y="81"/>
                    <a:pt x="222" y="82"/>
                  </a:cubicBezTo>
                  <a:cubicBezTo>
                    <a:pt x="222" y="82"/>
                    <a:pt x="222" y="82"/>
                    <a:pt x="222" y="82"/>
                  </a:cubicBezTo>
                  <a:cubicBezTo>
                    <a:pt x="225" y="81"/>
                    <a:pt x="227" y="80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lose/>
                  <a:moveTo>
                    <a:pt x="220" y="89"/>
                  </a:moveTo>
                  <a:cubicBezTo>
                    <a:pt x="220" y="89"/>
                    <a:pt x="220" y="89"/>
                    <a:pt x="220" y="89"/>
                  </a:cubicBezTo>
                  <a:cubicBezTo>
                    <a:pt x="221" y="89"/>
                    <a:pt x="226" y="85"/>
                    <a:pt x="226" y="85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27" y="84"/>
                    <a:pt x="227" y="84"/>
                    <a:pt x="227" y="84"/>
                  </a:cubicBezTo>
                  <a:cubicBezTo>
                    <a:pt x="226" y="84"/>
                    <a:pt x="223" y="86"/>
                    <a:pt x="222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0" y="88"/>
                    <a:pt x="219" y="89"/>
                    <a:pt x="220" y="89"/>
                  </a:cubicBezTo>
                  <a:close/>
                  <a:moveTo>
                    <a:pt x="208" y="163"/>
                  </a:moveTo>
                  <a:cubicBezTo>
                    <a:pt x="208" y="163"/>
                    <a:pt x="207" y="163"/>
                    <a:pt x="207" y="163"/>
                  </a:cubicBezTo>
                  <a:cubicBezTo>
                    <a:pt x="206" y="164"/>
                    <a:pt x="206" y="164"/>
                    <a:pt x="201" y="166"/>
                  </a:cubicBezTo>
                  <a:cubicBezTo>
                    <a:pt x="201" y="166"/>
                    <a:pt x="201" y="166"/>
                    <a:pt x="201" y="166"/>
                  </a:cubicBezTo>
                  <a:cubicBezTo>
                    <a:pt x="198" y="169"/>
                    <a:pt x="197" y="173"/>
                    <a:pt x="195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177"/>
                    <a:pt x="194" y="177"/>
                    <a:pt x="193" y="177"/>
                  </a:cubicBezTo>
                  <a:cubicBezTo>
                    <a:pt x="193" y="176"/>
                    <a:pt x="193" y="175"/>
                    <a:pt x="195" y="171"/>
                  </a:cubicBezTo>
                  <a:cubicBezTo>
                    <a:pt x="196" y="169"/>
                    <a:pt x="196" y="169"/>
                    <a:pt x="197" y="167"/>
                  </a:cubicBezTo>
                  <a:cubicBezTo>
                    <a:pt x="196" y="169"/>
                    <a:pt x="195" y="170"/>
                    <a:pt x="194" y="171"/>
                  </a:cubicBezTo>
                  <a:cubicBezTo>
                    <a:pt x="194" y="171"/>
                    <a:pt x="194" y="171"/>
                    <a:pt x="194" y="171"/>
                  </a:cubicBezTo>
                  <a:cubicBezTo>
                    <a:pt x="192" y="172"/>
                    <a:pt x="192" y="172"/>
                    <a:pt x="192" y="171"/>
                  </a:cubicBezTo>
                  <a:cubicBezTo>
                    <a:pt x="192" y="171"/>
                    <a:pt x="192" y="171"/>
                    <a:pt x="192" y="171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192" y="170"/>
                    <a:pt x="193" y="170"/>
                    <a:pt x="193" y="170"/>
                  </a:cubicBezTo>
                  <a:cubicBezTo>
                    <a:pt x="193" y="169"/>
                    <a:pt x="191" y="168"/>
                    <a:pt x="189" y="169"/>
                  </a:cubicBezTo>
                  <a:cubicBezTo>
                    <a:pt x="190" y="168"/>
                    <a:pt x="190" y="168"/>
                    <a:pt x="190" y="168"/>
                  </a:cubicBezTo>
                  <a:cubicBezTo>
                    <a:pt x="191" y="167"/>
                    <a:pt x="194" y="164"/>
                    <a:pt x="192" y="164"/>
                  </a:cubicBezTo>
                  <a:cubicBezTo>
                    <a:pt x="192" y="164"/>
                    <a:pt x="189" y="165"/>
                    <a:pt x="186" y="166"/>
                  </a:cubicBezTo>
                  <a:cubicBezTo>
                    <a:pt x="186" y="167"/>
                    <a:pt x="186" y="167"/>
                    <a:pt x="186" y="168"/>
                  </a:cubicBezTo>
                  <a:cubicBezTo>
                    <a:pt x="186" y="168"/>
                    <a:pt x="186" y="168"/>
                    <a:pt x="186" y="168"/>
                  </a:cubicBezTo>
                  <a:cubicBezTo>
                    <a:pt x="184" y="169"/>
                    <a:pt x="183" y="171"/>
                    <a:pt x="180" y="172"/>
                  </a:cubicBezTo>
                  <a:cubicBezTo>
                    <a:pt x="181" y="172"/>
                    <a:pt x="181" y="172"/>
                    <a:pt x="181" y="172"/>
                  </a:cubicBezTo>
                  <a:cubicBezTo>
                    <a:pt x="181" y="172"/>
                    <a:pt x="181" y="173"/>
                    <a:pt x="180" y="174"/>
                  </a:cubicBezTo>
                  <a:cubicBezTo>
                    <a:pt x="183" y="173"/>
                    <a:pt x="184" y="173"/>
                    <a:pt x="182" y="175"/>
                  </a:cubicBezTo>
                  <a:cubicBezTo>
                    <a:pt x="182" y="175"/>
                    <a:pt x="182" y="175"/>
                    <a:pt x="182" y="175"/>
                  </a:cubicBezTo>
                  <a:cubicBezTo>
                    <a:pt x="180" y="176"/>
                    <a:pt x="178" y="176"/>
                    <a:pt x="176" y="177"/>
                  </a:cubicBezTo>
                  <a:cubicBezTo>
                    <a:pt x="176" y="177"/>
                    <a:pt x="175" y="180"/>
                    <a:pt x="176" y="180"/>
                  </a:cubicBezTo>
                  <a:cubicBezTo>
                    <a:pt x="178" y="181"/>
                    <a:pt x="180" y="179"/>
                    <a:pt x="181" y="180"/>
                  </a:cubicBezTo>
                  <a:cubicBezTo>
                    <a:pt x="182" y="181"/>
                    <a:pt x="182" y="182"/>
                    <a:pt x="181" y="183"/>
                  </a:cubicBezTo>
                  <a:cubicBezTo>
                    <a:pt x="181" y="184"/>
                    <a:pt x="181" y="184"/>
                    <a:pt x="181" y="184"/>
                  </a:cubicBezTo>
                  <a:cubicBezTo>
                    <a:pt x="178" y="186"/>
                    <a:pt x="176" y="187"/>
                    <a:pt x="175" y="185"/>
                  </a:cubicBezTo>
                  <a:cubicBezTo>
                    <a:pt x="173" y="183"/>
                    <a:pt x="172" y="183"/>
                    <a:pt x="170" y="187"/>
                  </a:cubicBezTo>
                  <a:cubicBezTo>
                    <a:pt x="167" y="191"/>
                    <a:pt x="167" y="197"/>
                    <a:pt x="173" y="197"/>
                  </a:cubicBezTo>
                  <a:cubicBezTo>
                    <a:pt x="178" y="197"/>
                    <a:pt x="184" y="192"/>
                    <a:pt x="190" y="195"/>
                  </a:cubicBezTo>
                  <a:cubicBezTo>
                    <a:pt x="188" y="193"/>
                    <a:pt x="189" y="192"/>
                    <a:pt x="189" y="192"/>
                  </a:cubicBezTo>
                  <a:cubicBezTo>
                    <a:pt x="189" y="192"/>
                    <a:pt x="189" y="192"/>
                    <a:pt x="189" y="192"/>
                  </a:cubicBezTo>
                  <a:cubicBezTo>
                    <a:pt x="189" y="191"/>
                    <a:pt x="189" y="191"/>
                    <a:pt x="189" y="191"/>
                  </a:cubicBezTo>
                  <a:cubicBezTo>
                    <a:pt x="189" y="191"/>
                    <a:pt x="189" y="191"/>
                    <a:pt x="189" y="191"/>
                  </a:cubicBezTo>
                  <a:cubicBezTo>
                    <a:pt x="194" y="191"/>
                    <a:pt x="194" y="191"/>
                    <a:pt x="194" y="191"/>
                  </a:cubicBezTo>
                  <a:cubicBezTo>
                    <a:pt x="196" y="187"/>
                    <a:pt x="194" y="184"/>
                    <a:pt x="195" y="181"/>
                  </a:cubicBezTo>
                  <a:cubicBezTo>
                    <a:pt x="195" y="181"/>
                    <a:pt x="195" y="181"/>
                    <a:pt x="195" y="181"/>
                  </a:cubicBezTo>
                  <a:cubicBezTo>
                    <a:pt x="195" y="180"/>
                    <a:pt x="195" y="180"/>
                    <a:pt x="207" y="165"/>
                  </a:cubicBezTo>
                  <a:cubicBezTo>
                    <a:pt x="208" y="164"/>
                    <a:pt x="208" y="164"/>
                    <a:pt x="208" y="163"/>
                  </a:cubicBezTo>
                  <a:close/>
                  <a:moveTo>
                    <a:pt x="206" y="144"/>
                  </a:moveTo>
                  <a:cubicBezTo>
                    <a:pt x="206" y="144"/>
                    <a:pt x="206" y="144"/>
                    <a:pt x="206" y="144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6" y="145"/>
                    <a:pt x="207" y="145"/>
                    <a:pt x="208" y="144"/>
                  </a:cubicBezTo>
                  <a:cubicBezTo>
                    <a:pt x="209" y="143"/>
                    <a:pt x="211" y="143"/>
                    <a:pt x="212" y="141"/>
                  </a:cubicBezTo>
                  <a:cubicBezTo>
                    <a:pt x="212" y="141"/>
                    <a:pt x="212" y="141"/>
                    <a:pt x="212" y="141"/>
                  </a:cubicBezTo>
                  <a:cubicBezTo>
                    <a:pt x="214" y="140"/>
                    <a:pt x="215" y="139"/>
                    <a:pt x="215" y="139"/>
                  </a:cubicBezTo>
                  <a:cubicBezTo>
                    <a:pt x="215" y="139"/>
                    <a:pt x="215" y="139"/>
                    <a:pt x="215" y="139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1"/>
                    <a:pt x="213" y="142"/>
                    <a:pt x="213" y="142"/>
                  </a:cubicBezTo>
                  <a:cubicBezTo>
                    <a:pt x="213" y="142"/>
                    <a:pt x="215" y="141"/>
                    <a:pt x="215" y="141"/>
                  </a:cubicBezTo>
                  <a:cubicBezTo>
                    <a:pt x="215" y="141"/>
                    <a:pt x="217" y="138"/>
                    <a:pt x="218" y="138"/>
                  </a:cubicBezTo>
                  <a:cubicBezTo>
                    <a:pt x="218" y="138"/>
                    <a:pt x="218" y="138"/>
                    <a:pt x="218" y="138"/>
                  </a:cubicBezTo>
                  <a:cubicBezTo>
                    <a:pt x="218" y="137"/>
                    <a:pt x="219" y="137"/>
                    <a:pt x="220" y="136"/>
                  </a:cubicBezTo>
                  <a:cubicBezTo>
                    <a:pt x="222" y="135"/>
                    <a:pt x="222" y="134"/>
                    <a:pt x="222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1" y="134"/>
                    <a:pt x="221" y="135"/>
                    <a:pt x="220" y="136"/>
                  </a:cubicBezTo>
                  <a:cubicBezTo>
                    <a:pt x="220" y="136"/>
                    <a:pt x="220" y="136"/>
                    <a:pt x="220" y="136"/>
                  </a:cubicBezTo>
                  <a:cubicBezTo>
                    <a:pt x="220" y="136"/>
                    <a:pt x="220" y="136"/>
                    <a:pt x="220" y="136"/>
                  </a:cubicBezTo>
                  <a:cubicBezTo>
                    <a:pt x="220" y="136"/>
                    <a:pt x="220" y="136"/>
                    <a:pt x="219" y="137"/>
                  </a:cubicBezTo>
                  <a:cubicBezTo>
                    <a:pt x="219" y="137"/>
                    <a:pt x="219" y="137"/>
                    <a:pt x="219" y="137"/>
                  </a:cubicBezTo>
                  <a:cubicBezTo>
                    <a:pt x="215" y="139"/>
                    <a:pt x="210" y="140"/>
                    <a:pt x="206" y="142"/>
                  </a:cubicBezTo>
                  <a:cubicBezTo>
                    <a:pt x="207" y="142"/>
                    <a:pt x="207" y="142"/>
                    <a:pt x="208" y="143"/>
                  </a:cubicBezTo>
                  <a:cubicBezTo>
                    <a:pt x="208" y="143"/>
                    <a:pt x="208" y="143"/>
                    <a:pt x="207" y="144"/>
                  </a:cubicBezTo>
                  <a:cubicBezTo>
                    <a:pt x="207" y="144"/>
                    <a:pt x="207" y="144"/>
                    <a:pt x="206" y="144"/>
                  </a:cubicBezTo>
                  <a:close/>
                  <a:moveTo>
                    <a:pt x="352" y="28"/>
                  </a:moveTo>
                  <a:cubicBezTo>
                    <a:pt x="352" y="28"/>
                    <a:pt x="351" y="29"/>
                    <a:pt x="351" y="29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1" y="29"/>
                    <a:pt x="352" y="28"/>
                    <a:pt x="352" y="28"/>
                  </a:cubicBezTo>
                  <a:cubicBezTo>
                    <a:pt x="352" y="28"/>
                    <a:pt x="352" y="28"/>
                    <a:pt x="352" y="28"/>
                  </a:cubicBezTo>
                  <a:close/>
                  <a:moveTo>
                    <a:pt x="389" y="29"/>
                  </a:moveTo>
                  <a:cubicBezTo>
                    <a:pt x="389" y="29"/>
                    <a:pt x="389" y="29"/>
                    <a:pt x="388" y="29"/>
                  </a:cubicBezTo>
                  <a:cubicBezTo>
                    <a:pt x="389" y="29"/>
                    <a:pt x="389" y="29"/>
                    <a:pt x="389" y="29"/>
                  </a:cubicBezTo>
                  <a:cubicBezTo>
                    <a:pt x="392" y="28"/>
                    <a:pt x="392" y="28"/>
                    <a:pt x="392" y="27"/>
                  </a:cubicBezTo>
                  <a:cubicBezTo>
                    <a:pt x="391" y="26"/>
                    <a:pt x="389" y="27"/>
                    <a:pt x="388" y="26"/>
                  </a:cubicBezTo>
                  <a:cubicBezTo>
                    <a:pt x="366" y="38"/>
                    <a:pt x="339" y="42"/>
                    <a:pt x="338" y="42"/>
                  </a:cubicBezTo>
                  <a:cubicBezTo>
                    <a:pt x="337" y="42"/>
                    <a:pt x="337" y="42"/>
                    <a:pt x="337" y="42"/>
                  </a:cubicBezTo>
                  <a:cubicBezTo>
                    <a:pt x="337" y="43"/>
                    <a:pt x="337" y="43"/>
                    <a:pt x="338" y="43"/>
                  </a:cubicBezTo>
                  <a:cubicBezTo>
                    <a:pt x="351" y="42"/>
                    <a:pt x="351" y="42"/>
                    <a:pt x="375" y="34"/>
                  </a:cubicBezTo>
                  <a:cubicBezTo>
                    <a:pt x="375" y="34"/>
                    <a:pt x="375" y="34"/>
                    <a:pt x="375" y="34"/>
                  </a:cubicBezTo>
                  <a:cubicBezTo>
                    <a:pt x="377" y="34"/>
                    <a:pt x="377" y="34"/>
                    <a:pt x="378" y="34"/>
                  </a:cubicBezTo>
                  <a:cubicBezTo>
                    <a:pt x="378" y="34"/>
                    <a:pt x="378" y="34"/>
                    <a:pt x="378" y="33"/>
                  </a:cubicBezTo>
                  <a:cubicBezTo>
                    <a:pt x="378" y="33"/>
                    <a:pt x="378" y="33"/>
                    <a:pt x="378" y="33"/>
                  </a:cubicBezTo>
                  <a:cubicBezTo>
                    <a:pt x="379" y="33"/>
                    <a:pt x="379" y="33"/>
                    <a:pt x="379" y="33"/>
                  </a:cubicBezTo>
                  <a:cubicBezTo>
                    <a:pt x="380" y="34"/>
                    <a:pt x="388" y="31"/>
                    <a:pt x="389" y="30"/>
                  </a:cubicBezTo>
                  <a:cubicBezTo>
                    <a:pt x="389" y="30"/>
                    <a:pt x="389" y="29"/>
                    <a:pt x="389" y="29"/>
                  </a:cubicBezTo>
                  <a:close/>
                  <a:moveTo>
                    <a:pt x="298" y="602"/>
                  </a:move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298" y="602"/>
                    <a:pt x="298" y="602"/>
                    <a:pt x="298" y="602"/>
                  </a:cubicBezTo>
                  <a:cubicBezTo>
                    <a:pt x="300" y="602"/>
                    <a:pt x="303" y="598"/>
                    <a:pt x="304" y="597"/>
                  </a:cubicBezTo>
                  <a:cubicBezTo>
                    <a:pt x="304" y="597"/>
                    <a:pt x="304" y="597"/>
                    <a:pt x="304" y="597"/>
                  </a:cubicBezTo>
                  <a:cubicBezTo>
                    <a:pt x="298" y="598"/>
                    <a:pt x="296" y="599"/>
                    <a:pt x="295" y="599"/>
                  </a:cubicBezTo>
                  <a:cubicBezTo>
                    <a:pt x="293" y="600"/>
                    <a:pt x="292" y="600"/>
                    <a:pt x="292" y="601"/>
                  </a:cubicBezTo>
                  <a:cubicBezTo>
                    <a:pt x="294" y="603"/>
                    <a:pt x="295" y="603"/>
                    <a:pt x="298" y="602"/>
                  </a:cubicBezTo>
                  <a:close/>
                  <a:moveTo>
                    <a:pt x="222" y="153"/>
                  </a:moveTo>
                  <a:cubicBezTo>
                    <a:pt x="222" y="153"/>
                    <a:pt x="221" y="154"/>
                    <a:pt x="221" y="155"/>
                  </a:cubicBezTo>
                  <a:cubicBezTo>
                    <a:pt x="222" y="155"/>
                    <a:pt x="223" y="155"/>
                    <a:pt x="224" y="154"/>
                  </a:cubicBezTo>
                  <a:cubicBezTo>
                    <a:pt x="224" y="154"/>
                    <a:pt x="225" y="154"/>
                    <a:pt x="225" y="154"/>
                  </a:cubicBezTo>
                  <a:cubicBezTo>
                    <a:pt x="226" y="151"/>
                    <a:pt x="227" y="151"/>
                    <a:pt x="227" y="151"/>
                  </a:cubicBezTo>
                  <a:cubicBezTo>
                    <a:pt x="227" y="151"/>
                    <a:pt x="226" y="151"/>
                    <a:pt x="227" y="151"/>
                  </a:cubicBezTo>
                  <a:cubicBezTo>
                    <a:pt x="227" y="151"/>
                    <a:pt x="227" y="151"/>
                    <a:pt x="227" y="151"/>
                  </a:cubicBezTo>
                  <a:cubicBezTo>
                    <a:pt x="227" y="151"/>
                    <a:pt x="227" y="151"/>
                    <a:pt x="227" y="151"/>
                  </a:cubicBezTo>
                  <a:cubicBezTo>
                    <a:pt x="228" y="150"/>
                    <a:pt x="228" y="148"/>
                    <a:pt x="228" y="148"/>
                  </a:cubicBezTo>
                  <a:cubicBezTo>
                    <a:pt x="229" y="148"/>
                    <a:pt x="229" y="148"/>
                    <a:pt x="229" y="148"/>
                  </a:cubicBezTo>
                  <a:cubicBezTo>
                    <a:pt x="229" y="147"/>
                    <a:pt x="229" y="147"/>
                    <a:pt x="229" y="146"/>
                  </a:cubicBezTo>
                  <a:cubicBezTo>
                    <a:pt x="229" y="146"/>
                    <a:pt x="229" y="145"/>
                    <a:pt x="229" y="145"/>
                  </a:cubicBezTo>
                  <a:cubicBezTo>
                    <a:pt x="229" y="144"/>
                    <a:pt x="229" y="144"/>
                    <a:pt x="229" y="144"/>
                  </a:cubicBezTo>
                  <a:cubicBezTo>
                    <a:pt x="228" y="144"/>
                    <a:pt x="228" y="144"/>
                    <a:pt x="226" y="147"/>
                  </a:cubicBezTo>
                  <a:cubicBezTo>
                    <a:pt x="226" y="147"/>
                    <a:pt x="226" y="148"/>
                    <a:pt x="226" y="148"/>
                  </a:cubicBezTo>
                  <a:cubicBezTo>
                    <a:pt x="226" y="146"/>
                    <a:pt x="227" y="145"/>
                    <a:pt x="226" y="146"/>
                  </a:cubicBezTo>
                  <a:cubicBezTo>
                    <a:pt x="225" y="146"/>
                    <a:pt x="224" y="147"/>
                    <a:pt x="223" y="149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48"/>
                    <a:pt x="223" y="147"/>
                    <a:pt x="223" y="146"/>
                  </a:cubicBezTo>
                  <a:cubicBezTo>
                    <a:pt x="223" y="146"/>
                    <a:pt x="223" y="147"/>
                    <a:pt x="222" y="147"/>
                  </a:cubicBezTo>
                  <a:cubicBezTo>
                    <a:pt x="224" y="147"/>
                    <a:pt x="221" y="149"/>
                    <a:pt x="221" y="149"/>
                  </a:cubicBezTo>
                  <a:cubicBezTo>
                    <a:pt x="221" y="150"/>
                    <a:pt x="220" y="151"/>
                    <a:pt x="220" y="152"/>
                  </a:cubicBezTo>
                  <a:cubicBezTo>
                    <a:pt x="220" y="152"/>
                    <a:pt x="220" y="152"/>
                    <a:pt x="220" y="152"/>
                  </a:cubicBezTo>
                  <a:cubicBezTo>
                    <a:pt x="222" y="151"/>
                    <a:pt x="225" y="149"/>
                    <a:pt x="224" y="15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23" y="152"/>
                    <a:pt x="223" y="152"/>
                    <a:pt x="222" y="153"/>
                  </a:cubicBezTo>
                  <a:close/>
                  <a:moveTo>
                    <a:pt x="219" y="164"/>
                  </a:moveTo>
                  <a:cubicBezTo>
                    <a:pt x="219" y="163"/>
                    <a:pt x="218" y="163"/>
                    <a:pt x="218" y="163"/>
                  </a:cubicBezTo>
                  <a:cubicBezTo>
                    <a:pt x="217" y="163"/>
                    <a:pt x="217" y="163"/>
                    <a:pt x="217" y="163"/>
                  </a:cubicBezTo>
                  <a:cubicBezTo>
                    <a:pt x="217" y="163"/>
                    <a:pt x="217" y="163"/>
                    <a:pt x="217" y="163"/>
                  </a:cubicBezTo>
                  <a:cubicBezTo>
                    <a:pt x="217" y="163"/>
                    <a:pt x="217" y="163"/>
                    <a:pt x="217" y="163"/>
                  </a:cubicBezTo>
                  <a:cubicBezTo>
                    <a:pt x="216" y="163"/>
                    <a:pt x="216" y="164"/>
                    <a:pt x="216" y="164"/>
                  </a:cubicBezTo>
                  <a:cubicBezTo>
                    <a:pt x="215" y="164"/>
                    <a:pt x="215" y="164"/>
                    <a:pt x="214" y="164"/>
                  </a:cubicBezTo>
                  <a:cubicBezTo>
                    <a:pt x="213" y="163"/>
                    <a:pt x="213" y="163"/>
                    <a:pt x="211" y="165"/>
                  </a:cubicBezTo>
                  <a:cubicBezTo>
                    <a:pt x="213" y="164"/>
                    <a:pt x="212" y="166"/>
                    <a:pt x="212" y="166"/>
                  </a:cubicBezTo>
                  <a:cubicBezTo>
                    <a:pt x="212" y="166"/>
                    <a:pt x="213" y="165"/>
                    <a:pt x="213" y="165"/>
                  </a:cubicBezTo>
                  <a:cubicBezTo>
                    <a:pt x="213" y="165"/>
                    <a:pt x="213" y="165"/>
                    <a:pt x="213" y="165"/>
                  </a:cubicBezTo>
                  <a:cubicBezTo>
                    <a:pt x="213" y="166"/>
                    <a:pt x="212" y="167"/>
                    <a:pt x="212" y="167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1" y="167"/>
                    <a:pt x="211" y="167"/>
                    <a:pt x="211" y="167"/>
                  </a:cubicBezTo>
                  <a:cubicBezTo>
                    <a:pt x="211" y="167"/>
                    <a:pt x="211" y="167"/>
                    <a:pt x="211" y="167"/>
                  </a:cubicBezTo>
                  <a:cubicBezTo>
                    <a:pt x="211" y="168"/>
                    <a:pt x="211" y="169"/>
                    <a:pt x="211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09" y="170"/>
                    <a:pt x="209" y="168"/>
                    <a:pt x="208" y="167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08" y="167"/>
                    <a:pt x="208" y="167"/>
                    <a:pt x="208" y="168"/>
                  </a:cubicBezTo>
                  <a:cubicBezTo>
                    <a:pt x="205" y="171"/>
                    <a:pt x="206" y="177"/>
                    <a:pt x="207" y="178"/>
                  </a:cubicBezTo>
                  <a:cubicBezTo>
                    <a:pt x="207" y="178"/>
                    <a:pt x="207" y="178"/>
                    <a:pt x="207" y="178"/>
                  </a:cubicBezTo>
                  <a:cubicBezTo>
                    <a:pt x="207" y="178"/>
                    <a:pt x="207" y="178"/>
                    <a:pt x="207" y="178"/>
                  </a:cubicBezTo>
                  <a:cubicBezTo>
                    <a:pt x="208" y="177"/>
                    <a:pt x="209" y="177"/>
                    <a:pt x="209" y="177"/>
                  </a:cubicBezTo>
                  <a:cubicBezTo>
                    <a:pt x="210" y="177"/>
                    <a:pt x="210" y="177"/>
                    <a:pt x="212" y="175"/>
                  </a:cubicBezTo>
                  <a:cubicBezTo>
                    <a:pt x="214" y="173"/>
                    <a:pt x="215" y="169"/>
                    <a:pt x="215" y="169"/>
                  </a:cubicBezTo>
                  <a:cubicBezTo>
                    <a:pt x="215" y="169"/>
                    <a:pt x="214" y="168"/>
                    <a:pt x="214" y="168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14" y="168"/>
                    <a:pt x="214" y="169"/>
                    <a:pt x="213" y="169"/>
                  </a:cubicBezTo>
                  <a:cubicBezTo>
                    <a:pt x="213" y="169"/>
                    <a:pt x="213" y="169"/>
                    <a:pt x="213" y="169"/>
                  </a:cubicBezTo>
                  <a:cubicBezTo>
                    <a:pt x="215" y="167"/>
                    <a:pt x="217" y="166"/>
                    <a:pt x="219" y="164"/>
                  </a:cubicBezTo>
                  <a:close/>
                </a:path>
              </a:pathLst>
            </a:custGeom>
            <a:gradFill rotWithShape="1">
              <a:gsLst>
                <a:gs pos="0">
                  <a:srgbClr val="018CCB"/>
                </a:gs>
                <a:gs pos="50000">
                  <a:srgbClr val="018CCB">
                    <a:gamma/>
                    <a:tint val="22353"/>
                    <a:invGamma/>
                  </a:srgbClr>
                </a:gs>
                <a:gs pos="100000">
                  <a:srgbClr val="018CCB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10" name="Group 115"/>
            <p:cNvGrpSpPr/>
            <p:nvPr/>
          </p:nvGrpSpPr>
          <p:grpSpPr>
            <a:xfrm>
              <a:off x="2874" y="1207"/>
              <a:ext cx="1247" cy="133"/>
              <a:chOff x="720" y="3744"/>
              <a:chExt cx="3692" cy="393"/>
            </a:xfrm>
          </p:grpSpPr>
          <p:sp>
            <p:nvSpPr>
              <p:cNvPr id="345" name="Freeform 116"/>
              <p:cNvSpPr>
                <a:spLocks noEditPoints="1"/>
              </p:cNvSpPr>
              <p:nvPr/>
            </p:nvSpPr>
            <p:spPr bwMode="auto">
              <a:xfrm>
                <a:off x="719" y="3745"/>
                <a:ext cx="159" cy="240"/>
              </a:xfrm>
              <a:custGeom>
                <a:cxnLst>
                  <a:cxn ang="0">
                    <a:pos x="41" y="160"/>
                  </a:cxn>
                  <a:cxn ang="0">
                    <a:pos x="11" y="79"/>
                  </a:cxn>
                  <a:cxn ang="0">
                    <a:pos x="68" y="1"/>
                  </a:cxn>
                  <a:cxn ang="0">
                    <a:pos x="97" y="82"/>
                  </a:cxn>
                  <a:cxn ang="0">
                    <a:pos x="41" y="160"/>
                  </a:cxn>
                  <a:cxn ang="0">
                    <a:pos x="64" y="25"/>
                  </a:cxn>
                  <a:cxn ang="0">
                    <a:pos x="31" y="76"/>
                  </a:cxn>
                  <a:cxn ang="0">
                    <a:pos x="30" y="82"/>
                  </a:cxn>
                  <a:cxn ang="0">
                    <a:pos x="45" y="136"/>
                  </a:cxn>
                  <a:cxn ang="0">
                    <a:pos x="78" y="82"/>
                  </a:cxn>
                  <a:cxn ang="0">
                    <a:pos x="64" y="25"/>
                  </a:cxn>
                </a:cxnLst>
                <a:rect b="b" l="0" r="r" t="0"/>
                <a:pathLst>
                  <a:path h="162" w="107">
                    <a:moveTo>
                      <a:pt x="41" y="160"/>
                    </a:moveTo>
                    <a:cubicBezTo>
                      <a:pt x="0" y="158"/>
                      <a:pt x="7" y="101"/>
                      <a:pt x="11" y="79"/>
                    </a:cubicBezTo>
                    <a:cubicBezTo>
                      <a:pt x="14" y="60"/>
                      <a:pt x="26" y="0"/>
                      <a:pt x="68" y="1"/>
                    </a:cubicBezTo>
                    <a:cubicBezTo>
                      <a:pt x="107" y="3"/>
                      <a:pt x="102" y="55"/>
                      <a:pt x="97" y="82"/>
                    </a:cubicBezTo>
                    <a:cubicBezTo>
                      <a:pt x="94" y="101"/>
                      <a:pt x="82" y="162"/>
                      <a:pt x="41" y="160"/>
                    </a:cubicBezTo>
                    <a:close/>
                    <a:moveTo>
                      <a:pt x="64" y="25"/>
                    </a:moveTo>
                    <a:cubicBezTo>
                      <a:pt x="42" y="24"/>
                      <a:pt x="34" y="61"/>
                      <a:pt x="31" y="76"/>
                    </a:cubicBezTo>
                    <a:cubicBezTo>
                      <a:pt x="30" y="82"/>
                      <a:pt x="30" y="82"/>
                      <a:pt x="30" y="82"/>
                    </a:cubicBezTo>
                    <a:cubicBezTo>
                      <a:pt x="27" y="102"/>
                      <a:pt x="24" y="136"/>
                      <a:pt x="45" y="136"/>
                    </a:cubicBezTo>
                    <a:cubicBezTo>
                      <a:pt x="65" y="137"/>
                      <a:pt x="74" y="103"/>
                      <a:pt x="78" y="82"/>
                    </a:cubicBezTo>
                    <a:cubicBezTo>
                      <a:pt x="80" y="68"/>
                      <a:pt x="86" y="25"/>
                      <a:pt x="64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6" name="Freeform 117"/>
              <p:cNvSpPr>
                <a:spLocks noEditPoints="1"/>
              </p:cNvSpPr>
              <p:nvPr/>
            </p:nvSpPr>
            <p:spPr bwMode="auto">
              <a:xfrm>
                <a:off x="895" y="3751"/>
                <a:ext cx="156" cy="240"/>
              </a:xfrm>
              <a:custGeom>
                <a:cxnLst>
                  <a:cxn ang="0">
                    <a:pos x="41" y="161"/>
                  </a:cxn>
                  <a:cxn ang="0">
                    <a:pos x="10" y="80"/>
                  </a:cxn>
                  <a:cxn ang="0">
                    <a:pos x="68" y="1"/>
                  </a:cxn>
                  <a:cxn ang="0">
                    <a:pos x="98" y="83"/>
                  </a:cxn>
                  <a:cxn ang="0">
                    <a:pos x="41" y="161"/>
                  </a:cxn>
                  <a:cxn ang="0">
                    <a:pos x="64" y="25"/>
                  </a:cxn>
                  <a:cxn ang="0">
                    <a:pos x="31" y="76"/>
                  </a:cxn>
                  <a:cxn ang="0">
                    <a:pos x="30" y="83"/>
                  </a:cxn>
                  <a:cxn ang="0">
                    <a:pos x="45" y="138"/>
                  </a:cxn>
                  <a:cxn ang="0">
                    <a:pos x="78" y="83"/>
                  </a:cxn>
                  <a:cxn ang="0">
                    <a:pos x="64" y="25"/>
                  </a:cxn>
                </a:cxnLst>
                <a:rect b="b" l="0" r="r" t="0"/>
                <a:pathLst>
                  <a:path h="163" w="107">
                    <a:moveTo>
                      <a:pt x="41" y="161"/>
                    </a:moveTo>
                    <a:cubicBezTo>
                      <a:pt x="0" y="159"/>
                      <a:pt x="7" y="102"/>
                      <a:pt x="10" y="80"/>
                    </a:cubicBezTo>
                    <a:cubicBezTo>
                      <a:pt x="13" y="61"/>
                      <a:pt x="25" y="0"/>
                      <a:pt x="68" y="1"/>
                    </a:cubicBezTo>
                    <a:cubicBezTo>
                      <a:pt x="107" y="3"/>
                      <a:pt x="103" y="56"/>
                      <a:pt x="98" y="83"/>
                    </a:cubicBezTo>
                    <a:cubicBezTo>
                      <a:pt x="95" y="102"/>
                      <a:pt x="83" y="163"/>
                      <a:pt x="41" y="161"/>
                    </a:cubicBezTo>
                    <a:close/>
                    <a:moveTo>
                      <a:pt x="64" y="25"/>
                    </a:moveTo>
                    <a:cubicBezTo>
                      <a:pt x="41" y="24"/>
                      <a:pt x="34" y="62"/>
                      <a:pt x="31" y="76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7" y="102"/>
                      <a:pt x="23" y="137"/>
                      <a:pt x="45" y="138"/>
                    </a:cubicBezTo>
                    <a:cubicBezTo>
                      <a:pt x="66" y="138"/>
                      <a:pt x="75" y="104"/>
                      <a:pt x="78" y="83"/>
                    </a:cubicBezTo>
                    <a:cubicBezTo>
                      <a:pt x="81" y="68"/>
                      <a:pt x="87" y="26"/>
                      <a:pt x="64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7" name="Freeform 118"/>
              <p:cNvSpPr>
                <a:spLocks noEditPoints="1"/>
              </p:cNvSpPr>
              <p:nvPr/>
            </p:nvSpPr>
            <p:spPr bwMode="auto">
              <a:xfrm>
                <a:off x="1071" y="3756"/>
                <a:ext cx="159" cy="242"/>
              </a:xfrm>
              <a:custGeom>
                <a:cxnLst>
                  <a:cxn ang="0">
                    <a:pos x="42" y="162"/>
                  </a:cxn>
                  <a:cxn ang="0">
                    <a:pos x="10" y="81"/>
                  </a:cxn>
                  <a:cxn ang="0">
                    <a:pos x="68" y="2"/>
                  </a:cxn>
                  <a:cxn ang="0">
                    <a:pos x="99" y="84"/>
                  </a:cxn>
                  <a:cxn ang="0">
                    <a:pos x="42" y="162"/>
                  </a:cxn>
                  <a:cxn ang="0">
                    <a:pos x="64" y="25"/>
                  </a:cxn>
                  <a:cxn ang="0">
                    <a:pos x="31" y="77"/>
                  </a:cxn>
                  <a:cxn ang="0">
                    <a:pos x="30" y="84"/>
                  </a:cxn>
                  <a:cxn ang="0">
                    <a:pos x="46" y="139"/>
                  </a:cxn>
                  <a:cxn ang="0">
                    <a:pos x="79" y="84"/>
                  </a:cxn>
                  <a:cxn ang="0">
                    <a:pos x="64" y="25"/>
                  </a:cxn>
                </a:cxnLst>
                <a:rect b="b" l="0" r="r" t="0"/>
                <a:pathLst>
                  <a:path h="164" w="108">
                    <a:moveTo>
                      <a:pt x="42" y="162"/>
                    </a:moveTo>
                    <a:cubicBezTo>
                      <a:pt x="0" y="161"/>
                      <a:pt x="7" y="103"/>
                      <a:pt x="10" y="81"/>
                    </a:cubicBezTo>
                    <a:cubicBezTo>
                      <a:pt x="13" y="61"/>
                      <a:pt x="25" y="0"/>
                      <a:pt x="68" y="2"/>
                    </a:cubicBezTo>
                    <a:cubicBezTo>
                      <a:pt x="108" y="3"/>
                      <a:pt x="104" y="57"/>
                      <a:pt x="99" y="84"/>
                    </a:cubicBezTo>
                    <a:cubicBezTo>
                      <a:pt x="96" y="103"/>
                      <a:pt x="84" y="164"/>
                      <a:pt x="42" y="162"/>
                    </a:cubicBezTo>
                    <a:close/>
                    <a:moveTo>
                      <a:pt x="64" y="25"/>
                    </a:moveTo>
                    <a:cubicBezTo>
                      <a:pt x="42" y="24"/>
                      <a:pt x="34" y="62"/>
                      <a:pt x="31" y="77"/>
                    </a:cubicBezTo>
                    <a:cubicBezTo>
                      <a:pt x="30" y="84"/>
                      <a:pt x="30" y="84"/>
                      <a:pt x="30" y="84"/>
                    </a:cubicBezTo>
                    <a:cubicBezTo>
                      <a:pt x="27" y="103"/>
                      <a:pt x="24" y="138"/>
                      <a:pt x="46" y="139"/>
                    </a:cubicBezTo>
                    <a:cubicBezTo>
                      <a:pt x="67" y="140"/>
                      <a:pt x="76" y="105"/>
                      <a:pt x="79" y="84"/>
                    </a:cubicBezTo>
                    <a:cubicBezTo>
                      <a:pt x="81" y="69"/>
                      <a:pt x="88" y="26"/>
                      <a:pt x="64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8" name="Freeform 119"/>
              <p:cNvSpPr/>
              <p:nvPr/>
            </p:nvSpPr>
            <p:spPr bwMode="auto">
              <a:xfrm>
                <a:off x="1244" y="3767"/>
                <a:ext cx="151" cy="237"/>
              </a:xfrm>
              <a:custGeom>
                <a:cxnLst>
                  <a:cxn ang="0">
                    <a:pos x="0" y="315"/>
                  </a:cxn>
                  <a:cxn ang="0">
                    <a:pos x="8" y="267"/>
                  </a:cxn>
                  <a:cxn ang="0">
                    <a:pos x="86" y="269"/>
                  </a:cxn>
                  <a:cxn ang="0">
                    <a:pos x="120" y="55"/>
                  </a:cxn>
                  <a:cxn ang="0">
                    <a:pos x="42" y="71"/>
                  </a:cxn>
                  <a:cxn ang="0">
                    <a:pos x="50" y="23"/>
                  </a:cxn>
                  <a:cxn ang="0">
                    <a:pos x="170" y="0"/>
                  </a:cxn>
                  <a:cxn ang="0">
                    <a:pos x="128" y="271"/>
                  </a:cxn>
                  <a:cxn ang="0">
                    <a:pos x="204" y="275"/>
                  </a:cxn>
                  <a:cxn ang="0">
                    <a:pos x="196" y="323"/>
                  </a:cxn>
                  <a:cxn ang="0">
                    <a:pos x="0" y="315"/>
                  </a:cxn>
                </a:cxnLst>
                <a:rect b="b" l="0" r="r" t="0"/>
                <a:pathLst>
                  <a:path h="323" w="204">
                    <a:moveTo>
                      <a:pt x="0" y="315"/>
                    </a:moveTo>
                    <a:lnTo>
                      <a:pt x="8" y="267"/>
                    </a:lnTo>
                    <a:lnTo>
                      <a:pt x="86" y="269"/>
                    </a:lnTo>
                    <a:lnTo>
                      <a:pt x="120" y="55"/>
                    </a:lnTo>
                    <a:lnTo>
                      <a:pt x="42" y="71"/>
                    </a:lnTo>
                    <a:lnTo>
                      <a:pt x="50" y="23"/>
                    </a:lnTo>
                    <a:lnTo>
                      <a:pt x="170" y="0"/>
                    </a:lnTo>
                    <a:lnTo>
                      <a:pt x="128" y="271"/>
                    </a:lnTo>
                    <a:lnTo>
                      <a:pt x="204" y="275"/>
                    </a:lnTo>
                    <a:lnTo>
                      <a:pt x="196" y="323"/>
                    </a:lnTo>
                    <a:lnTo>
                      <a:pt x="0" y="31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9" name="Freeform 120"/>
              <p:cNvSpPr>
                <a:spLocks noEditPoints="1"/>
              </p:cNvSpPr>
              <p:nvPr/>
            </p:nvSpPr>
            <p:spPr bwMode="auto">
              <a:xfrm>
                <a:off x="1609" y="3781"/>
                <a:ext cx="148" cy="237"/>
              </a:xfrm>
              <a:custGeom>
                <a:cxnLst>
                  <a:cxn ang="0">
                    <a:pos x="56" y="320"/>
                  </a:cxn>
                  <a:cxn ang="0">
                    <a:pos x="62" y="270"/>
                  </a:cxn>
                  <a:cxn ang="0">
                    <a:pos x="108" y="272"/>
                  </a:cxn>
                  <a:cxn ang="0">
                    <a:pos x="116" y="228"/>
                  </a:cxn>
                  <a:cxn ang="0">
                    <a:pos x="0" y="224"/>
                  </a:cxn>
                  <a:cxn ang="0">
                    <a:pos x="6" y="182"/>
                  </a:cxn>
                  <a:cxn ang="0">
                    <a:pos x="148" y="0"/>
                  </a:cxn>
                  <a:cxn ang="0">
                    <a:pos x="194" y="0"/>
                  </a:cxn>
                  <a:cxn ang="0">
                    <a:pos x="166" y="182"/>
                  </a:cxn>
                  <a:cxn ang="0">
                    <a:pos x="202" y="182"/>
                  </a:cxn>
                  <a:cxn ang="0">
                    <a:pos x="196" y="232"/>
                  </a:cxn>
                  <a:cxn ang="0">
                    <a:pos x="158" y="230"/>
                  </a:cxn>
                  <a:cxn ang="0">
                    <a:pos x="152" y="274"/>
                  </a:cxn>
                  <a:cxn ang="0">
                    <a:pos x="190" y="276"/>
                  </a:cxn>
                  <a:cxn ang="0">
                    <a:pos x="182" y="326"/>
                  </a:cxn>
                  <a:cxn ang="0">
                    <a:pos x="56" y="320"/>
                  </a:cxn>
                  <a:cxn ang="0">
                    <a:pos x="142" y="62"/>
                  </a:cxn>
                  <a:cxn ang="0">
                    <a:pos x="56" y="176"/>
                  </a:cxn>
                  <a:cxn ang="0">
                    <a:pos x="124" y="180"/>
                  </a:cxn>
                  <a:cxn ang="0">
                    <a:pos x="142" y="62"/>
                  </a:cxn>
                </a:cxnLst>
                <a:rect b="b" l="0" r="r" t="0"/>
                <a:pathLst>
                  <a:path h="326" w="201">
                    <a:moveTo>
                      <a:pt x="56" y="320"/>
                    </a:moveTo>
                    <a:lnTo>
                      <a:pt x="62" y="270"/>
                    </a:lnTo>
                    <a:lnTo>
                      <a:pt x="108" y="272"/>
                    </a:lnTo>
                    <a:lnTo>
                      <a:pt x="116" y="228"/>
                    </a:lnTo>
                    <a:lnTo>
                      <a:pt x="0" y="224"/>
                    </a:lnTo>
                    <a:lnTo>
                      <a:pt x="6" y="182"/>
                    </a:lnTo>
                    <a:lnTo>
                      <a:pt x="148" y="0"/>
                    </a:lnTo>
                    <a:lnTo>
                      <a:pt x="194" y="0"/>
                    </a:lnTo>
                    <a:lnTo>
                      <a:pt x="166" y="182"/>
                    </a:lnTo>
                    <a:lnTo>
                      <a:pt x="202" y="182"/>
                    </a:lnTo>
                    <a:lnTo>
                      <a:pt x="196" y="232"/>
                    </a:lnTo>
                    <a:lnTo>
                      <a:pt x="158" y="230"/>
                    </a:lnTo>
                    <a:lnTo>
                      <a:pt x="152" y="274"/>
                    </a:lnTo>
                    <a:lnTo>
                      <a:pt x="190" y="276"/>
                    </a:lnTo>
                    <a:lnTo>
                      <a:pt x="182" y="326"/>
                    </a:lnTo>
                    <a:lnTo>
                      <a:pt x="56" y="320"/>
                    </a:lnTo>
                    <a:close/>
                    <a:moveTo>
                      <a:pt x="142" y="62"/>
                    </a:moveTo>
                    <a:lnTo>
                      <a:pt x="56" y="176"/>
                    </a:lnTo>
                    <a:lnTo>
                      <a:pt x="124" y="180"/>
                    </a:lnTo>
                    <a:lnTo>
                      <a:pt x="142" y="6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0" name="Freeform 121"/>
              <p:cNvSpPr>
                <a:spLocks noEditPoints="1"/>
              </p:cNvSpPr>
              <p:nvPr/>
            </p:nvSpPr>
            <p:spPr bwMode="auto">
              <a:xfrm>
                <a:off x="1794" y="3787"/>
                <a:ext cx="151" cy="240"/>
              </a:xfrm>
              <a:custGeom>
                <a:cxnLst>
                  <a:cxn ang="0">
                    <a:pos x="56" y="322"/>
                  </a:cxn>
                  <a:cxn ang="0">
                    <a:pos x="64" y="274"/>
                  </a:cxn>
                  <a:cxn ang="0">
                    <a:pos x="110" y="276"/>
                  </a:cxn>
                  <a:cxn ang="0">
                    <a:pos x="118" y="230"/>
                  </a:cxn>
                  <a:cxn ang="0">
                    <a:pos x="0" y="226"/>
                  </a:cxn>
                  <a:cxn ang="0">
                    <a:pos x="6" y="184"/>
                  </a:cxn>
                  <a:cxn ang="0">
                    <a:pos x="148" y="0"/>
                  </a:cxn>
                  <a:cxn ang="0">
                    <a:pos x="196" y="2"/>
                  </a:cxn>
                  <a:cxn ang="0">
                    <a:pos x="168" y="184"/>
                  </a:cxn>
                  <a:cxn ang="0">
                    <a:pos x="206" y="184"/>
                  </a:cxn>
                  <a:cxn ang="0">
                    <a:pos x="198" y="234"/>
                  </a:cxn>
                  <a:cxn ang="0">
                    <a:pos x="160" y="232"/>
                  </a:cxn>
                  <a:cxn ang="0">
                    <a:pos x="154" y="278"/>
                  </a:cxn>
                  <a:cxn ang="0">
                    <a:pos x="194" y="278"/>
                  </a:cxn>
                  <a:cxn ang="0">
                    <a:pos x="186" y="328"/>
                  </a:cxn>
                  <a:cxn ang="0">
                    <a:pos x="56" y="322"/>
                  </a:cxn>
                  <a:cxn ang="0">
                    <a:pos x="142" y="64"/>
                  </a:cxn>
                  <a:cxn ang="0">
                    <a:pos x="56" y="178"/>
                  </a:cxn>
                  <a:cxn ang="0">
                    <a:pos x="126" y="182"/>
                  </a:cxn>
                  <a:cxn ang="0">
                    <a:pos x="142" y="64"/>
                  </a:cxn>
                </a:cxnLst>
                <a:rect b="b" l="0" r="r" t="0"/>
                <a:pathLst>
                  <a:path h="328" w="206">
                    <a:moveTo>
                      <a:pt x="56" y="322"/>
                    </a:moveTo>
                    <a:lnTo>
                      <a:pt x="64" y="274"/>
                    </a:lnTo>
                    <a:lnTo>
                      <a:pt x="110" y="276"/>
                    </a:lnTo>
                    <a:lnTo>
                      <a:pt x="118" y="230"/>
                    </a:lnTo>
                    <a:lnTo>
                      <a:pt x="0" y="226"/>
                    </a:lnTo>
                    <a:lnTo>
                      <a:pt x="6" y="184"/>
                    </a:lnTo>
                    <a:lnTo>
                      <a:pt x="148" y="0"/>
                    </a:lnTo>
                    <a:lnTo>
                      <a:pt x="196" y="2"/>
                    </a:lnTo>
                    <a:lnTo>
                      <a:pt x="168" y="184"/>
                    </a:lnTo>
                    <a:lnTo>
                      <a:pt x="206" y="184"/>
                    </a:lnTo>
                    <a:lnTo>
                      <a:pt x="198" y="234"/>
                    </a:lnTo>
                    <a:lnTo>
                      <a:pt x="160" y="232"/>
                    </a:lnTo>
                    <a:lnTo>
                      <a:pt x="154" y="278"/>
                    </a:lnTo>
                    <a:lnTo>
                      <a:pt x="194" y="278"/>
                    </a:lnTo>
                    <a:lnTo>
                      <a:pt x="186" y="328"/>
                    </a:lnTo>
                    <a:lnTo>
                      <a:pt x="56" y="322"/>
                    </a:lnTo>
                    <a:close/>
                    <a:moveTo>
                      <a:pt x="142" y="64"/>
                    </a:moveTo>
                    <a:lnTo>
                      <a:pt x="56" y="178"/>
                    </a:lnTo>
                    <a:lnTo>
                      <a:pt x="126" y="182"/>
                    </a:lnTo>
                    <a:lnTo>
                      <a:pt x="142" y="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1" name="Freeform 122"/>
              <p:cNvSpPr>
                <a:spLocks noEditPoints="1"/>
              </p:cNvSpPr>
              <p:nvPr/>
            </p:nvSpPr>
            <p:spPr bwMode="auto">
              <a:xfrm>
                <a:off x="1986" y="3793"/>
                <a:ext cx="159" cy="245"/>
              </a:xfrm>
              <a:custGeom>
                <a:cxnLst>
                  <a:cxn ang="0">
                    <a:pos x="26" y="167"/>
                  </a:cxn>
                  <a:cxn ang="0">
                    <a:pos x="0" y="164"/>
                  </a:cxn>
                  <a:cxn ang="0">
                    <a:pos x="5" y="140"/>
                  </a:cxn>
                  <a:cxn ang="0">
                    <a:pos x="23" y="142"/>
                  </a:cxn>
                  <a:cxn ang="0">
                    <a:pos x="82" y="98"/>
                  </a:cxn>
                  <a:cxn ang="0">
                    <a:pos x="54" y="105"/>
                  </a:cxn>
                  <a:cxn ang="0">
                    <a:pos x="18" y="51"/>
                  </a:cxn>
                  <a:cxn ang="0">
                    <a:pos x="69" y="1"/>
                  </a:cxn>
                  <a:cxn ang="0">
                    <a:pos x="96" y="15"/>
                  </a:cxn>
                  <a:cxn ang="0">
                    <a:pos x="106" y="78"/>
                  </a:cxn>
                  <a:cxn ang="0">
                    <a:pos x="26" y="167"/>
                  </a:cxn>
                  <a:cxn ang="0">
                    <a:pos x="86" y="39"/>
                  </a:cxn>
                  <a:cxn ang="0">
                    <a:pos x="67" y="26"/>
                  </a:cxn>
                  <a:cxn ang="0">
                    <a:pos x="40" y="51"/>
                  </a:cxn>
                  <a:cxn ang="0">
                    <a:pos x="59" y="81"/>
                  </a:cxn>
                  <a:cxn ang="0">
                    <a:pos x="89" y="61"/>
                  </a:cxn>
                  <a:cxn ang="0">
                    <a:pos x="86" y="39"/>
                  </a:cxn>
                </a:cxnLst>
                <a:rect b="b" l="0" r="r" t="0"/>
                <a:pathLst>
                  <a:path h="168" w="110">
                    <a:moveTo>
                      <a:pt x="26" y="167"/>
                    </a:moveTo>
                    <a:cubicBezTo>
                      <a:pt x="15" y="166"/>
                      <a:pt x="6" y="165"/>
                      <a:pt x="0" y="164"/>
                    </a:cubicBezTo>
                    <a:cubicBezTo>
                      <a:pt x="5" y="140"/>
                      <a:pt x="5" y="140"/>
                      <a:pt x="5" y="140"/>
                    </a:cubicBezTo>
                    <a:cubicBezTo>
                      <a:pt x="11" y="140"/>
                      <a:pt x="16" y="141"/>
                      <a:pt x="23" y="142"/>
                    </a:cubicBezTo>
                    <a:cubicBezTo>
                      <a:pt x="62" y="143"/>
                      <a:pt x="72" y="124"/>
                      <a:pt x="82" y="98"/>
                    </a:cubicBezTo>
                    <a:cubicBezTo>
                      <a:pt x="75" y="102"/>
                      <a:pt x="64" y="106"/>
                      <a:pt x="54" y="105"/>
                    </a:cubicBezTo>
                    <a:cubicBezTo>
                      <a:pt x="29" y="104"/>
                      <a:pt x="14" y="79"/>
                      <a:pt x="18" y="51"/>
                    </a:cubicBezTo>
                    <a:cubicBezTo>
                      <a:pt x="22" y="24"/>
                      <a:pt x="43" y="0"/>
                      <a:pt x="69" y="1"/>
                    </a:cubicBezTo>
                    <a:cubicBezTo>
                      <a:pt x="80" y="1"/>
                      <a:pt x="89" y="6"/>
                      <a:pt x="96" y="15"/>
                    </a:cubicBezTo>
                    <a:cubicBezTo>
                      <a:pt x="110" y="31"/>
                      <a:pt x="110" y="55"/>
                      <a:pt x="106" y="78"/>
                    </a:cubicBezTo>
                    <a:cubicBezTo>
                      <a:pt x="98" y="135"/>
                      <a:pt x="62" y="168"/>
                      <a:pt x="26" y="167"/>
                    </a:cubicBezTo>
                    <a:close/>
                    <a:moveTo>
                      <a:pt x="86" y="39"/>
                    </a:moveTo>
                    <a:cubicBezTo>
                      <a:pt x="83" y="32"/>
                      <a:pt x="76" y="26"/>
                      <a:pt x="67" y="26"/>
                    </a:cubicBezTo>
                    <a:cubicBezTo>
                      <a:pt x="57" y="25"/>
                      <a:pt x="43" y="32"/>
                      <a:pt x="40" y="51"/>
                    </a:cubicBezTo>
                    <a:cubicBezTo>
                      <a:pt x="37" y="69"/>
                      <a:pt x="46" y="80"/>
                      <a:pt x="59" y="81"/>
                    </a:cubicBezTo>
                    <a:cubicBezTo>
                      <a:pt x="77" y="82"/>
                      <a:pt x="89" y="62"/>
                      <a:pt x="89" y="61"/>
                    </a:cubicBezTo>
                    <a:cubicBezTo>
                      <a:pt x="89" y="53"/>
                      <a:pt x="89" y="46"/>
                      <a:pt x="86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8" name="Freeform 123"/>
              <p:cNvSpPr/>
              <p:nvPr/>
            </p:nvSpPr>
            <p:spPr bwMode="auto">
              <a:xfrm>
                <a:off x="2165" y="3798"/>
                <a:ext cx="170" cy="245"/>
              </a:xfrm>
              <a:custGeom>
                <a:cxnLst>
                  <a:cxn ang="0">
                    <a:pos x="0" y="163"/>
                  </a:cxn>
                  <a:cxn ang="0">
                    <a:pos x="3" y="142"/>
                  </a:cxn>
                  <a:cxn ang="0">
                    <a:pos x="72" y="85"/>
                  </a:cxn>
                  <a:cxn ang="0">
                    <a:pos x="93" y="54"/>
                  </a:cxn>
                  <a:cxn ang="0">
                    <a:pos x="70" y="26"/>
                  </a:cxn>
                  <a:cxn ang="0">
                    <a:pos x="44" y="44"/>
                  </a:cxn>
                  <a:cxn ang="0">
                    <a:pos x="43" y="49"/>
                  </a:cxn>
                  <a:cxn ang="0">
                    <a:pos x="22" y="48"/>
                  </a:cxn>
                  <a:cxn ang="0">
                    <a:pos x="25" y="25"/>
                  </a:cxn>
                  <a:cxn ang="0">
                    <a:pos x="75" y="1"/>
                  </a:cxn>
                  <a:cxn ang="0">
                    <a:pos x="114" y="31"/>
                  </a:cxn>
                  <a:cxn ang="0">
                    <a:pos x="114" y="53"/>
                  </a:cxn>
                  <a:cxn ang="0">
                    <a:pos x="73" y="111"/>
                  </a:cxn>
                  <a:cxn ang="0">
                    <a:pos x="39" y="139"/>
                  </a:cxn>
                  <a:cxn ang="0">
                    <a:pos x="81" y="141"/>
                  </a:cxn>
                  <a:cxn ang="0">
                    <a:pos x="83" y="123"/>
                  </a:cxn>
                  <a:cxn ang="0">
                    <a:pos x="104" y="124"/>
                  </a:cxn>
                  <a:cxn ang="0">
                    <a:pos x="98" y="167"/>
                  </a:cxn>
                  <a:cxn ang="0">
                    <a:pos x="0" y="163"/>
                  </a:cxn>
                </a:cxnLst>
                <a:rect b="b" l="0" r="r" t="0"/>
                <a:pathLst>
                  <a:path h="167" w="115">
                    <a:moveTo>
                      <a:pt x="0" y="163"/>
                    </a:moveTo>
                    <a:cubicBezTo>
                      <a:pt x="3" y="142"/>
                      <a:pt x="3" y="142"/>
                      <a:pt x="3" y="142"/>
                    </a:cubicBezTo>
                    <a:cubicBezTo>
                      <a:pt x="72" y="85"/>
                      <a:pt x="72" y="85"/>
                      <a:pt x="72" y="85"/>
                    </a:cubicBezTo>
                    <a:cubicBezTo>
                      <a:pt x="86" y="73"/>
                      <a:pt x="92" y="65"/>
                      <a:pt x="93" y="54"/>
                    </a:cubicBezTo>
                    <a:cubicBezTo>
                      <a:pt x="96" y="36"/>
                      <a:pt x="84" y="26"/>
                      <a:pt x="70" y="26"/>
                    </a:cubicBezTo>
                    <a:cubicBezTo>
                      <a:pt x="69" y="26"/>
                      <a:pt x="47" y="26"/>
                      <a:pt x="44" y="44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9" y="9"/>
                      <a:pt x="56" y="0"/>
                      <a:pt x="75" y="1"/>
                    </a:cubicBezTo>
                    <a:cubicBezTo>
                      <a:pt x="97" y="2"/>
                      <a:pt x="109" y="17"/>
                      <a:pt x="114" y="31"/>
                    </a:cubicBezTo>
                    <a:cubicBezTo>
                      <a:pt x="116" y="38"/>
                      <a:pt x="115" y="45"/>
                      <a:pt x="114" y="53"/>
                    </a:cubicBezTo>
                    <a:cubicBezTo>
                      <a:pt x="111" y="80"/>
                      <a:pt x="94" y="92"/>
                      <a:pt x="73" y="111"/>
                    </a:cubicBezTo>
                    <a:cubicBezTo>
                      <a:pt x="39" y="139"/>
                      <a:pt x="39" y="139"/>
                      <a:pt x="39" y="139"/>
                    </a:cubicBezTo>
                    <a:cubicBezTo>
                      <a:pt x="81" y="141"/>
                      <a:pt x="81" y="141"/>
                      <a:pt x="81" y="141"/>
                    </a:cubicBezTo>
                    <a:cubicBezTo>
                      <a:pt x="83" y="123"/>
                      <a:pt x="83" y="123"/>
                      <a:pt x="83" y="123"/>
                    </a:cubicBezTo>
                    <a:cubicBezTo>
                      <a:pt x="104" y="124"/>
                      <a:pt x="104" y="124"/>
                      <a:pt x="104" y="124"/>
                    </a:cubicBezTo>
                    <a:cubicBezTo>
                      <a:pt x="98" y="167"/>
                      <a:pt x="98" y="167"/>
                      <a:pt x="98" y="167"/>
                    </a:cubicBezTo>
                    <a:lnTo>
                      <a:pt x="0" y="1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9" name="Freeform 124"/>
              <p:cNvSpPr>
                <a:spLocks noEditPoints="1"/>
              </p:cNvSpPr>
              <p:nvPr/>
            </p:nvSpPr>
            <p:spPr bwMode="auto">
              <a:xfrm>
                <a:off x="2570" y="3812"/>
                <a:ext cx="165" cy="251"/>
              </a:xfrm>
              <a:custGeom>
                <a:cxnLst>
                  <a:cxn ang="0">
                    <a:pos x="45" y="171"/>
                  </a:cxn>
                  <a:cxn ang="0">
                    <a:pos x="7" y="85"/>
                  </a:cxn>
                  <a:cxn ang="0">
                    <a:pos x="69" y="2"/>
                  </a:cxn>
                  <a:cxn ang="0">
                    <a:pos x="106" y="89"/>
                  </a:cxn>
                  <a:cxn ang="0">
                    <a:pos x="45" y="171"/>
                  </a:cxn>
                  <a:cxn ang="0">
                    <a:pos x="65" y="27"/>
                  </a:cxn>
                  <a:cxn ang="0">
                    <a:pos x="30" y="81"/>
                  </a:cxn>
                  <a:cxn ang="0">
                    <a:pos x="30" y="88"/>
                  </a:cxn>
                  <a:cxn ang="0">
                    <a:pos x="49" y="146"/>
                  </a:cxn>
                  <a:cxn ang="0">
                    <a:pos x="84" y="89"/>
                  </a:cxn>
                  <a:cxn ang="0">
                    <a:pos x="65" y="27"/>
                  </a:cxn>
                </a:cxnLst>
                <a:rect b="b" l="0" r="r" t="0"/>
                <a:pathLst>
                  <a:path h="173" w="113">
                    <a:moveTo>
                      <a:pt x="45" y="171"/>
                    </a:moveTo>
                    <a:cubicBezTo>
                      <a:pt x="0" y="169"/>
                      <a:pt x="4" y="109"/>
                      <a:pt x="7" y="85"/>
                    </a:cubicBezTo>
                    <a:cubicBezTo>
                      <a:pt x="10" y="65"/>
                      <a:pt x="21" y="0"/>
                      <a:pt x="69" y="2"/>
                    </a:cubicBezTo>
                    <a:cubicBezTo>
                      <a:pt x="113" y="4"/>
                      <a:pt x="110" y="60"/>
                      <a:pt x="106" y="89"/>
                    </a:cubicBezTo>
                    <a:cubicBezTo>
                      <a:pt x="103" y="109"/>
                      <a:pt x="93" y="173"/>
                      <a:pt x="45" y="171"/>
                    </a:cubicBezTo>
                    <a:close/>
                    <a:moveTo>
                      <a:pt x="65" y="27"/>
                    </a:moveTo>
                    <a:cubicBezTo>
                      <a:pt x="40" y="26"/>
                      <a:pt x="33" y="66"/>
                      <a:pt x="30" y="81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27" y="109"/>
                      <a:pt x="25" y="145"/>
                      <a:pt x="49" y="146"/>
                    </a:cubicBezTo>
                    <a:cubicBezTo>
                      <a:pt x="72" y="147"/>
                      <a:pt x="81" y="110"/>
                      <a:pt x="84" y="89"/>
                    </a:cubicBezTo>
                    <a:cubicBezTo>
                      <a:pt x="86" y="73"/>
                      <a:pt x="91" y="28"/>
                      <a:pt x="65" y="2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0" name="Freeform 125"/>
              <p:cNvSpPr/>
              <p:nvPr/>
            </p:nvSpPr>
            <p:spPr bwMode="auto">
              <a:xfrm>
                <a:off x="2776" y="3823"/>
                <a:ext cx="156" cy="242"/>
              </a:xfrm>
              <a:custGeom>
                <a:cxnLst>
                  <a:cxn ang="0">
                    <a:pos x="78" y="332"/>
                  </a:cxn>
                  <a:cxn ang="0">
                    <a:pos x="28" y="330"/>
                  </a:cxn>
                  <a:cxn ang="0">
                    <a:pos x="160" y="56"/>
                  </a:cxn>
                  <a:cxn ang="0">
                    <a:pos x="50" y="52"/>
                  </a:cxn>
                  <a:cxn ang="0">
                    <a:pos x="44" y="94"/>
                  </a:cxn>
                  <a:cxn ang="0">
                    <a:pos x="0" y="92"/>
                  </a:cxn>
                  <a:cxn ang="0">
                    <a:pos x="12" y="0"/>
                  </a:cxn>
                  <a:cxn ang="0">
                    <a:pos x="216" y="6"/>
                  </a:cxn>
                  <a:cxn ang="0">
                    <a:pos x="210" y="44"/>
                  </a:cxn>
                  <a:cxn ang="0">
                    <a:pos x="78" y="332"/>
                  </a:cxn>
                </a:cxnLst>
                <a:rect b="b" l="0" r="r" t="0"/>
                <a:pathLst>
                  <a:path h="332" w="216">
                    <a:moveTo>
                      <a:pt x="78" y="332"/>
                    </a:moveTo>
                    <a:lnTo>
                      <a:pt x="28" y="330"/>
                    </a:lnTo>
                    <a:lnTo>
                      <a:pt x="160" y="56"/>
                    </a:lnTo>
                    <a:lnTo>
                      <a:pt x="50" y="52"/>
                    </a:lnTo>
                    <a:lnTo>
                      <a:pt x="44" y="94"/>
                    </a:lnTo>
                    <a:lnTo>
                      <a:pt x="0" y="92"/>
                    </a:lnTo>
                    <a:lnTo>
                      <a:pt x="12" y="0"/>
                    </a:lnTo>
                    <a:lnTo>
                      <a:pt x="216" y="6"/>
                    </a:lnTo>
                    <a:lnTo>
                      <a:pt x="210" y="44"/>
                    </a:lnTo>
                    <a:lnTo>
                      <a:pt x="78" y="3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1" name="Freeform 126"/>
              <p:cNvSpPr>
                <a:spLocks noEditPoints="1"/>
              </p:cNvSpPr>
              <p:nvPr/>
            </p:nvSpPr>
            <p:spPr bwMode="auto">
              <a:xfrm>
                <a:off x="2963" y="3826"/>
                <a:ext cx="173" cy="256"/>
              </a:xfrm>
              <a:custGeom>
                <a:cxnLst>
                  <a:cxn ang="0">
                    <a:pos x="49" y="173"/>
                  </a:cxn>
                  <a:cxn ang="0">
                    <a:pos x="4" y="122"/>
                  </a:cxn>
                  <a:cxn ang="0">
                    <a:pos x="29" y="84"/>
                  </a:cxn>
                  <a:cxn ang="0">
                    <a:pos x="16" y="46"/>
                  </a:cxn>
                  <a:cxn ang="0">
                    <a:pos x="71" y="1"/>
                  </a:cxn>
                  <a:cxn ang="0">
                    <a:pos x="114" y="49"/>
                  </a:cxn>
                  <a:cxn ang="0">
                    <a:pos x="92" y="86"/>
                  </a:cxn>
                  <a:cxn ang="0">
                    <a:pos x="107" y="126"/>
                  </a:cxn>
                  <a:cxn ang="0">
                    <a:pos x="49" y="173"/>
                  </a:cxn>
                  <a:cxn ang="0">
                    <a:pos x="58" y="98"/>
                  </a:cxn>
                  <a:cxn ang="0">
                    <a:pos x="27" y="121"/>
                  </a:cxn>
                  <a:cxn ang="0">
                    <a:pos x="54" y="148"/>
                  </a:cxn>
                  <a:cxn ang="0">
                    <a:pos x="84" y="123"/>
                  </a:cxn>
                  <a:cxn ang="0">
                    <a:pos x="58" y="98"/>
                  </a:cxn>
                  <a:cxn ang="0">
                    <a:pos x="67" y="27"/>
                  </a:cxn>
                  <a:cxn ang="0">
                    <a:pos x="39" y="49"/>
                  </a:cxn>
                  <a:cxn ang="0">
                    <a:pos x="62" y="73"/>
                  </a:cxn>
                  <a:cxn ang="0">
                    <a:pos x="91" y="50"/>
                  </a:cxn>
                  <a:cxn ang="0">
                    <a:pos x="67" y="27"/>
                  </a:cxn>
                </a:cxnLst>
                <a:rect b="b" l="0" r="r" t="0"/>
                <a:pathLst>
                  <a:path h="175" w="117">
                    <a:moveTo>
                      <a:pt x="49" y="173"/>
                    </a:moveTo>
                    <a:cubicBezTo>
                      <a:pt x="26" y="172"/>
                      <a:pt x="0" y="155"/>
                      <a:pt x="4" y="122"/>
                    </a:cubicBezTo>
                    <a:cubicBezTo>
                      <a:pt x="6" y="106"/>
                      <a:pt x="16" y="92"/>
                      <a:pt x="29" y="84"/>
                    </a:cubicBezTo>
                    <a:cubicBezTo>
                      <a:pt x="19" y="73"/>
                      <a:pt x="14" y="61"/>
                      <a:pt x="16" y="46"/>
                    </a:cubicBezTo>
                    <a:cubicBezTo>
                      <a:pt x="19" y="23"/>
                      <a:pt x="40" y="0"/>
                      <a:pt x="71" y="1"/>
                    </a:cubicBezTo>
                    <a:cubicBezTo>
                      <a:pt x="99" y="2"/>
                      <a:pt x="117" y="23"/>
                      <a:pt x="114" y="49"/>
                    </a:cubicBezTo>
                    <a:cubicBezTo>
                      <a:pt x="111" y="66"/>
                      <a:pt x="103" y="77"/>
                      <a:pt x="92" y="86"/>
                    </a:cubicBezTo>
                    <a:cubicBezTo>
                      <a:pt x="103" y="96"/>
                      <a:pt x="109" y="109"/>
                      <a:pt x="107" y="126"/>
                    </a:cubicBezTo>
                    <a:cubicBezTo>
                      <a:pt x="104" y="146"/>
                      <a:pt x="86" y="175"/>
                      <a:pt x="49" y="173"/>
                    </a:cubicBezTo>
                    <a:close/>
                    <a:moveTo>
                      <a:pt x="58" y="98"/>
                    </a:moveTo>
                    <a:cubicBezTo>
                      <a:pt x="43" y="98"/>
                      <a:pt x="29" y="107"/>
                      <a:pt x="27" y="121"/>
                    </a:cubicBezTo>
                    <a:cubicBezTo>
                      <a:pt x="26" y="134"/>
                      <a:pt x="35" y="147"/>
                      <a:pt x="54" y="148"/>
                    </a:cubicBezTo>
                    <a:cubicBezTo>
                      <a:pt x="66" y="148"/>
                      <a:pt x="82" y="139"/>
                      <a:pt x="84" y="123"/>
                    </a:cubicBezTo>
                    <a:cubicBezTo>
                      <a:pt x="86" y="111"/>
                      <a:pt x="78" y="99"/>
                      <a:pt x="58" y="98"/>
                    </a:cubicBezTo>
                    <a:close/>
                    <a:moveTo>
                      <a:pt x="67" y="27"/>
                    </a:moveTo>
                    <a:cubicBezTo>
                      <a:pt x="52" y="26"/>
                      <a:pt x="41" y="36"/>
                      <a:pt x="39" y="49"/>
                    </a:cubicBezTo>
                    <a:cubicBezTo>
                      <a:pt x="37" y="63"/>
                      <a:pt x="48" y="72"/>
                      <a:pt x="62" y="73"/>
                    </a:cubicBezTo>
                    <a:cubicBezTo>
                      <a:pt x="75" y="73"/>
                      <a:pt x="89" y="65"/>
                      <a:pt x="91" y="50"/>
                    </a:cubicBezTo>
                    <a:cubicBezTo>
                      <a:pt x="92" y="40"/>
                      <a:pt x="88" y="28"/>
                      <a:pt x="67" y="2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2" name="Freeform 127"/>
              <p:cNvSpPr/>
              <p:nvPr/>
            </p:nvSpPr>
            <p:spPr bwMode="auto">
              <a:xfrm>
                <a:off x="3164" y="3834"/>
                <a:ext cx="167" cy="254"/>
              </a:xfrm>
              <a:custGeom>
                <a:cxnLst>
                  <a:cxn ang="0">
                    <a:pos x="0" y="336"/>
                  </a:cxn>
                  <a:cxn ang="0">
                    <a:pos x="6" y="284"/>
                  </a:cxn>
                  <a:cxn ang="0">
                    <a:pos x="94" y="288"/>
                  </a:cxn>
                  <a:cxn ang="0">
                    <a:pos x="124" y="60"/>
                  </a:cxn>
                  <a:cxn ang="0">
                    <a:pos x="36" y="76"/>
                  </a:cxn>
                  <a:cxn ang="0">
                    <a:pos x="42" y="24"/>
                  </a:cxn>
                  <a:cxn ang="0">
                    <a:pos x="178" y="0"/>
                  </a:cxn>
                  <a:cxn ang="0">
                    <a:pos x="142" y="290"/>
                  </a:cxn>
                  <a:cxn ang="0">
                    <a:pos x="228" y="294"/>
                  </a:cxn>
                  <a:cxn ang="0">
                    <a:pos x="222" y="346"/>
                  </a:cxn>
                  <a:cxn ang="0">
                    <a:pos x="0" y="336"/>
                  </a:cxn>
                </a:cxnLst>
                <a:rect b="b" l="0" r="r" t="0"/>
                <a:pathLst>
                  <a:path h="346" w="228">
                    <a:moveTo>
                      <a:pt x="0" y="336"/>
                    </a:moveTo>
                    <a:lnTo>
                      <a:pt x="6" y="284"/>
                    </a:lnTo>
                    <a:lnTo>
                      <a:pt x="94" y="288"/>
                    </a:lnTo>
                    <a:lnTo>
                      <a:pt x="124" y="60"/>
                    </a:lnTo>
                    <a:lnTo>
                      <a:pt x="36" y="76"/>
                    </a:lnTo>
                    <a:lnTo>
                      <a:pt x="42" y="24"/>
                    </a:lnTo>
                    <a:lnTo>
                      <a:pt x="178" y="0"/>
                    </a:lnTo>
                    <a:lnTo>
                      <a:pt x="142" y="290"/>
                    </a:lnTo>
                    <a:lnTo>
                      <a:pt x="228" y="294"/>
                    </a:lnTo>
                    <a:lnTo>
                      <a:pt x="222" y="346"/>
                    </a:lnTo>
                    <a:lnTo>
                      <a:pt x="0" y="3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3" name="Freeform 128"/>
              <p:cNvSpPr/>
              <p:nvPr/>
            </p:nvSpPr>
            <p:spPr bwMode="auto">
              <a:xfrm>
                <a:off x="3591" y="3851"/>
                <a:ext cx="167" cy="251"/>
              </a:xfrm>
              <a:custGeom>
                <a:cxnLst>
                  <a:cxn ang="0">
                    <a:pos x="88" y="340"/>
                  </a:cxn>
                  <a:cxn ang="0">
                    <a:pos x="34" y="338"/>
                  </a:cxn>
                  <a:cxn ang="0">
                    <a:pos x="168" y="58"/>
                  </a:cxn>
                  <a:cxn ang="0">
                    <a:pos x="52" y="52"/>
                  </a:cxn>
                  <a:cxn ang="0">
                    <a:pos x="48" y="96"/>
                  </a:cxn>
                  <a:cxn ang="0">
                    <a:pos x="0" y="94"/>
                  </a:cxn>
                  <a:cxn ang="0">
                    <a:pos x="10" y="0"/>
                  </a:cxn>
                  <a:cxn ang="0">
                    <a:pos x="226" y="6"/>
                  </a:cxn>
                  <a:cxn ang="0">
                    <a:pos x="222" y="44"/>
                  </a:cxn>
                  <a:cxn ang="0">
                    <a:pos x="88" y="340"/>
                  </a:cxn>
                </a:cxnLst>
                <a:rect b="b" l="0" r="r" t="0"/>
                <a:pathLst>
                  <a:path h="340" w="226">
                    <a:moveTo>
                      <a:pt x="88" y="340"/>
                    </a:moveTo>
                    <a:lnTo>
                      <a:pt x="34" y="338"/>
                    </a:lnTo>
                    <a:lnTo>
                      <a:pt x="168" y="58"/>
                    </a:lnTo>
                    <a:lnTo>
                      <a:pt x="52" y="52"/>
                    </a:lnTo>
                    <a:lnTo>
                      <a:pt x="48" y="96"/>
                    </a:lnTo>
                    <a:lnTo>
                      <a:pt x="0" y="94"/>
                    </a:lnTo>
                    <a:lnTo>
                      <a:pt x="10" y="0"/>
                    </a:lnTo>
                    <a:lnTo>
                      <a:pt x="226" y="6"/>
                    </a:lnTo>
                    <a:lnTo>
                      <a:pt x="222" y="44"/>
                    </a:lnTo>
                    <a:lnTo>
                      <a:pt x="88" y="34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4" name="Freeform 129"/>
              <p:cNvSpPr/>
              <p:nvPr/>
            </p:nvSpPr>
            <p:spPr bwMode="auto">
              <a:xfrm>
                <a:off x="3784" y="3857"/>
                <a:ext cx="170" cy="259"/>
              </a:xfrm>
              <a:custGeom>
                <a:cxnLst>
                  <a:cxn ang="0">
                    <a:pos x="54" y="177"/>
                  </a:cxn>
                  <a:cxn ang="0">
                    <a:pos x="0" y="159"/>
                  </a:cxn>
                  <a:cxn ang="0">
                    <a:pos x="11" y="137"/>
                  </a:cxn>
                  <a:cxn ang="0">
                    <a:pos x="54" y="151"/>
                  </a:cxn>
                  <a:cxn ang="0">
                    <a:pos x="89" y="125"/>
                  </a:cxn>
                  <a:cxn ang="0">
                    <a:pos x="61" y="98"/>
                  </a:cxn>
                  <a:cxn ang="0">
                    <a:pos x="47" y="98"/>
                  </a:cxn>
                  <a:cxn ang="0">
                    <a:pos x="50" y="72"/>
                  </a:cxn>
                  <a:cxn ang="0">
                    <a:pos x="54" y="72"/>
                  </a:cxn>
                  <a:cxn ang="0">
                    <a:pos x="90" y="50"/>
                  </a:cxn>
                  <a:cxn ang="0">
                    <a:pos x="68" y="27"/>
                  </a:cxn>
                  <a:cxn ang="0">
                    <a:pos x="29" y="40"/>
                  </a:cxn>
                  <a:cxn ang="0">
                    <a:pos x="20" y="19"/>
                  </a:cxn>
                  <a:cxn ang="0">
                    <a:pos x="71" y="0"/>
                  </a:cxn>
                  <a:cxn ang="0">
                    <a:pos x="111" y="23"/>
                  </a:cxn>
                  <a:cxn ang="0">
                    <a:pos x="115" y="49"/>
                  </a:cxn>
                  <a:cxn ang="0">
                    <a:pos x="95" y="84"/>
                  </a:cxn>
                  <a:cxn ang="0">
                    <a:pos x="113" y="127"/>
                  </a:cxn>
                  <a:cxn ang="0">
                    <a:pos x="54" y="177"/>
                  </a:cxn>
                </a:cxnLst>
                <a:rect b="b" l="0" r="r" t="0"/>
                <a:pathLst>
                  <a:path h="178" w="115">
                    <a:moveTo>
                      <a:pt x="54" y="177"/>
                    </a:moveTo>
                    <a:cubicBezTo>
                      <a:pt x="29" y="176"/>
                      <a:pt x="12" y="165"/>
                      <a:pt x="0" y="159"/>
                    </a:cubicBezTo>
                    <a:cubicBezTo>
                      <a:pt x="11" y="137"/>
                      <a:pt x="11" y="137"/>
                      <a:pt x="11" y="137"/>
                    </a:cubicBezTo>
                    <a:cubicBezTo>
                      <a:pt x="34" y="147"/>
                      <a:pt x="41" y="150"/>
                      <a:pt x="54" y="151"/>
                    </a:cubicBezTo>
                    <a:cubicBezTo>
                      <a:pt x="71" y="151"/>
                      <a:pt x="87" y="142"/>
                      <a:pt x="89" y="125"/>
                    </a:cubicBezTo>
                    <a:cubicBezTo>
                      <a:pt x="92" y="102"/>
                      <a:pt x="70" y="98"/>
                      <a:pt x="61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66" y="72"/>
                      <a:pt x="88" y="71"/>
                      <a:pt x="90" y="50"/>
                    </a:cubicBezTo>
                    <a:cubicBezTo>
                      <a:pt x="92" y="33"/>
                      <a:pt x="79" y="27"/>
                      <a:pt x="68" y="27"/>
                    </a:cubicBezTo>
                    <a:cubicBezTo>
                      <a:pt x="58" y="26"/>
                      <a:pt x="49" y="29"/>
                      <a:pt x="29" y="40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36" y="9"/>
                      <a:pt x="52" y="0"/>
                      <a:pt x="71" y="0"/>
                    </a:cubicBezTo>
                    <a:cubicBezTo>
                      <a:pt x="88" y="1"/>
                      <a:pt x="102" y="8"/>
                      <a:pt x="111" y="23"/>
                    </a:cubicBezTo>
                    <a:cubicBezTo>
                      <a:pt x="115" y="30"/>
                      <a:pt x="116" y="39"/>
                      <a:pt x="115" y="49"/>
                    </a:cubicBezTo>
                    <a:cubicBezTo>
                      <a:pt x="113" y="68"/>
                      <a:pt x="102" y="78"/>
                      <a:pt x="95" y="84"/>
                    </a:cubicBezTo>
                    <a:cubicBezTo>
                      <a:pt x="106" y="93"/>
                      <a:pt x="116" y="103"/>
                      <a:pt x="113" y="127"/>
                    </a:cubicBezTo>
                    <a:cubicBezTo>
                      <a:pt x="109" y="167"/>
                      <a:pt x="74" y="178"/>
                      <a:pt x="54" y="17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5" name="Freeform 130"/>
              <p:cNvSpPr/>
              <p:nvPr/>
            </p:nvSpPr>
            <p:spPr bwMode="auto">
              <a:xfrm>
                <a:off x="4016" y="3865"/>
                <a:ext cx="170" cy="256"/>
              </a:xfrm>
              <a:custGeom>
                <a:cxnLst>
                  <a:cxn ang="0">
                    <a:pos x="92" y="346"/>
                  </a:cxn>
                  <a:cxn ang="0">
                    <a:pos x="40" y="344"/>
                  </a:cxn>
                  <a:cxn ang="0">
                    <a:pos x="174" y="58"/>
                  </a:cxn>
                  <a:cxn ang="0">
                    <a:pos x="54" y="54"/>
                  </a:cxn>
                  <a:cxn ang="0">
                    <a:pos x="50" y="98"/>
                  </a:cxn>
                  <a:cxn ang="0">
                    <a:pos x="0" y="96"/>
                  </a:cxn>
                  <a:cxn ang="0">
                    <a:pos x="12" y="0"/>
                  </a:cxn>
                  <a:cxn ang="0">
                    <a:pos x="232" y="8"/>
                  </a:cxn>
                  <a:cxn ang="0">
                    <a:pos x="228" y="46"/>
                  </a:cxn>
                  <a:cxn ang="0">
                    <a:pos x="92" y="346"/>
                  </a:cxn>
                </a:cxnLst>
                <a:rect b="b" l="0" r="r" t="0"/>
                <a:pathLst>
                  <a:path h="346" w="231">
                    <a:moveTo>
                      <a:pt x="92" y="346"/>
                    </a:moveTo>
                    <a:lnTo>
                      <a:pt x="40" y="344"/>
                    </a:lnTo>
                    <a:lnTo>
                      <a:pt x="174" y="58"/>
                    </a:lnTo>
                    <a:lnTo>
                      <a:pt x="54" y="54"/>
                    </a:lnTo>
                    <a:lnTo>
                      <a:pt x="50" y="98"/>
                    </a:lnTo>
                    <a:lnTo>
                      <a:pt x="0" y="96"/>
                    </a:lnTo>
                    <a:lnTo>
                      <a:pt x="12" y="0"/>
                    </a:lnTo>
                    <a:lnTo>
                      <a:pt x="232" y="8"/>
                    </a:lnTo>
                    <a:lnTo>
                      <a:pt x="228" y="46"/>
                    </a:lnTo>
                    <a:lnTo>
                      <a:pt x="92" y="34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6" name="Freeform 131"/>
              <p:cNvSpPr>
                <a:spLocks noEditPoints="1"/>
              </p:cNvSpPr>
              <p:nvPr/>
            </p:nvSpPr>
            <p:spPr bwMode="auto">
              <a:xfrm>
                <a:off x="4234" y="3873"/>
                <a:ext cx="179" cy="265"/>
              </a:xfrm>
              <a:custGeom>
                <a:cxnLst>
                  <a:cxn ang="0">
                    <a:pos x="118" y="30"/>
                  </a:cxn>
                  <a:cxn ang="0">
                    <a:pos x="96" y="28"/>
                  </a:cxn>
                  <a:cxn ang="0">
                    <a:pos x="90" y="27"/>
                  </a:cxn>
                  <a:cxn ang="0">
                    <a:pos x="31" y="75"/>
                  </a:cxn>
                  <a:cxn ang="0">
                    <a:pos x="62" y="67"/>
                  </a:cxn>
                  <a:cxn ang="0">
                    <a:pos x="107" y="126"/>
                  </a:cxn>
                  <a:cxn ang="0">
                    <a:pos x="52" y="179"/>
                  </a:cxn>
                  <a:cxn ang="0">
                    <a:pos x="31" y="174"/>
                  </a:cxn>
                  <a:cxn ang="0">
                    <a:pos x="3" y="99"/>
                  </a:cxn>
                  <a:cxn ang="0">
                    <a:pos x="29" y="31"/>
                  </a:cxn>
                  <a:cxn ang="0">
                    <a:pos x="103" y="1"/>
                  </a:cxn>
                  <a:cxn ang="0">
                    <a:pos x="122" y="4"/>
                  </a:cxn>
                  <a:cxn ang="0">
                    <a:pos x="118" y="30"/>
                  </a:cxn>
                  <a:cxn ang="0">
                    <a:pos x="58" y="93"/>
                  </a:cxn>
                  <a:cxn ang="0">
                    <a:pos x="25" y="113"/>
                  </a:cxn>
                  <a:cxn ang="0">
                    <a:pos x="27" y="132"/>
                  </a:cxn>
                  <a:cxn ang="0">
                    <a:pos x="53" y="153"/>
                  </a:cxn>
                  <a:cxn ang="0">
                    <a:pos x="82" y="124"/>
                  </a:cxn>
                  <a:cxn ang="0">
                    <a:pos x="58" y="93"/>
                  </a:cxn>
                </a:cxnLst>
                <a:rect b="b" l="0" r="r" t="0"/>
                <a:pathLst>
                  <a:path h="181" w="122">
                    <a:moveTo>
                      <a:pt x="118" y="30"/>
                    </a:moveTo>
                    <a:cubicBezTo>
                      <a:pt x="96" y="28"/>
                      <a:pt x="96" y="28"/>
                      <a:pt x="96" y="28"/>
                    </a:cubicBezTo>
                    <a:cubicBezTo>
                      <a:pt x="94" y="28"/>
                      <a:pt x="92" y="27"/>
                      <a:pt x="90" y="27"/>
                    </a:cubicBezTo>
                    <a:cubicBezTo>
                      <a:pt x="58" y="26"/>
                      <a:pt x="41" y="44"/>
                      <a:pt x="31" y="75"/>
                    </a:cubicBezTo>
                    <a:cubicBezTo>
                      <a:pt x="42" y="69"/>
                      <a:pt x="48" y="66"/>
                      <a:pt x="62" y="67"/>
                    </a:cubicBezTo>
                    <a:cubicBezTo>
                      <a:pt x="95" y="68"/>
                      <a:pt x="110" y="98"/>
                      <a:pt x="107" y="126"/>
                    </a:cubicBezTo>
                    <a:cubicBezTo>
                      <a:pt x="104" y="155"/>
                      <a:pt x="80" y="181"/>
                      <a:pt x="52" y="179"/>
                    </a:cubicBezTo>
                    <a:cubicBezTo>
                      <a:pt x="45" y="179"/>
                      <a:pt x="37" y="176"/>
                      <a:pt x="31" y="174"/>
                    </a:cubicBezTo>
                    <a:cubicBezTo>
                      <a:pt x="5" y="161"/>
                      <a:pt x="0" y="128"/>
                      <a:pt x="3" y="99"/>
                    </a:cubicBezTo>
                    <a:cubicBezTo>
                      <a:pt x="6" y="74"/>
                      <a:pt x="15" y="50"/>
                      <a:pt x="29" y="31"/>
                    </a:cubicBezTo>
                    <a:cubicBezTo>
                      <a:pt x="48" y="7"/>
                      <a:pt x="76" y="0"/>
                      <a:pt x="103" y="1"/>
                    </a:cubicBezTo>
                    <a:cubicBezTo>
                      <a:pt x="112" y="2"/>
                      <a:pt x="117" y="3"/>
                      <a:pt x="122" y="4"/>
                    </a:cubicBezTo>
                    <a:lnTo>
                      <a:pt x="118" y="30"/>
                    </a:lnTo>
                    <a:close/>
                    <a:moveTo>
                      <a:pt x="58" y="93"/>
                    </a:moveTo>
                    <a:cubicBezTo>
                      <a:pt x="36" y="92"/>
                      <a:pt x="25" y="113"/>
                      <a:pt x="25" y="113"/>
                    </a:cubicBezTo>
                    <a:cubicBezTo>
                      <a:pt x="25" y="120"/>
                      <a:pt x="25" y="126"/>
                      <a:pt x="27" y="132"/>
                    </a:cubicBezTo>
                    <a:cubicBezTo>
                      <a:pt x="31" y="144"/>
                      <a:pt x="41" y="152"/>
                      <a:pt x="53" y="153"/>
                    </a:cubicBezTo>
                    <a:cubicBezTo>
                      <a:pt x="67" y="154"/>
                      <a:pt x="80" y="143"/>
                      <a:pt x="82" y="124"/>
                    </a:cubicBezTo>
                    <a:cubicBezTo>
                      <a:pt x="84" y="112"/>
                      <a:pt x="79" y="94"/>
                      <a:pt x="58" y="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shade val="4431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11" name="Group 132"/>
            <p:cNvGrpSpPr/>
            <p:nvPr/>
          </p:nvGrpSpPr>
          <p:grpSpPr>
            <a:xfrm>
              <a:off x="2832" y="1355"/>
              <a:ext cx="211" cy="181"/>
              <a:chOff x="741" y="2309"/>
              <a:chExt cx="624" cy="535"/>
            </a:xfrm>
          </p:grpSpPr>
          <p:sp>
            <p:nvSpPr>
              <p:cNvPr id="309" name="Freeform 133"/>
              <p:cNvSpPr/>
              <p:nvPr/>
            </p:nvSpPr>
            <p:spPr bwMode="auto">
              <a:xfrm>
                <a:off x="750" y="2316"/>
                <a:ext cx="616" cy="529"/>
              </a:xfrm>
              <a:custGeom>
                <a:cxnLst>
                  <a:cxn ang="0">
                    <a:pos x="375" y="311"/>
                  </a:cxn>
                  <a:cxn ang="0">
                    <a:pos x="324" y="358"/>
                  </a:cxn>
                  <a:cxn ang="0">
                    <a:pos x="37" y="338"/>
                  </a:cxn>
                  <a:cxn ang="0">
                    <a:pos x="5" y="286"/>
                  </a:cxn>
                  <a:cxn ang="0">
                    <a:pos x="46" y="48"/>
                  </a:cxn>
                  <a:cxn ang="0">
                    <a:pos x="95" y="1"/>
                  </a:cxn>
                  <a:cxn ang="0">
                    <a:pos x="380" y="16"/>
                  </a:cxn>
                  <a:cxn ang="0">
                    <a:pos x="414" y="68"/>
                  </a:cxn>
                  <a:cxn ang="0">
                    <a:pos x="375" y="311"/>
                  </a:cxn>
                </a:cxnLst>
                <a:rect b="b" l="0" r="r" t="0"/>
                <a:pathLst>
                  <a:path h="360" w="419">
                    <a:moveTo>
                      <a:pt x="375" y="311"/>
                    </a:moveTo>
                    <a:cubicBezTo>
                      <a:pt x="371" y="338"/>
                      <a:pt x="348" y="360"/>
                      <a:pt x="324" y="358"/>
                    </a:cubicBezTo>
                    <a:cubicBezTo>
                      <a:pt x="37" y="338"/>
                      <a:pt x="37" y="338"/>
                      <a:pt x="37" y="338"/>
                    </a:cubicBezTo>
                    <a:cubicBezTo>
                      <a:pt x="15" y="336"/>
                      <a:pt x="0" y="313"/>
                      <a:pt x="5" y="286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50" y="21"/>
                      <a:pt x="72" y="0"/>
                      <a:pt x="95" y="1"/>
                    </a:cubicBezTo>
                    <a:cubicBezTo>
                      <a:pt x="380" y="16"/>
                      <a:pt x="380" y="16"/>
                      <a:pt x="380" y="16"/>
                    </a:cubicBezTo>
                    <a:cubicBezTo>
                      <a:pt x="403" y="17"/>
                      <a:pt x="419" y="40"/>
                      <a:pt x="414" y="68"/>
                    </a:cubicBezTo>
                    <a:lnTo>
                      <a:pt x="375" y="31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>
                      <a:gamma/>
                      <a:shade val="34902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34902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10" name="Freeform 134"/>
              <p:cNvSpPr/>
              <p:nvPr/>
            </p:nvSpPr>
            <p:spPr bwMode="auto">
              <a:xfrm>
                <a:off x="742" y="2310"/>
                <a:ext cx="611" cy="524"/>
              </a:xfrm>
              <a:custGeom>
                <a:cxnLst>
                  <a:cxn ang="0">
                    <a:pos x="371" y="308"/>
                  </a:cxn>
                  <a:cxn ang="0">
                    <a:pos x="321" y="355"/>
                  </a:cxn>
                  <a:cxn ang="0">
                    <a:pos x="37" y="336"/>
                  </a:cxn>
                  <a:cxn ang="0">
                    <a:pos x="5" y="284"/>
                  </a:cxn>
                  <a:cxn ang="0">
                    <a:pos x="45" y="47"/>
                  </a:cxn>
                  <a:cxn ang="0">
                    <a:pos x="94" y="1"/>
                  </a:cxn>
                  <a:cxn ang="0">
                    <a:pos x="376" y="16"/>
                  </a:cxn>
                  <a:cxn ang="0">
                    <a:pos x="410" y="67"/>
                  </a:cxn>
                  <a:cxn ang="0">
                    <a:pos x="371" y="308"/>
                  </a:cxn>
                </a:cxnLst>
                <a:rect b="b" l="0" r="r" t="0"/>
                <a:pathLst>
                  <a:path h="357" w="415">
                    <a:moveTo>
                      <a:pt x="371" y="308"/>
                    </a:moveTo>
                    <a:cubicBezTo>
                      <a:pt x="367" y="336"/>
                      <a:pt x="344" y="357"/>
                      <a:pt x="321" y="355"/>
                    </a:cubicBezTo>
                    <a:cubicBezTo>
                      <a:pt x="37" y="336"/>
                      <a:pt x="37" y="336"/>
                      <a:pt x="37" y="336"/>
                    </a:cubicBezTo>
                    <a:cubicBezTo>
                      <a:pt x="15" y="334"/>
                      <a:pt x="0" y="311"/>
                      <a:pt x="5" y="284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50" y="21"/>
                      <a:pt x="72" y="0"/>
                      <a:pt x="94" y="1"/>
                    </a:cubicBezTo>
                    <a:cubicBezTo>
                      <a:pt x="376" y="16"/>
                      <a:pt x="376" y="16"/>
                      <a:pt x="376" y="16"/>
                    </a:cubicBezTo>
                    <a:cubicBezTo>
                      <a:pt x="399" y="17"/>
                      <a:pt x="415" y="40"/>
                      <a:pt x="410" y="67"/>
                    </a:cubicBezTo>
                    <a:lnTo>
                      <a:pt x="371" y="30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4" name="Freeform 135"/>
              <p:cNvSpPr>
                <a:spLocks noEditPoints="1"/>
              </p:cNvSpPr>
              <p:nvPr/>
            </p:nvSpPr>
            <p:spPr bwMode="auto">
              <a:xfrm>
                <a:off x="750" y="2324"/>
                <a:ext cx="597" cy="496"/>
              </a:xfrm>
              <a:custGeom>
                <a:cxnLst>
                  <a:cxn ang="0">
                    <a:pos x="259" y="131"/>
                  </a:cxn>
                  <a:cxn ang="0">
                    <a:pos x="254" y="144"/>
                  </a:cxn>
                  <a:cxn ang="0">
                    <a:pos x="241" y="170"/>
                  </a:cxn>
                  <a:cxn ang="0">
                    <a:pos x="245" y="198"/>
                  </a:cxn>
                  <a:cxn ang="0">
                    <a:pos x="193" y="283"/>
                  </a:cxn>
                  <a:cxn ang="0">
                    <a:pos x="182" y="338"/>
                  </a:cxn>
                  <a:cxn ang="0">
                    <a:pos x="195" y="288"/>
                  </a:cxn>
                  <a:cxn ang="0">
                    <a:pos x="367" y="298"/>
                  </a:cxn>
                  <a:cxn ang="0">
                    <a:pos x="212" y="282"/>
                  </a:cxn>
                  <a:cxn ang="0">
                    <a:pos x="251" y="216"/>
                  </a:cxn>
                  <a:cxn ang="0">
                    <a:pos x="380" y="218"/>
                  </a:cxn>
                  <a:cxn ang="0">
                    <a:pos x="249" y="194"/>
                  </a:cxn>
                  <a:cxn ang="0">
                    <a:pos x="257" y="148"/>
                  </a:cxn>
                  <a:cxn ang="0">
                    <a:pos x="392" y="141"/>
                  </a:cxn>
                  <a:cxn ang="0">
                    <a:pos x="262" y="127"/>
                  </a:cxn>
                  <a:cxn ang="0">
                    <a:pos x="240" y="52"/>
                  </a:cxn>
                  <a:cxn ang="0">
                    <a:pos x="243" y="1"/>
                  </a:cxn>
                  <a:cxn ang="0">
                    <a:pos x="229" y="55"/>
                  </a:cxn>
                  <a:cxn ang="0">
                    <a:pos x="238" y="58"/>
                  </a:cxn>
                  <a:cxn ang="0">
                    <a:pos x="238" y="58"/>
                  </a:cxn>
                  <a:cxn ang="0">
                    <a:pos x="238" y="58"/>
                  </a:cxn>
                  <a:cxn ang="0">
                    <a:pos x="405" y="61"/>
                  </a:cxn>
                  <a:cxn ang="0">
                    <a:pos x="207" y="49"/>
                  </a:cxn>
                  <a:cxn ang="0">
                    <a:pos x="40" y="42"/>
                  </a:cxn>
                  <a:cxn ang="0">
                    <a:pos x="191" y="56"/>
                  </a:cxn>
                  <a:cxn ang="0">
                    <a:pos x="152" y="121"/>
                  </a:cxn>
                  <a:cxn ang="0">
                    <a:pos x="27" y="119"/>
                  </a:cxn>
                  <a:cxn ang="0">
                    <a:pos x="154" y="142"/>
                  </a:cxn>
                  <a:cxn ang="0">
                    <a:pos x="146" y="188"/>
                  </a:cxn>
                  <a:cxn ang="0">
                    <a:pos x="14" y="195"/>
                  </a:cxn>
                  <a:cxn ang="0">
                    <a:pos x="137" y="208"/>
                  </a:cxn>
                  <a:cxn ang="0">
                    <a:pos x="153" y="278"/>
                  </a:cxn>
                  <a:cxn ang="0">
                    <a:pos x="0" y="273"/>
                  </a:cxn>
                  <a:cxn ang="0">
                    <a:pos x="162" y="284"/>
                  </a:cxn>
                  <a:cxn ang="0">
                    <a:pos x="159" y="336"/>
                  </a:cxn>
                  <a:cxn ang="0">
                    <a:pos x="173" y="282"/>
                  </a:cxn>
                  <a:cxn ang="0">
                    <a:pos x="140" y="218"/>
                  </a:cxn>
                  <a:cxn ang="0">
                    <a:pos x="148" y="192"/>
                  </a:cxn>
                  <a:cxn ang="0">
                    <a:pos x="161" y="166"/>
                  </a:cxn>
                  <a:cxn ang="0">
                    <a:pos x="157" y="138"/>
                  </a:cxn>
                  <a:cxn ang="0">
                    <a:pos x="202" y="56"/>
                  </a:cxn>
                  <a:cxn ang="0">
                    <a:pos x="202" y="56"/>
                  </a:cxn>
                  <a:cxn ang="0">
                    <a:pos x="212" y="54"/>
                  </a:cxn>
                  <a:cxn ang="0">
                    <a:pos x="216" y="0"/>
                  </a:cxn>
                </a:cxnLst>
                <a:rect b="b" l="0" r="r" t="0"/>
                <a:pathLst>
                  <a:path h="338" w="405">
                    <a:moveTo>
                      <a:pt x="261" y="127"/>
                    </a:moveTo>
                    <a:cubicBezTo>
                      <a:pt x="260" y="128"/>
                      <a:pt x="260" y="130"/>
                      <a:pt x="259" y="131"/>
                    </a:cubicBezTo>
                    <a:cubicBezTo>
                      <a:pt x="258" y="137"/>
                      <a:pt x="256" y="140"/>
                      <a:pt x="255" y="142"/>
                    </a:cubicBezTo>
                    <a:cubicBezTo>
                      <a:pt x="255" y="143"/>
                      <a:pt x="254" y="144"/>
                      <a:pt x="254" y="144"/>
                    </a:cubicBezTo>
                    <a:cubicBezTo>
                      <a:pt x="254" y="144"/>
                      <a:pt x="254" y="144"/>
                      <a:pt x="254" y="144"/>
                    </a:cubicBezTo>
                    <a:cubicBezTo>
                      <a:pt x="247" y="151"/>
                      <a:pt x="243" y="161"/>
                      <a:pt x="241" y="170"/>
                    </a:cubicBezTo>
                    <a:cubicBezTo>
                      <a:pt x="240" y="180"/>
                      <a:pt x="241" y="190"/>
                      <a:pt x="245" y="198"/>
                    </a:cubicBezTo>
                    <a:cubicBezTo>
                      <a:pt x="245" y="198"/>
                      <a:pt x="245" y="198"/>
                      <a:pt x="245" y="198"/>
                    </a:cubicBezTo>
                    <a:cubicBezTo>
                      <a:pt x="246" y="201"/>
                      <a:pt x="247" y="208"/>
                      <a:pt x="245" y="224"/>
                    </a:cubicBezTo>
                    <a:cubicBezTo>
                      <a:pt x="240" y="255"/>
                      <a:pt x="218" y="279"/>
                      <a:pt x="193" y="283"/>
                    </a:cubicBezTo>
                    <a:cubicBezTo>
                      <a:pt x="191" y="283"/>
                      <a:pt x="191" y="283"/>
                      <a:pt x="191" y="283"/>
                    </a:cubicBezTo>
                    <a:cubicBezTo>
                      <a:pt x="182" y="338"/>
                      <a:pt x="182" y="338"/>
                      <a:pt x="182" y="338"/>
                    </a:cubicBezTo>
                    <a:cubicBezTo>
                      <a:pt x="187" y="338"/>
                      <a:pt x="187" y="338"/>
                      <a:pt x="187" y="338"/>
                    </a:cubicBezTo>
                    <a:cubicBezTo>
                      <a:pt x="195" y="288"/>
                      <a:pt x="195" y="288"/>
                      <a:pt x="195" y="288"/>
                    </a:cubicBezTo>
                    <a:cubicBezTo>
                      <a:pt x="197" y="288"/>
                      <a:pt x="199" y="287"/>
                      <a:pt x="201" y="287"/>
                    </a:cubicBezTo>
                    <a:cubicBezTo>
                      <a:pt x="367" y="298"/>
                      <a:pt x="367" y="298"/>
                      <a:pt x="367" y="298"/>
                    </a:cubicBezTo>
                    <a:cubicBezTo>
                      <a:pt x="367" y="292"/>
                      <a:pt x="367" y="292"/>
                      <a:pt x="367" y="292"/>
                    </a:cubicBezTo>
                    <a:cubicBezTo>
                      <a:pt x="212" y="282"/>
                      <a:pt x="212" y="282"/>
                      <a:pt x="212" y="282"/>
                    </a:cubicBezTo>
                    <a:cubicBezTo>
                      <a:pt x="231" y="271"/>
                      <a:pt x="245" y="250"/>
                      <a:pt x="250" y="225"/>
                    </a:cubicBezTo>
                    <a:cubicBezTo>
                      <a:pt x="250" y="221"/>
                      <a:pt x="251" y="218"/>
                      <a:pt x="251" y="216"/>
                    </a:cubicBezTo>
                    <a:cubicBezTo>
                      <a:pt x="379" y="224"/>
                      <a:pt x="379" y="224"/>
                      <a:pt x="379" y="224"/>
                    </a:cubicBezTo>
                    <a:cubicBezTo>
                      <a:pt x="380" y="218"/>
                      <a:pt x="380" y="218"/>
                      <a:pt x="380" y="218"/>
                    </a:cubicBezTo>
                    <a:cubicBezTo>
                      <a:pt x="251" y="210"/>
                      <a:pt x="251" y="210"/>
                      <a:pt x="251" y="210"/>
                    </a:cubicBezTo>
                    <a:cubicBezTo>
                      <a:pt x="252" y="199"/>
                      <a:pt x="249" y="194"/>
                      <a:pt x="249" y="194"/>
                    </a:cubicBezTo>
                    <a:cubicBezTo>
                      <a:pt x="246" y="187"/>
                      <a:pt x="245" y="179"/>
                      <a:pt x="246" y="171"/>
                    </a:cubicBezTo>
                    <a:cubicBezTo>
                      <a:pt x="247" y="162"/>
                      <a:pt x="251" y="154"/>
                      <a:pt x="257" y="148"/>
                    </a:cubicBezTo>
                    <a:cubicBezTo>
                      <a:pt x="257" y="148"/>
                      <a:pt x="261" y="144"/>
                      <a:pt x="264" y="133"/>
                    </a:cubicBezTo>
                    <a:cubicBezTo>
                      <a:pt x="392" y="141"/>
                      <a:pt x="392" y="141"/>
                      <a:pt x="392" y="141"/>
                    </a:cubicBezTo>
                    <a:cubicBezTo>
                      <a:pt x="393" y="135"/>
                      <a:pt x="393" y="135"/>
                      <a:pt x="393" y="135"/>
                    </a:cubicBezTo>
                    <a:cubicBezTo>
                      <a:pt x="262" y="127"/>
                      <a:pt x="262" y="127"/>
                      <a:pt x="262" y="127"/>
                    </a:cubicBezTo>
                    <a:lnTo>
                      <a:pt x="261" y="127"/>
                    </a:lnTo>
                    <a:close/>
                    <a:moveTo>
                      <a:pt x="240" y="52"/>
                    </a:moveTo>
                    <a:cubicBezTo>
                      <a:pt x="238" y="51"/>
                      <a:pt x="236" y="51"/>
                      <a:pt x="235" y="50"/>
                    </a:cubicBezTo>
                    <a:cubicBezTo>
                      <a:pt x="243" y="1"/>
                      <a:pt x="243" y="1"/>
                      <a:pt x="243" y="1"/>
                    </a:cubicBezTo>
                    <a:cubicBezTo>
                      <a:pt x="238" y="1"/>
                      <a:pt x="238" y="1"/>
                      <a:pt x="238" y="1"/>
                    </a:cubicBezTo>
                    <a:cubicBezTo>
                      <a:pt x="229" y="55"/>
                      <a:pt x="229" y="55"/>
                      <a:pt x="229" y="55"/>
                    </a:cubicBezTo>
                    <a:cubicBezTo>
                      <a:pt x="231" y="55"/>
                      <a:pt x="231" y="55"/>
                      <a:pt x="231" y="55"/>
                    </a:cubicBezTo>
                    <a:cubicBezTo>
                      <a:pt x="234" y="56"/>
                      <a:pt x="235" y="57"/>
                      <a:pt x="238" y="58"/>
                    </a:cubicBezTo>
                    <a:cubicBezTo>
                      <a:pt x="238" y="58"/>
                      <a:pt x="238" y="58"/>
                      <a:pt x="238" y="58"/>
                    </a:cubicBezTo>
                    <a:cubicBezTo>
                      <a:pt x="238" y="58"/>
                      <a:pt x="238" y="58"/>
                      <a:pt x="238" y="58"/>
                    </a:cubicBezTo>
                    <a:cubicBezTo>
                      <a:pt x="238" y="58"/>
                      <a:pt x="238" y="58"/>
                      <a:pt x="238" y="58"/>
                    </a:cubicBezTo>
                    <a:cubicBezTo>
                      <a:pt x="238" y="58"/>
                      <a:pt x="238" y="58"/>
                      <a:pt x="238" y="58"/>
                    </a:cubicBezTo>
                    <a:cubicBezTo>
                      <a:pt x="404" y="67"/>
                      <a:pt x="404" y="67"/>
                      <a:pt x="404" y="67"/>
                    </a:cubicBezTo>
                    <a:cubicBezTo>
                      <a:pt x="405" y="61"/>
                      <a:pt x="405" y="61"/>
                      <a:pt x="405" y="61"/>
                    </a:cubicBezTo>
                    <a:lnTo>
                      <a:pt x="240" y="52"/>
                    </a:lnTo>
                    <a:close/>
                    <a:moveTo>
                      <a:pt x="207" y="49"/>
                    </a:moveTo>
                    <a:cubicBezTo>
                      <a:pt x="206" y="49"/>
                      <a:pt x="204" y="50"/>
                      <a:pt x="202" y="50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191" y="56"/>
                      <a:pt x="191" y="56"/>
                      <a:pt x="191" y="56"/>
                    </a:cubicBezTo>
                    <a:cubicBezTo>
                      <a:pt x="172" y="66"/>
                      <a:pt x="157" y="87"/>
                      <a:pt x="153" y="112"/>
                    </a:cubicBezTo>
                    <a:cubicBezTo>
                      <a:pt x="153" y="115"/>
                      <a:pt x="152" y="118"/>
                      <a:pt x="152" y="121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7" y="119"/>
                      <a:pt x="27" y="119"/>
                      <a:pt x="27" y="119"/>
                    </a:cubicBezTo>
                    <a:cubicBezTo>
                      <a:pt x="152" y="127"/>
                      <a:pt x="152" y="127"/>
                      <a:pt x="152" y="127"/>
                    </a:cubicBezTo>
                    <a:cubicBezTo>
                      <a:pt x="151" y="138"/>
                      <a:pt x="153" y="142"/>
                      <a:pt x="154" y="142"/>
                    </a:cubicBezTo>
                    <a:cubicBezTo>
                      <a:pt x="157" y="149"/>
                      <a:pt x="158" y="157"/>
                      <a:pt x="157" y="165"/>
                    </a:cubicBezTo>
                    <a:cubicBezTo>
                      <a:pt x="155" y="174"/>
                      <a:pt x="151" y="182"/>
                      <a:pt x="146" y="188"/>
                    </a:cubicBezTo>
                    <a:cubicBezTo>
                      <a:pt x="145" y="188"/>
                      <a:pt x="142" y="192"/>
                      <a:pt x="139" y="203"/>
                    </a:cubicBezTo>
                    <a:cubicBezTo>
                      <a:pt x="14" y="195"/>
                      <a:pt x="14" y="195"/>
                      <a:pt x="14" y="195"/>
                    </a:cubicBezTo>
                    <a:cubicBezTo>
                      <a:pt x="13" y="201"/>
                      <a:pt x="13" y="201"/>
                      <a:pt x="13" y="201"/>
                    </a:cubicBezTo>
                    <a:cubicBezTo>
                      <a:pt x="137" y="208"/>
                      <a:pt x="137" y="208"/>
                      <a:pt x="137" y="208"/>
                    </a:cubicBezTo>
                    <a:cubicBezTo>
                      <a:pt x="137" y="211"/>
                      <a:pt x="136" y="214"/>
                      <a:pt x="135" y="218"/>
                    </a:cubicBezTo>
                    <a:cubicBezTo>
                      <a:pt x="131" y="242"/>
                      <a:pt x="139" y="265"/>
                      <a:pt x="153" y="278"/>
                    </a:cubicBezTo>
                    <a:cubicBezTo>
                      <a:pt x="1" y="268"/>
                      <a:pt x="1" y="268"/>
                      <a:pt x="1" y="268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162" y="284"/>
                      <a:pt x="162" y="284"/>
                      <a:pt x="162" y="284"/>
                    </a:cubicBezTo>
                    <a:cubicBezTo>
                      <a:pt x="162" y="284"/>
                      <a:pt x="162" y="284"/>
                      <a:pt x="162" y="284"/>
                    </a:cubicBezTo>
                    <a:cubicBezTo>
                      <a:pt x="164" y="285"/>
                      <a:pt x="166" y="286"/>
                      <a:pt x="168" y="287"/>
                    </a:cubicBezTo>
                    <a:cubicBezTo>
                      <a:pt x="159" y="336"/>
                      <a:pt x="159" y="336"/>
                      <a:pt x="159" y="336"/>
                    </a:cubicBezTo>
                    <a:cubicBezTo>
                      <a:pt x="164" y="337"/>
                      <a:pt x="164" y="337"/>
                      <a:pt x="164" y="337"/>
                    </a:cubicBezTo>
                    <a:cubicBezTo>
                      <a:pt x="173" y="282"/>
                      <a:pt x="173" y="282"/>
                      <a:pt x="173" y="282"/>
                    </a:cubicBezTo>
                    <a:cubicBezTo>
                      <a:pt x="171" y="282"/>
                      <a:pt x="171" y="282"/>
                      <a:pt x="171" y="282"/>
                    </a:cubicBezTo>
                    <a:cubicBezTo>
                      <a:pt x="149" y="274"/>
                      <a:pt x="135" y="248"/>
                      <a:pt x="140" y="218"/>
                    </a:cubicBezTo>
                    <a:cubicBezTo>
                      <a:pt x="142" y="207"/>
                      <a:pt x="144" y="200"/>
                      <a:pt x="146" y="196"/>
                    </a:cubicBezTo>
                    <a:cubicBezTo>
                      <a:pt x="147" y="195"/>
                      <a:pt x="148" y="193"/>
                      <a:pt x="148" y="192"/>
                    </a:cubicBezTo>
                    <a:cubicBezTo>
                      <a:pt x="149" y="192"/>
                      <a:pt x="149" y="192"/>
                      <a:pt x="149" y="192"/>
                    </a:cubicBezTo>
                    <a:cubicBezTo>
                      <a:pt x="156" y="185"/>
                      <a:pt x="160" y="175"/>
                      <a:pt x="161" y="166"/>
                    </a:cubicBezTo>
                    <a:cubicBezTo>
                      <a:pt x="163" y="156"/>
                      <a:pt x="162" y="146"/>
                      <a:pt x="158" y="139"/>
                    </a:cubicBezTo>
                    <a:cubicBezTo>
                      <a:pt x="158" y="139"/>
                      <a:pt x="158" y="139"/>
                      <a:pt x="157" y="138"/>
                    </a:cubicBezTo>
                    <a:cubicBezTo>
                      <a:pt x="157" y="135"/>
                      <a:pt x="155" y="128"/>
                      <a:pt x="158" y="112"/>
                    </a:cubicBezTo>
                    <a:cubicBezTo>
                      <a:pt x="163" y="86"/>
                      <a:pt x="180" y="64"/>
                      <a:pt x="202" y="56"/>
                    </a:cubicBezTo>
                    <a:cubicBezTo>
                      <a:pt x="202" y="56"/>
                      <a:pt x="202" y="56"/>
                      <a:pt x="202" y="56"/>
                    </a:cubicBezTo>
                    <a:cubicBezTo>
                      <a:pt x="202" y="56"/>
                      <a:pt x="202" y="56"/>
                      <a:pt x="202" y="56"/>
                    </a:cubicBezTo>
                    <a:cubicBezTo>
                      <a:pt x="205" y="55"/>
                      <a:pt x="207" y="54"/>
                      <a:pt x="210" y="54"/>
                    </a:cubicBezTo>
                    <a:cubicBezTo>
                      <a:pt x="212" y="54"/>
                      <a:pt x="212" y="54"/>
                      <a:pt x="212" y="54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16" y="0"/>
                      <a:pt x="216" y="0"/>
                      <a:pt x="216" y="0"/>
                    </a:cubicBezTo>
                    <a:lnTo>
                      <a:pt x="207" y="4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212" name="Freeform 136"/>
            <p:cNvSpPr>
              <a:spLocks noEditPoints="1"/>
            </p:cNvSpPr>
            <p:nvPr/>
          </p:nvSpPr>
          <p:spPr bwMode="auto">
            <a:xfrm>
              <a:off x="3068" y="883"/>
              <a:ext cx="1078" cy="151"/>
            </a:xfrm>
            <a:custGeom>
              <a:cxnLst>
                <a:cxn ang="0">
                  <a:pos x="7" y="133"/>
                </a:cxn>
                <a:cxn ang="0">
                  <a:pos x="183" y="243"/>
                </a:cxn>
                <a:cxn ang="0">
                  <a:pos x="141" y="195"/>
                </a:cxn>
                <a:cxn ang="0">
                  <a:pos x="80" y="136"/>
                </a:cxn>
                <a:cxn ang="0">
                  <a:pos x="159" y="74"/>
                </a:cxn>
                <a:cxn ang="0">
                  <a:pos x="216" y="28"/>
                </a:cxn>
                <a:cxn ang="0">
                  <a:pos x="330" y="78"/>
                </a:cxn>
                <a:cxn ang="0">
                  <a:pos x="307" y="266"/>
                </a:cxn>
                <a:cxn ang="0">
                  <a:pos x="367" y="147"/>
                </a:cxn>
                <a:cxn ang="0">
                  <a:pos x="391" y="74"/>
                </a:cxn>
                <a:cxn ang="0">
                  <a:pos x="509" y="74"/>
                </a:cxn>
                <a:cxn ang="0">
                  <a:pos x="415" y="249"/>
                </a:cxn>
                <a:cxn ang="0">
                  <a:pos x="583" y="214"/>
                </a:cxn>
                <a:cxn ang="0">
                  <a:pos x="468" y="218"/>
                </a:cxn>
                <a:cxn ang="0">
                  <a:pos x="578" y="107"/>
                </a:cxn>
                <a:cxn ang="0">
                  <a:pos x="469" y="153"/>
                </a:cxn>
                <a:cxn ang="0">
                  <a:pos x="524" y="130"/>
                </a:cxn>
                <a:cxn ang="0">
                  <a:pos x="733" y="82"/>
                </a:cxn>
                <a:cxn ang="0">
                  <a:pos x="616" y="180"/>
                </a:cxn>
                <a:cxn ang="0">
                  <a:pos x="711" y="273"/>
                </a:cxn>
                <a:cxn ang="0">
                  <a:pos x="798" y="276"/>
                </a:cxn>
                <a:cxn ang="0">
                  <a:pos x="753" y="101"/>
                </a:cxn>
                <a:cxn ang="0">
                  <a:pos x="706" y="224"/>
                </a:cxn>
                <a:cxn ang="0">
                  <a:pos x="696" y="149"/>
                </a:cxn>
                <a:cxn ang="0">
                  <a:pos x="744" y="180"/>
                </a:cxn>
                <a:cxn ang="0">
                  <a:pos x="940" y="84"/>
                </a:cxn>
                <a:cxn ang="0">
                  <a:pos x="873" y="58"/>
                </a:cxn>
                <a:cxn ang="0">
                  <a:pos x="881" y="4"/>
                </a:cxn>
                <a:cxn ang="0">
                  <a:pos x="1008" y="24"/>
                </a:cxn>
                <a:cxn ang="0">
                  <a:pos x="968" y="128"/>
                </a:cxn>
                <a:cxn ang="0">
                  <a:pos x="991" y="270"/>
                </a:cxn>
                <a:cxn ang="0">
                  <a:pos x="1074" y="225"/>
                </a:cxn>
                <a:cxn ang="0">
                  <a:pos x="1064" y="129"/>
                </a:cxn>
                <a:cxn ang="0">
                  <a:pos x="1070" y="85"/>
                </a:cxn>
                <a:cxn ang="0">
                  <a:pos x="1295" y="45"/>
                </a:cxn>
                <a:cxn ang="0">
                  <a:pos x="1362" y="293"/>
                </a:cxn>
                <a:cxn ang="0">
                  <a:pos x="1417" y="182"/>
                </a:cxn>
                <a:cxn ang="0">
                  <a:pos x="1330" y="202"/>
                </a:cxn>
                <a:cxn ang="0">
                  <a:pos x="1385" y="73"/>
                </a:cxn>
                <a:cxn ang="0">
                  <a:pos x="1504" y="119"/>
                </a:cxn>
                <a:cxn ang="0">
                  <a:pos x="1667" y="111"/>
                </a:cxn>
                <a:cxn ang="0">
                  <a:pos x="1553" y="114"/>
                </a:cxn>
                <a:cxn ang="0">
                  <a:pos x="1595" y="297"/>
                </a:cxn>
                <a:cxn ang="0">
                  <a:pos x="1654" y="291"/>
                </a:cxn>
                <a:cxn ang="0">
                  <a:pos x="1670" y="86"/>
                </a:cxn>
                <a:cxn ang="0">
                  <a:pos x="1649" y="225"/>
                </a:cxn>
                <a:cxn ang="0">
                  <a:pos x="1596" y="193"/>
                </a:cxn>
                <a:cxn ang="0">
                  <a:pos x="1657" y="161"/>
                </a:cxn>
                <a:cxn ang="0">
                  <a:pos x="1856" y="92"/>
                </a:cxn>
                <a:cxn ang="0">
                  <a:pos x="1840" y="295"/>
                </a:cxn>
                <a:cxn ang="0">
                  <a:pos x="1902" y="166"/>
                </a:cxn>
                <a:cxn ang="0">
                  <a:pos x="1927" y="88"/>
                </a:cxn>
                <a:cxn ang="0">
                  <a:pos x="2094" y="18"/>
                </a:cxn>
                <a:cxn ang="0">
                  <a:pos x="2028" y="88"/>
                </a:cxn>
                <a:cxn ang="0">
                  <a:pos x="1948" y="273"/>
                </a:cxn>
                <a:cxn ang="0">
                  <a:pos x="2075" y="272"/>
                </a:cxn>
                <a:cxn ang="0">
                  <a:pos x="2173" y="18"/>
                </a:cxn>
                <a:cxn ang="0">
                  <a:pos x="2067" y="231"/>
                </a:cxn>
                <a:cxn ang="0">
                  <a:pos x="2011" y="199"/>
                </a:cxn>
                <a:cxn ang="0">
                  <a:pos x="2075" y="166"/>
                </a:cxn>
              </a:cxnLst>
              <a:rect b="b" l="0" r="r" t="0"/>
              <a:pathLst>
                <a:path h="305" w="2173">
                  <a:moveTo>
                    <a:pt x="140" y="0"/>
                  </a:moveTo>
                  <a:cubicBezTo>
                    <a:pt x="108" y="0"/>
                    <a:pt x="80" y="12"/>
                    <a:pt x="55" y="36"/>
                  </a:cubicBezTo>
                  <a:cubicBezTo>
                    <a:pt x="29" y="60"/>
                    <a:pt x="14" y="92"/>
                    <a:pt x="7" y="133"/>
                  </a:cubicBezTo>
                  <a:cubicBezTo>
                    <a:pt x="0" y="174"/>
                    <a:pt x="6" y="207"/>
                    <a:pt x="23" y="231"/>
                  </a:cubicBezTo>
                  <a:cubicBezTo>
                    <a:pt x="40" y="256"/>
                    <a:pt x="67" y="269"/>
                    <a:pt x="104" y="269"/>
                  </a:cubicBezTo>
                  <a:cubicBezTo>
                    <a:pt x="135" y="270"/>
                    <a:pt x="161" y="261"/>
                    <a:pt x="183" y="243"/>
                  </a:cubicBezTo>
                  <a:cubicBezTo>
                    <a:pt x="205" y="225"/>
                    <a:pt x="220" y="199"/>
                    <a:pt x="229" y="166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4" y="178"/>
                    <a:pt x="149" y="188"/>
                    <a:pt x="141" y="195"/>
                  </a:cubicBezTo>
                  <a:cubicBezTo>
                    <a:pt x="133" y="202"/>
                    <a:pt x="123" y="205"/>
                    <a:pt x="112" y="205"/>
                  </a:cubicBezTo>
                  <a:cubicBezTo>
                    <a:pt x="95" y="205"/>
                    <a:pt x="84" y="198"/>
                    <a:pt x="80" y="184"/>
                  </a:cubicBezTo>
                  <a:cubicBezTo>
                    <a:pt x="76" y="173"/>
                    <a:pt x="76" y="158"/>
                    <a:pt x="80" y="136"/>
                  </a:cubicBezTo>
                  <a:cubicBezTo>
                    <a:pt x="84" y="112"/>
                    <a:pt x="90" y="94"/>
                    <a:pt x="100" y="81"/>
                  </a:cubicBezTo>
                  <a:cubicBezTo>
                    <a:pt x="109" y="69"/>
                    <a:pt x="120" y="62"/>
                    <a:pt x="133" y="62"/>
                  </a:cubicBezTo>
                  <a:cubicBezTo>
                    <a:pt x="145" y="62"/>
                    <a:pt x="153" y="66"/>
                    <a:pt x="159" y="74"/>
                  </a:cubicBezTo>
                  <a:cubicBezTo>
                    <a:pt x="165" y="81"/>
                    <a:pt x="168" y="91"/>
                    <a:pt x="167" y="105"/>
                  </a:cubicBezTo>
                  <a:cubicBezTo>
                    <a:pt x="237" y="105"/>
                    <a:pt x="237" y="105"/>
                    <a:pt x="237" y="105"/>
                  </a:cubicBezTo>
                  <a:cubicBezTo>
                    <a:pt x="239" y="72"/>
                    <a:pt x="232" y="46"/>
                    <a:pt x="216" y="28"/>
                  </a:cubicBezTo>
                  <a:cubicBezTo>
                    <a:pt x="199" y="10"/>
                    <a:pt x="174" y="0"/>
                    <a:pt x="140" y="0"/>
                  </a:cubicBezTo>
                  <a:close/>
                  <a:moveTo>
                    <a:pt x="324" y="116"/>
                  </a:moveTo>
                  <a:cubicBezTo>
                    <a:pt x="330" y="78"/>
                    <a:pt x="330" y="78"/>
                    <a:pt x="330" y="78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41" y="265"/>
                    <a:pt x="241" y="265"/>
                    <a:pt x="241" y="265"/>
                  </a:cubicBezTo>
                  <a:cubicBezTo>
                    <a:pt x="307" y="266"/>
                    <a:pt x="307" y="266"/>
                    <a:pt x="307" y="266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320" y="181"/>
                    <a:pt x="326" y="167"/>
                    <a:pt x="334" y="159"/>
                  </a:cubicBezTo>
                  <a:cubicBezTo>
                    <a:pt x="342" y="151"/>
                    <a:pt x="353" y="146"/>
                    <a:pt x="367" y="147"/>
                  </a:cubicBezTo>
                  <a:cubicBezTo>
                    <a:pt x="367" y="147"/>
                    <a:pt x="369" y="147"/>
                    <a:pt x="372" y="148"/>
                  </a:cubicBezTo>
                  <a:cubicBezTo>
                    <a:pt x="375" y="148"/>
                    <a:pt x="378" y="149"/>
                    <a:pt x="380" y="149"/>
                  </a:cubicBezTo>
                  <a:cubicBezTo>
                    <a:pt x="391" y="74"/>
                    <a:pt x="391" y="74"/>
                    <a:pt x="391" y="74"/>
                  </a:cubicBezTo>
                  <a:cubicBezTo>
                    <a:pt x="383" y="73"/>
                    <a:pt x="383" y="73"/>
                    <a:pt x="383" y="73"/>
                  </a:cubicBezTo>
                  <a:cubicBezTo>
                    <a:pt x="358" y="73"/>
                    <a:pt x="338" y="87"/>
                    <a:pt x="324" y="116"/>
                  </a:cubicBezTo>
                  <a:close/>
                  <a:moveTo>
                    <a:pt x="509" y="74"/>
                  </a:moveTo>
                  <a:cubicBezTo>
                    <a:pt x="482" y="74"/>
                    <a:pt x="457" y="83"/>
                    <a:pt x="436" y="102"/>
                  </a:cubicBezTo>
                  <a:cubicBezTo>
                    <a:pt x="415" y="120"/>
                    <a:pt x="403" y="144"/>
                    <a:pt x="398" y="175"/>
                  </a:cubicBezTo>
                  <a:cubicBezTo>
                    <a:pt x="393" y="206"/>
                    <a:pt x="399" y="230"/>
                    <a:pt x="415" y="249"/>
                  </a:cubicBezTo>
                  <a:cubicBezTo>
                    <a:pt x="429" y="266"/>
                    <a:pt x="451" y="275"/>
                    <a:pt x="479" y="275"/>
                  </a:cubicBezTo>
                  <a:cubicBezTo>
                    <a:pt x="502" y="276"/>
                    <a:pt x="522" y="272"/>
                    <a:pt x="540" y="263"/>
                  </a:cubicBezTo>
                  <a:cubicBezTo>
                    <a:pt x="560" y="252"/>
                    <a:pt x="575" y="236"/>
                    <a:pt x="583" y="214"/>
                  </a:cubicBezTo>
                  <a:cubicBezTo>
                    <a:pt x="518" y="213"/>
                    <a:pt x="518" y="213"/>
                    <a:pt x="518" y="213"/>
                  </a:cubicBezTo>
                  <a:cubicBezTo>
                    <a:pt x="512" y="224"/>
                    <a:pt x="503" y="229"/>
                    <a:pt x="491" y="229"/>
                  </a:cubicBezTo>
                  <a:cubicBezTo>
                    <a:pt x="481" y="229"/>
                    <a:pt x="474" y="225"/>
                    <a:pt x="468" y="218"/>
                  </a:cubicBezTo>
                  <a:cubicBezTo>
                    <a:pt x="463" y="211"/>
                    <a:pt x="461" y="202"/>
                    <a:pt x="463" y="191"/>
                  </a:cubicBezTo>
                  <a:cubicBezTo>
                    <a:pt x="592" y="193"/>
                    <a:pt x="592" y="193"/>
                    <a:pt x="592" y="193"/>
                  </a:cubicBezTo>
                  <a:cubicBezTo>
                    <a:pt x="597" y="157"/>
                    <a:pt x="593" y="129"/>
                    <a:pt x="578" y="107"/>
                  </a:cubicBezTo>
                  <a:cubicBezTo>
                    <a:pt x="563" y="85"/>
                    <a:pt x="540" y="74"/>
                    <a:pt x="509" y="74"/>
                  </a:cubicBezTo>
                  <a:close/>
                  <a:moveTo>
                    <a:pt x="530" y="153"/>
                  </a:moveTo>
                  <a:cubicBezTo>
                    <a:pt x="469" y="153"/>
                    <a:pt x="469" y="153"/>
                    <a:pt x="469" y="153"/>
                  </a:cubicBezTo>
                  <a:cubicBezTo>
                    <a:pt x="470" y="142"/>
                    <a:pt x="474" y="134"/>
                    <a:pt x="480" y="129"/>
                  </a:cubicBezTo>
                  <a:cubicBezTo>
                    <a:pt x="487" y="123"/>
                    <a:pt x="495" y="120"/>
                    <a:pt x="505" y="120"/>
                  </a:cubicBezTo>
                  <a:cubicBezTo>
                    <a:pt x="513" y="120"/>
                    <a:pt x="519" y="124"/>
                    <a:pt x="524" y="130"/>
                  </a:cubicBezTo>
                  <a:cubicBezTo>
                    <a:pt x="529" y="137"/>
                    <a:pt x="531" y="145"/>
                    <a:pt x="530" y="153"/>
                  </a:cubicBezTo>
                  <a:close/>
                  <a:moveTo>
                    <a:pt x="753" y="101"/>
                  </a:moveTo>
                  <a:cubicBezTo>
                    <a:pt x="747" y="92"/>
                    <a:pt x="740" y="85"/>
                    <a:pt x="733" y="82"/>
                  </a:cubicBezTo>
                  <a:cubicBezTo>
                    <a:pt x="726" y="78"/>
                    <a:pt x="716" y="76"/>
                    <a:pt x="705" y="76"/>
                  </a:cubicBezTo>
                  <a:cubicBezTo>
                    <a:pt x="684" y="76"/>
                    <a:pt x="665" y="85"/>
                    <a:pt x="648" y="104"/>
                  </a:cubicBezTo>
                  <a:cubicBezTo>
                    <a:pt x="632" y="123"/>
                    <a:pt x="621" y="149"/>
                    <a:pt x="616" y="180"/>
                  </a:cubicBezTo>
                  <a:cubicBezTo>
                    <a:pt x="612" y="208"/>
                    <a:pt x="616" y="231"/>
                    <a:pt x="626" y="249"/>
                  </a:cubicBezTo>
                  <a:cubicBezTo>
                    <a:pt x="638" y="269"/>
                    <a:pt x="656" y="279"/>
                    <a:pt x="681" y="279"/>
                  </a:cubicBezTo>
                  <a:cubicBezTo>
                    <a:pt x="692" y="279"/>
                    <a:pt x="702" y="277"/>
                    <a:pt x="711" y="273"/>
                  </a:cubicBezTo>
                  <a:cubicBezTo>
                    <a:pt x="720" y="268"/>
                    <a:pt x="729" y="260"/>
                    <a:pt x="739" y="249"/>
                  </a:cubicBezTo>
                  <a:cubicBezTo>
                    <a:pt x="735" y="274"/>
                    <a:pt x="735" y="274"/>
                    <a:pt x="735" y="274"/>
                  </a:cubicBezTo>
                  <a:cubicBezTo>
                    <a:pt x="798" y="276"/>
                    <a:pt x="798" y="276"/>
                    <a:pt x="798" y="276"/>
                  </a:cubicBezTo>
                  <a:cubicBezTo>
                    <a:pt x="835" y="11"/>
                    <a:pt x="835" y="11"/>
                    <a:pt x="835" y="11"/>
                  </a:cubicBezTo>
                  <a:cubicBezTo>
                    <a:pt x="766" y="10"/>
                    <a:pt x="766" y="10"/>
                    <a:pt x="766" y="10"/>
                  </a:cubicBezTo>
                  <a:lnTo>
                    <a:pt x="753" y="101"/>
                  </a:lnTo>
                  <a:close/>
                  <a:moveTo>
                    <a:pt x="744" y="180"/>
                  </a:moveTo>
                  <a:cubicBezTo>
                    <a:pt x="742" y="192"/>
                    <a:pt x="738" y="203"/>
                    <a:pt x="733" y="210"/>
                  </a:cubicBezTo>
                  <a:cubicBezTo>
                    <a:pt x="726" y="220"/>
                    <a:pt x="717" y="224"/>
                    <a:pt x="706" y="224"/>
                  </a:cubicBezTo>
                  <a:cubicBezTo>
                    <a:pt x="696" y="224"/>
                    <a:pt x="689" y="219"/>
                    <a:pt x="686" y="209"/>
                  </a:cubicBezTo>
                  <a:cubicBezTo>
                    <a:pt x="684" y="202"/>
                    <a:pt x="683" y="192"/>
                    <a:pt x="685" y="180"/>
                  </a:cubicBezTo>
                  <a:cubicBezTo>
                    <a:pt x="687" y="167"/>
                    <a:pt x="690" y="157"/>
                    <a:pt x="696" y="149"/>
                  </a:cubicBezTo>
                  <a:cubicBezTo>
                    <a:pt x="702" y="140"/>
                    <a:pt x="710" y="135"/>
                    <a:pt x="721" y="135"/>
                  </a:cubicBezTo>
                  <a:cubicBezTo>
                    <a:pt x="731" y="135"/>
                    <a:pt x="739" y="140"/>
                    <a:pt x="742" y="150"/>
                  </a:cubicBezTo>
                  <a:cubicBezTo>
                    <a:pt x="745" y="157"/>
                    <a:pt x="746" y="167"/>
                    <a:pt x="744" y="180"/>
                  </a:cubicBezTo>
                  <a:close/>
                  <a:moveTo>
                    <a:pt x="843" y="276"/>
                  </a:moveTo>
                  <a:cubicBezTo>
                    <a:pt x="913" y="278"/>
                    <a:pt x="913" y="278"/>
                    <a:pt x="913" y="278"/>
                  </a:cubicBezTo>
                  <a:cubicBezTo>
                    <a:pt x="940" y="84"/>
                    <a:pt x="940" y="84"/>
                    <a:pt x="940" y="84"/>
                  </a:cubicBezTo>
                  <a:cubicBezTo>
                    <a:pt x="870" y="83"/>
                    <a:pt x="870" y="83"/>
                    <a:pt x="870" y="83"/>
                  </a:cubicBezTo>
                  <a:lnTo>
                    <a:pt x="843" y="276"/>
                  </a:lnTo>
                  <a:close/>
                  <a:moveTo>
                    <a:pt x="873" y="58"/>
                  </a:moveTo>
                  <a:cubicBezTo>
                    <a:pt x="943" y="59"/>
                    <a:pt x="943" y="59"/>
                    <a:pt x="943" y="59"/>
                  </a:cubicBezTo>
                  <a:cubicBezTo>
                    <a:pt x="951" y="5"/>
                    <a:pt x="951" y="5"/>
                    <a:pt x="951" y="5"/>
                  </a:cubicBezTo>
                  <a:cubicBezTo>
                    <a:pt x="881" y="4"/>
                    <a:pt x="881" y="4"/>
                    <a:pt x="881" y="4"/>
                  </a:cubicBezTo>
                  <a:lnTo>
                    <a:pt x="873" y="58"/>
                  </a:lnTo>
                  <a:close/>
                  <a:moveTo>
                    <a:pt x="1078" y="24"/>
                  </a:moveTo>
                  <a:cubicBezTo>
                    <a:pt x="1008" y="24"/>
                    <a:pt x="1008" y="24"/>
                    <a:pt x="1008" y="24"/>
                  </a:cubicBezTo>
                  <a:cubicBezTo>
                    <a:pt x="1000" y="84"/>
                    <a:pt x="1000" y="84"/>
                    <a:pt x="1000" y="84"/>
                  </a:cubicBezTo>
                  <a:cubicBezTo>
                    <a:pt x="974" y="84"/>
                    <a:pt x="974" y="84"/>
                    <a:pt x="974" y="84"/>
                  </a:cubicBezTo>
                  <a:cubicBezTo>
                    <a:pt x="968" y="128"/>
                    <a:pt x="968" y="128"/>
                    <a:pt x="968" y="128"/>
                  </a:cubicBezTo>
                  <a:cubicBezTo>
                    <a:pt x="993" y="129"/>
                    <a:pt x="993" y="129"/>
                    <a:pt x="993" y="129"/>
                  </a:cubicBezTo>
                  <a:cubicBezTo>
                    <a:pt x="982" y="210"/>
                    <a:pt x="982" y="210"/>
                    <a:pt x="982" y="210"/>
                  </a:cubicBezTo>
                  <a:cubicBezTo>
                    <a:pt x="978" y="243"/>
                    <a:pt x="981" y="263"/>
                    <a:pt x="991" y="270"/>
                  </a:cubicBezTo>
                  <a:cubicBezTo>
                    <a:pt x="1000" y="276"/>
                    <a:pt x="1029" y="280"/>
                    <a:pt x="1078" y="281"/>
                  </a:cubicBezTo>
                  <a:cubicBezTo>
                    <a:pt x="1085" y="225"/>
                    <a:pt x="1085" y="225"/>
                    <a:pt x="1085" y="225"/>
                  </a:cubicBezTo>
                  <a:cubicBezTo>
                    <a:pt x="1074" y="225"/>
                    <a:pt x="1074" y="225"/>
                    <a:pt x="1074" y="225"/>
                  </a:cubicBezTo>
                  <a:cubicBezTo>
                    <a:pt x="1064" y="225"/>
                    <a:pt x="1058" y="223"/>
                    <a:pt x="1056" y="220"/>
                  </a:cubicBezTo>
                  <a:cubicBezTo>
                    <a:pt x="1054" y="216"/>
                    <a:pt x="1053" y="210"/>
                    <a:pt x="1055" y="200"/>
                  </a:cubicBezTo>
                  <a:cubicBezTo>
                    <a:pt x="1064" y="129"/>
                    <a:pt x="1064" y="129"/>
                    <a:pt x="1064" y="129"/>
                  </a:cubicBezTo>
                  <a:cubicBezTo>
                    <a:pt x="1099" y="130"/>
                    <a:pt x="1099" y="130"/>
                    <a:pt x="1099" y="130"/>
                  </a:cubicBezTo>
                  <a:cubicBezTo>
                    <a:pt x="1104" y="85"/>
                    <a:pt x="1104" y="85"/>
                    <a:pt x="1104" y="85"/>
                  </a:cubicBezTo>
                  <a:cubicBezTo>
                    <a:pt x="1070" y="85"/>
                    <a:pt x="1070" y="85"/>
                    <a:pt x="1070" y="85"/>
                  </a:cubicBezTo>
                  <a:lnTo>
                    <a:pt x="1078" y="24"/>
                  </a:lnTo>
                  <a:close/>
                  <a:moveTo>
                    <a:pt x="1390" y="7"/>
                  </a:moveTo>
                  <a:cubicBezTo>
                    <a:pt x="1353" y="7"/>
                    <a:pt x="1322" y="19"/>
                    <a:pt x="1295" y="45"/>
                  </a:cubicBezTo>
                  <a:cubicBezTo>
                    <a:pt x="1268" y="71"/>
                    <a:pt x="1251" y="105"/>
                    <a:pt x="1246" y="148"/>
                  </a:cubicBezTo>
                  <a:cubicBezTo>
                    <a:pt x="1240" y="192"/>
                    <a:pt x="1247" y="227"/>
                    <a:pt x="1268" y="253"/>
                  </a:cubicBezTo>
                  <a:cubicBezTo>
                    <a:pt x="1289" y="279"/>
                    <a:pt x="1320" y="293"/>
                    <a:pt x="1362" y="293"/>
                  </a:cubicBezTo>
                  <a:cubicBezTo>
                    <a:pt x="1396" y="294"/>
                    <a:pt x="1425" y="285"/>
                    <a:pt x="1450" y="265"/>
                  </a:cubicBezTo>
                  <a:cubicBezTo>
                    <a:pt x="1474" y="246"/>
                    <a:pt x="1490" y="219"/>
                    <a:pt x="1498" y="183"/>
                  </a:cubicBezTo>
                  <a:cubicBezTo>
                    <a:pt x="1417" y="182"/>
                    <a:pt x="1417" y="182"/>
                    <a:pt x="1417" y="182"/>
                  </a:cubicBezTo>
                  <a:cubicBezTo>
                    <a:pt x="1414" y="196"/>
                    <a:pt x="1408" y="206"/>
                    <a:pt x="1400" y="214"/>
                  </a:cubicBezTo>
                  <a:cubicBezTo>
                    <a:pt x="1391" y="221"/>
                    <a:pt x="1381" y="225"/>
                    <a:pt x="1368" y="225"/>
                  </a:cubicBezTo>
                  <a:cubicBezTo>
                    <a:pt x="1348" y="225"/>
                    <a:pt x="1336" y="217"/>
                    <a:pt x="1330" y="202"/>
                  </a:cubicBezTo>
                  <a:cubicBezTo>
                    <a:pt x="1326" y="191"/>
                    <a:pt x="1325" y="174"/>
                    <a:pt x="1328" y="152"/>
                  </a:cubicBezTo>
                  <a:cubicBezTo>
                    <a:pt x="1331" y="126"/>
                    <a:pt x="1338" y="106"/>
                    <a:pt x="1348" y="93"/>
                  </a:cubicBezTo>
                  <a:cubicBezTo>
                    <a:pt x="1358" y="79"/>
                    <a:pt x="1370" y="73"/>
                    <a:pt x="1385" y="73"/>
                  </a:cubicBezTo>
                  <a:cubicBezTo>
                    <a:pt x="1398" y="73"/>
                    <a:pt x="1408" y="77"/>
                    <a:pt x="1415" y="85"/>
                  </a:cubicBezTo>
                  <a:cubicBezTo>
                    <a:pt x="1422" y="93"/>
                    <a:pt x="1425" y="104"/>
                    <a:pt x="1425" y="118"/>
                  </a:cubicBezTo>
                  <a:cubicBezTo>
                    <a:pt x="1504" y="119"/>
                    <a:pt x="1504" y="119"/>
                    <a:pt x="1504" y="119"/>
                  </a:cubicBezTo>
                  <a:cubicBezTo>
                    <a:pt x="1505" y="83"/>
                    <a:pt x="1496" y="56"/>
                    <a:pt x="1476" y="36"/>
                  </a:cubicBezTo>
                  <a:cubicBezTo>
                    <a:pt x="1457" y="17"/>
                    <a:pt x="1428" y="7"/>
                    <a:pt x="1390" y="7"/>
                  </a:cubicBezTo>
                  <a:close/>
                  <a:moveTo>
                    <a:pt x="1667" y="111"/>
                  </a:moveTo>
                  <a:cubicBezTo>
                    <a:pt x="1661" y="101"/>
                    <a:pt x="1653" y="94"/>
                    <a:pt x="1645" y="90"/>
                  </a:cubicBezTo>
                  <a:cubicBezTo>
                    <a:pt x="1637" y="86"/>
                    <a:pt x="1627" y="84"/>
                    <a:pt x="1614" y="84"/>
                  </a:cubicBezTo>
                  <a:cubicBezTo>
                    <a:pt x="1591" y="84"/>
                    <a:pt x="1571" y="94"/>
                    <a:pt x="1553" y="114"/>
                  </a:cubicBezTo>
                  <a:cubicBezTo>
                    <a:pt x="1536" y="133"/>
                    <a:pt x="1525" y="160"/>
                    <a:pt x="1521" y="193"/>
                  </a:cubicBezTo>
                  <a:cubicBezTo>
                    <a:pt x="1518" y="222"/>
                    <a:pt x="1522" y="246"/>
                    <a:pt x="1534" y="265"/>
                  </a:cubicBezTo>
                  <a:cubicBezTo>
                    <a:pt x="1547" y="286"/>
                    <a:pt x="1567" y="296"/>
                    <a:pt x="1595" y="297"/>
                  </a:cubicBezTo>
                  <a:cubicBezTo>
                    <a:pt x="1607" y="297"/>
                    <a:pt x="1618" y="295"/>
                    <a:pt x="1627" y="290"/>
                  </a:cubicBezTo>
                  <a:cubicBezTo>
                    <a:pt x="1637" y="285"/>
                    <a:pt x="1647" y="277"/>
                    <a:pt x="1657" y="265"/>
                  </a:cubicBezTo>
                  <a:cubicBezTo>
                    <a:pt x="1654" y="291"/>
                    <a:pt x="1654" y="291"/>
                    <a:pt x="1654" y="291"/>
                  </a:cubicBezTo>
                  <a:cubicBezTo>
                    <a:pt x="1722" y="293"/>
                    <a:pt x="1722" y="293"/>
                    <a:pt x="1722" y="293"/>
                  </a:cubicBezTo>
                  <a:cubicBezTo>
                    <a:pt x="1746" y="87"/>
                    <a:pt x="1746" y="87"/>
                    <a:pt x="1746" y="87"/>
                  </a:cubicBezTo>
                  <a:cubicBezTo>
                    <a:pt x="1670" y="86"/>
                    <a:pt x="1670" y="86"/>
                    <a:pt x="1670" y="86"/>
                  </a:cubicBezTo>
                  <a:lnTo>
                    <a:pt x="1667" y="111"/>
                  </a:lnTo>
                  <a:close/>
                  <a:moveTo>
                    <a:pt x="1660" y="192"/>
                  </a:moveTo>
                  <a:cubicBezTo>
                    <a:pt x="1659" y="206"/>
                    <a:pt x="1655" y="217"/>
                    <a:pt x="1649" y="225"/>
                  </a:cubicBezTo>
                  <a:cubicBezTo>
                    <a:pt x="1642" y="234"/>
                    <a:pt x="1632" y="239"/>
                    <a:pt x="1620" y="239"/>
                  </a:cubicBezTo>
                  <a:cubicBezTo>
                    <a:pt x="1609" y="239"/>
                    <a:pt x="1601" y="234"/>
                    <a:pt x="1598" y="223"/>
                  </a:cubicBezTo>
                  <a:cubicBezTo>
                    <a:pt x="1595" y="216"/>
                    <a:pt x="1595" y="206"/>
                    <a:pt x="1596" y="193"/>
                  </a:cubicBezTo>
                  <a:cubicBezTo>
                    <a:pt x="1598" y="179"/>
                    <a:pt x="1601" y="169"/>
                    <a:pt x="1606" y="161"/>
                  </a:cubicBezTo>
                  <a:cubicBezTo>
                    <a:pt x="1613" y="151"/>
                    <a:pt x="1622" y="146"/>
                    <a:pt x="1634" y="146"/>
                  </a:cubicBezTo>
                  <a:cubicBezTo>
                    <a:pt x="1645" y="146"/>
                    <a:pt x="1653" y="151"/>
                    <a:pt x="1657" y="161"/>
                  </a:cubicBezTo>
                  <a:cubicBezTo>
                    <a:pt x="1661" y="169"/>
                    <a:pt x="1662" y="179"/>
                    <a:pt x="1660" y="192"/>
                  </a:cubicBezTo>
                  <a:close/>
                  <a:moveTo>
                    <a:pt x="1851" y="133"/>
                  </a:moveTo>
                  <a:cubicBezTo>
                    <a:pt x="1856" y="92"/>
                    <a:pt x="1856" y="92"/>
                    <a:pt x="1856" y="92"/>
                  </a:cubicBezTo>
                  <a:cubicBezTo>
                    <a:pt x="1786" y="91"/>
                    <a:pt x="1786" y="91"/>
                    <a:pt x="1786" y="91"/>
                  </a:cubicBezTo>
                  <a:cubicBezTo>
                    <a:pt x="1763" y="294"/>
                    <a:pt x="1763" y="294"/>
                    <a:pt x="1763" y="294"/>
                  </a:cubicBezTo>
                  <a:cubicBezTo>
                    <a:pt x="1840" y="295"/>
                    <a:pt x="1840" y="295"/>
                    <a:pt x="1840" y="295"/>
                  </a:cubicBezTo>
                  <a:cubicBezTo>
                    <a:pt x="1848" y="225"/>
                    <a:pt x="1848" y="225"/>
                    <a:pt x="1848" y="225"/>
                  </a:cubicBezTo>
                  <a:cubicBezTo>
                    <a:pt x="1850" y="203"/>
                    <a:pt x="1856" y="188"/>
                    <a:pt x="1865" y="179"/>
                  </a:cubicBezTo>
                  <a:cubicBezTo>
                    <a:pt x="1873" y="170"/>
                    <a:pt x="1886" y="166"/>
                    <a:pt x="1902" y="166"/>
                  </a:cubicBezTo>
                  <a:cubicBezTo>
                    <a:pt x="1903" y="166"/>
                    <a:pt x="1905" y="166"/>
                    <a:pt x="1909" y="167"/>
                  </a:cubicBezTo>
                  <a:cubicBezTo>
                    <a:pt x="1912" y="168"/>
                    <a:pt x="1915" y="168"/>
                    <a:pt x="1918" y="168"/>
                  </a:cubicBezTo>
                  <a:cubicBezTo>
                    <a:pt x="1927" y="88"/>
                    <a:pt x="1927" y="88"/>
                    <a:pt x="1927" y="88"/>
                  </a:cubicBezTo>
                  <a:cubicBezTo>
                    <a:pt x="1917" y="87"/>
                    <a:pt x="1917" y="87"/>
                    <a:pt x="1917" y="87"/>
                  </a:cubicBezTo>
                  <a:cubicBezTo>
                    <a:pt x="1888" y="86"/>
                    <a:pt x="1866" y="102"/>
                    <a:pt x="1851" y="133"/>
                  </a:cubicBezTo>
                  <a:close/>
                  <a:moveTo>
                    <a:pt x="2094" y="18"/>
                  </a:moveTo>
                  <a:cubicBezTo>
                    <a:pt x="2084" y="115"/>
                    <a:pt x="2084" y="115"/>
                    <a:pt x="2084" y="115"/>
                  </a:cubicBezTo>
                  <a:cubicBezTo>
                    <a:pt x="2077" y="105"/>
                    <a:pt x="2069" y="98"/>
                    <a:pt x="2061" y="94"/>
                  </a:cubicBezTo>
                  <a:cubicBezTo>
                    <a:pt x="2052" y="90"/>
                    <a:pt x="2041" y="88"/>
                    <a:pt x="2028" y="88"/>
                  </a:cubicBezTo>
                  <a:cubicBezTo>
                    <a:pt x="2004" y="88"/>
                    <a:pt x="1983" y="98"/>
                    <a:pt x="1966" y="118"/>
                  </a:cubicBezTo>
                  <a:cubicBezTo>
                    <a:pt x="1948" y="138"/>
                    <a:pt x="1937" y="165"/>
                    <a:pt x="1933" y="198"/>
                  </a:cubicBezTo>
                  <a:cubicBezTo>
                    <a:pt x="1930" y="229"/>
                    <a:pt x="1935" y="253"/>
                    <a:pt x="1948" y="273"/>
                  </a:cubicBezTo>
                  <a:cubicBezTo>
                    <a:pt x="1962" y="293"/>
                    <a:pt x="1983" y="304"/>
                    <a:pt x="2011" y="304"/>
                  </a:cubicBezTo>
                  <a:cubicBezTo>
                    <a:pt x="2024" y="305"/>
                    <a:pt x="2035" y="302"/>
                    <a:pt x="2045" y="298"/>
                  </a:cubicBezTo>
                  <a:cubicBezTo>
                    <a:pt x="2055" y="293"/>
                    <a:pt x="2065" y="284"/>
                    <a:pt x="2075" y="272"/>
                  </a:cubicBezTo>
                  <a:cubicBezTo>
                    <a:pt x="2073" y="299"/>
                    <a:pt x="2073" y="299"/>
                    <a:pt x="2073" y="299"/>
                  </a:cubicBezTo>
                  <a:cubicBezTo>
                    <a:pt x="2144" y="301"/>
                    <a:pt x="2144" y="301"/>
                    <a:pt x="2144" y="301"/>
                  </a:cubicBezTo>
                  <a:cubicBezTo>
                    <a:pt x="2173" y="18"/>
                    <a:pt x="2173" y="18"/>
                    <a:pt x="2173" y="18"/>
                  </a:cubicBezTo>
                  <a:lnTo>
                    <a:pt x="2094" y="18"/>
                  </a:lnTo>
                  <a:close/>
                  <a:moveTo>
                    <a:pt x="2078" y="198"/>
                  </a:moveTo>
                  <a:cubicBezTo>
                    <a:pt x="2077" y="212"/>
                    <a:pt x="2073" y="223"/>
                    <a:pt x="2067" y="231"/>
                  </a:cubicBezTo>
                  <a:cubicBezTo>
                    <a:pt x="2059" y="241"/>
                    <a:pt x="2049" y="246"/>
                    <a:pt x="2037" y="246"/>
                  </a:cubicBezTo>
                  <a:cubicBezTo>
                    <a:pt x="2025" y="245"/>
                    <a:pt x="2017" y="240"/>
                    <a:pt x="2013" y="230"/>
                  </a:cubicBezTo>
                  <a:cubicBezTo>
                    <a:pt x="2010" y="222"/>
                    <a:pt x="2010" y="212"/>
                    <a:pt x="2011" y="199"/>
                  </a:cubicBezTo>
                  <a:cubicBezTo>
                    <a:pt x="2013" y="185"/>
                    <a:pt x="2016" y="174"/>
                    <a:pt x="2021" y="166"/>
                  </a:cubicBezTo>
                  <a:cubicBezTo>
                    <a:pt x="2028" y="156"/>
                    <a:pt x="2038" y="150"/>
                    <a:pt x="2049" y="151"/>
                  </a:cubicBezTo>
                  <a:cubicBezTo>
                    <a:pt x="2061" y="151"/>
                    <a:pt x="2070" y="156"/>
                    <a:pt x="2075" y="166"/>
                  </a:cubicBezTo>
                  <a:cubicBezTo>
                    <a:pt x="2078" y="174"/>
                    <a:pt x="2079" y="185"/>
                    <a:pt x="2078" y="198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" name="Freeform 137"/>
            <p:cNvSpPr/>
            <p:nvPr/>
          </p:nvSpPr>
          <p:spPr bwMode="auto">
            <a:xfrm>
              <a:off x="2753" y="739"/>
              <a:ext cx="1524" cy="1142"/>
            </a:xfrm>
            <a:custGeom>
              <a:cxnLst>
                <a:cxn ang="0">
                  <a:pos x="2974" y="0"/>
                </a:cxn>
                <a:cxn ang="0">
                  <a:pos x="3019" y="162"/>
                </a:cxn>
                <a:cxn ang="0">
                  <a:pos x="2841" y="1997"/>
                </a:cxn>
                <a:cxn ang="0">
                  <a:pos x="2564" y="2247"/>
                </a:cxn>
                <a:cxn ang="0">
                  <a:pos x="45" y="2042"/>
                </a:cxn>
                <a:cxn ang="0">
                  <a:pos x="2608" y="2288"/>
                </a:cxn>
                <a:cxn ang="0">
                  <a:pos x="2885" y="2038"/>
                </a:cxn>
                <a:cxn ang="0">
                  <a:pos x="3063" y="204"/>
                </a:cxn>
                <a:cxn ang="0">
                  <a:pos x="2974" y="0"/>
                </a:cxn>
              </a:cxnLst>
              <a:rect b="b" l="0" r="r" t="0"/>
              <a:pathLst>
                <a:path h="2301" w="3071">
                  <a:moveTo>
                    <a:pt x="2974" y="0"/>
                  </a:moveTo>
                  <a:cubicBezTo>
                    <a:pt x="3008" y="43"/>
                    <a:pt x="3025" y="100"/>
                    <a:pt x="3019" y="162"/>
                  </a:cubicBezTo>
                  <a:cubicBezTo>
                    <a:pt x="2841" y="1997"/>
                    <a:pt x="2841" y="1997"/>
                    <a:pt x="2841" y="1997"/>
                  </a:cubicBezTo>
                  <a:cubicBezTo>
                    <a:pt x="2827" y="2147"/>
                    <a:pt x="2765" y="2254"/>
                    <a:pt x="2564" y="2247"/>
                  </a:cubicBezTo>
                  <a:cubicBezTo>
                    <a:pt x="2564" y="2247"/>
                    <a:pt x="0" y="2038"/>
                    <a:pt x="45" y="2042"/>
                  </a:cubicBezTo>
                  <a:cubicBezTo>
                    <a:pt x="2608" y="2288"/>
                    <a:pt x="2608" y="2288"/>
                    <a:pt x="2608" y="2288"/>
                  </a:cubicBezTo>
                  <a:cubicBezTo>
                    <a:pt x="2745" y="2301"/>
                    <a:pt x="2871" y="2188"/>
                    <a:pt x="2885" y="2038"/>
                  </a:cubicBezTo>
                  <a:cubicBezTo>
                    <a:pt x="3063" y="204"/>
                    <a:pt x="3063" y="204"/>
                    <a:pt x="3063" y="204"/>
                  </a:cubicBezTo>
                  <a:cubicBezTo>
                    <a:pt x="3071" y="118"/>
                    <a:pt x="3035" y="43"/>
                    <a:pt x="297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18CCB"/>
                </a:gs>
                <a:gs pos="50000">
                  <a:srgbClr val="018CCB">
                    <a:gamma/>
                    <a:tint val="9412"/>
                    <a:invGamma/>
                  </a:srgbClr>
                </a:gs>
                <a:gs pos="100000">
                  <a:srgbClr val="018CCB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14" name="Group 138"/>
            <p:cNvGrpSpPr/>
            <p:nvPr/>
          </p:nvGrpSpPr>
          <p:grpSpPr>
            <a:xfrm>
              <a:off x="2870" y="1204"/>
              <a:ext cx="1247" cy="133"/>
              <a:chOff x="720" y="3744"/>
              <a:chExt cx="3692" cy="393"/>
            </a:xfrm>
          </p:grpSpPr>
          <p:sp>
            <p:nvSpPr>
              <p:cNvPr id="216" name="Freeform 139"/>
              <p:cNvSpPr>
                <a:spLocks noEditPoints="1"/>
              </p:cNvSpPr>
              <p:nvPr/>
            </p:nvSpPr>
            <p:spPr bwMode="auto">
              <a:xfrm>
                <a:off x="720" y="3743"/>
                <a:ext cx="159" cy="240"/>
              </a:xfrm>
              <a:custGeom>
                <a:cxnLst>
                  <a:cxn ang="0">
                    <a:pos x="41" y="160"/>
                  </a:cxn>
                  <a:cxn ang="0">
                    <a:pos x="11" y="79"/>
                  </a:cxn>
                  <a:cxn ang="0">
                    <a:pos x="68" y="1"/>
                  </a:cxn>
                  <a:cxn ang="0">
                    <a:pos x="97" y="82"/>
                  </a:cxn>
                  <a:cxn ang="0">
                    <a:pos x="41" y="160"/>
                  </a:cxn>
                  <a:cxn ang="0">
                    <a:pos x="64" y="25"/>
                  </a:cxn>
                  <a:cxn ang="0">
                    <a:pos x="31" y="76"/>
                  </a:cxn>
                  <a:cxn ang="0">
                    <a:pos x="30" y="82"/>
                  </a:cxn>
                  <a:cxn ang="0">
                    <a:pos x="45" y="136"/>
                  </a:cxn>
                  <a:cxn ang="0">
                    <a:pos x="78" y="82"/>
                  </a:cxn>
                  <a:cxn ang="0">
                    <a:pos x="64" y="25"/>
                  </a:cxn>
                </a:cxnLst>
                <a:rect b="b" l="0" r="r" t="0"/>
                <a:pathLst>
                  <a:path h="162" w="107">
                    <a:moveTo>
                      <a:pt x="41" y="160"/>
                    </a:moveTo>
                    <a:cubicBezTo>
                      <a:pt x="0" y="158"/>
                      <a:pt x="7" y="101"/>
                      <a:pt x="11" y="79"/>
                    </a:cubicBezTo>
                    <a:cubicBezTo>
                      <a:pt x="14" y="60"/>
                      <a:pt x="26" y="0"/>
                      <a:pt x="68" y="1"/>
                    </a:cubicBezTo>
                    <a:cubicBezTo>
                      <a:pt x="107" y="3"/>
                      <a:pt x="102" y="55"/>
                      <a:pt x="97" y="82"/>
                    </a:cubicBezTo>
                    <a:cubicBezTo>
                      <a:pt x="94" y="101"/>
                      <a:pt x="82" y="162"/>
                      <a:pt x="41" y="160"/>
                    </a:cubicBezTo>
                    <a:close/>
                    <a:moveTo>
                      <a:pt x="64" y="25"/>
                    </a:moveTo>
                    <a:cubicBezTo>
                      <a:pt x="42" y="24"/>
                      <a:pt x="34" y="61"/>
                      <a:pt x="31" y="76"/>
                    </a:cubicBezTo>
                    <a:cubicBezTo>
                      <a:pt x="30" y="82"/>
                      <a:pt x="30" y="82"/>
                      <a:pt x="30" y="82"/>
                    </a:cubicBezTo>
                    <a:cubicBezTo>
                      <a:pt x="27" y="102"/>
                      <a:pt x="24" y="136"/>
                      <a:pt x="45" y="136"/>
                    </a:cubicBezTo>
                    <a:cubicBezTo>
                      <a:pt x="65" y="137"/>
                      <a:pt x="74" y="103"/>
                      <a:pt x="78" y="82"/>
                    </a:cubicBezTo>
                    <a:cubicBezTo>
                      <a:pt x="80" y="68"/>
                      <a:pt x="86" y="25"/>
                      <a:pt x="64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7" name="Freeform 140"/>
              <p:cNvSpPr>
                <a:spLocks noEditPoints="1"/>
              </p:cNvSpPr>
              <p:nvPr/>
            </p:nvSpPr>
            <p:spPr bwMode="auto">
              <a:xfrm>
                <a:off x="896" y="3749"/>
                <a:ext cx="156" cy="240"/>
              </a:xfrm>
              <a:custGeom>
                <a:cxnLst>
                  <a:cxn ang="0">
                    <a:pos x="41" y="161"/>
                  </a:cxn>
                  <a:cxn ang="0">
                    <a:pos x="10" y="80"/>
                  </a:cxn>
                  <a:cxn ang="0">
                    <a:pos x="68" y="1"/>
                  </a:cxn>
                  <a:cxn ang="0">
                    <a:pos x="98" y="83"/>
                  </a:cxn>
                  <a:cxn ang="0">
                    <a:pos x="41" y="161"/>
                  </a:cxn>
                  <a:cxn ang="0">
                    <a:pos x="64" y="25"/>
                  </a:cxn>
                  <a:cxn ang="0">
                    <a:pos x="31" y="76"/>
                  </a:cxn>
                  <a:cxn ang="0">
                    <a:pos x="30" y="83"/>
                  </a:cxn>
                  <a:cxn ang="0">
                    <a:pos x="45" y="138"/>
                  </a:cxn>
                  <a:cxn ang="0">
                    <a:pos x="78" y="83"/>
                  </a:cxn>
                  <a:cxn ang="0">
                    <a:pos x="64" y="25"/>
                  </a:cxn>
                </a:cxnLst>
                <a:rect b="b" l="0" r="r" t="0"/>
                <a:pathLst>
                  <a:path h="163" w="107">
                    <a:moveTo>
                      <a:pt x="41" y="161"/>
                    </a:moveTo>
                    <a:cubicBezTo>
                      <a:pt x="0" y="159"/>
                      <a:pt x="7" y="102"/>
                      <a:pt x="10" y="80"/>
                    </a:cubicBezTo>
                    <a:cubicBezTo>
                      <a:pt x="13" y="61"/>
                      <a:pt x="25" y="0"/>
                      <a:pt x="68" y="1"/>
                    </a:cubicBezTo>
                    <a:cubicBezTo>
                      <a:pt x="107" y="3"/>
                      <a:pt x="103" y="56"/>
                      <a:pt x="98" y="83"/>
                    </a:cubicBezTo>
                    <a:cubicBezTo>
                      <a:pt x="95" y="102"/>
                      <a:pt x="83" y="163"/>
                      <a:pt x="41" y="161"/>
                    </a:cubicBezTo>
                    <a:close/>
                    <a:moveTo>
                      <a:pt x="64" y="25"/>
                    </a:moveTo>
                    <a:cubicBezTo>
                      <a:pt x="41" y="24"/>
                      <a:pt x="34" y="62"/>
                      <a:pt x="31" y="76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7" y="102"/>
                      <a:pt x="23" y="137"/>
                      <a:pt x="45" y="138"/>
                    </a:cubicBezTo>
                    <a:cubicBezTo>
                      <a:pt x="66" y="138"/>
                      <a:pt x="75" y="104"/>
                      <a:pt x="78" y="83"/>
                    </a:cubicBezTo>
                    <a:cubicBezTo>
                      <a:pt x="81" y="68"/>
                      <a:pt x="87" y="26"/>
                      <a:pt x="64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8" name="Freeform 141"/>
              <p:cNvSpPr>
                <a:spLocks noEditPoints="1"/>
              </p:cNvSpPr>
              <p:nvPr/>
            </p:nvSpPr>
            <p:spPr bwMode="auto">
              <a:xfrm>
                <a:off x="1071" y="3754"/>
                <a:ext cx="159" cy="242"/>
              </a:xfrm>
              <a:custGeom>
                <a:cxnLst>
                  <a:cxn ang="0">
                    <a:pos x="42" y="162"/>
                  </a:cxn>
                  <a:cxn ang="0">
                    <a:pos x="10" y="81"/>
                  </a:cxn>
                  <a:cxn ang="0">
                    <a:pos x="68" y="2"/>
                  </a:cxn>
                  <a:cxn ang="0">
                    <a:pos x="99" y="84"/>
                  </a:cxn>
                  <a:cxn ang="0">
                    <a:pos x="42" y="162"/>
                  </a:cxn>
                  <a:cxn ang="0">
                    <a:pos x="64" y="25"/>
                  </a:cxn>
                  <a:cxn ang="0">
                    <a:pos x="31" y="77"/>
                  </a:cxn>
                  <a:cxn ang="0">
                    <a:pos x="30" y="84"/>
                  </a:cxn>
                  <a:cxn ang="0">
                    <a:pos x="46" y="139"/>
                  </a:cxn>
                  <a:cxn ang="0">
                    <a:pos x="79" y="84"/>
                  </a:cxn>
                  <a:cxn ang="0">
                    <a:pos x="64" y="25"/>
                  </a:cxn>
                </a:cxnLst>
                <a:rect b="b" l="0" r="r" t="0"/>
                <a:pathLst>
                  <a:path h="164" w="108">
                    <a:moveTo>
                      <a:pt x="42" y="162"/>
                    </a:moveTo>
                    <a:cubicBezTo>
                      <a:pt x="0" y="161"/>
                      <a:pt x="7" y="103"/>
                      <a:pt x="10" y="81"/>
                    </a:cubicBezTo>
                    <a:cubicBezTo>
                      <a:pt x="13" y="61"/>
                      <a:pt x="25" y="0"/>
                      <a:pt x="68" y="2"/>
                    </a:cubicBezTo>
                    <a:cubicBezTo>
                      <a:pt x="108" y="3"/>
                      <a:pt x="104" y="57"/>
                      <a:pt x="99" y="84"/>
                    </a:cubicBezTo>
                    <a:cubicBezTo>
                      <a:pt x="96" y="103"/>
                      <a:pt x="84" y="164"/>
                      <a:pt x="42" y="162"/>
                    </a:cubicBezTo>
                    <a:close/>
                    <a:moveTo>
                      <a:pt x="64" y="25"/>
                    </a:moveTo>
                    <a:cubicBezTo>
                      <a:pt x="42" y="24"/>
                      <a:pt x="34" y="62"/>
                      <a:pt x="31" y="77"/>
                    </a:cubicBezTo>
                    <a:cubicBezTo>
                      <a:pt x="30" y="84"/>
                      <a:pt x="30" y="84"/>
                      <a:pt x="30" y="84"/>
                    </a:cubicBezTo>
                    <a:cubicBezTo>
                      <a:pt x="27" y="103"/>
                      <a:pt x="24" y="138"/>
                      <a:pt x="46" y="139"/>
                    </a:cubicBezTo>
                    <a:cubicBezTo>
                      <a:pt x="67" y="140"/>
                      <a:pt x="76" y="105"/>
                      <a:pt x="79" y="84"/>
                    </a:cubicBezTo>
                    <a:cubicBezTo>
                      <a:pt x="81" y="69"/>
                      <a:pt x="88" y="26"/>
                      <a:pt x="64" y="2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9" name="Freeform 142"/>
              <p:cNvSpPr/>
              <p:nvPr/>
            </p:nvSpPr>
            <p:spPr bwMode="auto">
              <a:xfrm>
                <a:off x="1244" y="3765"/>
                <a:ext cx="151" cy="237"/>
              </a:xfrm>
              <a:custGeom>
                <a:cxnLst>
                  <a:cxn ang="0">
                    <a:pos x="0" y="315"/>
                  </a:cxn>
                  <a:cxn ang="0">
                    <a:pos x="8" y="267"/>
                  </a:cxn>
                  <a:cxn ang="0">
                    <a:pos x="86" y="269"/>
                  </a:cxn>
                  <a:cxn ang="0">
                    <a:pos x="120" y="55"/>
                  </a:cxn>
                  <a:cxn ang="0">
                    <a:pos x="42" y="71"/>
                  </a:cxn>
                  <a:cxn ang="0">
                    <a:pos x="50" y="23"/>
                  </a:cxn>
                  <a:cxn ang="0">
                    <a:pos x="170" y="0"/>
                  </a:cxn>
                  <a:cxn ang="0">
                    <a:pos x="128" y="271"/>
                  </a:cxn>
                  <a:cxn ang="0">
                    <a:pos x="204" y="275"/>
                  </a:cxn>
                  <a:cxn ang="0">
                    <a:pos x="196" y="323"/>
                  </a:cxn>
                  <a:cxn ang="0">
                    <a:pos x="0" y="315"/>
                  </a:cxn>
                </a:cxnLst>
                <a:rect b="b" l="0" r="r" t="0"/>
                <a:pathLst>
                  <a:path h="323" w="204">
                    <a:moveTo>
                      <a:pt x="0" y="315"/>
                    </a:moveTo>
                    <a:lnTo>
                      <a:pt x="8" y="267"/>
                    </a:lnTo>
                    <a:lnTo>
                      <a:pt x="86" y="269"/>
                    </a:lnTo>
                    <a:lnTo>
                      <a:pt x="120" y="55"/>
                    </a:lnTo>
                    <a:lnTo>
                      <a:pt x="42" y="71"/>
                    </a:lnTo>
                    <a:lnTo>
                      <a:pt x="50" y="23"/>
                    </a:lnTo>
                    <a:lnTo>
                      <a:pt x="170" y="0"/>
                    </a:lnTo>
                    <a:lnTo>
                      <a:pt x="128" y="271"/>
                    </a:lnTo>
                    <a:lnTo>
                      <a:pt x="204" y="275"/>
                    </a:lnTo>
                    <a:lnTo>
                      <a:pt x="196" y="323"/>
                    </a:lnTo>
                    <a:lnTo>
                      <a:pt x="0" y="31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0" name="Freeform 143"/>
              <p:cNvSpPr>
                <a:spLocks noEditPoints="1"/>
              </p:cNvSpPr>
              <p:nvPr/>
            </p:nvSpPr>
            <p:spPr bwMode="auto">
              <a:xfrm>
                <a:off x="1610" y="3779"/>
                <a:ext cx="148" cy="237"/>
              </a:xfrm>
              <a:custGeom>
                <a:cxnLst>
                  <a:cxn ang="0">
                    <a:pos x="56" y="320"/>
                  </a:cxn>
                  <a:cxn ang="0">
                    <a:pos x="62" y="270"/>
                  </a:cxn>
                  <a:cxn ang="0">
                    <a:pos x="108" y="272"/>
                  </a:cxn>
                  <a:cxn ang="0">
                    <a:pos x="116" y="228"/>
                  </a:cxn>
                  <a:cxn ang="0">
                    <a:pos x="0" y="224"/>
                  </a:cxn>
                  <a:cxn ang="0">
                    <a:pos x="6" y="182"/>
                  </a:cxn>
                  <a:cxn ang="0">
                    <a:pos x="148" y="0"/>
                  </a:cxn>
                  <a:cxn ang="0">
                    <a:pos x="194" y="0"/>
                  </a:cxn>
                  <a:cxn ang="0">
                    <a:pos x="166" y="182"/>
                  </a:cxn>
                  <a:cxn ang="0">
                    <a:pos x="202" y="182"/>
                  </a:cxn>
                  <a:cxn ang="0">
                    <a:pos x="196" y="232"/>
                  </a:cxn>
                  <a:cxn ang="0">
                    <a:pos x="158" y="230"/>
                  </a:cxn>
                  <a:cxn ang="0">
                    <a:pos x="152" y="274"/>
                  </a:cxn>
                  <a:cxn ang="0">
                    <a:pos x="190" y="276"/>
                  </a:cxn>
                  <a:cxn ang="0">
                    <a:pos x="182" y="326"/>
                  </a:cxn>
                  <a:cxn ang="0">
                    <a:pos x="56" y="320"/>
                  </a:cxn>
                  <a:cxn ang="0">
                    <a:pos x="142" y="62"/>
                  </a:cxn>
                  <a:cxn ang="0">
                    <a:pos x="56" y="176"/>
                  </a:cxn>
                  <a:cxn ang="0">
                    <a:pos x="124" y="180"/>
                  </a:cxn>
                  <a:cxn ang="0">
                    <a:pos x="142" y="62"/>
                  </a:cxn>
                </a:cxnLst>
                <a:rect b="b" l="0" r="r" t="0"/>
                <a:pathLst>
                  <a:path h="326" w="201">
                    <a:moveTo>
                      <a:pt x="56" y="320"/>
                    </a:moveTo>
                    <a:lnTo>
                      <a:pt x="62" y="270"/>
                    </a:lnTo>
                    <a:lnTo>
                      <a:pt x="108" y="272"/>
                    </a:lnTo>
                    <a:lnTo>
                      <a:pt x="116" y="228"/>
                    </a:lnTo>
                    <a:lnTo>
                      <a:pt x="0" y="224"/>
                    </a:lnTo>
                    <a:lnTo>
                      <a:pt x="6" y="182"/>
                    </a:lnTo>
                    <a:lnTo>
                      <a:pt x="148" y="0"/>
                    </a:lnTo>
                    <a:lnTo>
                      <a:pt x="194" y="0"/>
                    </a:lnTo>
                    <a:lnTo>
                      <a:pt x="166" y="182"/>
                    </a:lnTo>
                    <a:lnTo>
                      <a:pt x="202" y="182"/>
                    </a:lnTo>
                    <a:lnTo>
                      <a:pt x="196" y="232"/>
                    </a:lnTo>
                    <a:lnTo>
                      <a:pt x="158" y="230"/>
                    </a:lnTo>
                    <a:lnTo>
                      <a:pt x="152" y="274"/>
                    </a:lnTo>
                    <a:lnTo>
                      <a:pt x="190" y="276"/>
                    </a:lnTo>
                    <a:lnTo>
                      <a:pt x="182" y="326"/>
                    </a:lnTo>
                    <a:lnTo>
                      <a:pt x="56" y="320"/>
                    </a:lnTo>
                    <a:close/>
                    <a:moveTo>
                      <a:pt x="142" y="62"/>
                    </a:moveTo>
                    <a:lnTo>
                      <a:pt x="56" y="176"/>
                    </a:lnTo>
                    <a:lnTo>
                      <a:pt x="124" y="180"/>
                    </a:lnTo>
                    <a:lnTo>
                      <a:pt x="142" y="6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1" name="Freeform 144"/>
              <p:cNvSpPr>
                <a:spLocks noEditPoints="1"/>
              </p:cNvSpPr>
              <p:nvPr/>
            </p:nvSpPr>
            <p:spPr bwMode="auto">
              <a:xfrm>
                <a:off x="1794" y="3785"/>
                <a:ext cx="151" cy="240"/>
              </a:xfrm>
              <a:custGeom>
                <a:cxnLst>
                  <a:cxn ang="0">
                    <a:pos x="56" y="322"/>
                  </a:cxn>
                  <a:cxn ang="0">
                    <a:pos x="64" y="274"/>
                  </a:cxn>
                  <a:cxn ang="0">
                    <a:pos x="110" y="276"/>
                  </a:cxn>
                  <a:cxn ang="0">
                    <a:pos x="118" y="230"/>
                  </a:cxn>
                  <a:cxn ang="0">
                    <a:pos x="0" y="226"/>
                  </a:cxn>
                  <a:cxn ang="0">
                    <a:pos x="6" y="184"/>
                  </a:cxn>
                  <a:cxn ang="0">
                    <a:pos x="148" y="0"/>
                  </a:cxn>
                  <a:cxn ang="0">
                    <a:pos x="196" y="2"/>
                  </a:cxn>
                  <a:cxn ang="0">
                    <a:pos x="168" y="184"/>
                  </a:cxn>
                  <a:cxn ang="0">
                    <a:pos x="206" y="184"/>
                  </a:cxn>
                  <a:cxn ang="0">
                    <a:pos x="198" y="234"/>
                  </a:cxn>
                  <a:cxn ang="0">
                    <a:pos x="160" y="232"/>
                  </a:cxn>
                  <a:cxn ang="0">
                    <a:pos x="154" y="278"/>
                  </a:cxn>
                  <a:cxn ang="0">
                    <a:pos x="194" y="278"/>
                  </a:cxn>
                  <a:cxn ang="0">
                    <a:pos x="186" y="328"/>
                  </a:cxn>
                  <a:cxn ang="0">
                    <a:pos x="56" y="322"/>
                  </a:cxn>
                  <a:cxn ang="0">
                    <a:pos x="142" y="64"/>
                  </a:cxn>
                  <a:cxn ang="0">
                    <a:pos x="56" y="178"/>
                  </a:cxn>
                  <a:cxn ang="0">
                    <a:pos x="126" y="182"/>
                  </a:cxn>
                  <a:cxn ang="0">
                    <a:pos x="142" y="64"/>
                  </a:cxn>
                </a:cxnLst>
                <a:rect b="b" l="0" r="r" t="0"/>
                <a:pathLst>
                  <a:path h="328" w="206">
                    <a:moveTo>
                      <a:pt x="56" y="322"/>
                    </a:moveTo>
                    <a:lnTo>
                      <a:pt x="64" y="274"/>
                    </a:lnTo>
                    <a:lnTo>
                      <a:pt x="110" y="276"/>
                    </a:lnTo>
                    <a:lnTo>
                      <a:pt x="118" y="230"/>
                    </a:lnTo>
                    <a:lnTo>
                      <a:pt x="0" y="226"/>
                    </a:lnTo>
                    <a:lnTo>
                      <a:pt x="6" y="184"/>
                    </a:lnTo>
                    <a:lnTo>
                      <a:pt x="148" y="0"/>
                    </a:lnTo>
                    <a:lnTo>
                      <a:pt x="196" y="2"/>
                    </a:lnTo>
                    <a:lnTo>
                      <a:pt x="168" y="184"/>
                    </a:lnTo>
                    <a:lnTo>
                      <a:pt x="206" y="184"/>
                    </a:lnTo>
                    <a:lnTo>
                      <a:pt x="198" y="234"/>
                    </a:lnTo>
                    <a:lnTo>
                      <a:pt x="160" y="232"/>
                    </a:lnTo>
                    <a:lnTo>
                      <a:pt x="154" y="278"/>
                    </a:lnTo>
                    <a:lnTo>
                      <a:pt x="194" y="278"/>
                    </a:lnTo>
                    <a:lnTo>
                      <a:pt x="186" y="328"/>
                    </a:lnTo>
                    <a:lnTo>
                      <a:pt x="56" y="322"/>
                    </a:lnTo>
                    <a:close/>
                    <a:moveTo>
                      <a:pt x="142" y="64"/>
                    </a:moveTo>
                    <a:lnTo>
                      <a:pt x="56" y="178"/>
                    </a:lnTo>
                    <a:lnTo>
                      <a:pt x="126" y="182"/>
                    </a:lnTo>
                    <a:lnTo>
                      <a:pt x="142" y="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2" name="Freeform 145"/>
              <p:cNvSpPr>
                <a:spLocks noEditPoints="1"/>
              </p:cNvSpPr>
              <p:nvPr/>
            </p:nvSpPr>
            <p:spPr bwMode="auto">
              <a:xfrm>
                <a:off x="1987" y="3790"/>
                <a:ext cx="159" cy="245"/>
              </a:xfrm>
              <a:custGeom>
                <a:cxnLst>
                  <a:cxn ang="0">
                    <a:pos x="26" y="167"/>
                  </a:cxn>
                  <a:cxn ang="0">
                    <a:pos x="0" y="164"/>
                  </a:cxn>
                  <a:cxn ang="0">
                    <a:pos x="5" y="140"/>
                  </a:cxn>
                  <a:cxn ang="0">
                    <a:pos x="23" y="142"/>
                  </a:cxn>
                  <a:cxn ang="0">
                    <a:pos x="82" y="98"/>
                  </a:cxn>
                  <a:cxn ang="0">
                    <a:pos x="54" y="105"/>
                  </a:cxn>
                  <a:cxn ang="0">
                    <a:pos x="18" y="51"/>
                  </a:cxn>
                  <a:cxn ang="0">
                    <a:pos x="69" y="1"/>
                  </a:cxn>
                  <a:cxn ang="0">
                    <a:pos x="96" y="15"/>
                  </a:cxn>
                  <a:cxn ang="0">
                    <a:pos x="106" y="78"/>
                  </a:cxn>
                  <a:cxn ang="0">
                    <a:pos x="26" y="167"/>
                  </a:cxn>
                  <a:cxn ang="0">
                    <a:pos x="86" y="39"/>
                  </a:cxn>
                  <a:cxn ang="0">
                    <a:pos x="67" y="26"/>
                  </a:cxn>
                  <a:cxn ang="0">
                    <a:pos x="40" y="51"/>
                  </a:cxn>
                  <a:cxn ang="0">
                    <a:pos x="59" y="81"/>
                  </a:cxn>
                  <a:cxn ang="0">
                    <a:pos x="89" y="61"/>
                  </a:cxn>
                  <a:cxn ang="0">
                    <a:pos x="86" y="39"/>
                  </a:cxn>
                </a:cxnLst>
                <a:rect b="b" l="0" r="r" t="0"/>
                <a:pathLst>
                  <a:path h="168" w="110">
                    <a:moveTo>
                      <a:pt x="26" y="167"/>
                    </a:moveTo>
                    <a:cubicBezTo>
                      <a:pt x="15" y="166"/>
                      <a:pt x="6" y="165"/>
                      <a:pt x="0" y="164"/>
                    </a:cubicBezTo>
                    <a:cubicBezTo>
                      <a:pt x="5" y="140"/>
                      <a:pt x="5" y="140"/>
                      <a:pt x="5" y="140"/>
                    </a:cubicBezTo>
                    <a:cubicBezTo>
                      <a:pt x="11" y="140"/>
                      <a:pt x="16" y="141"/>
                      <a:pt x="23" y="142"/>
                    </a:cubicBezTo>
                    <a:cubicBezTo>
                      <a:pt x="62" y="143"/>
                      <a:pt x="72" y="124"/>
                      <a:pt x="82" y="98"/>
                    </a:cubicBezTo>
                    <a:cubicBezTo>
                      <a:pt x="75" y="102"/>
                      <a:pt x="64" y="106"/>
                      <a:pt x="54" y="105"/>
                    </a:cubicBezTo>
                    <a:cubicBezTo>
                      <a:pt x="29" y="104"/>
                      <a:pt x="14" y="79"/>
                      <a:pt x="18" y="51"/>
                    </a:cubicBezTo>
                    <a:cubicBezTo>
                      <a:pt x="22" y="24"/>
                      <a:pt x="43" y="0"/>
                      <a:pt x="69" y="1"/>
                    </a:cubicBezTo>
                    <a:cubicBezTo>
                      <a:pt x="80" y="1"/>
                      <a:pt x="89" y="6"/>
                      <a:pt x="96" y="15"/>
                    </a:cubicBezTo>
                    <a:cubicBezTo>
                      <a:pt x="110" y="31"/>
                      <a:pt x="110" y="55"/>
                      <a:pt x="106" y="78"/>
                    </a:cubicBezTo>
                    <a:cubicBezTo>
                      <a:pt x="98" y="135"/>
                      <a:pt x="62" y="168"/>
                      <a:pt x="26" y="167"/>
                    </a:cubicBezTo>
                    <a:close/>
                    <a:moveTo>
                      <a:pt x="86" y="39"/>
                    </a:moveTo>
                    <a:cubicBezTo>
                      <a:pt x="83" y="32"/>
                      <a:pt x="76" y="26"/>
                      <a:pt x="67" y="26"/>
                    </a:cubicBezTo>
                    <a:cubicBezTo>
                      <a:pt x="57" y="25"/>
                      <a:pt x="43" y="32"/>
                      <a:pt x="40" y="51"/>
                    </a:cubicBezTo>
                    <a:cubicBezTo>
                      <a:pt x="37" y="69"/>
                      <a:pt x="46" y="80"/>
                      <a:pt x="59" y="81"/>
                    </a:cubicBezTo>
                    <a:cubicBezTo>
                      <a:pt x="77" y="82"/>
                      <a:pt x="89" y="62"/>
                      <a:pt x="89" y="61"/>
                    </a:cubicBezTo>
                    <a:cubicBezTo>
                      <a:pt x="89" y="53"/>
                      <a:pt x="89" y="46"/>
                      <a:pt x="86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3" name="Freeform 146"/>
              <p:cNvSpPr/>
              <p:nvPr/>
            </p:nvSpPr>
            <p:spPr bwMode="auto">
              <a:xfrm>
                <a:off x="2166" y="3796"/>
                <a:ext cx="170" cy="245"/>
              </a:xfrm>
              <a:custGeom>
                <a:cxnLst>
                  <a:cxn ang="0">
                    <a:pos x="0" y="163"/>
                  </a:cxn>
                  <a:cxn ang="0">
                    <a:pos x="3" y="142"/>
                  </a:cxn>
                  <a:cxn ang="0">
                    <a:pos x="72" y="85"/>
                  </a:cxn>
                  <a:cxn ang="0">
                    <a:pos x="93" y="54"/>
                  </a:cxn>
                  <a:cxn ang="0">
                    <a:pos x="70" y="26"/>
                  </a:cxn>
                  <a:cxn ang="0">
                    <a:pos x="44" y="44"/>
                  </a:cxn>
                  <a:cxn ang="0">
                    <a:pos x="43" y="49"/>
                  </a:cxn>
                  <a:cxn ang="0">
                    <a:pos x="22" y="48"/>
                  </a:cxn>
                  <a:cxn ang="0">
                    <a:pos x="25" y="25"/>
                  </a:cxn>
                  <a:cxn ang="0">
                    <a:pos x="75" y="1"/>
                  </a:cxn>
                  <a:cxn ang="0">
                    <a:pos x="114" y="31"/>
                  </a:cxn>
                  <a:cxn ang="0">
                    <a:pos x="114" y="53"/>
                  </a:cxn>
                  <a:cxn ang="0">
                    <a:pos x="73" y="111"/>
                  </a:cxn>
                  <a:cxn ang="0">
                    <a:pos x="39" y="139"/>
                  </a:cxn>
                  <a:cxn ang="0">
                    <a:pos x="81" y="141"/>
                  </a:cxn>
                  <a:cxn ang="0">
                    <a:pos x="83" y="123"/>
                  </a:cxn>
                  <a:cxn ang="0">
                    <a:pos x="104" y="124"/>
                  </a:cxn>
                  <a:cxn ang="0">
                    <a:pos x="98" y="167"/>
                  </a:cxn>
                  <a:cxn ang="0">
                    <a:pos x="0" y="163"/>
                  </a:cxn>
                </a:cxnLst>
                <a:rect b="b" l="0" r="r" t="0"/>
                <a:pathLst>
                  <a:path h="167" w="115">
                    <a:moveTo>
                      <a:pt x="0" y="163"/>
                    </a:moveTo>
                    <a:cubicBezTo>
                      <a:pt x="3" y="142"/>
                      <a:pt x="3" y="142"/>
                      <a:pt x="3" y="142"/>
                    </a:cubicBezTo>
                    <a:cubicBezTo>
                      <a:pt x="72" y="85"/>
                      <a:pt x="72" y="85"/>
                      <a:pt x="72" y="85"/>
                    </a:cubicBezTo>
                    <a:cubicBezTo>
                      <a:pt x="86" y="73"/>
                      <a:pt x="92" y="65"/>
                      <a:pt x="93" y="54"/>
                    </a:cubicBezTo>
                    <a:cubicBezTo>
                      <a:pt x="96" y="36"/>
                      <a:pt x="84" y="26"/>
                      <a:pt x="70" y="26"/>
                    </a:cubicBezTo>
                    <a:cubicBezTo>
                      <a:pt x="69" y="26"/>
                      <a:pt x="47" y="26"/>
                      <a:pt x="44" y="44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9" y="9"/>
                      <a:pt x="56" y="0"/>
                      <a:pt x="75" y="1"/>
                    </a:cubicBezTo>
                    <a:cubicBezTo>
                      <a:pt x="97" y="2"/>
                      <a:pt x="109" y="17"/>
                      <a:pt x="114" y="31"/>
                    </a:cubicBezTo>
                    <a:cubicBezTo>
                      <a:pt x="116" y="38"/>
                      <a:pt x="115" y="45"/>
                      <a:pt x="114" y="53"/>
                    </a:cubicBezTo>
                    <a:cubicBezTo>
                      <a:pt x="111" y="80"/>
                      <a:pt x="94" y="92"/>
                      <a:pt x="73" y="111"/>
                    </a:cubicBezTo>
                    <a:cubicBezTo>
                      <a:pt x="39" y="139"/>
                      <a:pt x="39" y="139"/>
                      <a:pt x="39" y="139"/>
                    </a:cubicBezTo>
                    <a:cubicBezTo>
                      <a:pt x="81" y="141"/>
                      <a:pt x="81" y="141"/>
                      <a:pt x="81" y="141"/>
                    </a:cubicBezTo>
                    <a:cubicBezTo>
                      <a:pt x="83" y="123"/>
                      <a:pt x="83" y="123"/>
                      <a:pt x="83" y="123"/>
                    </a:cubicBezTo>
                    <a:cubicBezTo>
                      <a:pt x="104" y="124"/>
                      <a:pt x="104" y="124"/>
                      <a:pt x="104" y="124"/>
                    </a:cubicBezTo>
                    <a:cubicBezTo>
                      <a:pt x="98" y="167"/>
                      <a:pt x="98" y="167"/>
                      <a:pt x="98" y="167"/>
                    </a:cubicBezTo>
                    <a:lnTo>
                      <a:pt x="0" y="1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7" name="Freeform 147"/>
              <p:cNvSpPr>
                <a:spLocks noEditPoints="1"/>
              </p:cNvSpPr>
              <p:nvPr/>
            </p:nvSpPr>
            <p:spPr bwMode="auto">
              <a:xfrm>
                <a:off x="2570" y="3810"/>
                <a:ext cx="165" cy="251"/>
              </a:xfrm>
              <a:custGeom>
                <a:cxnLst>
                  <a:cxn ang="0">
                    <a:pos x="45" y="171"/>
                  </a:cxn>
                  <a:cxn ang="0">
                    <a:pos x="7" y="85"/>
                  </a:cxn>
                  <a:cxn ang="0">
                    <a:pos x="69" y="2"/>
                  </a:cxn>
                  <a:cxn ang="0">
                    <a:pos x="106" y="89"/>
                  </a:cxn>
                  <a:cxn ang="0">
                    <a:pos x="45" y="171"/>
                  </a:cxn>
                  <a:cxn ang="0">
                    <a:pos x="65" y="27"/>
                  </a:cxn>
                  <a:cxn ang="0">
                    <a:pos x="30" y="81"/>
                  </a:cxn>
                  <a:cxn ang="0">
                    <a:pos x="30" y="88"/>
                  </a:cxn>
                  <a:cxn ang="0">
                    <a:pos x="49" y="146"/>
                  </a:cxn>
                  <a:cxn ang="0">
                    <a:pos x="84" y="89"/>
                  </a:cxn>
                  <a:cxn ang="0">
                    <a:pos x="65" y="27"/>
                  </a:cxn>
                </a:cxnLst>
                <a:rect b="b" l="0" r="r" t="0"/>
                <a:pathLst>
                  <a:path h="173" w="113">
                    <a:moveTo>
                      <a:pt x="45" y="171"/>
                    </a:moveTo>
                    <a:cubicBezTo>
                      <a:pt x="0" y="169"/>
                      <a:pt x="4" y="109"/>
                      <a:pt x="7" y="85"/>
                    </a:cubicBezTo>
                    <a:cubicBezTo>
                      <a:pt x="10" y="65"/>
                      <a:pt x="21" y="0"/>
                      <a:pt x="69" y="2"/>
                    </a:cubicBezTo>
                    <a:cubicBezTo>
                      <a:pt x="113" y="4"/>
                      <a:pt x="110" y="60"/>
                      <a:pt x="106" y="89"/>
                    </a:cubicBezTo>
                    <a:cubicBezTo>
                      <a:pt x="103" y="109"/>
                      <a:pt x="93" y="173"/>
                      <a:pt x="45" y="171"/>
                    </a:cubicBezTo>
                    <a:close/>
                    <a:moveTo>
                      <a:pt x="65" y="27"/>
                    </a:moveTo>
                    <a:cubicBezTo>
                      <a:pt x="40" y="26"/>
                      <a:pt x="33" y="66"/>
                      <a:pt x="30" y="81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27" y="109"/>
                      <a:pt x="25" y="145"/>
                      <a:pt x="49" y="146"/>
                    </a:cubicBezTo>
                    <a:cubicBezTo>
                      <a:pt x="72" y="147"/>
                      <a:pt x="81" y="110"/>
                      <a:pt x="84" y="89"/>
                    </a:cubicBezTo>
                    <a:cubicBezTo>
                      <a:pt x="86" y="73"/>
                      <a:pt x="91" y="28"/>
                      <a:pt x="65" y="2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8" name="Freeform 148"/>
              <p:cNvSpPr/>
              <p:nvPr/>
            </p:nvSpPr>
            <p:spPr bwMode="auto">
              <a:xfrm>
                <a:off x="2777" y="3821"/>
                <a:ext cx="156" cy="242"/>
              </a:xfrm>
              <a:custGeom>
                <a:cxnLst>
                  <a:cxn ang="0">
                    <a:pos x="78" y="332"/>
                  </a:cxn>
                  <a:cxn ang="0">
                    <a:pos x="28" y="330"/>
                  </a:cxn>
                  <a:cxn ang="0">
                    <a:pos x="160" y="56"/>
                  </a:cxn>
                  <a:cxn ang="0">
                    <a:pos x="50" y="52"/>
                  </a:cxn>
                  <a:cxn ang="0">
                    <a:pos x="44" y="94"/>
                  </a:cxn>
                  <a:cxn ang="0">
                    <a:pos x="0" y="92"/>
                  </a:cxn>
                  <a:cxn ang="0">
                    <a:pos x="12" y="0"/>
                  </a:cxn>
                  <a:cxn ang="0">
                    <a:pos x="216" y="6"/>
                  </a:cxn>
                  <a:cxn ang="0">
                    <a:pos x="210" y="44"/>
                  </a:cxn>
                  <a:cxn ang="0">
                    <a:pos x="78" y="332"/>
                  </a:cxn>
                </a:cxnLst>
                <a:rect b="b" l="0" r="r" t="0"/>
                <a:pathLst>
                  <a:path h="332" w="216">
                    <a:moveTo>
                      <a:pt x="78" y="332"/>
                    </a:moveTo>
                    <a:lnTo>
                      <a:pt x="28" y="330"/>
                    </a:lnTo>
                    <a:lnTo>
                      <a:pt x="160" y="56"/>
                    </a:lnTo>
                    <a:lnTo>
                      <a:pt x="50" y="52"/>
                    </a:lnTo>
                    <a:lnTo>
                      <a:pt x="44" y="94"/>
                    </a:lnTo>
                    <a:lnTo>
                      <a:pt x="0" y="92"/>
                    </a:lnTo>
                    <a:lnTo>
                      <a:pt x="12" y="0"/>
                    </a:lnTo>
                    <a:lnTo>
                      <a:pt x="216" y="6"/>
                    </a:lnTo>
                    <a:lnTo>
                      <a:pt x="210" y="44"/>
                    </a:lnTo>
                    <a:lnTo>
                      <a:pt x="78" y="33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9" name="Freeform 149"/>
              <p:cNvSpPr>
                <a:spLocks noEditPoints="1"/>
              </p:cNvSpPr>
              <p:nvPr/>
            </p:nvSpPr>
            <p:spPr bwMode="auto">
              <a:xfrm>
                <a:off x="2964" y="3824"/>
                <a:ext cx="173" cy="256"/>
              </a:xfrm>
              <a:custGeom>
                <a:cxnLst>
                  <a:cxn ang="0">
                    <a:pos x="49" y="173"/>
                  </a:cxn>
                  <a:cxn ang="0">
                    <a:pos x="4" y="122"/>
                  </a:cxn>
                  <a:cxn ang="0">
                    <a:pos x="29" y="84"/>
                  </a:cxn>
                  <a:cxn ang="0">
                    <a:pos x="16" y="46"/>
                  </a:cxn>
                  <a:cxn ang="0">
                    <a:pos x="71" y="1"/>
                  </a:cxn>
                  <a:cxn ang="0">
                    <a:pos x="114" y="49"/>
                  </a:cxn>
                  <a:cxn ang="0">
                    <a:pos x="92" y="86"/>
                  </a:cxn>
                  <a:cxn ang="0">
                    <a:pos x="107" y="126"/>
                  </a:cxn>
                  <a:cxn ang="0">
                    <a:pos x="49" y="173"/>
                  </a:cxn>
                  <a:cxn ang="0">
                    <a:pos x="58" y="98"/>
                  </a:cxn>
                  <a:cxn ang="0">
                    <a:pos x="27" y="121"/>
                  </a:cxn>
                  <a:cxn ang="0">
                    <a:pos x="54" y="148"/>
                  </a:cxn>
                  <a:cxn ang="0">
                    <a:pos x="84" y="123"/>
                  </a:cxn>
                  <a:cxn ang="0">
                    <a:pos x="58" y="98"/>
                  </a:cxn>
                  <a:cxn ang="0">
                    <a:pos x="67" y="27"/>
                  </a:cxn>
                  <a:cxn ang="0">
                    <a:pos x="39" y="49"/>
                  </a:cxn>
                  <a:cxn ang="0">
                    <a:pos x="62" y="73"/>
                  </a:cxn>
                  <a:cxn ang="0">
                    <a:pos x="91" y="50"/>
                  </a:cxn>
                  <a:cxn ang="0">
                    <a:pos x="67" y="27"/>
                  </a:cxn>
                </a:cxnLst>
                <a:rect b="b" l="0" r="r" t="0"/>
                <a:pathLst>
                  <a:path h="175" w="117">
                    <a:moveTo>
                      <a:pt x="49" y="173"/>
                    </a:moveTo>
                    <a:cubicBezTo>
                      <a:pt x="26" y="172"/>
                      <a:pt x="0" y="155"/>
                      <a:pt x="4" y="122"/>
                    </a:cubicBezTo>
                    <a:cubicBezTo>
                      <a:pt x="6" y="106"/>
                      <a:pt x="16" y="92"/>
                      <a:pt x="29" y="84"/>
                    </a:cubicBezTo>
                    <a:cubicBezTo>
                      <a:pt x="19" y="73"/>
                      <a:pt x="14" y="61"/>
                      <a:pt x="16" y="46"/>
                    </a:cubicBezTo>
                    <a:cubicBezTo>
                      <a:pt x="19" y="23"/>
                      <a:pt x="40" y="0"/>
                      <a:pt x="71" y="1"/>
                    </a:cubicBezTo>
                    <a:cubicBezTo>
                      <a:pt x="99" y="2"/>
                      <a:pt x="117" y="23"/>
                      <a:pt x="114" y="49"/>
                    </a:cubicBezTo>
                    <a:cubicBezTo>
                      <a:pt x="111" y="66"/>
                      <a:pt x="103" y="77"/>
                      <a:pt x="92" y="86"/>
                    </a:cubicBezTo>
                    <a:cubicBezTo>
                      <a:pt x="103" y="96"/>
                      <a:pt x="109" y="109"/>
                      <a:pt x="107" y="126"/>
                    </a:cubicBezTo>
                    <a:cubicBezTo>
                      <a:pt x="104" y="146"/>
                      <a:pt x="86" y="175"/>
                      <a:pt x="49" y="173"/>
                    </a:cubicBezTo>
                    <a:close/>
                    <a:moveTo>
                      <a:pt x="58" y="98"/>
                    </a:moveTo>
                    <a:cubicBezTo>
                      <a:pt x="43" y="98"/>
                      <a:pt x="29" y="107"/>
                      <a:pt x="27" y="121"/>
                    </a:cubicBezTo>
                    <a:cubicBezTo>
                      <a:pt x="26" y="134"/>
                      <a:pt x="35" y="147"/>
                      <a:pt x="54" y="148"/>
                    </a:cubicBezTo>
                    <a:cubicBezTo>
                      <a:pt x="66" y="148"/>
                      <a:pt x="82" y="139"/>
                      <a:pt x="84" y="123"/>
                    </a:cubicBezTo>
                    <a:cubicBezTo>
                      <a:pt x="86" y="111"/>
                      <a:pt x="78" y="99"/>
                      <a:pt x="58" y="98"/>
                    </a:cubicBezTo>
                    <a:close/>
                    <a:moveTo>
                      <a:pt x="67" y="27"/>
                    </a:moveTo>
                    <a:cubicBezTo>
                      <a:pt x="52" y="26"/>
                      <a:pt x="41" y="36"/>
                      <a:pt x="39" y="49"/>
                    </a:cubicBezTo>
                    <a:cubicBezTo>
                      <a:pt x="37" y="63"/>
                      <a:pt x="48" y="72"/>
                      <a:pt x="62" y="73"/>
                    </a:cubicBezTo>
                    <a:cubicBezTo>
                      <a:pt x="75" y="73"/>
                      <a:pt x="89" y="65"/>
                      <a:pt x="91" y="50"/>
                    </a:cubicBezTo>
                    <a:cubicBezTo>
                      <a:pt x="92" y="40"/>
                      <a:pt x="88" y="28"/>
                      <a:pt x="67" y="2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0" name="Freeform 150"/>
              <p:cNvSpPr/>
              <p:nvPr/>
            </p:nvSpPr>
            <p:spPr bwMode="auto">
              <a:xfrm>
                <a:off x="3165" y="3832"/>
                <a:ext cx="167" cy="254"/>
              </a:xfrm>
              <a:custGeom>
                <a:cxnLst>
                  <a:cxn ang="0">
                    <a:pos x="0" y="336"/>
                  </a:cxn>
                  <a:cxn ang="0">
                    <a:pos x="6" y="284"/>
                  </a:cxn>
                  <a:cxn ang="0">
                    <a:pos x="94" y="288"/>
                  </a:cxn>
                  <a:cxn ang="0">
                    <a:pos x="124" y="60"/>
                  </a:cxn>
                  <a:cxn ang="0">
                    <a:pos x="36" y="76"/>
                  </a:cxn>
                  <a:cxn ang="0">
                    <a:pos x="42" y="24"/>
                  </a:cxn>
                  <a:cxn ang="0">
                    <a:pos x="178" y="0"/>
                  </a:cxn>
                  <a:cxn ang="0">
                    <a:pos x="142" y="290"/>
                  </a:cxn>
                  <a:cxn ang="0">
                    <a:pos x="228" y="294"/>
                  </a:cxn>
                  <a:cxn ang="0">
                    <a:pos x="222" y="346"/>
                  </a:cxn>
                  <a:cxn ang="0">
                    <a:pos x="0" y="336"/>
                  </a:cxn>
                </a:cxnLst>
                <a:rect b="b" l="0" r="r" t="0"/>
                <a:pathLst>
                  <a:path h="346" w="228">
                    <a:moveTo>
                      <a:pt x="0" y="336"/>
                    </a:moveTo>
                    <a:lnTo>
                      <a:pt x="6" y="284"/>
                    </a:lnTo>
                    <a:lnTo>
                      <a:pt x="94" y="288"/>
                    </a:lnTo>
                    <a:lnTo>
                      <a:pt x="124" y="60"/>
                    </a:lnTo>
                    <a:lnTo>
                      <a:pt x="36" y="76"/>
                    </a:lnTo>
                    <a:lnTo>
                      <a:pt x="42" y="24"/>
                    </a:lnTo>
                    <a:lnTo>
                      <a:pt x="178" y="0"/>
                    </a:lnTo>
                    <a:lnTo>
                      <a:pt x="142" y="290"/>
                    </a:lnTo>
                    <a:lnTo>
                      <a:pt x="228" y="294"/>
                    </a:lnTo>
                    <a:lnTo>
                      <a:pt x="222" y="346"/>
                    </a:lnTo>
                    <a:lnTo>
                      <a:pt x="0" y="3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5" name="Freeform 151"/>
              <p:cNvSpPr/>
              <p:nvPr/>
            </p:nvSpPr>
            <p:spPr bwMode="auto">
              <a:xfrm>
                <a:off x="3592" y="3849"/>
                <a:ext cx="167" cy="251"/>
              </a:xfrm>
              <a:custGeom>
                <a:cxnLst>
                  <a:cxn ang="0">
                    <a:pos x="88" y="340"/>
                  </a:cxn>
                  <a:cxn ang="0">
                    <a:pos x="34" y="338"/>
                  </a:cxn>
                  <a:cxn ang="0">
                    <a:pos x="168" y="58"/>
                  </a:cxn>
                  <a:cxn ang="0">
                    <a:pos x="52" y="52"/>
                  </a:cxn>
                  <a:cxn ang="0">
                    <a:pos x="48" y="96"/>
                  </a:cxn>
                  <a:cxn ang="0">
                    <a:pos x="0" y="94"/>
                  </a:cxn>
                  <a:cxn ang="0">
                    <a:pos x="10" y="0"/>
                  </a:cxn>
                  <a:cxn ang="0">
                    <a:pos x="226" y="6"/>
                  </a:cxn>
                  <a:cxn ang="0">
                    <a:pos x="222" y="44"/>
                  </a:cxn>
                  <a:cxn ang="0">
                    <a:pos x="88" y="340"/>
                  </a:cxn>
                </a:cxnLst>
                <a:rect b="b" l="0" r="r" t="0"/>
                <a:pathLst>
                  <a:path h="340" w="226">
                    <a:moveTo>
                      <a:pt x="88" y="340"/>
                    </a:moveTo>
                    <a:lnTo>
                      <a:pt x="34" y="338"/>
                    </a:lnTo>
                    <a:lnTo>
                      <a:pt x="168" y="58"/>
                    </a:lnTo>
                    <a:lnTo>
                      <a:pt x="52" y="52"/>
                    </a:lnTo>
                    <a:lnTo>
                      <a:pt x="48" y="96"/>
                    </a:lnTo>
                    <a:lnTo>
                      <a:pt x="0" y="94"/>
                    </a:lnTo>
                    <a:lnTo>
                      <a:pt x="10" y="0"/>
                    </a:lnTo>
                    <a:lnTo>
                      <a:pt x="226" y="6"/>
                    </a:lnTo>
                    <a:lnTo>
                      <a:pt x="222" y="44"/>
                    </a:lnTo>
                    <a:lnTo>
                      <a:pt x="88" y="34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6" name="Freeform 152"/>
              <p:cNvSpPr/>
              <p:nvPr/>
            </p:nvSpPr>
            <p:spPr bwMode="auto">
              <a:xfrm>
                <a:off x="3785" y="3854"/>
                <a:ext cx="170" cy="259"/>
              </a:xfrm>
              <a:custGeom>
                <a:cxnLst>
                  <a:cxn ang="0">
                    <a:pos x="54" y="177"/>
                  </a:cxn>
                  <a:cxn ang="0">
                    <a:pos x="0" y="159"/>
                  </a:cxn>
                  <a:cxn ang="0">
                    <a:pos x="11" y="137"/>
                  </a:cxn>
                  <a:cxn ang="0">
                    <a:pos x="54" y="151"/>
                  </a:cxn>
                  <a:cxn ang="0">
                    <a:pos x="89" y="125"/>
                  </a:cxn>
                  <a:cxn ang="0">
                    <a:pos x="61" y="98"/>
                  </a:cxn>
                  <a:cxn ang="0">
                    <a:pos x="47" y="98"/>
                  </a:cxn>
                  <a:cxn ang="0">
                    <a:pos x="50" y="72"/>
                  </a:cxn>
                  <a:cxn ang="0">
                    <a:pos x="54" y="72"/>
                  </a:cxn>
                  <a:cxn ang="0">
                    <a:pos x="90" y="50"/>
                  </a:cxn>
                  <a:cxn ang="0">
                    <a:pos x="68" y="27"/>
                  </a:cxn>
                  <a:cxn ang="0">
                    <a:pos x="29" y="40"/>
                  </a:cxn>
                  <a:cxn ang="0">
                    <a:pos x="20" y="19"/>
                  </a:cxn>
                  <a:cxn ang="0">
                    <a:pos x="71" y="0"/>
                  </a:cxn>
                  <a:cxn ang="0">
                    <a:pos x="111" y="23"/>
                  </a:cxn>
                  <a:cxn ang="0">
                    <a:pos x="115" y="49"/>
                  </a:cxn>
                  <a:cxn ang="0">
                    <a:pos x="95" y="84"/>
                  </a:cxn>
                  <a:cxn ang="0">
                    <a:pos x="113" y="127"/>
                  </a:cxn>
                  <a:cxn ang="0">
                    <a:pos x="54" y="177"/>
                  </a:cxn>
                </a:cxnLst>
                <a:rect b="b" l="0" r="r" t="0"/>
                <a:pathLst>
                  <a:path h="178" w="115">
                    <a:moveTo>
                      <a:pt x="54" y="177"/>
                    </a:moveTo>
                    <a:cubicBezTo>
                      <a:pt x="29" y="176"/>
                      <a:pt x="12" y="165"/>
                      <a:pt x="0" y="159"/>
                    </a:cubicBezTo>
                    <a:cubicBezTo>
                      <a:pt x="11" y="137"/>
                      <a:pt x="11" y="137"/>
                      <a:pt x="11" y="137"/>
                    </a:cubicBezTo>
                    <a:cubicBezTo>
                      <a:pt x="34" y="147"/>
                      <a:pt x="41" y="150"/>
                      <a:pt x="54" y="151"/>
                    </a:cubicBezTo>
                    <a:cubicBezTo>
                      <a:pt x="71" y="151"/>
                      <a:pt x="87" y="142"/>
                      <a:pt x="89" y="125"/>
                    </a:cubicBezTo>
                    <a:cubicBezTo>
                      <a:pt x="92" y="102"/>
                      <a:pt x="70" y="98"/>
                      <a:pt x="61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66" y="72"/>
                      <a:pt x="88" y="71"/>
                      <a:pt x="90" y="50"/>
                    </a:cubicBezTo>
                    <a:cubicBezTo>
                      <a:pt x="92" y="33"/>
                      <a:pt x="79" y="27"/>
                      <a:pt x="68" y="27"/>
                    </a:cubicBezTo>
                    <a:cubicBezTo>
                      <a:pt x="58" y="26"/>
                      <a:pt x="49" y="29"/>
                      <a:pt x="29" y="40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36" y="9"/>
                      <a:pt x="52" y="0"/>
                      <a:pt x="71" y="0"/>
                    </a:cubicBezTo>
                    <a:cubicBezTo>
                      <a:pt x="88" y="1"/>
                      <a:pt x="102" y="8"/>
                      <a:pt x="111" y="23"/>
                    </a:cubicBezTo>
                    <a:cubicBezTo>
                      <a:pt x="115" y="30"/>
                      <a:pt x="116" y="39"/>
                      <a:pt x="115" y="49"/>
                    </a:cubicBezTo>
                    <a:cubicBezTo>
                      <a:pt x="113" y="68"/>
                      <a:pt x="102" y="78"/>
                      <a:pt x="95" y="84"/>
                    </a:cubicBezTo>
                    <a:cubicBezTo>
                      <a:pt x="106" y="93"/>
                      <a:pt x="116" y="103"/>
                      <a:pt x="113" y="127"/>
                    </a:cubicBezTo>
                    <a:cubicBezTo>
                      <a:pt x="109" y="167"/>
                      <a:pt x="74" y="178"/>
                      <a:pt x="54" y="17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7" name="Freeform 153"/>
              <p:cNvSpPr/>
              <p:nvPr/>
            </p:nvSpPr>
            <p:spPr bwMode="auto">
              <a:xfrm>
                <a:off x="4016" y="3863"/>
                <a:ext cx="170" cy="256"/>
              </a:xfrm>
              <a:custGeom>
                <a:cxnLst>
                  <a:cxn ang="0">
                    <a:pos x="92" y="346"/>
                  </a:cxn>
                  <a:cxn ang="0">
                    <a:pos x="40" y="344"/>
                  </a:cxn>
                  <a:cxn ang="0">
                    <a:pos x="174" y="58"/>
                  </a:cxn>
                  <a:cxn ang="0">
                    <a:pos x="54" y="54"/>
                  </a:cxn>
                  <a:cxn ang="0">
                    <a:pos x="50" y="98"/>
                  </a:cxn>
                  <a:cxn ang="0">
                    <a:pos x="0" y="96"/>
                  </a:cxn>
                  <a:cxn ang="0">
                    <a:pos x="12" y="0"/>
                  </a:cxn>
                  <a:cxn ang="0">
                    <a:pos x="232" y="8"/>
                  </a:cxn>
                  <a:cxn ang="0">
                    <a:pos x="228" y="46"/>
                  </a:cxn>
                  <a:cxn ang="0">
                    <a:pos x="92" y="346"/>
                  </a:cxn>
                </a:cxnLst>
                <a:rect b="b" l="0" r="r" t="0"/>
                <a:pathLst>
                  <a:path h="346" w="231">
                    <a:moveTo>
                      <a:pt x="92" y="346"/>
                    </a:moveTo>
                    <a:lnTo>
                      <a:pt x="40" y="344"/>
                    </a:lnTo>
                    <a:lnTo>
                      <a:pt x="174" y="58"/>
                    </a:lnTo>
                    <a:lnTo>
                      <a:pt x="54" y="54"/>
                    </a:lnTo>
                    <a:lnTo>
                      <a:pt x="50" y="98"/>
                    </a:lnTo>
                    <a:lnTo>
                      <a:pt x="0" y="96"/>
                    </a:lnTo>
                    <a:lnTo>
                      <a:pt x="12" y="0"/>
                    </a:lnTo>
                    <a:lnTo>
                      <a:pt x="232" y="8"/>
                    </a:lnTo>
                    <a:lnTo>
                      <a:pt x="228" y="46"/>
                    </a:lnTo>
                    <a:lnTo>
                      <a:pt x="92" y="34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8" name="Freeform 154"/>
              <p:cNvSpPr>
                <a:spLocks noEditPoints="1"/>
              </p:cNvSpPr>
              <p:nvPr/>
            </p:nvSpPr>
            <p:spPr bwMode="auto">
              <a:xfrm>
                <a:off x="4234" y="3871"/>
                <a:ext cx="179" cy="265"/>
              </a:xfrm>
              <a:custGeom>
                <a:cxnLst>
                  <a:cxn ang="0">
                    <a:pos x="118" y="30"/>
                  </a:cxn>
                  <a:cxn ang="0">
                    <a:pos x="96" y="28"/>
                  </a:cxn>
                  <a:cxn ang="0">
                    <a:pos x="90" y="27"/>
                  </a:cxn>
                  <a:cxn ang="0">
                    <a:pos x="31" y="75"/>
                  </a:cxn>
                  <a:cxn ang="0">
                    <a:pos x="62" y="67"/>
                  </a:cxn>
                  <a:cxn ang="0">
                    <a:pos x="107" y="126"/>
                  </a:cxn>
                  <a:cxn ang="0">
                    <a:pos x="52" y="179"/>
                  </a:cxn>
                  <a:cxn ang="0">
                    <a:pos x="31" y="174"/>
                  </a:cxn>
                  <a:cxn ang="0">
                    <a:pos x="3" y="99"/>
                  </a:cxn>
                  <a:cxn ang="0">
                    <a:pos x="29" y="31"/>
                  </a:cxn>
                  <a:cxn ang="0">
                    <a:pos x="103" y="1"/>
                  </a:cxn>
                  <a:cxn ang="0">
                    <a:pos x="122" y="4"/>
                  </a:cxn>
                  <a:cxn ang="0">
                    <a:pos x="118" y="30"/>
                  </a:cxn>
                  <a:cxn ang="0">
                    <a:pos x="58" y="93"/>
                  </a:cxn>
                  <a:cxn ang="0">
                    <a:pos x="25" y="113"/>
                  </a:cxn>
                  <a:cxn ang="0">
                    <a:pos x="27" y="132"/>
                  </a:cxn>
                  <a:cxn ang="0">
                    <a:pos x="53" y="153"/>
                  </a:cxn>
                  <a:cxn ang="0">
                    <a:pos x="82" y="124"/>
                  </a:cxn>
                  <a:cxn ang="0">
                    <a:pos x="58" y="93"/>
                  </a:cxn>
                </a:cxnLst>
                <a:rect b="b" l="0" r="r" t="0"/>
                <a:pathLst>
                  <a:path h="181" w="122">
                    <a:moveTo>
                      <a:pt x="118" y="30"/>
                    </a:moveTo>
                    <a:cubicBezTo>
                      <a:pt x="96" y="28"/>
                      <a:pt x="96" y="28"/>
                      <a:pt x="96" y="28"/>
                    </a:cubicBezTo>
                    <a:cubicBezTo>
                      <a:pt x="94" y="28"/>
                      <a:pt x="92" y="27"/>
                      <a:pt x="90" y="27"/>
                    </a:cubicBezTo>
                    <a:cubicBezTo>
                      <a:pt x="58" y="26"/>
                      <a:pt x="41" y="44"/>
                      <a:pt x="31" y="75"/>
                    </a:cubicBezTo>
                    <a:cubicBezTo>
                      <a:pt x="42" y="69"/>
                      <a:pt x="48" y="66"/>
                      <a:pt x="62" y="67"/>
                    </a:cubicBezTo>
                    <a:cubicBezTo>
                      <a:pt x="95" y="68"/>
                      <a:pt x="110" y="98"/>
                      <a:pt x="107" y="126"/>
                    </a:cubicBezTo>
                    <a:cubicBezTo>
                      <a:pt x="104" y="155"/>
                      <a:pt x="80" y="181"/>
                      <a:pt x="52" y="179"/>
                    </a:cubicBezTo>
                    <a:cubicBezTo>
                      <a:pt x="45" y="179"/>
                      <a:pt x="37" y="176"/>
                      <a:pt x="31" y="174"/>
                    </a:cubicBezTo>
                    <a:cubicBezTo>
                      <a:pt x="5" y="161"/>
                      <a:pt x="0" y="128"/>
                      <a:pt x="3" y="99"/>
                    </a:cubicBezTo>
                    <a:cubicBezTo>
                      <a:pt x="6" y="74"/>
                      <a:pt x="15" y="50"/>
                      <a:pt x="29" y="31"/>
                    </a:cubicBezTo>
                    <a:cubicBezTo>
                      <a:pt x="48" y="7"/>
                      <a:pt x="76" y="0"/>
                      <a:pt x="103" y="1"/>
                    </a:cubicBezTo>
                    <a:cubicBezTo>
                      <a:pt x="112" y="2"/>
                      <a:pt x="117" y="3"/>
                      <a:pt x="122" y="4"/>
                    </a:cubicBezTo>
                    <a:lnTo>
                      <a:pt x="118" y="30"/>
                    </a:lnTo>
                    <a:close/>
                    <a:moveTo>
                      <a:pt x="58" y="93"/>
                    </a:moveTo>
                    <a:cubicBezTo>
                      <a:pt x="36" y="92"/>
                      <a:pt x="25" y="113"/>
                      <a:pt x="25" y="113"/>
                    </a:cubicBezTo>
                    <a:cubicBezTo>
                      <a:pt x="25" y="120"/>
                      <a:pt x="25" y="126"/>
                      <a:pt x="27" y="132"/>
                    </a:cubicBezTo>
                    <a:cubicBezTo>
                      <a:pt x="31" y="144"/>
                      <a:pt x="41" y="152"/>
                      <a:pt x="53" y="153"/>
                    </a:cubicBezTo>
                    <a:cubicBezTo>
                      <a:pt x="67" y="154"/>
                      <a:pt x="80" y="143"/>
                      <a:pt x="82" y="124"/>
                    </a:cubicBezTo>
                    <a:cubicBezTo>
                      <a:pt x="84" y="112"/>
                      <a:pt x="79" y="94"/>
                      <a:pt x="58" y="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215" name="Freeform 155"/>
            <p:cNvSpPr>
              <a:spLocks noEditPoints="1"/>
            </p:cNvSpPr>
            <p:nvPr/>
          </p:nvSpPr>
          <p:spPr bwMode="auto">
            <a:xfrm>
              <a:off x="3065" y="879"/>
              <a:ext cx="1078" cy="151"/>
            </a:xfrm>
            <a:custGeom>
              <a:cxnLst>
                <a:cxn ang="0">
                  <a:pos x="7" y="133"/>
                </a:cxn>
                <a:cxn ang="0">
                  <a:pos x="183" y="243"/>
                </a:cxn>
                <a:cxn ang="0">
                  <a:pos x="141" y="195"/>
                </a:cxn>
                <a:cxn ang="0">
                  <a:pos x="80" y="136"/>
                </a:cxn>
                <a:cxn ang="0">
                  <a:pos x="159" y="74"/>
                </a:cxn>
                <a:cxn ang="0">
                  <a:pos x="216" y="28"/>
                </a:cxn>
                <a:cxn ang="0">
                  <a:pos x="330" y="78"/>
                </a:cxn>
                <a:cxn ang="0">
                  <a:pos x="307" y="266"/>
                </a:cxn>
                <a:cxn ang="0">
                  <a:pos x="367" y="147"/>
                </a:cxn>
                <a:cxn ang="0">
                  <a:pos x="391" y="74"/>
                </a:cxn>
                <a:cxn ang="0">
                  <a:pos x="509" y="74"/>
                </a:cxn>
                <a:cxn ang="0">
                  <a:pos x="415" y="249"/>
                </a:cxn>
                <a:cxn ang="0">
                  <a:pos x="583" y="214"/>
                </a:cxn>
                <a:cxn ang="0">
                  <a:pos x="468" y="218"/>
                </a:cxn>
                <a:cxn ang="0">
                  <a:pos x="578" y="107"/>
                </a:cxn>
                <a:cxn ang="0">
                  <a:pos x="469" y="153"/>
                </a:cxn>
                <a:cxn ang="0">
                  <a:pos x="524" y="130"/>
                </a:cxn>
                <a:cxn ang="0">
                  <a:pos x="733" y="82"/>
                </a:cxn>
                <a:cxn ang="0">
                  <a:pos x="616" y="180"/>
                </a:cxn>
                <a:cxn ang="0">
                  <a:pos x="711" y="273"/>
                </a:cxn>
                <a:cxn ang="0">
                  <a:pos x="798" y="276"/>
                </a:cxn>
                <a:cxn ang="0">
                  <a:pos x="753" y="101"/>
                </a:cxn>
                <a:cxn ang="0">
                  <a:pos x="706" y="224"/>
                </a:cxn>
                <a:cxn ang="0">
                  <a:pos x="696" y="149"/>
                </a:cxn>
                <a:cxn ang="0">
                  <a:pos x="744" y="180"/>
                </a:cxn>
                <a:cxn ang="0">
                  <a:pos x="940" y="84"/>
                </a:cxn>
                <a:cxn ang="0">
                  <a:pos x="873" y="58"/>
                </a:cxn>
                <a:cxn ang="0">
                  <a:pos x="881" y="4"/>
                </a:cxn>
                <a:cxn ang="0">
                  <a:pos x="1008" y="24"/>
                </a:cxn>
                <a:cxn ang="0">
                  <a:pos x="968" y="128"/>
                </a:cxn>
                <a:cxn ang="0">
                  <a:pos x="991" y="270"/>
                </a:cxn>
                <a:cxn ang="0">
                  <a:pos x="1074" y="225"/>
                </a:cxn>
                <a:cxn ang="0">
                  <a:pos x="1064" y="129"/>
                </a:cxn>
                <a:cxn ang="0">
                  <a:pos x="1070" y="85"/>
                </a:cxn>
                <a:cxn ang="0">
                  <a:pos x="1295" y="45"/>
                </a:cxn>
                <a:cxn ang="0">
                  <a:pos x="1362" y="293"/>
                </a:cxn>
                <a:cxn ang="0">
                  <a:pos x="1417" y="182"/>
                </a:cxn>
                <a:cxn ang="0">
                  <a:pos x="1330" y="202"/>
                </a:cxn>
                <a:cxn ang="0">
                  <a:pos x="1385" y="73"/>
                </a:cxn>
                <a:cxn ang="0">
                  <a:pos x="1504" y="119"/>
                </a:cxn>
                <a:cxn ang="0">
                  <a:pos x="1667" y="111"/>
                </a:cxn>
                <a:cxn ang="0">
                  <a:pos x="1553" y="114"/>
                </a:cxn>
                <a:cxn ang="0">
                  <a:pos x="1595" y="297"/>
                </a:cxn>
                <a:cxn ang="0">
                  <a:pos x="1654" y="291"/>
                </a:cxn>
                <a:cxn ang="0">
                  <a:pos x="1670" y="86"/>
                </a:cxn>
                <a:cxn ang="0">
                  <a:pos x="1649" y="225"/>
                </a:cxn>
                <a:cxn ang="0">
                  <a:pos x="1596" y="193"/>
                </a:cxn>
                <a:cxn ang="0">
                  <a:pos x="1657" y="161"/>
                </a:cxn>
                <a:cxn ang="0">
                  <a:pos x="1856" y="92"/>
                </a:cxn>
                <a:cxn ang="0">
                  <a:pos x="1840" y="295"/>
                </a:cxn>
                <a:cxn ang="0">
                  <a:pos x="1902" y="166"/>
                </a:cxn>
                <a:cxn ang="0">
                  <a:pos x="1927" y="88"/>
                </a:cxn>
                <a:cxn ang="0">
                  <a:pos x="2094" y="18"/>
                </a:cxn>
                <a:cxn ang="0">
                  <a:pos x="2028" y="88"/>
                </a:cxn>
                <a:cxn ang="0">
                  <a:pos x="1948" y="273"/>
                </a:cxn>
                <a:cxn ang="0">
                  <a:pos x="2075" y="272"/>
                </a:cxn>
                <a:cxn ang="0">
                  <a:pos x="2173" y="18"/>
                </a:cxn>
                <a:cxn ang="0">
                  <a:pos x="2067" y="231"/>
                </a:cxn>
                <a:cxn ang="0">
                  <a:pos x="2011" y="199"/>
                </a:cxn>
                <a:cxn ang="0">
                  <a:pos x="2075" y="166"/>
                </a:cxn>
              </a:cxnLst>
              <a:rect b="b" l="0" r="r" t="0"/>
              <a:pathLst>
                <a:path h="305" w="2173">
                  <a:moveTo>
                    <a:pt x="140" y="0"/>
                  </a:moveTo>
                  <a:cubicBezTo>
                    <a:pt x="108" y="0"/>
                    <a:pt x="80" y="12"/>
                    <a:pt x="55" y="36"/>
                  </a:cubicBezTo>
                  <a:cubicBezTo>
                    <a:pt x="29" y="60"/>
                    <a:pt x="14" y="92"/>
                    <a:pt x="7" y="133"/>
                  </a:cubicBezTo>
                  <a:cubicBezTo>
                    <a:pt x="0" y="174"/>
                    <a:pt x="6" y="207"/>
                    <a:pt x="23" y="231"/>
                  </a:cubicBezTo>
                  <a:cubicBezTo>
                    <a:pt x="40" y="256"/>
                    <a:pt x="67" y="269"/>
                    <a:pt x="104" y="269"/>
                  </a:cubicBezTo>
                  <a:cubicBezTo>
                    <a:pt x="135" y="270"/>
                    <a:pt x="161" y="261"/>
                    <a:pt x="183" y="243"/>
                  </a:cubicBezTo>
                  <a:cubicBezTo>
                    <a:pt x="205" y="225"/>
                    <a:pt x="220" y="199"/>
                    <a:pt x="229" y="166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4" y="178"/>
                    <a:pt x="149" y="188"/>
                    <a:pt x="141" y="195"/>
                  </a:cubicBezTo>
                  <a:cubicBezTo>
                    <a:pt x="133" y="202"/>
                    <a:pt x="123" y="205"/>
                    <a:pt x="112" y="205"/>
                  </a:cubicBezTo>
                  <a:cubicBezTo>
                    <a:pt x="95" y="205"/>
                    <a:pt x="84" y="198"/>
                    <a:pt x="80" y="184"/>
                  </a:cubicBezTo>
                  <a:cubicBezTo>
                    <a:pt x="76" y="173"/>
                    <a:pt x="76" y="158"/>
                    <a:pt x="80" y="136"/>
                  </a:cubicBezTo>
                  <a:cubicBezTo>
                    <a:pt x="84" y="112"/>
                    <a:pt x="90" y="94"/>
                    <a:pt x="100" y="81"/>
                  </a:cubicBezTo>
                  <a:cubicBezTo>
                    <a:pt x="109" y="69"/>
                    <a:pt x="120" y="62"/>
                    <a:pt x="133" y="62"/>
                  </a:cubicBezTo>
                  <a:cubicBezTo>
                    <a:pt x="145" y="62"/>
                    <a:pt x="153" y="66"/>
                    <a:pt x="159" y="74"/>
                  </a:cubicBezTo>
                  <a:cubicBezTo>
                    <a:pt x="165" y="81"/>
                    <a:pt x="168" y="91"/>
                    <a:pt x="167" y="105"/>
                  </a:cubicBezTo>
                  <a:cubicBezTo>
                    <a:pt x="237" y="105"/>
                    <a:pt x="237" y="105"/>
                    <a:pt x="237" y="105"/>
                  </a:cubicBezTo>
                  <a:cubicBezTo>
                    <a:pt x="239" y="72"/>
                    <a:pt x="232" y="46"/>
                    <a:pt x="216" y="28"/>
                  </a:cubicBezTo>
                  <a:cubicBezTo>
                    <a:pt x="199" y="10"/>
                    <a:pt x="174" y="0"/>
                    <a:pt x="140" y="0"/>
                  </a:cubicBezTo>
                  <a:close/>
                  <a:moveTo>
                    <a:pt x="324" y="116"/>
                  </a:moveTo>
                  <a:cubicBezTo>
                    <a:pt x="330" y="78"/>
                    <a:pt x="330" y="78"/>
                    <a:pt x="330" y="78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41" y="265"/>
                    <a:pt x="241" y="265"/>
                    <a:pt x="241" y="265"/>
                  </a:cubicBezTo>
                  <a:cubicBezTo>
                    <a:pt x="307" y="266"/>
                    <a:pt x="307" y="266"/>
                    <a:pt x="307" y="266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320" y="181"/>
                    <a:pt x="326" y="167"/>
                    <a:pt x="334" y="159"/>
                  </a:cubicBezTo>
                  <a:cubicBezTo>
                    <a:pt x="342" y="151"/>
                    <a:pt x="353" y="146"/>
                    <a:pt x="367" y="147"/>
                  </a:cubicBezTo>
                  <a:cubicBezTo>
                    <a:pt x="367" y="147"/>
                    <a:pt x="369" y="147"/>
                    <a:pt x="372" y="148"/>
                  </a:cubicBezTo>
                  <a:cubicBezTo>
                    <a:pt x="375" y="148"/>
                    <a:pt x="378" y="149"/>
                    <a:pt x="380" y="149"/>
                  </a:cubicBezTo>
                  <a:cubicBezTo>
                    <a:pt x="391" y="74"/>
                    <a:pt x="391" y="74"/>
                    <a:pt x="391" y="74"/>
                  </a:cubicBezTo>
                  <a:cubicBezTo>
                    <a:pt x="383" y="73"/>
                    <a:pt x="383" y="73"/>
                    <a:pt x="383" y="73"/>
                  </a:cubicBezTo>
                  <a:cubicBezTo>
                    <a:pt x="358" y="73"/>
                    <a:pt x="338" y="87"/>
                    <a:pt x="324" y="116"/>
                  </a:cubicBezTo>
                  <a:close/>
                  <a:moveTo>
                    <a:pt x="509" y="74"/>
                  </a:moveTo>
                  <a:cubicBezTo>
                    <a:pt x="482" y="74"/>
                    <a:pt x="457" y="83"/>
                    <a:pt x="436" y="102"/>
                  </a:cubicBezTo>
                  <a:cubicBezTo>
                    <a:pt x="415" y="120"/>
                    <a:pt x="403" y="144"/>
                    <a:pt x="398" y="175"/>
                  </a:cubicBezTo>
                  <a:cubicBezTo>
                    <a:pt x="393" y="206"/>
                    <a:pt x="399" y="230"/>
                    <a:pt x="415" y="249"/>
                  </a:cubicBezTo>
                  <a:cubicBezTo>
                    <a:pt x="429" y="266"/>
                    <a:pt x="451" y="275"/>
                    <a:pt x="479" y="275"/>
                  </a:cubicBezTo>
                  <a:cubicBezTo>
                    <a:pt x="502" y="276"/>
                    <a:pt x="522" y="272"/>
                    <a:pt x="540" y="263"/>
                  </a:cubicBezTo>
                  <a:cubicBezTo>
                    <a:pt x="560" y="252"/>
                    <a:pt x="575" y="236"/>
                    <a:pt x="583" y="214"/>
                  </a:cubicBezTo>
                  <a:cubicBezTo>
                    <a:pt x="518" y="213"/>
                    <a:pt x="518" y="213"/>
                    <a:pt x="518" y="213"/>
                  </a:cubicBezTo>
                  <a:cubicBezTo>
                    <a:pt x="512" y="224"/>
                    <a:pt x="503" y="229"/>
                    <a:pt x="491" y="229"/>
                  </a:cubicBezTo>
                  <a:cubicBezTo>
                    <a:pt x="481" y="229"/>
                    <a:pt x="474" y="225"/>
                    <a:pt x="468" y="218"/>
                  </a:cubicBezTo>
                  <a:cubicBezTo>
                    <a:pt x="463" y="211"/>
                    <a:pt x="461" y="202"/>
                    <a:pt x="463" y="191"/>
                  </a:cubicBezTo>
                  <a:cubicBezTo>
                    <a:pt x="592" y="193"/>
                    <a:pt x="592" y="193"/>
                    <a:pt x="592" y="193"/>
                  </a:cubicBezTo>
                  <a:cubicBezTo>
                    <a:pt x="597" y="157"/>
                    <a:pt x="593" y="129"/>
                    <a:pt x="578" y="107"/>
                  </a:cubicBezTo>
                  <a:cubicBezTo>
                    <a:pt x="563" y="85"/>
                    <a:pt x="540" y="74"/>
                    <a:pt x="509" y="74"/>
                  </a:cubicBezTo>
                  <a:close/>
                  <a:moveTo>
                    <a:pt x="530" y="153"/>
                  </a:moveTo>
                  <a:cubicBezTo>
                    <a:pt x="469" y="153"/>
                    <a:pt x="469" y="153"/>
                    <a:pt x="469" y="153"/>
                  </a:cubicBezTo>
                  <a:cubicBezTo>
                    <a:pt x="470" y="142"/>
                    <a:pt x="474" y="134"/>
                    <a:pt x="480" y="129"/>
                  </a:cubicBezTo>
                  <a:cubicBezTo>
                    <a:pt x="487" y="123"/>
                    <a:pt x="495" y="120"/>
                    <a:pt x="505" y="120"/>
                  </a:cubicBezTo>
                  <a:cubicBezTo>
                    <a:pt x="513" y="120"/>
                    <a:pt x="519" y="124"/>
                    <a:pt x="524" y="130"/>
                  </a:cubicBezTo>
                  <a:cubicBezTo>
                    <a:pt x="529" y="137"/>
                    <a:pt x="531" y="145"/>
                    <a:pt x="530" y="153"/>
                  </a:cubicBezTo>
                  <a:close/>
                  <a:moveTo>
                    <a:pt x="753" y="101"/>
                  </a:moveTo>
                  <a:cubicBezTo>
                    <a:pt x="747" y="92"/>
                    <a:pt x="740" y="85"/>
                    <a:pt x="733" y="82"/>
                  </a:cubicBezTo>
                  <a:cubicBezTo>
                    <a:pt x="726" y="78"/>
                    <a:pt x="716" y="76"/>
                    <a:pt x="705" y="76"/>
                  </a:cubicBezTo>
                  <a:cubicBezTo>
                    <a:pt x="684" y="76"/>
                    <a:pt x="665" y="85"/>
                    <a:pt x="648" y="104"/>
                  </a:cubicBezTo>
                  <a:cubicBezTo>
                    <a:pt x="632" y="123"/>
                    <a:pt x="621" y="149"/>
                    <a:pt x="616" y="180"/>
                  </a:cubicBezTo>
                  <a:cubicBezTo>
                    <a:pt x="612" y="208"/>
                    <a:pt x="616" y="231"/>
                    <a:pt x="626" y="249"/>
                  </a:cubicBezTo>
                  <a:cubicBezTo>
                    <a:pt x="638" y="269"/>
                    <a:pt x="656" y="279"/>
                    <a:pt x="681" y="279"/>
                  </a:cubicBezTo>
                  <a:cubicBezTo>
                    <a:pt x="692" y="279"/>
                    <a:pt x="702" y="277"/>
                    <a:pt x="711" y="273"/>
                  </a:cubicBezTo>
                  <a:cubicBezTo>
                    <a:pt x="720" y="268"/>
                    <a:pt x="729" y="260"/>
                    <a:pt x="739" y="249"/>
                  </a:cubicBezTo>
                  <a:cubicBezTo>
                    <a:pt x="735" y="274"/>
                    <a:pt x="735" y="274"/>
                    <a:pt x="735" y="274"/>
                  </a:cubicBezTo>
                  <a:cubicBezTo>
                    <a:pt x="798" y="276"/>
                    <a:pt x="798" y="276"/>
                    <a:pt x="798" y="276"/>
                  </a:cubicBezTo>
                  <a:cubicBezTo>
                    <a:pt x="835" y="11"/>
                    <a:pt x="835" y="11"/>
                    <a:pt x="835" y="11"/>
                  </a:cubicBezTo>
                  <a:cubicBezTo>
                    <a:pt x="766" y="10"/>
                    <a:pt x="766" y="10"/>
                    <a:pt x="766" y="10"/>
                  </a:cubicBezTo>
                  <a:lnTo>
                    <a:pt x="753" y="101"/>
                  </a:lnTo>
                  <a:close/>
                  <a:moveTo>
                    <a:pt x="744" y="180"/>
                  </a:moveTo>
                  <a:cubicBezTo>
                    <a:pt x="742" y="192"/>
                    <a:pt x="738" y="203"/>
                    <a:pt x="733" y="210"/>
                  </a:cubicBezTo>
                  <a:cubicBezTo>
                    <a:pt x="726" y="220"/>
                    <a:pt x="717" y="224"/>
                    <a:pt x="706" y="224"/>
                  </a:cubicBezTo>
                  <a:cubicBezTo>
                    <a:pt x="696" y="224"/>
                    <a:pt x="689" y="219"/>
                    <a:pt x="686" y="209"/>
                  </a:cubicBezTo>
                  <a:cubicBezTo>
                    <a:pt x="684" y="202"/>
                    <a:pt x="683" y="192"/>
                    <a:pt x="685" y="180"/>
                  </a:cubicBezTo>
                  <a:cubicBezTo>
                    <a:pt x="687" y="167"/>
                    <a:pt x="690" y="157"/>
                    <a:pt x="696" y="149"/>
                  </a:cubicBezTo>
                  <a:cubicBezTo>
                    <a:pt x="702" y="140"/>
                    <a:pt x="710" y="135"/>
                    <a:pt x="721" y="135"/>
                  </a:cubicBezTo>
                  <a:cubicBezTo>
                    <a:pt x="731" y="135"/>
                    <a:pt x="739" y="140"/>
                    <a:pt x="742" y="150"/>
                  </a:cubicBezTo>
                  <a:cubicBezTo>
                    <a:pt x="745" y="157"/>
                    <a:pt x="746" y="167"/>
                    <a:pt x="744" y="180"/>
                  </a:cubicBezTo>
                  <a:close/>
                  <a:moveTo>
                    <a:pt x="843" y="276"/>
                  </a:moveTo>
                  <a:cubicBezTo>
                    <a:pt x="913" y="278"/>
                    <a:pt x="913" y="278"/>
                    <a:pt x="913" y="278"/>
                  </a:cubicBezTo>
                  <a:cubicBezTo>
                    <a:pt x="940" y="84"/>
                    <a:pt x="940" y="84"/>
                    <a:pt x="940" y="84"/>
                  </a:cubicBezTo>
                  <a:cubicBezTo>
                    <a:pt x="870" y="83"/>
                    <a:pt x="870" y="83"/>
                    <a:pt x="870" y="83"/>
                  </a:cubicBezTo>
                  <a:lnTo>
                    <a:pt x="843" y="276"/>
                  </a:lnTo>
                  <a:close/>
                  <a:moveTo>
                    <a:pt x="873" y="58"/>
                  </a:moveTo>
                  <a:cubicBezTo>
                    <a:pt x="943" y="59"/>
                    <a:pt x="943" y="59"/>
                    <a:pt x="943" y="59"/>
                  </a:cubicBezTo>
                  <a:cubicBezTo>
                    <a:pt x="951" y="5"/>
                    <a:pt x="951" y="5"/>
                    <a:pt x="951" y="5"/>
                  </a:cubicBezTo>
                  <a:cubicBezTo>
                    <a:pt x="881" y="4"/>
                    <a:pt x="881" y="4"/>
                    <a:pt x="881" y="4"/>
                  </a:cubicBezTo>
                  <a:lnTo>
                    <a:pt x="873" y="58"/>
                  </a:lnTo>
                  <a:close/>
                  <a:moveTo>
                    <a:pt x="1078" y="24"/>
                  </a:moveTo>
                  <a:cubicBezTo>
                    <a:pt x="1008" y="24"/>
                    <a:pt x="1008" y="24"/>
                    <a:pt x="1008" y="24"/>
                  </a:cubicBezTo>
                  <a:cubicBezTo>
                    <a:pt x="1000" y="84"/>
                    <a:pt x="1000" y="84"/>
                    <a:pt x="1000" y="84"/>
                  </a:cubicBezTo>
                  <a:cubicBezTo>
                    <a:pt x="974" y="84"/>
                    <a:pt x="974" y="84"/>
                    <a:pt x="974" y="84"/>
                  </a:cubicBezTo>
                  <a:cubicBezTo>
                    <a:pt x="968" y="128"/>
                    <a:pt x="968" y="128"/>
                    <a:pt x="968" y="128"/>
                  </a:cubicBezTo>
                  <a:cubicBezTo>
                    <a:pt x="993" y="129"/>
                    <a:pt x="993" y="129"/>
                    <a:pt x="993" y="129"/>
                  </a:cubicBezTo>
                  <a:cubicBezTo>
                    <a:pt x="982" y="210"/>
                    <a:pt x="982" y="210"/>
                    <a:pt x="982" y="210"/>
                  </a:cubicBezTo>
                  <a:cubicBezTo>
                    <a:pt x="978" y="243"/>
                    <a:pt x="981" y="263"/>
                    <a:pt x="991" y="270"/>
                  </a:cubicBezTo>
                  <a:cubicBezTo>
                    <a:pt x="1000" y="276"/>
                    <a:pt x="1029" y="280"/>
                    <a:pt x="1078" y="281"/>
                  </a:cubicBezTo>
                  <a:cubicBezTo>
                    <a:pt x="1085" y="225"/>
                    <a:pt x="1085" y="225"/>
                    <a:pt x="1085" y="225"/>
                  </a:cubicBezTo>
                  <a:cubicBezTo>
                    <a:pt x="1074" y="225"/>
                    <a:pt x="1074" y="225"/>
                    <a:pt x="1074" y="225"/>
                  </a:cubicBezTo>
                  <a:cubicBezTo>
                    <a:pt x="1064" y="225"/>
                    <a:pt x="1058" y="223"/>
                    <a:pt x="1056" y="220"/>
                  </a:cubicBezTo>
                  <a:cubicBezTo>
                    <a:pt x="1054" y="216"/>
                    <a:pt x="1053" y="210"/>
                    <a:pt x="1055" y="200"/>
                  </a:cubicBezTo>
                  <a:cubicBezTo>
                    <a:pt x="1064" y="129"/>
                    <a:pt x="1064" y="129"/>
                    <a:pt x="1064" y="129"/>
                  </a:cubicBezTo>
                  <a:cubicBezTo>
                    <a:pt x="1099" y="130"/>
                    <a:pt x="1099" y="130"/>
                    <a:pt x="1099" y="130"/>
                  </a:cubicBezTo>
                  <a:cubicBezTo>
                    <a:pt x="1104" y="85"/>
                    <a:pt x="1104" y="85"/>
                    <a:pt x="1104" y="85"/>
                  </a:cubicBezTo>
                  <a:cubicBezTo>
                    <a:pt x="1070" y="85"/>
                    <a:pt x="1070" y="85"/>
                    <a:pt x="1070" y="85"/>
                  </a:cubicBezTo>
                  <a:lnTo>
                    <a:pt x="1078" y="24"/>
                  </a:lnTo>
                  <a:close/>
                  <a:moveTo>
                    <a:pt x="1390" y="7"/>
                  </a:moveTo>
                  <a:cubicBezTo>
                    <a:pt x="1353" y="7"/>
                    <a:pt x="1322" y="19"/>
                    <a:pt x="1295" y="45"/>
                  </a:cubicBezTo>
                  <a:cubicBezTo>
                    <a:pt x="1268" y="71"/>
                    <a:pt x="1251" y="105"/>
                    <a:pt x="1246" y="148"/>
                  </a:cubicBezTo>
                  <a:cubicBezTo>
                    <a:pt x="1240" y="192"/>
                    <a:pt x="1247" y="227"/>
                    <a:pt x="1268" y="253"/>
                  </a:cubicBezTo>
                  <a:cubicBezTo>
                    <a:pt x="1289" y="279"/>
                    <a:pt x="1320" y="293"/>
                    <a:pt x="1362" y="293"/>
                  </a:cubicBezTo>
                  <a:cubicBezTo>
                    <a:pt x="1396" y="294"/>
                    <a:pt x="1425" y="285"/>
                    <a:pt x="1450" y="265"/>
                  </a:cubicBezTo>
                  <a:cubicBezTo>
                    <a:pt x="1474" y="246"/>
                    <a:pt x="1490" y="219"/>
                    <a:pt x="1498" y="183"/>
                  </a:cubicBezTo>
                  <a:cubicBezTo>
                    <a:pt x="1417" y="182"/>
                    <a:pt x="1417" y="182"/>
                    <a:pt x="1417" y="182"/>
                  </a:cubicBezTo>
                  <a:cubicBezTo>
                    <a:pt x="1414" y="196"/>
                    <a:pt x="1408" y="206"/>
                    <a:pt x="1400" y="214"/>
                  </a:cubicBezTo>
                  <a:cubicBezTo>
                    <a:pt x="1391" y="221"/>
                    <a:pt x="1381" y="225"/>
                    <a:pt x="1368" y="225"/>
                  </a:cubicBezTo>
                  <a:cubicBezTo>
                    <a:pt x="1348" y="225"/>
                    <a:pt x="1336" y="217"/>
                    <a:pt x="1330" y="202"/>
                  </a:cubicBezTo>
                  <a:cubicBezTo>
                    <a:pt x="1326" y="191"/>
                    <a:pt x="1325" y="174"/>
                    <a:pt x="1328" y="152"/>
                  </a:cubicBezTo>
                  <a:cubicBezTo>
                    <a:pt x="1331" y="126"/>
                    <a:pt x="1338" y="106"/>
                    <a:pt x="1348" y="93"/>
                  </a:cubicBezTo>
                  <a:cubicBezTo>
                    <a:pt x="1358" y="79"/>
                    <a:pt x="1370" y="73"/>
                    <a:pt x="1385" y="73"/>
                  </a:cubicBezTo>
                  <a:cubicBezTo>
                    <a:pt x="1398" y="73"/>
                    <a:pt x="1408" y="77"/>
                    <a:pt x="1415" y="85"/>
                  </a:cubicBezTo>
                  <a:cubicBezTo>
                    <a:pt x="1422" y="93"/>
                    <a:pt x="1425" y="104"/>
                    <a:pt x="1425" y="118"/>
                  </a:cubicBezTo>
                  <a:cubicBezTo>
                    <a:pt x="1504" y="119"/>
                    <a:pt x="1504" y="119"/>
                    <a:pt x="1504" y="119"/>
                  </a:cubicBezTo>
                  <a:cubicBezTo>
                    <a:pt x="1505" y="83"/>
                    <a:pt x="1496" y="56"/>
                    <a:pt x="1476" y="36"/>
                  </a:cubicBezTo>
                  <a:cubicBezTo>
                    <a:pt x="1457" y="17"/>
                    <a:pt x="1428" y="7"/>
                    <a:pt x="1390" y="7"/>
                  </a:cubicBezTo>
                  <a:close/>
                  <a:moveTo>
                    <a:pt x="1667" y="111"/>
                  </a:moveTo>
                  <a:cubicBezTo>
                    <a:pt x="1661" y="101"/>
                    <a:pt x="1653" y="94"/>
                    <a:pt x="1645" y="90"/>
                  </a:cubicBezTo>
                  <a:cubicBezTo>
                    <a:pt x="1637" y="86"/>
                    <a:pt x="1627" y="84"/>
                    <a:pt x="1614" y="84"/>
                  </a:cubicBezTo>
                  <a:cubicBezTo>
                    <a:pt x="1591" y="84"/>
                    <a:pt x="1571" y="94"/>
                    <a:pt x="1553" y="114"/>
                  </a:cubicBezTo>
                  <a:cubicBezTo>
                    <a:pt x="1536" y="133"/>
                    <a:pt x="1525" y="160"/>
                    <a:pt x="1521" y="193"/>
                  </a:cubicBezTo>
                  <a:cubicBezTo>
                    <a:pt x="1518" y="222"/>
                    <a:pt x="1522" y="246"/>
                    <a:pt x="1534" y="265"/>
                  </a:cubicBezTo>
                  <a:cubicBezTo>
                    <a:pt x="1547" y="286"/>
                    <a:pt x="1567" y="296"/>
                    <a:pt x="1595" y="297"/>
                  </a:cubicBezTo>
                  <a:cubicBezTo>
                    <a:pt x="1607" y="297"/>
                    <a:pt x="1618" y="295"/>
                    <a:pt x="1627" y="290"/>
                  </a:cubicBezTo>
                  <a:cubicBezTo>
                    <a:pt x="1637" y="285"/>
                    <a:pt x="1647" y="277"/>
                    <a:pt x="1657" y="265"/>
                  </a:cubicBezTo>
                  <a:cubicBezTo>
                    <a:pt x="1654" y="291"/>
                    <a:pt x="1654" y="291"/>
                    <a:pt x="1654" y="291"/>
                  </a:cubicBezTo>
                  <a:cubicBezTo>
                    <a:pt x="1722" y="293"/>
                    <a:pt x="1722" y="293"/>
                    <a:pt x="1722" y="293"/>
                  </a:cubicBezTo>
                  <a:cubicBezTo>
                    <a:pt x="1746" y="87"/>
                    <a:pt x="1746" y="87"/>
                    <a:pt x="1746" y="87"/>
                  </a:cubicBezTo>
                  <a:cubicBezTo>
                    <a:pt x="1670" y="86"/>
                    <a:pt x="1670" y="86"/>
                    <a:pt x="1670" y="86"/>
                  </a:cubicBezTo>
                  <a:lnTo>
                    <a:pt x="1667" y="111"/>
                  </a:lnTo>
                  <a:close/>
                  <a:moveTo>
                    <a:pt x="1660" y="192"/>
                  </a:moveTo>
                  <a:cubicBezTo>
                    <a:pt x="1659" y="206"/>
                    <a:pt x="1655" y="217"/>
                    <a:pt x="1649" y="225"/>
                  </a:cubicBezTo>
                  <a:cubicBezTo>
                    <a:pt x="1642" y="234"/>
                    <a:pt x="1632" y="239"/>
                    <a:pt x="1620" y="239"/>
                  </a:cubicBezTo>
                  <a:cubicBezTo>
                    <a:pt x="1609" y="239"/>
                    <a:pt x="1601" y="234"/>
                    <a:pt x="1598" y="223"/>
                  </a:cubicBezTo>
                  <a:cubicBezTo>
                    <a:pt x="1595" y="216"/>
                    <a:pt x="1595" y="206"/>
                    <a:pt x="1596" y="193"/>
                  </a:cubicBezTo>
                  <a:cubicBezTo>
                    <a:pt x="1598" y="179"/>
                    <a:pt x="1601" y="169"/>
                    <a:pt x="1606" y="161"/>
                  </a:cubicBezTo>
                  <a:cubicBezTo>
                    <a:pt x="1613" y="151"/>
                    <a:pt x="1622" y="146"/>
                    <a:pt x="1634" y="146"/>
                  </a:cubicBezTo>
                  <a:cubicBezTo>
                    <a:pt x="1645" y="146"/>
                    <a:pt x="1653" y="151"/>
                    <a:pt x="1657" y="161"/>
                  </a:cubicBezTo>
                  <a:cubicBezTo>
                    <a:pt x="1661" y="169"/>
                    <a:pt x="1662" y="179"/>
                    <a:pt x="1660" y="192"/>
                  </a:cubicBezTo>
                  <a:close/>
                  <a:moveTo>
                    <a:pt x="1851" y="133"/>
                  </a:moveTo>
                  <a:cubicBezTo>
                    <a:pt x="1856" y="92"/>
                    <a:pt x="1856" y="92"/>
                    <a:pt x="1856" y="92"/>
                  </a:cubicBezTo>
                  <a:cubicBezTo>
                    <a:pt x="1786" y="91"/>
                    <a:pt x="1786" y="91"/>
                    <a:pt x="1786" y="91"/>
                  </a:cubicBezTo>
                  <a:cubicBezTo>
                    <a:pt x="1763" y="294"/>
                    <a:pt x="1763" y="294"/>
                    <a:pt x="1763" y="294"/>
                  </a:cubicBezTo>
                  <a:cubicBezTo>
                    <a:pt x="1840" y="295"/>
                    <a:pt x="1840" y="295"/>
                    <a:pt x="1840" y="295"/>
                  </a:cubicBezTo>
                  <a:cubicBezTo>
                    <a:pt x="1848" y="225"/>
                    <a:pt x="1848" y="225"/>
                    <a:pt x="1848" y="225"/>
                  </a:cubicBezTo>
                  <a:cubicBezTo>
                    <a:pt x="1850" y="203"/>
                    <a:pt x="1856" y="188"/>
                    <a:pt x="1865" y="179"/>
                  </a:cubicBezTo>
                  <a:cubicBezTo>
                    <a:pt x="1873" y="170"/>
                    <a:pt x="1886" y="166"/>
                    <a:pt x="1902" y="166"/>
                  </a:cubicBezTo>
                  <a:cubicBezTo>
                    <a:pt x="1903" y="166"/>
                    <a:pt x="1905" y="166"/>
                    <a:pt x="1909" y="167"/>
                  </a:cubicBezTo>
                  <a:cubicBezTo>
                    <a:pt x="1912" y="168"/>
                    <a:pt x="1915" y="168"/>
                    <a:pt x="1918" y="168"/>
                  </a:cubicBezTo>
                  <a:cubicBezTo>
                    <a:pt x="1927" y="88"/>
                    <a:pt x="1927" y="88"/>
                    <a:pt x="1927" y="88"/>
                  </a:cubicBezTo>
                  <a:cubicBezTo>
                    <a:pt x="1917" y="87"/>
                    <a:pt x="1917" y="87"/>
                    <a:pt x="1917" y="87"/>
                  </a:cubicBezTo>
                  <a:cubicBezTo>
                    <a:pt x="1888" y="86"/>
                    <a:pt x="1866" y="102"/>
                    <a:pt x="1851" y="133"/>
                  </a:cubicBezTo>
                  <a:close/>
                  <a:moveTo>
                    <a:pt x="2094" y="18"/>
                  </a:moveTo>
                  <a:cubicBezTo>
                    <a:pt x="2084" y="115"/>
                    <a:pt x="2084" y="115"/>
                    <a:pt x="2084" y="115"/>
                  </a:cubicBezTo>
                  <a:cubicBezTo>
                    <a:pt x="2077" y="105"/>
                    <a:pt x="2069" y="98"/>
                    <a:pt x="2061" y="94"/>
                  </a:cubicBezTo>
                  <a:cubicBezTo>
                    <a:pt x="2052" y="90"/>
                    <a:pt x="2041" y="88"/>
                    <a:pt x="2028" y="88"/>
                  </a:cubicBezTo>
                  <a:cubicBezTo>
                    <a:pt x="2004" y="88"/>
                    <a:pt x="1983" y="98"/>
                    <a:pt x="1966" y="118"/>
                  </a:cubicBezTo>
                  <a:cubicBezTo>
                    <a:pt x="1948" y="138"/>
                    <a:pt x="1937" y="165"/>
                    <a:pt x="1933" y="198"/>
                  </a:cubicBezTo>
                  <a:cubicBezTo>
                    <a:pt x="1930" y="229"/>
                    <a:pt x="1935" y="253"/>
                    <a:pt x="1948" y="273"/>
                  </a:cubicBezTo>
                  <a:cubicBezTo>
                    <a:pt x="1962" y="293"/>
                    <a:pt x="1983" y="304"/>
                    <a:pt x="2011" y="304"/>
                  </a:cubicBezTo>
                  <a:cubicBezTo>
                    <a:pt x="2024" y="305"/>
                    <a:pt x="2035" y="302"/>
                    <a:pt x="2045" y="298"/>
                  </a:cubicBezTo>
                  <a:cubicBezTo>
                    <a:pt x="2055" y="293"/>
                    <a:pt x="2065" y="284"/>
                    <a:pt x="2075" y="272"/>
                  </a:cubicBezTo>
                  <a:cubicBezTo>
                    <a:pt x="2073" y="299"/>
                    <a:pt x="2073" y="299"/>
                    <a:pt x="2073" y="299"/>
                  </a:cubicBezTo>
                  <a:cubicBezTo>
                    <a:pt x="2144" y="301"/>
                    <a:pt x="2144" y="301"/>
                    <a:pt x="2144" y="301"/>
                  </a:cubicBezTo>
                  <a:cubicBezTo>
                    <a:pt x="2173" y="18"/>
                    <a:pt x="2173" y="18"/>
                    <a:pt x="2173" y="18"/>
                  </a:cubicBezTo>
                  <a:lnTo>
                    <a:pt x="2094" y="18"/>
                  </a:lnTo>
                  <a:close/>
                  <a:moveTo>
                    <a:pt x="2078" y="198"/>
                  </a:moveTo>
                  <a:cubicBezTo>
                    <a:pt x="2077" y="212"/>
                    <a:pt x="2073" y="223"/>
                    <a:pt x="2067" y="231"/>
                  </a:cubicBezTo>
                  <a:cubicBezTo>
                    <a:pt x="2059" y="241"/>
                    <a:pt x="2049" y="246"/>
                    <a:pt x="2037" y="246"/>
                  </a:cubicBezTo>
                  <a:cubicBezTo>
                    <a:pt x="2025" y="245"/>
                    <a:pt x="2017" y="240"/>
                    <a:pt x="2013" y="230"/>
                  </a:cubicBezTo>
                  <a:cubicBezTo>
                    <a:pt x="2010" y="222"/>
                    <a:pt x="2010" y="212"/>
                    <a:pt x="2011" y="199"/>
                  </a:cubicBezTo>
                  <a:cubicBezTo>
                    <a:pt x="2013" y="185"/>
                    <a:pt x="2016" y="174"/>
                    <a:pt x="2021" y="166"/>
                  </a:cubicBezTo>
                  <a:cubicBezTo>
                    <a:pt x="2028" y="156"/>
                    <a:pt x="2038" y="150"/>
                    <a:pt x="2049" y="151"/>
                  </a:cubicBezTo>
                  <a:cubicBezTo>
                    <a:pt x="2061" y="151"/>
                    <a:pt x="2070" y="156"/>
                    <a:pt x="2075" y="166"/>
                  </a:cubicBezTo>
                  <a:cubicBezTo>
                    <a:pt x="2078" y="174"/>
                    <a:pt x="2079" y="185"/>
                    <a:pt x="2078" y="198"/>
                  </a:cubicBezTo>
                  <a:close/>
                </a:path>
              </a:pathLst>
            </a:custGeom>
            <a:gradFill rotWithShape="1">
              <a:gsLst>
                <a:gs pos="0">
                  <a:srgbClr val="018CCB">
                    <a:gamma/>
                    <a:tint val="34902"/>
                    <a:invGamma/>
                  </a:srgbClr>
                </a:gs>
                <a:gs pos="100000">
                  <a:srgbClr val="018CCB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91" name="Group 158"/>
          <p:cNvGrpSpPr/>
          <p:nvPr/>
        </p:nvGrpSpPr>
        <p:grpSpPr>
          <a:xfrm>
            <a:off x="6898335" y="814144"/>
            <a:ext cx="517459" cy="1099633"/>
            <a:chOff x="3800" y="1655"/>
            <a:chExt cx="808" cy="1609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392" name="Group 159"/>
            <p:cNvGrpSpPr/>
            <p:nvPr/>
          </p:nvGrpSpPr>
          <p:grpSpPr>
            <a:xfrm>
              <a:off x="3805" y="2723"/>
              <a:ext cx="803" cy="541"/>
              <a:chOff x="2304" y="2352"/>
              <a:chExt cx="803" cy="541"/>
            </a:xfrm>
          </p:grpSpPr>
          <p:sp>
            <p:nvSpPr>
              <p:cNvPr id="438" name="Freeform 160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9" name="Freeform 161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93" name="Group 162"/>
            <p:cNvGrpSpPr/>
            <p:nvPr/>
          </p:nvGrpSpPr>
          <p:grpSpPr>
            <a:xfrm>
              <a:off x="3805" y="2649"/>
              <a:ext cx="803" cy="541"/>
              <a:chOff x="2304" y="2352"/>
              <a:chExt cx="803" cy="541"/>
            </a:xfrm>
          </p:grpSpPr>
          <p:sp>
            <p:nvSpPr>
              <p:cNvPr id="436" name="Freeform 163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7" name="Freeform 164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94" name="Group 165"/>
            <p:cNvGrpSpPr/>
            <p:nvPr/>
          </p:nvGrpSpPr>
          <p:grpSpPr>
            <a:xfrm>
              <a:off x="3800" y="2582"/>
              <a:ext cx="803" cy="541"/>
              <a:chOff x="2304" y="2352"/>
              <a:chExt cx="803" cy="541"/>
            </a:xfrm>
          </p:grpSpPr>
          <p:sp>
            <p:nvSpPr>
              <p:cNvPr id="434" name="Freeform 166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5" name="Freeform 167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95" name="Group 168"/>
            <p:cNvGrpSpPr/>
            <p:nvPr/>
          </p:nvGrpSpPr>
          <p:grpSpPr>
            <a:xfrm>
              <a:off x="3800" y="2508"/>
              <a:ext cx="803" cy="541"/>
              <a:chOff x="2304" y="2352"/>
              <a:chExt cx="803" cy="541"/>
            </a:xfrm>
          </p:grpSpPr>
          <p:sp>
            <p:nvSpPr>
              <p:cNvPr id="432" name="Freeform 169"/>
              <p:cNvSpPr>
                <a:spLocks noEditPoints="1"/>
              </p:cNvSpPr>
              <p:nvPr/>
            </p:nvSpPr>
            <p:spPr bwMode="auto">
              <a:xfrm>
                <a:off x="2304" y="2351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3" name="Freeform 170"/>
              <p:cNvSpPr>
                <a:spLocks noEditPoints="1"/>
              </p:cNvSpPr>
              <p:nvPr/>
            </p:nvSpPr>
            <p:spPr bwMode="auto">
              <a:xfrm>
                <a:off x="2329" y="2351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96" name="Group 171"/>
            <p:cNvGrpSpPr/>
            <p:nvPr/>
          </p:nvGrpSpPr>
          <p:grpSpPr>
            <a:xfrm>
              <a:off x="3805" y="2435"/>
              <a:ext cx="803" cy="541"/>
              <a:chOff x="2304" y="2352"/>
              <a:chExt cx="803" cy="541"/>
            </a:xfrm>
          </p:grpSpPr>
          <p:sp>
            <p:nvSpPr>
              <p:cNvPr id="430" name="Freeform 172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31" name="Freeform 173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97" name="Group 174"/>
            <p:cNvGrpSpPr/>
            <p:nvPr/>
          </p:nvGrpSpPr>
          <p:grpSpPr>
            <a:xfrm>
              <a:off x="3805" y="2361"/>
              <a:ext cx="803" cy="541"/>
              <a:chOff x="2304" y="2352"/>
              <a:chExt cx="803" cy="541"/>
            </a:xfrm>
          </p:grpSpPr>
          <p:sp>
            <p:nvSpPr>
              <p:cNvPr id="428" name="Freeform 175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9" name="Freeform 176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98" name="Group 177"/>
            <p:cNvGrpSpPr/>
            <p:nvPr/>
          </p:nvGrpSpPr>
          <p:grpSpPr>
            <a:xfrm>
              <a:off x="3800" y="2294"/>
              <a:ext cx="803" cy="541"/>
              <a:chOff x="2304" y="2352"/>
              <a:chExt cx="803" cy="541"/>
            </a:xfrm>
          </p:grpSpPr>
          <p:sp>
            <p:nvSpPr>
              <p:cNvPr id="426" name="Freeform 178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7" name="Freeform 179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99" name="Group 180"/>
            <p:cNvGrpSpPr/>
            <p:nvPr/>
          </p:nvGrpSpPr>
          <p:grpSpPr>
            <a:xfrm>
              <a:off x="3800" y="2220"/>
              <a:ext cx="803" cy="541"/>
              <a:chOff x="2304" y="2352"/>
              <a:chExt cx="803" cy="541"/>
            </a:xfrm>
          </p:grpSpPr>
          <p:sp>
            <p:nvSpPr>
              <p:cNvPr id="424" name="Freeform 181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5" name="Freeform 182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00" name="Group 183"/>
            <p:cNvGrpSpPr/>
            <p:nvPr/>
          </p:nvGrpSpPr>
          <p:grpSpPr>
            <a:xfrm>
              <a:off x="3805" y="2158"/>
              <a:ext cx="803" cy="541"/>
              <a:chOff x="2304" y="2352"/>
              <a:chExt cx="803" cy="541"/>
            </a:xfrm>
          </p:grpSpPr>
          <p:sp>
            <p:nvSpPr>
              <p:cNvPr id="422" name="Freeform 184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3" name="Freeform 185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01" name="Group 186"/>
            <p:cNvGrpSpPr/>
            <p:nvPr/>
          </p:nvGrpSpPr>
          <p:grpSpPr>
            <a:xfrm>
              <a:off x="3805" y="2084"/>
              <a:ext cx="803" cy="541"/>
              <a:chOff x="2304" y="2352"/>
              <a:chExt cx="803" cy="541"/>
            </a:xfrm>
          </p:grpSpPr>
          <p:sp>
            <p:nvSpPr>
              <p:cNvPr id="420" name="Freeform 187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1" name="Freeform 188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02" name="Group 189"/>
            <p:cNvGrpSpPr/>
            <p:nvPr/>
          </p:nvGrpSpPr>
          <p:grpSpPr>
            <a:xfrm>
              <a:off x="3800" y="2017"/>
              <a:ext cx="803" cy="541"/>
              <a:chOff x="2304" y="2352"/>
              <a:chExt cx="803" cy="541"/>
            </a:xfrm>
          </p:grpSpPr>
          <p:sp>
            <p:nvSpPr>
              <p:cNvPr id="418" name="Freeform 190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9" name="Freeform 191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03" name="Group 192"/>
            <p:cNvGrpSpPr/>
            <p:nvPr/>
          </p:nvGrpSpPr>
          <p:grpSpPr>
            <a:xfrm>
              <a:off x="3800" y="1943"/>
              <a:ext cx="803" cy="541"/>
              <a:chOff x="2304" y="2352"/>
              <a:chExt cx="803" cy="541"/>
            </a:xfrm>
          </p:grpSpPr>
          <p:sp>
            <p:nvSpPr>
              <p:cNvPr id="416" name="Freeform 193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7" name="Freeform 194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04" name="Group 195"/>
            <p:cNvGrpSpPr/>
            <p:nvPr/>
          </p:nvGrpSpPr>
          <p:grpSpPr>
            <a:xfrm>
              <a:off x="3805" y="1870"/>
              <a:ext cx="803" cy="541"/>
              <a:chOff x="2304" y="2352"/>
              <a:chExt cx="803" cy="541"/>
            </a:xfrm>
          </p:grpSpPr>
          <p:sp>
            <p:nvSpPr>
              <p:cNvPr id="414" name="Freeform 196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5" name="Freeform 197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05" name="Group 198"/>
            <p:cNvGrpSpPr/>
            <p:nvPr/>
          </p:nvGrpSpPr>
          <p:grpSpPr>
            <a:xfrm>
              <a:off x="3805" y="1796"/>
              <a:ext cx="803" cy="541"/>
              <a:chOff x="2304" y="2352"/>
              <a:chExt cx="803" cy="541"/>
            </a:xfrm>
          </p:grpSpPr>
          <p:sp>
            <p:nvSpPr>
              <p:cNvPr id="412" name="Freeform 199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3" name="Freeform 200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06" name="Group 201"/>
            <p:cNvGrpSpPr/>
            <p:nvPr/>
          </p:nvGrpSpPr>
          <p:grpSpPr>
            <a:xfrm>
              <a:off x="3800" y="1729"/>
              <a:ext cx="803" cy="541"/>
              <a:chOff x="2304" y="2352"/>
              <a:chExt cx="803" cy="541"/>
            </a:xfrm>
          </p:grpSpPr>
          <p:sp>
            <p:nvSpPr>
              <p:cNvPr id="410" name="Freeform 202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1" name="Freeform 203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07" name="Group 204"/>
            <p:cNvGrpSpPr/>
            <p:nvPr/>
          </p:nvGrpSpPr>
          <p:grpSpPr>
            <a:xfrm>
              <a:off x="3800" y="1655"/>
              <a:ext cx="803" cy="541"/>
              <a:chOff x="2304" y="2352"/>
              <a:chExt cx="803" cy="541"/>
            </a:xfrm>
          </p:grpSpPr>
          <p:sp>
            <p:nvSpPr>
              <p:cNvPr id="408" name="Freeform 205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9" name="Freeform 206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440" name="Group 207"/>
          <p:cNvGrpSpPr/>
          <p:nvPr/>
        </p:nvGrpSpPr>
        <p:grpSpPr>
          <a:xfrm>
            <a:off x="1157630" y="1375918"/>
            <a:ext cx="517459" cy="662996"/>
            <a:chOff x="1941" y="2294"/>
            <a:chExt cx="808" cy="970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441" name="Group 208"/>
            <p:cNvGrpSpPr/>
            <p:nvPr/>
          </p:nvGrpSpPr>
          <p:grpSpPr>
            <a:xfrm>
              <a:off x="1946" y="2723"/>
              <a:ext cx="803" cy="541"/>
              <a:chOff x="2304" y="2352"/>
              <a:chExt cx="803" cy="541"/>
            </a:xfrm>
          </p:grpSpPr>
          <p:sp>
            <p:nvSpPr>
              <p:cNvPr id="460" name="Freeform 209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1" name="Freeform 210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42" name="Group 211"/>
            <p:cNvGrpSpPr/>
            <p:nvPr/>
          </p:nvGrpSpPr>
          <p:grpSpPr>
            <a:xfrm>
              <a:off x="1946" y="2649"/>
              <a:ext cx="803" cy="541"/>
              <a:chOff x="2304" y="2352"/>
              <a:chExt cx="803" cy="541"/>
            </a:xfrm>
          </p:grpSpPr>
          <p:sp>
            <p:nvSpPr>
              <p:cNvPr id="458" name="Freeform 212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9" name="Freeform 213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43" name="Group 214"/>
            <p:cNvGrpSpPr/>
            <p:nvPr/>
          </p:nvGrpSpPr>
          <p:grpSpPr>
            <a:xfrm>
              <a:off x="1941" y="2582"/>
              <a:ext cx="803" cy="541"/>
              <a:chOff x="2304" y="2352"/>
              <a:chExt cx="803" cy="541"/>
            </a:xfrm>
          </p:grpSpPr>
          <p:sp>
            <p:nvSpPr>
              <p:cNvPr id="456" name="Freeform 215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7" name="Freeform 216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44" name="Group 217"/>
            <p:cNvGrpSpPr/>
            <p:nvPr/>
          </p:nvGrpSpPr>
          <p:grpSpPr>
            <a:xfrm>
              <a:off x="1941" y="2508"/>
              <a:ext cx="803" cy="541"/>
              <a:chOff x="2304" y="2352"/>
              <a:chExt cx="803" cy="541"/>
            </a:xfrm>
          </p:grpSpPr>
          <p:sp>
            <p:nvSpPr>
              <p:cNvPr id="454" name="Freeform 218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5" name="Freeform 219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45" name="Group 220"/>
            <p:cNvGrpSpPr/>
            <p:nvPr/>
          </p:nvGrpSpPr>
          <p:grpSpPr>
            <a:xfrm>
              <a:off x="1946" y="2435"/>
              <a:ext cx="803" cy="541"/>
              <a:chOff x="2304" y="2352"/>
              <a:chExt cx="803" cy="541"/>
            </a:xfrm>
          </p:grpSpPr>
          <p:sp>
            <p:nvSpPr>
              <p:cNvPr id="452" name="Freeform 221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3" name="Freeform 222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46" name="Group 223"/>
            <p:cNvGrpSpPr/>
            <p:nvPr/>
          </p:nvGrpSpPr>
          <p:grpSpPr>
            <a:xfrm>
              <a:off x="1946" y="2361"/>
              <a:ext cx="803" cy="541"/>
              <a:chOff x="2304" y="2352"/>
              <a:chExt cx="803" cy="541"/>
            </a:xfrm>
          </p:grpSpPr>
          <p:sp>
            <p:nvSpPr>
              <p:cNvPr id="450" name="Freeform 224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1" name="Freeform 225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47" name="Group 226"/>
            <p:cNvGrpSpPr/>
            <p:nvPr/>
          </p:nvGrpSpPr>
          <p:grpSpPr>
            <a:xfrm>
              <a:off x="1941" y="2294"/>
              <a:ext cx="803" cy="541"/>
              <a:chOff x="2304" y="2352"/>
              <a:chExt cx="803" cy="541"/>
            </a:xfrm>
          </p:grpSpPr>
          <p:sp>
            <p:nvSpPr>
              <p:cNvPr id="448" name="Freeform 227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9" name="Freeform 228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462" name="Group 229"/>
          <p:cNvGrpSpPr/>
          <p:nvPr/>
        </p:nvGrpSpPr>
        <p:grpSpPr>
          <a:xfrm>
            <a:off x="1658845" y="960312"/>
            <a:ext cx="517459" cy="1099633"/>
            <a:chOff x="3800" y="1655"/>
            <a:chExt cx="808" cy="1609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463" name="Group 230"/>
            <p:cNvGrpSpPr/>
            <p:nvPr/>
          </p:nvGrpSpPr>
          <p:grpSpPr>
            <a:xfrm>
              <a:off x="3805" y="2723"/>
              <a:ext cx="803" cy="541"/>
              <a:chOff x="2304" y="2352"/>
              <a:chExt cx="803" cy="541"/>
            </a:xfrm>
          </p:grpSpPr>
          <p:sp>
            <p:nvSpPr>
              <p:cNvPr id="509" name="Freeform 231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10" name="Freeform 232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64" name="Group 233"/>
            <p:cNvGrpSpPr/>
            <p:nvPr/>
          </p:nvGrpSpPr>
          <p:grpSpPr>
            <a:xfrm>
              <a:off x="3805" y="2649"/>
              <a:ext cx="803" cy="541"/>
              <a:chOff x="2304" y="2352"/>
              <a:chExt cx="803" cy="541"/>
            </a:xfrm>
          </p:grpSpPr>
          <p:sp>
            <p:nvSpPr>
              <p:cNvPr id="507" name="Freeform 234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8" name="Freeform 235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65" name="Group 236"/>
            <p:cNvGrpSpPr/>
            <p:nvPr/>
          </p:nvGrpSpPr>
          <p:grpSpPr>
            <a:xfrm>
              <a:off x="3800" y="2582"/>
              <a:ext cx="803" cy="541"/>
              <a:chOff x="2304" y="2352"/>
              <a:chExt cx="803" cy="541"/>
            </a:xfrm>
          </p:grpSpPr>
          <p:sp>
            <p:nvSpPr>
              <p:cNvPr id="505" name="Freeform 237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6" name="Freeform 238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66" name="Group 239"/>
            <p:cNvGrpSpPr/>
            <p:nvPr/>
          </p:nvGrpSpPr>
          <p:grpSpPr>
            <a:xfrm>
              <a:off x="3800" y="2508"/>
              <a:ext cx="803" cy="541"/>
              <a:chOff x="2304" y="2352"/>
              <a:chExt cx="803" cy="541"/>
            </a:xfrm>
          </p:grpSpPr>
          <p:sp>
            <p:nvSpPr>
              <p:cNvPr id="503" name="Freeform 240"/>
              <p:cNvSpPr>
                <a:spLocks noEditPoints="1"/>
              </p:cNvSpPr>
              <p:nvPr/>
            </p:nvSpPr>
            <p:spPr bwMode="auto">
              <a:xfrm>
                <a:off x="2304" y="2351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4" name="Freeform 241"/>
              <p:cNvSpPr>
                <a:spLocks noEditPoints="1"/>
              </p:cNvSpPr>
              <p:nvPr/>
            </p:nvSpPr>
            <p:spPr bwMode="auto">
              <a:xfrm>
                <a:off x="2329" y="2351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67" name="Group 242"/>
            <p:cNvGrpSpPr/>
            <p:nvPr/>
          </p:nvGrpSpPr>
          <p:grpSpPr>
            <a:xfrm>
              <a:off x="3805" y="2435"/>
              <a:ext cx="803" cy="541"/>
              <a:chOff x="2304" y="2352"/>
              <a:chExt cx="803" cy="541"/>
            </a:xfrm>
          </p:grpSpPr>
          <p:sp>
            <p:nvSpPr>
              <p:cNvPr id="501" name="Freeform 243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2" name="Freeform 244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68" name="Group 245"/>
            <p:cNvGrpSpPr/>
            <p:nvPr/>
          </p:nvGrpSpPr>
          <p:grpSpPr>
            <a:xfrm>
              <a:off x="3805" y="2361"/>
              <a:ext cx="803" cy="541"/>
              <a:chOff x="2304" y="2352"/>
              <a:chExt cx="803" cy="541"/>
            </a:xfrm>
          </p:grpSpPr>
          <p:sp>
            <p:nvSpPr>
              <p:cNvPr id="499" name="Freeform 246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0" name="Freeform 247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69" name="Group 248"/>
            <p:cNvGrpSpPr/>
            <p:nvPr/>
          </p:nvGrpSpPr>
          <p:grpSpPr>
            <a:xfrm>
              <a:off x="3800" y="2294"/>
              <a:ext cx="803" cy="541"/>
              <a:chOff x="2304" y="2352"/>
              <a:chExt cx="803" cy="541"/>
            </a:xfrm>
          </p:grpSpPr>
          <p:sp>
            <p:nvSpPr>
              <p:cNvPr id="497" name="Freeform 249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98" name="Freeform 250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0" name="Group 251"/>
            <p:cNvGrpSpPr/>
            <p:nvPr/>
          </p:nvGrpSpPr>
          <p:grpSpPr>
            <a:xfrm>
              <a:off x="3800" y="2220"/>
              <a:ext cx="803" cy="541"/>
              <a:chOff x="2304" y="2352"/>
              <a:chExt cx="803" cy="541"/>
            </a:xfrm>
          </p:grpSpPr>
          <p:sp>
            <p:nvSpPr>
              <p:cNvPr id="495" name="Freeform 252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96" name="Freeform 253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1" name="Group 254"/>
            <p:cNvGrpSpPr/>
            <p:nvPr/>
          </p:nvGrpSpPr>
          <p:grpSpPr>
            <a:xfrm>
              <a:off x="3805" y="2158"/>
              <a:ext cx="803" cy="541"/>
              <a:chOff x="2304" y="2352"/>
              <a:chExt cx="803" cy="541"/>
            </a:xfrm>
          </p:grpSpPr>
          <p:sp>
            <p:nvSpPr>
              <p:cNvPr id="493" name="Freeform 255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94" name="Freeform 256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2" name="Group 257"/>
            <p:cNvGrpSpPr/>
            <p:nvPr/>
          </p:nvGrpSpPr>
          <p:grpSpPr>
            <a:xfrm>
              <a:off x="3805" y="2084"/>
              <a:ext cx="803" cy="541"/>
              <a:chOff x="2304" y="2352"/>
              <a:chExt cx="803" cy="541"/>
            </a:xfrm>
          </p:grpSpPr>
          <p:sp>
            <p:nvSpPr>
              <p:cNvPr id="491" name="Freeform 258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92" name="Freeform 259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3" name="Group 260"/>
            <p:cNvGrpSpPr/>
            <p:nvPr/>
          </p:nvGrpSpPr>
          <p:grpSpPr>
            <a:xfrm>
              <a:off x="3800" y="2017"/>
              <a:ext cx="803" cy="541"/>
              <a:chOff x="2304" y="2352"/>
              <a:chExt cx="803" cy="541"/>
            </a:xfrm>
          </p:grpSpPr>
          <p:sp>
            <p:nvSpPr>
              <p:cNvPr id="489" name="Freeform 261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90" name="Freeform 262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4" name="Group 263"/>
            <p:cNvGrpSpPr/>
            <p:nvPr/>
          </p:nvGrpSpPr>
          <p:grpSpPr>
            <a:xfrm>
              <a:off x="3800" y="1943"/>
              <a:ext cx="803" cy="541"/>
              <a:chOff x="2304" y="2352"/>
              <a:chExt cx="803" cy="541"/>
            </a:xfrm>
          </p:grpSpPr>
          <p:sp>
            <p:nvSpPr>
              <p:cNvPr id="487" name="Freeform 264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8" name="Freeform 265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5" name="Group 266"/>
            <p:cNvGrpSpPr/>
            <p:nvPr/>
          </p:nvGrpSpPr>
          <p:grpSpPr>
            <a:xfrm>
              <a:off x="3805" y="1870"/>
              <a:ext cx="803" cy="541"/>
              <a:chOff x="2304" y="2352"/>
              <a:chExt cx="803" cy="541"/>
            </a:xfrm>
          </p:grpSpPr>
          <p:sp>
            <p:nvSpPr>
              <p:cNvPr id="485" name="Freeform 267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6" name="Freeform 268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6" name="Group 269"/>
            <p:cNvGrpSpPr/>
            <p:nvPr/>
          </p:nvGrpSpPr>
          <p:grpSpPr>
            <a:xfrm>
              <a:off x="3805" y="1796"/>
              <a:ext cx="803" cy="541"/>
              <a:chOff x="2304" y="2352"/>
              <a:chExt cx="803" cy="541"/>
            </a:xfrm>
          </p:grpSpPr>
          <p:sp>
            <p:nvSpPr>
              <p:cNvPr id="483" name="Freeform 270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4" name="Freeform 271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7" name="Group 272"/>
            <p:cNvGrpSpPr/>
            <p:nvPr/>
          </p:nvGrpSpPr>
          <p:grpSpPr>
            <a:xfrm>
              <a:off x="3800" y="1729"/>
              <a:ext cx="803" cy="541"/>
              <a:chOff x="2304" y="2352"/>
              <a:chExt cx="803" cy="541"/>
            </a:xfrm>
          </p:grpSpPr>
          <p:sp>
            <p:nvSpPr>
              <p:cNvPr id="481" name="Freeform 273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2" name="Freeform 274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8" name="Group 275"/>
            <p:cNvGrpSpPr/>
            <p:nvPr/>
          </p:nvGrpSpPr>
          <p:grpSpPr>
            <a:xfrm>
              <a:off x="3800" y="1655"/>
              <a:ext cx="803" cy="541"/>
              <a:chOff x="2304" y="2352"/>
              <a:chExt cx="803" cy="541"/>
            </a:xfrm>
          </p:grpSpPr>
          <p:sp>
            <p:nvSpPr>
              <p:cNvPr id="479" name="Freeform 276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0" name="Freeform 277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511" name="Group 278"/>
          <p:cNvGrpSpPr/>
          <p:nvPr/>
        </p:nvGrpSpPr>
        <p:grpSpPr>
          <a:xfrm>
            <a:off x="6397119" y="1467243"/>
            <a:ext cx="518619" cy="466324"/>
            <a:chOff x="1029" y="2582"/>
            <a:chExt cx="808" cy="682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512" name="Group 279"/>
            <p:cNvGrpSpPr/>
            <p:nvPr/>
          </p:nvGrpSpPr>
          <p:grpSpPr>
            <a:xfrm>
              <a:off x="1034" y="2723"/>
              <a:ext cx="803" cy="541"/>
              <a:chOff x="2304" y="2352"/>
              <a:chExt cx="803" cy="541"/>
            </a:xfrm>
          </p:grpSpPr>
          <p:sp>
            <p:nvSpPr>
              <p:cNvPr id="519" name="Freeform 280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0" name="Freeform 281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513" name="Group 282"/>
            <p:cNvGrpSpPr/>
            <p:nvPr/>
          </p:nvGrpSpPr>
          <p:grpSpPr>
            <a:xfrm>
              <a:off x="1034" y="2649"/>
              <a:ext cx="803" cy="541"/>
              <a:chOff x="2304" y="2352"/>
              <a:chExt cx="803" cy="541"/>
            </a:xfrm>
          </p:grpSpPr>
          <p:sp>
            <p:nvSpPr>
              <p:cNvPr id="517" name="Freeform 283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18" name="Freeform 284"/>
              <p:cNvSpPr>
                <a:spLocks noEditPoints="1"/>
              </p:cNvSpPr>
              <p:nvPr/>
            </p:nvSpPr>
            <p:spPr bwMode="auto">
              <a:xfrm>
                <a:off x="2330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514" name="Group 285"/>
            <p:cNvGrpSpPr/>
            <p:nvPr/>
          </p:nvGrpSpPr>
          <p:grpSpPr>
            <a:xfrm>
              <a:off x="1029" y="2582"/>
              <a:ext cx="803" cy="541"/>
              <a:chOff x="2304" y="2352"/>
              <a:chExt cx="803" cy="541"/>
            </a:xfrm>
          </p:grpSpPr>
          <p:sp>
            <p:nvSpPr>
              <p:cNvPr id="515" name="Freeform 286"/>
              <p:cNvSpPr>
                <a:spLocks noEditPoints="1"/>
              </p:cNvSpPr>
              <p:nvPr/>
            </p:nvSpPr>
            <p:spPr bwMode="auto">
              <a:xfrm>
                <a:off x="2304" y="2352"/>
                <a:ext cx="803" cy="541"/>
              </a:xfrm>
              <a:custGeom>
                <a:cxnLst>
                  <a:cxn ang="0">
                    <a:pos x="252" y="146"/>
                  </a:cxn>
                  <a:cxn ang="0">
                    <a:pos x="264" y="130"/>
                  </a:cxn>
                  <a:cxn ang="0">
                    <a:pos x="235" y="122"/>
                  </a:cxn>
                  <a:cxn ang="0">
                    <a:pos x="130" y="74"/>
                  </a:cxn>
                  <a:cxn ang="0">
                    <a:pos x="195" y="55"/>
                  </a:cxn>
                  <a:cxn ang="0">
                    <a:pos x="202" y="76"/>
                  </a:cxn>
                  <a:cxn ang="0">
                    <a:pos x="190" y="95"/>
                  </a:cxn>
                  <a:cxn ang="0">
                    <a:pos x="250" y="98"/>
                  </a:cxn>
                  <a:cxn ang="0">
                    <a:pos x="246" y="78"/>
                  </a:cxn>
                  <a:cxn ang="0">
                    <a:pos x="235" y="58"/>
                  </a:cxn>
                  <a:cxn ang="0">
                    <a:pos x="210" y="41"/>
                  </a:cxn>
                  <a:cxn ang="0">
                    <a:pos x="170" y="35"/>
                  </a:cxn>
                  <a:cxn ang="0">
                    <a:pos x="157" y="51"/>
                  </a:cxn>
                  <a:cxn ang="0">
                    <a:pos x="163" y="90"/>
                  </a:cxn>
                  <a:cxn ang="0">
                    <a:pos x="127" y="51"/>
                  </a:cxn>
                  <a:cxn ang="0">
                    <a:pos x="130" y="74"/>
                  </a:cxn>
                  <a:cxn ang="0">
                    <a:pos x="296" y="40"/>
                  </a:cxn>
                  <a:cxn ang="0">
                    <a:pos x="296" y="33"/>
                  </a:cxn>
                  <a:cxn ang="0">
                    <a:pos x="100" y="158"/>
                  </a:cxn>
                  <a:cxn ang="0">
                    <a:pos x="136" y="168"/>
                  </a:cxn>
                  <a:cxn ang="0">
                    <a:pos x="113" y="134"/>
                  </a:cxn>
                  <a:cxn ang="0">
                    <a:pos x="210" y="118"/>
                  </a:cxn>
                  <a:cxn ang="0">
                    <a:pos x="159" y="149"/>
                  </a:cxn>
                  <a:cxn ang="0">
                    <a:pos x="181" y="141"/>
                  </a:cxn>
                  <a:cxn ang="0">
                    <a:pos x="168" y="151"/>
                  </a:cxn>
                  <a:cxn ang="0">
                    <a:pos x="171" y="166"/>
                  </a:cxn>
                  <a:cxn ang="0">
                    <a:pos x="185" y="155"/>
                  </a:cxn>
                  <a:cxn ang="0">
                    <a:pos x="301" y="151"/>
                  </a:cxn>
                  <a:cxn ang="0">
                    <a:pos x="17" y="110"/>
                  </a:cxn>
                  <a:cxn ang="0">
                    <a:pos x="133" y="7"/>
                  </a:cxn>
                  <a:cxn ang="0">
                    <a:pos x="10" y="100"/>
                  </a:cxn>
                  <a:cxn ang="0">
                    <a:pos x="10" y="113"/>
                  </a:cxn>
                  <a:cxn ang="0">
                    <a:pos x="172" y="229"/>
                  </a:cxn>
                  <a:cxn ang="0">
                    <a:pos x="334" y="100"/>
                  </a:cxn>
                  <a:cxn ang="0">
                    <a:pos x="14" y="129"/>
                  </a:cxn>
                  <a:cxn ang="0">
                    <a:pos x="68" y="195"/>
                  </a:cxn>
                  <a:cxn ang="0">
                    <a:pos x="146" y="223"/>
                  </a:cxn>
                  <a:cxn ang="0">
                    <a:pos x="183" y="226"/>
                  </a:cxn>
                  <a:cxn ang="0">
                    <a:pos x="188" y="226"/>
                  </a:cxn>
                  <a:cxn ang="0">
                    <a:pos x="209" y="205"/>
                  </a:cxn>
                  <a:cxn ang="0">
                    <a:pos x="236" y="198"/>
                  </a:cxn>
                  <a:cxn ang="0">
                    <a:pos x="250" y="213"/>
                  </a:cxn>
                  <a:cxn ang="0">
                    <a:pos x="206" y="8"/>
                  </a:cxn>
                  <a:cxn ang="0">
                    <a:pos x="33" y="72"/>
                  </a:cxn>
                  <a:cxn ang="0">
                    <a:pos x="111" y="177"/>
                  </a:cxn>
                  <a:cxn ang="0">
                    <a:pos x="325" y="89"/>
                  </a:cxn>
                  <a:cxn ang="0">
                    <a:pos x="282" y="106"/>
                  </a:cxn>
                  <a:cxn ang="0">
                    <a:pos x="299" y="125"/>
                  </a:cxn>
                  <a:cxn ang="0">
                    <a:pos x="72" y="150"/>
                  </a:cxn>
                  <a:cxn ang="0">
                    <a:pos x="77" y="119"/>
                  </a:cxn>
                  <a:cxn ang="0">
                    <a:pos x="97" y="105"/>
                  </a:cxn>
                  <a:cxn ang="0">
                    <a:pos x="66" y="84"/>
                  </a:cxn>
                  <a:cxn ang="0">
                    <a:pos x="53" y="64"/>
                  </a:cxn>
                  <a:cxn ang="0">
                    <a:pos x="80" y="40"/>
                  </a:cxn>
                  <a:cxn ang="0">
                    <a:pos x="116" y="23"/>
                  </a:cxn>
                  <a:cxn ang="0">
                    <a:pos x="169" y="26"/>
                  </a:cxn>
                  <a:cxn ang="0">
                    <a:pos x="216" y="30"/>
                  </a:cxn>
                  <a:cxn ang="0">
                    <a:pos x="274" y="39"/>
                  </a:cxn>
                  <a:cxn ang="0">
                    <a:pos x="278" y="68"/>
                  </a:cxn>
                  <a:cxn ang="0">
                    <a:pos x="265" y="82"/>
                  </a:cxn>
                </a:cxnLst>
                <a:rect b="b" l="0" r="r" t="0"/>
                <a:pathLst>
                  <a:path h="229" w="340">
                    <a:moveTo>
                      <a:pt x="199" y="154"/>
                    </a:moveTo>
                    <a:cubicBezTo>
                      <a:pt x="202" y="162"/>
                      <a:pt x="202" y="162"/>
                      <a:pt x="202" y="162"/>
                    </a:cubicBez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15" y="168"/>
                      <a:pt x="228" y="166"/>
                      <a:pt x="241" y="163"/>
                    </a:cubicBezTo>
                    <a:cubicBezTo>
                      <a:pt x="260" y="151"/>
                      <a:pt x="260" y="151"/>
                      <a:pt x="260" y="151"/>
                    </a:cubicBezTo>
                    <a:cubicBezTo>
                      <a:pt x="252" y="146"/>
                      <a:pt x="252" y="146"/>
                      <a:pt x="252" y="146"/>
                    </a:cubicBezTo>
                    <a:cubicBezTo>
                      <a:pt x="264" y="148"/>
                      <a:pt x="264" y="148"/>
                      <a:pt x="264" y="148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76" y="142"/>
                      <a:pt x="276" y="142"/>
                      <a:pt x="276" y="142"/>
                    </a:cubicBezTo>
                    <a:cubicBezTo>
                      <a:pt x="279" y="139"/>
                      <a:pt x="279" y="139"/>
                      <a:pt x="279" y="139"/>
                    </a:cubicBezTo>
                    <a:cubicBezTo>
                      <a:pt x="264" y="130"/>
                      <a:pt x="264" y="130"/>
                      <a:pt x="264" y="130"/>
                    </a:cubicBezTo>
                    <a:cubicBezTo>
                      <a:pt x="285" y="133"/>
                      <a:pt x="285" y="133"/>
                      <a:pt x="285" y="133"/>
                    </a:cubicBezTo>
                    <a:cubicBezTo>
                      <a:pt x="272" y="125"/>
                      <a:pt x="272" y="125"/>
                      <a:pt x="272" y="125"/>
                    </a:cubicBezTo>
                    <a:cubicBezTo>
                      <a:pt x="241" y="123"/>
                      <a:pt x="241" y="123"/>
                      <a:pt x="241" y="123"/>
                    </a:cubicBezTo>
                    <a:lnTo>
                      <a:pt x="199" y="154"/>
                    </a:lnTo>
                    <a:close/>
                    <a:moveTo>
                      <a:pt x="199" y="148"/>
                    </a:moveTo>
                    <a:cubicBezTo>
                      <a:pt x="235" y="122"/>
                      <a:pt x="235" y="122"/>
                      <a:pt x="235" y="122"/>
                    </a:cubicBezTo>
                    <a:cubicBezTo>
                      <a:pt x="216" y="119"/>
                      <a:pt x="216" y="119"/>
                      <a:pt x="216" y="119"/>
                    </a:cubicBezTo>
                    <a:cubicBezTo>
                      <a:pt x="197" y="132"/>
                      <a:pt x="197" y="132"/>
                      <a:pt x="197" y="132"/>
                    </a:cubicBezTo>
                    <a:cubicBezTo>
                      <a:pt x="200" y="134"/>
                      <a:pt x="200" y="134"/>
                      <a:pt x="200" y="134"/>
                    </a:cubicBezTo>
                    <a:lnTo>
                      <a:pt x="199" y="148"/>
                    </a:lnTo>
                    <a:close/>
                    <a:moveTo>
                      <a:pt x="130" y="70"/>
                    </a:moveTo>
                    <a:cubicBezTo>
                      <a:pt x="130" y="74"/>
                      <a:pt x="130" y="74"/>
                      <a:pt x="130" y="74"/>
                    </a:cubicBezTo>
                    <a:cubicBezTo>
                      <a:pt x="139" y="72"/>
                      <a:pt x="139" y="72"/>
                      <a:pt x="139" y="72"/>
                    </a:cubicBezTo>
                    <a:lnTo>
                      <a:pt x="130" y="70"/>
                    </a:lnTo>
                    <a:close/>
                    <a:moveTo>
                      <a:pt x="157" y="51"/>
                    </a:moveTo>
                    <a:cubicBezTo>
                      <a:pt x="158" y="60"/>
                      <a:pt x="158" y="60"/>
                      <a:pt x="158" y="60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95" y="55"/>
                      <a:pt x="195" y="55"/>
                      <a:pt x="195" y="55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97" y="65"/>
                      <a:pt x="197" y="65"/>
                      <a:pt x="197" y="65"/>
                    </a:cubicBezTo>
                    <a:cubicBezTo>
                      <a:pt x="163" y="73"/>
                      <a:pt x="163" y="73"/>
                      <a:pt x="163" y="73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65" y="79"/>
                      <a:pt x="165" y="79"/>
                      <a:pt x="165" y="79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85" y="85"/>
                      <a:pt x="185" y="85"/>
                      <a:pt x="185" y="85"/>
                    </a:cubicBezTo>
                    <a:cubicBezTo>
                      <a:pt x="203" y="90"/>
                      <a:pt x="203" y="90"/>
                      <a:pt x="203" y="90"/>
                    </a:cubicBezTo>
                    <a:cubicBezTo>
                      <a:pt x="196" y="95"/>
                      <a:pt x="196" y="95"/>
                      <a:pt x="196" y="95"/>
                    </a:cubicBezTo>
                    <a:cubicBezTo>
                      <a:pt x="190" y="95"/>
                      <a:pt x="190" y="95"/>
                      <a:pt x="190" y="95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9" y="115"/>
                      <a:pt x="217" y="115"/>
                      <a:pt x="226" y="118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50" y="98"/>
                      <a:pt x="250" y="98"/>
                      <a:pt x="250" y="98"/>
                    </a:cubicBezTo>
                    <a:cubicBezTo>
                      <a:pt x="233" y="94"/>
                      <a:pt x="233" y="94"/>
                      <a:pt x="233" y="94"/>
                    </a:cubicBezTo>
                    <a:cubicBezTo>
                      <a:pt x="250" y="94"/>
                      <a:pt x="250" y="94"/>
                      <a:pt x="250" y="94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41" y="88"/>
                      <a:pt x="241" y="88"/>
                      <a:pt x="241" y="88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6" y="78"/>
                      <a:pt x="246" y="78"/>
                      <a:pt x="246" y="78"/>
                    </a:cubicBezTo>
                    <a:cubicBezTo>
                      <a:pt x="227" y="80"/>
                      <a:pt x="227" y="80"/>
                      <a:pt x="227" y="80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23" y="68"/>
                      <a:pt x="223" y="68"/>
                      <a:pt x="223" y="68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5" y="58"/>
                      <a:pt x="235" y="58"/>
                      <a:pt x="235" y="58"/>
                    </a:cubicBezTo>
                    <a:cubicBezTo>
                      <a:pt x="218" y="61"/>
                      <a:pt x="218" y="61"/>
                      <a:pt x="218" y="61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26" y="47"/>
                      <a:pt x="226" y="47"/>
                      <a:pt x="226" y="47"/>
                    </a:cubicBezTo>
                    <a:cubicBezTo>
                      <a:pt x="208" y="57"/>
                      <a:pt x="208" y="57"/>
                      <a:pt x="208" y="57"/>
                    </a:cubicBezTo>
                    <a:cubicBezTo>
                      <a:pt x="217" y="44"/>
                      <a:pt x="217" y="44"/>
                      <a:pt x="217" y="44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171" y="50"/>
                      <a:pt x="171" y="50"/>
                      <a:pt x="171" y="50"/>
                    </a:cubicBezTo>
                    <a:cubicBezTo>
                      <a:pt x="203" y="39"/>
                      <a:pt x="203" y="39"/>
                      <a:pt x="203" y="39"/>
                    </a:cubicBezTo>
                    <a:cubicBezTo>
                      <a:pt x="197" y="36"/>
                      <a:pt x="197" y="36"/>
                      <a:pt x="197" y="36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70" y="35"/>
                      <a:pt x="170" y="35"/>
                      <a:pt x="170" y="35"/>
                    </a:cubicBezTo>
                    <a:cubicBezTo>
                      <a:pt x="152" y="41"/>
                      <a:pt x="152" y="41"/>
                      <a:pt x="152" y="41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48" y="39"/>
                      <a:pt x="140" y="41"/>
                      <a:pt x="131" y="43"/>
                    </a:cubicBezTo>
                    <a:cubicBezTo>
                      <a:pt x="127" y="46"/>
                      <a:pt x="127" y="46"/>
                      <a:pt x="127" y="46"/>
                    </a:cubicBezTo>
                    <a:cubicBezTo>
                      <a:pt x="146" y="45"/>
                      <a:pt x="146" y="45"/>
                      <a:pt x="146" y="45"/>
                    </a:cubicBezTo>
                    <a:lnTo>
                      <a:pt x="157" y="51"/>
                    </a:lnTo>
                    <a:close/>
                    <a:moveTo>
                      <a:pt x="117" y="101"/>
                    </a:moveTo>
                    <a:cubicBezTo>
                      <a:pt x="122" y="109"/>
                      <a:pt x="122" y="109"/>
                      <a:pt x="122" y="109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50" y="109"/>
                      <a:pt x="167" y="102"/>
                      <a:pt x="183" y="97"/>
                    </a:cubicBezTo>
                    <a:cubicBezTo>
                      <a:pt x="182" y="89"/>
                      <a:pt x="182" y="89"/>
                      <a:pt x="182" y="89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59" y="82"/>
                      <a:pt x="159" y="82"/>
                      <a:pt x="159" y="82"/>
                    </a:cubicBezTo>
                    <a:cubicBezTo>
                      <a:pt x="148" y="71"/>
                      <a:pt x="148" y="71"/>
                      <a:pt x="148" y="71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3" y="50"/>
                      <a:pt x="143" y="50"/>
                      <a:pt x="143" y="50"/>
                    </a:cubicBezTo>
                    <a:cubicBezTo>
                      <a:pt x="127" y="51"/>
                      <a:pt x="127" y="51"/>
                      <a:pt x="127" y="51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17" y="76"/>
                      <a:pt x="113" y="81"/>
                      <a:pt x="108" y="87"/>
                    </a:cubicBezTo>
                    <a:cubicBezTo>
                      <a:pt x="117" y="90"/>
                      <a:pt x="117" y="90"/>
                      <a:pt x="117" y="90"/>
                    </a:cubicBezTo>
                    <a:lnTo>
                      <a:pt x="117" y="101"/>
                    </a:lnTo>
                    <a:close/>
                    <a:moveTo>
                      <a:pt x="296" y="33"/>
                    </a:moveTo>
                    <a:cubicBezTo>
                      <a:pt x="296" y="40"/>
                      <a:pt x="296" y="40"/>
                      <a:pt x="296" y="40"/>
                    </a:cubicBezTo>
                    <a:cubicBezTo>
                      <a:pt x="303" y="39"/>
                      <a:pt x="303" y="39"/>
                      <a:pt x="303" y="39"/>
                    </a:cubicBezTo>
                    <a:cubicBezTo>
                      <a:pt x="300" y="36"/>
                      <a:pt x="296" y="33"/>
                      <a:pt x="293" y="31"/>
                    </a:cubicBezTo>
                    <a:cubicBezTo>
                      <a:pt x="267" y="13"/>
                      <a:pt x="235" y="4"/>
                      <a:pt x="203" y="1"/>
                    </a:cubicBezTo>
                    <a:cubicBezTo>
                      <a:pt x="199" y="1"/>
                      <a:pt x="195" y="0"/>
                      <a:pt x="192" y="0"/>
                    </a:cubicBezTo>
                    <a:cubicBezTo>
                      <a:pt x="246" y="10"/>
                      <a:pt x="246" y="10"/>
                      <a:pt x="246" y="10"/>
                    </a:cubicBezTo>
                    <a:lnTo>
                      <a:pt x="296" y="33"/>
                    </a:lnTo>
                    <a:close/>
                    <a:moveTo>
                      <a:pt x="113" y="134"/>
                    </a:moveTo>
                    <a:cubicBezTo>
                      <a:pt x="96" y="142"/>
                      <a:pt x="96" y="142"/>
                      <a:pt x="96" y="142"/>
                    </a:cubicBezTo>
                    <a:cubicBezTo>
                      <a:pt x="82" y="150"/>
                      <a:pt x="82" y="150"/>
                      <a:pt x="82" y="150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95" y="154"/>
                      <a:pt x="95" y="154"/>
                      <a:pt x="95" y="154"/>
                    </a:cubicBezTo>
                    <a:cubicBezTo>
                      <a:pt x="100" y="158"/>
                      <a:pt x="100" y="158"/>
                      <a:pt x="100" y="158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2" y="161"/>
                      <a:pt x="112" y="161"/>
                      <a:pt x="112" y="161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24" y="158"/>
                      <a:pt x="124" y="158"/>
                      <a:pt x="124" y="158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58" y="172"/>
                      <a:pt x="158" y="172"/>
                      <a:pt x="158" y="172"/>
                    </a:cubicBezTo>
                    <a:cubicBezTo>
                      <a:pt x="158" y="166"/>
                      <a:pt x="158" y="160"/>
                      <a:pt x="158" y="154"/>
                    </a:cubicBezTo>
                    <a:cubicBezTo>
                      <a:pt x="134" y="133"/>
                      <a:pt x="134" y="133"/>
                      <a:pt x="134" y="133"/>
                    </a:cubicBezTo>
                    <a:lnTo>
                      <a:pt x="113" y="134"/>
                    </a:lnTo>
                    <a:close/>
                    <a:moveTo>
                      <a:pt x="186" y="101"/>
                    </a:move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7" y="123"/>
                      <a:pt x="157" y="123"/>
                      <a:pt x="157" y="123"/>
                    </a:cubicBezTo>
                    <a:cubicBezTo>
                      <a:pt x="168" y="130"/>
                      <a:pt x="168" y="130"/>
                      <a:pt x="168" y="130"/>
                    </a:cubicBezTo>
                    <a:cubicBezTo>
                      <a:pt x="175" y="129"/>
                      <a:pt x="182" y="130"/>
                      <a:pt x="190" y="130"/>
                    </a:cubicBezTo>
                    <a:cubicBezTo>
                      <a:pt x="210" y="118"/>
                      <a:pt x="210" y="118"/>
                      <a:pt x="210" y="118"/>
                    </a:cubicBezTo>
                    <a:cubicBezTo>
                      <a:pt x="197" y="113"/>
                      <a:pt x="197" y="113"/>
                      <a:pt x="197" y="113"/>
                    </a:cubicBezTo>
                    <a:lnTo>
                      <a:pt x="186" y="101"/>
                    </a:lnTo>
                    <a:close/>
                    <a:moveTo>
                      <a:pt x="162" y="133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1" y="132"/>
                      <a:pt x="141" y="132"/>
                      <a:pt x="141" y="132"/>
                    </a:cubicBezTo>
                    <a:cubicBezTo>
                      <a:pt x="159" y="149"/>
                      <a:pt x="159" y="149"/>
                      <a:pt x="159" y="149"/>
                    </a:cubicBezTo>
                    <a:cubicBezTo>
                      <a:pt x="157" y="137"/>
                      <a:pt x="157" y="137"/>
                      <a:pt x="157" y="137"/>
                    </a:cubicBezTo>
                    <a:lnTo>
                      <a:pt x="162" y="133"/>
                    </a:lnTo>
                    <a:close/>
                    <a:moveTo>
                      <a:pt x="190" y="150"/>
                    </a:moveTo>
                    <a:cubicBezTo>
                      <a:pt x="193" y="135"/>
                      <a:pt x="193" y="135"/>
                      <a:pt x="193" y="135"/>
                    </a:cubicBezTo>
                    <a:cubicBezTo>
                      <a:pt x="185" y="133"/>
                      <a:pt x="185" y="133"/>
                      <a:pt x="185" y="133"/>
                    </a:cubicBezTo>
                    <a:cubicBezTo>
                      <a:pt x="181" y="141"/>
                      <a:pt x="181" y="141"/>
                      <a:pt x="181" y="141"/>
                    </a:cubicBezTo>
                    <a:cubicBezTo>
                      <a:pt x="180" y="133"/>
                      <a:pt x="180" y="133"/>
                      <a:pt x="180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73" y="142"/>
                      <a:pt x="173" y="142"/>
                      <a:pt x="173" y="142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1" y="139"/>
                      <a:pt x="161" y="139"/>
                      <a:pt x="161" y="139"/>
                    </a:cubicBezTo>
                    <a:cubicBezTo>
                      <a:pt x="168" y="151"/>
                      <a:pt x="168" y="151"/>
                      <a:pt x="168" y="151"/>
                    </a:cubicBezTo>
                    <a:cubicBezTo>
                      <a:pt x="175" y="151"/>
                      <a:pt x="182" y="151"/>
                      <a:pt x="190" y="150"/>
                    </a:cubicBezTo>
                    <a:close/>
                    <a:moveTo>
                      <a:pt x="185" y="155"/>
                    </a:moveTo>
                    <a:cubicBezTo>
                      <a:pt x="185" y="165"/>
                      <a:pt x="185" y="165"/>
                      <a:pt x="185" y="165"/>
                    </a:cubicBezTo>
                    <a:cubicBezTo>
                      <a:pt x="181" y="156"/>
                      <a:pt x="181" y="156"/>
                      <a:pt x="181" y="156"/>
                    </a:cubicBezTo>
                    <a:cubicBezTo>
                      <a:pt x="174" y="156"/>
                      <a:pt x="174" y="156"/>
                      <a:pt x="174" y="156"/>
                    </a:cubicBezTo>
                    <a:cubicBezTo>
                      <a:pt x="171" y="166"/>
                      <a:pt x="171" y="166"/>
                      <a:pt x="171" y="166"/>
                    </a:cubicBezTo>
                    <a:cubicBezTo>
                      <a:pt x="168" y="155"/>
                      <a:pt x="168" y="155"/>
                      <a:pt x="168" y="155"/>
                    </a:cubicBezTo>
                    <a:cubicBezTo>
                      <a:pt x="166" y="161"/>
                      <a:pt x="164" y="167"/>
                      <a:pt x="164" y="173"/>
                    </a:cubicBezTo>
                    <a:cubicBezTo>
                      <a:pt x="174" y="173"/>
                      <a:pt x="183" y="173"/>
                      <a:pt x="192" y="17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89" y="154"/>
                      <a:pt x="189" y="154"/>
                      <a:pt x="189" y="154"/>
                    </a:cubicBezTo>
                    <a:lnTo>
                      <a:pt x="185" y="155"/>
                    </a:lnTo>
                    <a:close/>
                    <a:moveTo>
                      <a:pt x="321" y="58"/>
                    </a:moveTo>
                    <a:cubicBezTo>
                      <a:pt x="329" y="70"/>
                      <a:pt x="329" y="70"/>
                      <a:pt x="329" y="70"/>
                    </a:cubicBezTo>
                    <a:cubicBezTo>
                      <a:pt x="333" y="102"/>
                      <a:pt x="333" y="102"/>
                      <a:pt x="333" y="102"/>
                    </a:cubicBezTo>
                    <a:cubicBezTo>
                      <a:pt x="330" y="115"/>
                      <a:pt x="330" y="115"/>
                      <a:pt x="330" y="115"/>
                    </a:cubicBezTo>
                    <a:cubicBezTo>
                      <a:pt x="320" y="132"/>
                      <a:pt x="320" y="132"/>
                      <a:pt x="320" y="132"/>
                    </a:cubicBezTo>
                    <a:cubicBezTo>
                      <a:pt x="301" y="151"/>
                      <a:pt x="301" y="151"/>
                      <a:pt x="301" y="151"/>
                    </a:cubicBezTo>
                    <a:cubicBezTo>
                      <a:pt x="266" y="175"/>
                      <a:pt x="266" y="175"/>
                      <a:pt x="266" y="175"/>
                    </a:cubicBezTo>
                    <a:cubicBezTo>
                      <a:pt x="224" y="190"/>
                      <a:pt x="224" y="190"/>
                      <a:pt x="224" y="190"/>
                    </a:cubicBezTo>
                    <a:cubicBezTo>
                      <a:pt x="188" y="196"/>
                      <a:pt x="151" y="198"/>
                      <a:pt x="114" y="187"/>
                    </a:cubicBezTo>
                    <a:cubicBezTo>
                      <a:pt x="96" y="178"/>
                      <a:pt x="78" y="170"/>
                      <a:pt x="60" y="160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22" y="63"/>
                      <a:pt x="34" y="50"/>
                      <a:pt x="44" y="3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6" y="2"/>
                      <a:pt x="136" y="2"/>
                      <a:pt x="136" y="2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3" y="0"/>
                      <a:pt x="177" y="0"/>
                      <a:pt x="172" y="0"/>
                    </a:cubicBezTo>
                    <a:cubicBezTo>
                      <a:pt x="161" y="0"/>
                      <a:pt x="151" y="0"/>
                      <a:pt x="141" y="1"/>
                    </a:cubicBezTo>
                    <a:cubicBezTo>
                      <a:pt x="109" y="4"/>
                      <a:pt x="77" y="13"/>
                      <a:pt x="51" y="31"/>
                    </a:cubicBezTo>
                    <a:cubicBezTo>
                      <a:pt x="34" y="43"/>
                      <a:pt x="0" y="76"/>
                      <a:pt x="10" y="100"/>
                    </a:cubicBezTo>
                    <a:cubicBezTo>
                      <a:pt x="10" y="100"/>
                      <a:pt x="10" y="99"/>
                      <a:pt x="10" y="99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0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113"/>
                      <a:pt x="10" y="113"/>
                      <a:pt x="10" y="112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0" y="114"/>
                      <a:pt x="10" y="130"/>
                      <a:pt x="10" y="130"/>
                    </a:cubicBezTo>
                    <a:cubicBezTo>
                      <a:pt x="10" y="155"/>
                      <a:pt x="42" y="183"/>
                      <a:pt x="61" y="197"/>
                    </a:cubicBezTo>
                    <a:cubicBezTo>
                      <a:pt x="83" y="212"/>
                      <a:pt x="109" y="222"/>
                      <a:pt x="136" y="226"/>
                    </a:cubicBezTo>
                    <a:cubicBezTo>
                      <a:pt x="148" y="228"/>
                      <a:pt x="160" y="229"/>
                      <a:pt x="172" y="229"/>
                    </a:cubicBezTo>
                    <a:cubicBezTo>
                      <a:pt x="184" y="229"/>
                      <a:pt x="196" y="228"/>
                      <a:pt x="208" y="226"/>
                    </a:cubicBezTo>
                    <a:cubicBezTo>
                      <a:pt x="235" y="222"/>
                      <a:pt x="261" y="212"/>
                      <a:pt x="283" y="197"/>
                    </a:cubicBezTo>
                    <a:cubicBezTo>
                      <a:pt x="303" y="183"/>
                      <a:pt x="334" y="155"/>
                      <a:pt x="334" y="130"/>
                    </a:cubicBezTo>
                    <a:cubicBezTo>
                      <a:pt x="334" y="130"/>
                      <a:pt x="334" y="101"/>
                      <a:pt x="334" y="101"/>
                    </a:cubicBezTo>
                    <a:cubicBezTo>
                      <a:pt x="335" y="99"/>
                      <a:pt x="335" y="99"/>
                      <a:pt x="335" y="99"/>
                    </a:cubicBezTo>
                    <a:cubicBezTo>
                      <a:pt x="335" y="99"/>
                      <a:pt x="334" y="100"/>
                      <a:pt x="334" y="100"/>
                    </a:cubicBezTo>
                    <a:cubicBezTo>
                      <a:pt x="340" y="87"/>
                      <a:pt x="332" y="71"/>
                      <a:pt x="321" y="58"/>
                    </a:cubicBezTo>
                    <a:close/>
                    <a:moveTo>
                      <a:pt x="65" y="192"/>
                    </a:moveTo>
                    <a:cubicBezTo>
                      <a:pt x="59" y="189"/>
                      <a:pt x="54" y="188"/>
                      <a:pt x="48" y="181"/>
                    </a:cubicBezTo>
                    <a:cubicBezTo>
                      <a:pt x="44" y="176"/>
                      <a:pt x="38" y="172"/>
                      <a:pt x="33" y="165"/>
                    </a:cubicBezTo>
                    <a:cubicBezTo>
                      <a:pt x="30" y="161"/>
                      <a:pt x="27" y="155"/>
                      <a:pt x="23" y="150"/>
                    </a:cubicBezTo>
                    <a:cubicBezTo>
                      <a:pt x="20" y="143"/>
                      <a:pt x="16" y="135"/>
                      <a:pt x="14" y="12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5" y="113"/>
                      <a:pt x="19" y="124"/>
                      <a:pt x="28" y="134"/>
                    </a:cubicBezTo>
                    <a:cubicBezTo>
                      <a:pt x="35" y="149"/>
                      <a:pt x="52" y="163"/>
                      <a:pt x="67" y="178"/>
                    </a:cubicBezTo>
                    <a:lnTo>
                      <a:pt x="65" y="192"/>
                    </a:lnTo>
                    <a:close/>
                    <a:moveTo>
                      <a:pt x="111" y="217"/>
                    </a:moveTo>
                    <a:cubicBezTo>
                      <a:pt x="96" y="211"/>
                      <a:pt x="82" y="207"/>
                      <a:pt x="68" y="195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9" y="185"/>
                      <a:pt x="87" y="187"/>
                      <a:pt x="95" y="192"/>
                    </a:cubicBezTo>
                    <a:cubicBezTo>
                      <a:pt x="105" y="196"/>
                      <a:pt x="116" y="199"/>
                      <a:pt x="126" y="202"/>
                    </a:cubicBezTo>
                    <a:cubicBezTo>
                      <a:pt x="127" y="220"/>
                      <a:pt x="127" y="220"/>
                      <a:pt x="127" y="220"/>
                    </a:cubicBezTo>
                    <a:cubicBezTo>
                      <a:pt x="122" y="219"/>
                      <a:pt x="116" y="218"/>
                      <a:pt x="111" y="217"/>
                    </a:cubicBezTo>
                    <a:close/>
                    <a:moveTo>
                      <a:pt x="146" y="223"/>
                    </a:moveTo>
                    <a:cubicBezTo>
                      <a:pt x="134" y="222"/>
                      <a:pt x="134" y="222"/>
                      <a:pt x="134" y="222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41" y="205"/>
                      <a:pt x="151" y="206"/>
                      <a:pt x="161" y="206"/>
                    </a:cubicBezTo>
                    <a:cubicBezTo>
                      <a:pt x="163" y="226"/>
                      <a:pt x="163" y="226"/>
                      <a:pt x="163" y="226"/>
                    </a:cubicBezTo>
                    <a:cubicBezTo>
                      <a:pt x="157" y="225"/>
                      <a:pt x="151" y="225"/>
                      <a:pt x="146" y="223"/>
                    </a:cubicBezTo>
                    <a:close/>
                    <a:moveTo>
                      <a:pt x="183" y="226"/>
                    </a:moveTo>
                    <a:cubicBezTo>
                      <a:pt x="170" y="226"/>
                      <a:pt x="170" y="226"/>
                      <a:pt x="170" y="226"/>
                    </a:cubicBezTo>
                    <a:cubicBezTo>
                      <a:pt x="167" y="207"/>
                      <a:pt x="167" y="207"/>
                      <a:pt x="167" y="207"/>
                    </a:cubicBezTo>
                    <a:cubicBezTo>
                      <a:pt x="183" y="207"/>
                      <a:pt x="183" y="207"/>
                      <a:pt x="183" y="207"/>
                    </a:cubicBezTo>
                    <a:lnTo>
                      <a:pt x="183" y="226"/>
                    </a:lnTo>
                    <a:close/>
                    <a:moveTo>
                      <a:pt x="199" y="224"/>
                    </a:moveTo>
                    <a:cubicBezTo>
                      <a:pt x="188" y="226"/>
                      <a:pt x="188" y="226"/>
                      <a:pt x="188" y="226"/>
                    </a:cubicBezTo>
                    <a:cubicBezTo>
                      <a:pt x="191" y="206"/>
                      <a:pt x="191" y="206"/>
                      <a:pt x="191" y="206"/>
                    </a:cubicBezTo>
                    <a:cubicBezTo>
                      <a:pt x="203" y="206"/>
                      <a:pt x="203" y="206"/>
                      <a:pt x="203" y="206"/>
                    </a:cubicBezTo>
                    <a:lnTo>
                      <a:pt x="199" y="224"/>
                    </a:lnTo>
                    <a:close/>
                    <a:moveTo>
                      <a:pt x="217" y="222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9" y="205"/>
                      <a:pt x="209" y="205"/>
                      <a:pt x="209" y="205"/>
                    </a:cubicBezTo>
                    <a:cubicBezTo>
                      <a:pt x="220" y="202"/>
                      <a:pt x="220" y="202"/>
                      <a:pt x="220" y="202"/>
                    </a:cubicBezTo>
                    <a:lnTo>
                      <a:pt x="217" y="222"/>
                    </a:lnTo>
                    <a:close/>
                    <a:moveTo>
                      <a:pt x="234" y="219"/>
                    </a:moveTo>
                    <a:cubicBezTo>
                      <a:pt x="224" y="220"/>
                      <a:pt x="224" y="220"/>
                      <a:pt x="224" y="220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36" y="198"/>
                      <a:pt x="236" y="198"/>
                      <a:pt x="236" y="198"/>
                    </a:cubicBezTo>
                    <a:lnTo>
                      <a:pt x="234" y="219"/>
                    </a:lnTo>
                    <a:close/>
                    <a:moveTo>
                      <a:pt x="250" y="213"/>
                    </a:moveTo>
                    <a:cubicBezTo>
                      <a:pt x="240" y="217"/>
                      <a:pt x="240" y="217"/>
                      <a:pt x="240" y="217"/>
                    </a:cubicBezTo>
                    <a:cubicBezTo>
                      <a:pt x="241" y="197"/>
                      <a:pt x="241" y="197"/>
                      <a:pt x="241" y="197"/>
                    </a:cubicBezTo>
                    <a:cubicBezTo>
                      <a:pt x="251" y="193"/>
                      <a:pt x="251" y="193"/>
                      <a:pt x="251" y="193"/>
                    </a:cubicBezTo>
                    <a:lnTo>
                      <a:pt x="250" y="213"/>
                    </a:lnTo>
                    <a:close/>
                    <a:moveTo>
                      <a:pt x="255" y="210"/>
                    </a:moveTo>
                    <a:cubicBezTo>
                      <a:pt x="256" y="192"/>
                      <a:pt x="256" y="192"/>
                      <a:pt x="256" y="192"/>
                    </a:cubicBezTo>
                    <a:cubicBezTo>
                      <a:pt x="265" y="188"/>
                      <a:pt x="265" y="188"/>
                      <a:pt x="265" y="188"/>
                    </a:cubicBezTo>
                    <a:lnTo>
                      <a:pt x="255" y="210"/>
                    </a:lnTo>
                    <a:close/>
                    <a:moveTo>
                      <a:pt x="281" y="33"/>
                    </a:moveTo>
                    <a:cubicBezTo>
                      <a:pt x="206" y="8"/>
                      <a:pt x="206" y="8"/>
                      <a:pt x="206" y="8"/>
                    </a:cubicBezTo>
                    <a:cubicBezTo>
                      <a:pt x="159" y="9"/>
                      <a:pt x="159" y="9"/>
                      <a:pt x="159" y="9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41" y="133"/>
                      <a:pt x="41" y="133"/>
                      <a:pt x="41" y="133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72" y="158"/>
                      <a:pt x="72" y="158"/>
                      <a:pt x="72" y="158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54" y="183"/>
                      <a:pt x="154" y="183"/>
                      <a:pt x="154" y="183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257" y="170"/>
                      <a:pt x="257" y="170"/>
                      <a:pt x="257" y="170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5" y="89"/>
                      <a:pt x="325" y="89"/>
                      <a:pt x="325" y="89"/>
                    </a:cubicBezTo>
                    <a:cubicBezTo>
                      <a:pt x="318" y="83"/>
                      <a:pt x="318" y="83"/>
                      <a:pt x="318" y="83"/>
                    </a:cubicBezTo>
                    <a:cubicBezTo>
                      <a:pt x="319" y="72"/>
                      <a:pt x="319" y="72"/>
                      <a:pt x="319" y="72"/>
                    </a:cubicBezTo>
                    <a:lnTo>
                      <a:pt x="281" y="33"/>
                    </a:lnTo>
                    <a:close/>
                    <a:moveTo>
                      <a:pt x="306" y="99"/>
                    </a:moveTo>
                    <a:cubicBezTo>
                      <a:pt x="294" y="99"/>
                      <a:pt x="281" y="99"/>
                      <a:pt x="268" y="95"/>
                    </a:cubicBezTo>
                    <a:cubicBezTo>
                      <a:pt x="282" y="106"/>
                      <a:pt x="282" y="106"/>
                      <a:pt x="282" y="106"/>
                    </a:cubicBezTo>
                    <a:cubicBezTo>
                      <a:pt x="305" y="109"/>
                      <a:pt x="305" y="109"/>
                      <a:pt x="305" y="109"/>
                    </a:cubicBezTo>
                    <a:cubicBezTo>
                      <a:pt x="302" y="116"/>
                      <a:pt x="302" y="116"/>
                      <a:pt x="302" y="116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61" y="107"/>
                      <a:pt x="261" y="107"/>
                      <a:pt x="261" y="107"/>
                    </a:cubicBezTo>
                    <a:cubicBezTo>
                      <a:pt x="273" y="118"/>
                      <a:pt x="273" y="118"/>
                      <a:pt x="273" y="118"/>
                    </a:cubicBezTo>
                    <a:cubicBezTo>
                      <a:pt x="299" y="125"/>
                      <a:pt x="299" y="125"/>
                      <a:pt x="299" y="125"/>
                    </a:cubicBezTo>
                    <a:cubicBezTo>
                      <a:pt x="288" y="142"/>
                      <a:pt x="288" y="142"/>
                      <a:pt x="288" y="142"/>
                    </a:cubicBezTo>
                    <a:cubicBezTo>
                      <a:pt x="271" y="151"/>
                      <a:pt x="255" y="161"/>
                      <a:pt x="239" y="167"/>
                    </a:cubicBezTo>
                    <a:cubicBezTo>
                      <a:pt x="201" y="175"/>
                      <a:pt x="201" y="175"/>
                      <a:pt x="201" y="175"/>
                    </a:cubicBezTo>
                    <a:cubicBezTo>
                      <a:pt x="158" y="176"/>
                      <a:pt x="158" y="176"/>
                      <a:pt x="158" y="176"/>
                    </a:cubicBezTo>
                    <a:cubicBezTo>
                      <a:pt x="141" y="173"/>
                      <a:pt x="123" y="172"/>
                      <a:pt x="104" y="165"/>
                    </a:cubicBezTo>
                    <a:cubicBezTo>
                      <a:pt x="94" y="160"/>
                      <a:pt x="83" y="156"/>
                      <a:pt x="72" y="150"/>
                    </a:cubicBezTo>
                    <a:cubicBezTo>
                      <a:pt x="66" y="142"/>
                      <a:pt x="66" y="142"/>
                      <a:pt x="66" y="142"/>
                    </a:cubicBezTo>
                    <a:cubicBezTo>
                      <a:pt x="82" y="133"/>
                      <a:pt x="82" y="133"/>
                      <a:pt x="82" y="133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78" y="126"/>
                      <a:pt x="78" y="126"/>
                      <a:pt x="78" y="126"/>
                    </a:cubicBezTo>
                    <a:cubicBezTo>
                      <a:pt x="59" y="129"/>
                      <a:pt x="59" y="129"/>
                      <a:pt x="59" y="129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69" y="105"/>
                      <a:pt x="69" y="105"/>
                      <a:pt x="69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100" y="65"/>
                      <a:pt x="100" y="65"/>
                      <a:pt x="100" y="65"/>
                    </a:cubicBezTo>
                    <a:cubicBezTo>
                      <a:pt x="90" y="54"/>
                      <a:pt x="90" y="54"/>
                      <a:pt x="90" y="54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9" y="43"/>
                      <a:pt x="99" y="44"/>
                      <a:pt x="108" y="4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6" y="23"/>
                      <a:pt x="116" y="23"/>
                      <a:pt x="116" y="23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5" y="27"/>
                      <a:pt x="155" y="27"/>
                      <a:pt x="155" y="27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98" y="26"/>
                      <a:pt x="198" y="26"/>
                      <a:pt x="198" y="26"/>
                    </a:cubicBezTo>
                    <a:cubicBezTo>
                      <a:pt x="218" y="19"/>
                      <a:pt x="218" y="19"/>
                      <a:pt x="218" y="19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29" y="36"/>
                      <a:pt x="229" y="36"/>
                      <a:pt x="229" y="36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63" y="32"/>
                      <a:pt x="263" y="32"/>
                      <a:pt x="263" y="32"/>
                    </a:cubicBezTo>
                    <a:cubicBezTo>
                      <a:pt x="240" y="39"/>
                      <a:pt x="240" y="39"/>
                      <a:pt x="240" y="39"/>
                    </a:cubicBezTo>
                    <a:cubicBezTo>
                      <a:pt x="274" y="39"/>
                      <a:pt x="274" y="39"/>
                      <a:pt x="274" y="39"/>
                    </a:cubicBezTo>
                    <a:cubicBezTo>
                      <a:pt x="266" y="43"/>
                      <a:pt x="258" y="46"/>
                      <a:pt x="250" y="50"/>
                    </a:cubicBezTo>
                    <a:cubicBezTo>
                      <a:pt x="260" y="50"/>
                      <a:pt x="270" y="50"/>
                      <a:pt x="281" y="49"/>
                    </a:cubicBezTo>
                    <a:cubicBezTo>
                      <a:pt x="272" y="53"/>
                      <a:pt x="264" y="58"/>
                      <a:pt x="255" y="65"/>
                    </a:cubicBezTo>
                    <a:cubicBezTo>
                      <a:pt x="272" y="61"/>
                      <a:pt x="272" y="61"/>
                      <a:pt x="272" y="61"/>
                    </a:cubicBezTo>
                    <a:cubicBezTo>
                      <a:pt x="292" y="61"/>
                      <a:pt x="292" y="61"/>
                      <a:pt x="292" y="61"/>
                    </a:cubicBezTo>
                    <a:cubicBezTo>
                      <a:pt x="278" y="68"/>
                      <a:pt x="278" y="68"/>
                      <a:pt x="278" y="68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81" y="74"/>
                      <a:pt x="281" y="74"/>
                      <a:pt x="281" y="74"/>
                    </a:cubicBezTo>
                    <a:cubicBezTo>
                      <a:pt x="303" y="70"/>
                      <a:pt x="303" y="70"/>
                      <a:pt x="303" y="70"/>
                    </a:cubicBezTo>
                    <a:cubicBezTo>
                      <a:pt x="306" y="79"/>
                      <a:pt x="306" y="79"/>
                      <a:pt x="306" y="79"/>
                    </a:cubicBezTo>
                    <a:cubicBezTo>
                      <a:pt x="284" y="84"/>
                      <a:pt x="284" y="84"/>
                      <a:pt x="284" y="84"/>
                    </a:cubicBezTo>
                    <a:cubicBezTo>
                      <a:pt x="265" y="82"/>
                      <a:pt x="265" y="82"/>
                      <a:pt x="265" y="82"/>
                    </a:cubicBezTo>
                    <a:cubicBezTo>
                      <a:pt x="284" y="91"/>
                      <a:pt x="284" y="91"/>
                      <a:pt x="284" y="91"/>
                    </a:cubicBezTo>
                    <a:cubicBezTo>
                      <a:pt x="307" y="90"/>
                      <a:pt x="307" y="90"/>
                      <a:pt x="307" y="90"/>
                    </a:cubicBezTo>
                    <a:lnTo>
                      <a:pt x="306" y="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47451"/>
                      <a:invGamma/>
                    </a:srgbClr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16" name="Freeform 287"/>
              <p:cNvSpPr>
                <a:spLocks noEditPoints="1"/>
              </p:cNvSpPr>
              <p:nvPr/>
            </p:nvSpPr>
            <p:spPr bwMode="auto">
              <a:xfrm>
                <a:off x="2329" y="2352"/>
                <a:ext cx="761" cy="534"/>
              </a:xfrm>
              <a:custGeom>
                <a:cxnLst>
                  <a:cxn ang="0">
                    <a:pos x="285" y="40"/>
                  </a:cxn>
                  <a:cxn ang="0">
                    <a:pos x="125" y="2"/>
                  </a:cxn>
                  <a:cxn ang="0">
                    <a:pos x="3" y="94"/>
                  </a:cxn>
                  <a:cxn ang="0">
                    <a:pos x="255" y="175"/>
                  </a:cxn>
                  <a:cxn ang="0">
                    <a:pos x="309" y="114"/>
                  </a:cxn>
                  <a:cxn ang="0">
                    <a:pos x="61" y="158"/>
                  </a:cxn>
                  <a:cxn ang="0">
                    <a:pos x="50" y="41"/>
                  </a:cxn>
                  <a:cxn ang="0">
                    <a:pos x="270" y="33"/>
                  </a:cxn>
                  <a:cxn ang="0">
                    <a:pos x="273" y="84"/>
                  </a:cxn>
                  <a:cxn ang="0">
                    <a:pos x="281" y="61"/>
                  </a:cxn>
                  <a:cxn ang="0">
                    <a:pos x="229" y="39"/>
                  </a:cxn>
                  <a:cxn ang="0">
                    <a:pos x="207" y="19"/>
                  </a:cxn>
                  <a:cxn ang="0">
                    <a:pos x="146" y="15"/>
                  </a:cxn>
                  <a:cxn ang="0">
                    <a:pos x="109" y="36"/>
                  </a:cxn>
                  <a:cxn ang="0">
                    <a:pos x="58" y="49"/>
                  </a:cxn>
                  <a:cxn ang="0">
                    <a:pos x="63" y="67"/>
                  </a:cxn>
                  <a:cxn ang="0">
                    <a:pos x="75" y="91"/>
                  </a:cxn>
                  <a:cxn ang="0">
                    <a:pos x="58" y="105"/>
                  </a:cxn>
                  <a:cxn ang="0">
                    <a:pos x="48" y="129"/>
                  </a:cxn>
                  <a:cxn ang="0">
                    <a:pos x="93" y="165"/>
                  </a:cxn>
                  <a:cxn ang="0">
                    <a:pos x="262" y="118"/>
                  </a:cxn>
                  <a:cxn ang="0">
                    <a:pos x="257" y="95"/>
                  </a:cxn>
                  <a:cxn ang="0">
                    <a:pos x="147" y="36"/>
                  </a:cxn>
                  <a:cxn ang="0">
                    <a:pos x="192" y="39"/>
                  </a:cxn>
                  <a:cxn ang="0">
                    <a:pos x="220" y="53"/>
                  </a:cxn>
                  <a:cxn ang="0">
                    <a:pos x="233" y="74"/>
                  </a:cxn>
                  <a:cxn ang="0">
                    <a:pos x="239" y="94"/>
                  </a:cxn>
                  <a:cxn ang="0">
                    <a:pos x="215" y="118"/>
                  </a:cxn>
                  <a:cxn ang="0">
                    <a:pos x="154" y="87"/>
                  </a:cxn>
                  <a:cxn ang="0">
                    <a:pos x="147" y="65"/>
                  </a:cxn>
                  <a:cxn ang="0">
                    <a:pos x="135" y="45"/>
                  </a:cxn>
                  <a:cxn ang="0">
                    <a:pos x="146" y="123"/>
                  </a:cxn>
                  <a:cxn ang="0">
                    <a:pos x="108" y="60"/>
                  </a:cxn>
                  <a:cxn ang="0">
                    <a:pos x="148" y="82"/>
                  </a:cxn>
                  <a:cxn ang="0">
                    <a:pos x="106" y="101"/>
                  </a:cxn>
                  <a:cxn ang="0">
                    <a:pos x="129" y="164"/>
                  </a:cxn>
                  <a:cxn ang="0">
                    <a:pos x="105" y="148"/>
                  </a:cxn>
                  <a:cxn ang="0">
                    <a:pos x="102" y="134"/>
                  </a:cxn>
                  <a:cxn ang="0">
                    <a:pos x="151" y="133"/>
                  </a:cxn>
                  <a:cxn ang="0">
                    <a:pos x="160" y="134"/>
                  </a:cxn>
                  <a:cxn ang="0">
                    <a:pos x="157" y="151"/>
                  </a:cxn>
                  <a:cxn ang="0">
                    <a:pos x="160" y="166"/>
                  </a:cxn>
                  <a:cxn ang="0">
                    <a:pos x="184" y="163"/>
                  </a:cxn>
                  <a:cxn ang="0">
                    <a:pos x="186" y="132"/>
                  </a:cxn>
                  <a:cxn ang="0">
                    <a:pos x="265" y="142"/>
                  </a:cxn>
                  <a:cxn ang="0">
                    <a:pos x="230" y="163"/>
                  </a:cxn>
                  <a:cxn ang="0">
                    <a:pos x="119" y="70"/>
                  </a:cxn>
                  <a:cxn ang="0">
                    <a:pos x="111" y="70"/>
                  </a:cxn>
                  <a:cxn ang="0">
                    <a:pos x="152" y="226"/>
                  </a:cxn>
                  <a:cxn ang="0">
                    <a:pos x="156" y="207"/>
                  </a:cxn>
                  <a:cxn ang="0">
                    <a:pos x="177" y="226"/>
                  </a:cxn>
                  <a:cxn ang="0">
                    <a:pos x="115" y="202"/>
                  </a:cxn>
                  <a:cxn ang="0">
                    <a:pos x="22" y="165"/>
                  </a:cxn>
                  <a:cxn ang="0">
                    <a:pos x="254" y="188"/>
                  </a:cxn>
                  <a:cxn ang="0">
                    <a:pos x="198" y="205"/>
                  </a:cxn>
                  <a:cxn ang="0">
                    <a:pos x="229" y="217"/>
                  </a:cxn>
                </a:cxnLst>
                <a:rect b="b" l="0" r="r" t="0"/>
                <a:pathLst>
                  <a:path h="226" w="322">
                    <a:moveTo>
                      <a:pt x="318" y="70"/>
                    </a:moveTo>
                    <a:cubicBezTo>
                      <a:pt x="310" y="58"/>
                      <a:pt x="310" y="58"/>
                      <a:pt x="310" y="58"/>
                    </a:cubicBezTo>
                    <a:cubicBezTo>
                      <a:pt x="307" y="51"/>
                      <a:pt x="307" y="51"/>
                      <a:pt x="307" y="51"/>
                    </a:cubicBezTo>
                    <a:cubicBezTo>
                      <a:pt x="294" y="39"/>
                      <a:pt x="294" y="39"/>
                      <a:pt x="294" y="39"/>
                    </a:cubicBezTo>
                    <a:cubicBezTo>
                      <a:pt x="292" y="39"/>
                      <a:pt x="292" y="39"/>
                      <a:pt x="292" y="39"/>
                    </a:cubicBezTo>
                    <a:cubicBezTo>
                      <a:pt x="285" y="40"/>
                      <a:pt x="285" y="40"/>
                      <a:pt x="285" y="40"/>
                    </a:cubicBezTo>
                    <a:cubicBezTo>
                      <a:pt x="285" y="33"/>
                      <a:pt x="285" y="33"/>
                      <a:pt x="285" y="33"/>
                    </a:cubicBezTo>
                    <a:cubicBezTo>
                      <a:pt x="235" y="10"/>
                      <a:pt x="235" y="10"/>
                      <a:pt x="235" y="1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23" y="50"/>
                      <a:pt x="11" y="63"/>
                      <a:pt x="6" y="75"/>
                    </a:cubicBezTo>
                    <a:cubicBezTo>
                      <a:pt x="3" y="94"/>
                      <a:pt x="3" y="94"/>
                      <a:pt x="3" y="94"/>
                    </a:cubicBezTo>
                    <a:cubicBezTo>
                      <a:pt x="6" y="110"/>
                      <a:pt x="6" y="110"/>
                      <a:pt x="6" y="110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67" y="170"/>
                      <a:pt x="85" y="178"/>
                      <a:pt x="103" y="187"/>
                    </a:cubicBezTo>
                    <a:cubicBezTo>
                      <a:pt x="140" y="198"/>
                      <a:pt x="177" y="196"/>
                      <a:pt x="213" y="190"/>
                    </a:cubicBezTo>
                    <a:cubicBezTo>
                      <a:pt x="255" y="175"/>
                      <a:pt x="255" y="175"/>
                      <a:pt x="255" y="175"/>
                    </a:cubicBezTo>
                    <a:cubicBezTo>
                      <a:pt x="290" y="151"/>
                      <a:pt x="290" y="151"/>
                      <a:pt x="290" y="151"/>
                    </a:cubicBezTo>
                    <a:cubicBezTo>
                      <a:pt x="309" y="132"/>
                      <a:pt x="309" y="132"/>
                      <a:pt x="309" y="132"/>
                    </a:cubicBezTo>
                    <a:cubicBezTo>
                      <a:pt x="319" y="115"/>
                      <a:pt x="319" y="115"/>
                      <a:pt x="319" y="115"/>
                    </a:cubicBezTo>
                    <a:cubicBezTo>
                      <a:pt x="322" y="102"/>
                      <a:pt x="322" y="102"/>
                      <a:pt x="322" y="102"/>
                    </a:cubicBezTo>
                    <a:lnTo>
                      <a:pt x="318" y="70"/>
                    </a:lnTo>
                    <a:close/>
                    <a:moveTo>
                      <a:pt x="309" y="114"/>
                    </a:moveTo>
                    <a:cubicBezTo>
                      <a:pt x="287" y="147"/>
                      <a:pt x="287" y="147"/>
                      <a:pt x="287" y="147"/>
                    </a:cubicBezTo>
                    <a:cubicBezTo>
                      <a:pt x="246" y="170"/>
                      <a:pt x="246" y="170"/>
                      <a:pt x="246" y="170"/>
                    </a:cubicBezTo>
                    <a:cubicBezTo>
                      <a:pt x="194" y="183"/>
                      <a:pt x="194" y="183"/>
                      <a:pt x="194" y="183"/>
                    </a:cubicBezTo>
                    <a:cubicBezTo>
                      <a:pt x="143" y="183"/>
                      <a:pt x="143" y="183"/>
                      <a:pt x="143" y="183"/>
                    </a:cubicBezTo>
                    <a:cubicBezTo>
                      <a:pt x="100" y="177"/>
                      <a:pt x="100" y="177"/>
                      <a:pt x="100" y="177"/>
                    </a:cubicBezTo>
                    <a:cubicBezTo>
                      <a:pt x="61" y="158"/>
                      <a:pt x="61" y="158"/>
                      <a:pt x="61" y="158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95" y="8"/>
                      <a:pt x="195" y="8"/>
                      <a:pt x="195" y="8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308" y="72"/>
                      <a:pt x="308" y="72"/>
                      <a:pt x="308" y="72"/>
                    </a:cubicBezTo>
                    <a:cubicBezTo>
                      <a:pt x="307" y="83"/>
                      <a:pt x="307" y="83"/>
                      <a:pt x="307" y="83"/>
                    </a:cubicBezTo>
                    <a:cubicBezTo>
                      <a:pt x="314" y="89"/>
                      <a:pt x="314" y="89"/>
                      <a:pt x="314" y="89"/>
                    </a:cubicBezTo>
                    <a:lnTo>
                      <a:pt x="309" y="114"/>
                    </a:lnTo>
                    <a:close/>
                    <a:moveTo>
                      <a:pt x="254" y="82"/>
                    </a:moveTo>
                    <a:cubicBezTo>
                      <a:pt x="273" y="84"/>
                      <a:pt x="273" y="84"/>
                      <a:pt x="273" y="84"/>
                    </a:cubicBezTo>
                    <a:cubicBezTo>
                      <a:pt x="295" y="79"/>
                      <a:pt x="295" y="79"/>
                      <a:pt x="295" y="79"/>
                    </a:cubicBezTo>
                    <a:cubicBezTo>
                      <a:pt x="292" y="70"/>
                      <a:pt x="292" y="70"/>
                      <a:pt x="292" y="70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50" y="71"/>
                      <a:pt x="250" y="71"/>
                      <a:pt x="250" y="71"/>
                    </a:cubicBezTo>
                    <a:cubicBezTo>
                      <a:pt x="267" y="68"/>
                      <a:pt x="267" y="68"/>
                      <a:pt x="267" y="68"/>
                    </a:cubicBezTo>
                    <a:cubicBezTo>
                      <a:pt x="281" y="61"/>
                      <a:pt x="281" y="61"/>
                      <a:pt x="281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53" y="58"/>
                      <a:pt x="261" y="53"/>
                      <a:pt x="270" y="49"/>
                    </a:cubicBezTo>
                    <a:cubicBezTo>
                      <a:pt x="259" y="50"/>
                      <a:pt x="249" y="50"/>
                      <a:pt x="239" y="50"/>
                    </a:cubicBezTo>
                    <a:cubicBezTo>
                      <a:pt x="247" y="46"/>
                      <a:pt x="255" y="43"/>
                      <a:pt x="263" y="39"/>
                    </a:cubicBezTo>
                    <a:cubicBezTo>
                      <a:pt x="229" y="39"/>
                      <a:pt x="229" y="39"/>
                      <a:pt x="229" y="39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41" y="27"/>
                      <a:pt x="241" y="27"/>
                      <a:pt x="241" y="27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222" y="21"/>
                      <a:pt x="222" y="21"/>
                      <a:pt x="222" y="21"/>
                    </a:cubicBezTo>
                    <a:cubicBezTo>
                      <a:pt x="205" y="30"/>
                      <a:pt x="205" y="30"/>
                      <a:pt x="205" y="30"/>
                    </a:cubicBezTo>
                    <a:cubicBezTo>
                      <a:pt x="207" y="19"/>
                      <a:pt x="207" y="19"/>
                      <a:pt x="207" y="19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5" y="15"/>
                      <a:pt x="185" y="15"/>
                      <a:pt x="185" y="15"/>
                    </a:cubicBezTo>
                    <a:cubicBezTo>
                      <a:pt x="172" y="26"/>
                      <a:pt x="172" y="26"/>
                      <a:pt x="172" y="26"/>
                    </a:cubicBezTo>
                    <a:cubicBezTo>
                      <a:pt x="164" y="13"/>
                      <a:pt x="164" y="13"/>
                      <a:pt x="164" y="13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46" y="15"/>
                      <a:pt x="146" y="15"/>
                      <a:pt x="146" y="15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30"/>
                      <a:pt x="129" y="30"/>
                      <a:pt x="129" y="3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88" y="44"/>
                      <a:pt x="78" y="43"/>
                      <a:pt x="69" y="40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1" y="84"/>
                      <a:pt x="31" y="84"/>
                      <a:pt x="31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55" y="89"/>
                      <a:pt x="55" y="89"/>
                      <a:pt x="55" y="8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33" y="113"/>
                      <a:pt x="33" y="113"/>
                      <a:pt x="33" y="113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93" y="118"/>
                      <a:pt x="93" y="118"/>
                      <a:pt x="93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67" y="126"/>
                      <a:pt x="67" y="126"/>
                      <a:pt x="67" y="126"/>
                    </a:cubicBezTo>
                    <a:cubicBezTo>
                      <a:pt x="93" y="127"/>
                      <a:pt x="93" y="127"/>
                      <a:pt x="93" y="127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55" y="142"/>
                      <a:pt x="55" y="142"/>
                      <a:pt x="55" y="142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72" y="156"/>
                      <a:pt x="83" y="160"/>
                      <a:pt x="93" y="165"/>
                    </a:cubicBezTo>
                    <a:cubicBezTo>
                      <a:pt x="112" y="172"/>
                      <a:pt x="130" y="173"/>
                      <a:pt x="147" y="176"/>
                    </a:cubicBezTo>
                    <a:cubicBezTo>
                      <a:pt x="190" y="175"/>
                      <a:pt x="190" y="175"/>
                      <a:pt x="190" y="175"/>
                    </a:cubicBezTo>
                    <a:cubicBezTo>
                      <a:pt x="228" y="167"/>
                      <a:pt x="228" y="167"/>
                      <a:pt x="228" y="167"/>
                    </a:cubicBezTo>
                    <a:cubicBezTo>
                      <a:pt x="244" y="161"/>
                      <a:pt x="260" y="151"/>
                      <a:pt x="277" y="142"/>
                    </a:cubicBezTo>
                    <a:cubicBezTo>
                      <a:pt x="288" y="125"/>
                      <a:pt x="288" y="125"/>
                      <a:pt x="288" y="125"/>
                    </a:cubicBezTo>
                    <a:cubicBezTo>
                      <a:pt x="262" y="118"/>
                      <a:pt x="262" y="118"/>
                      <a:pt x="262" y="118"/>
                    </a:cubicBezTo>
                    <a:cubicBezTo>
                      <a:pt x="250" y="107"/>
                      <a:pt x="250" y="107"/>
                      <a:pt x="250" y="107"/>
                    </a:cubicBezTo>
                    <a:cubicBezTo>
                      <a:pt x="267" y="113"/>
                      <a:pt x="267" y="113"/>
                      <a:pt x="267" y="113"/>
                    </a:cubicBezTo>
                    <a:cubicBezTo>
                      <a:pt x="291" y="116"/>
                      <a:pt x="291" y="116"/>
                      <a:pt x="291" y="116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57" y="95"/>
                      <a:pt x="257" y="95"/>
                      <a:pt x="257" y="95"/>
                    </a:cubicBezTo>
                    <a:cubicBezTo>
                      <a:pt x="270" y="99"/>
                      <a:pt x="283" y="99"/>
                      <a:pt x="295" y="99"/>
                    </a:cubicBezTo>
                    <a:cubicBezTo>
                      <a:pt x="296" y="90"/>
                      <a:pt x="296" y="90"/>
                      <a:pt x="296" y="90"/>
                    </a:cubicBezTo>
                    <a:cubicBezTo>
                      <a:pt x="273" y="91"/>
                      <a:pt x="273" y="91"/>
                      <a:pt x="273" y="91"/>
                    </a:cubicBezTo>
                    <a:lnTo>
                      <a:pt x="254" y="82"/>
                    </a:lnTo>
                    <a:close/>
                    <a:moveTo>
                      <a:pt x="120" y="43"/>
                    </a:moveTo>
                    <a:cubicBezTo>
                      <a:pt x="129" y="41"/>
                      <a:pt x="137" y="39"/>
                      <a:pt x="147" y="36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59" y="35"/>
                      <a:pt x="159" y="35"/>
                      <a:pt x="159" y="35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86" y="36"/>
                      <a:pt x="186" y="36"/>
                      <a:pt x="186" y="3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197" y="57"/>
                      <a:pt x="197" y="57"/>
                      <a:pt x="197" y="57"/>
                    </a:cubicBezTo>
                    <a:cubicBezTo>
                      <a:pt x="215" y="47"/>
                      <a:pt x="215" y="47"/>
                      <a:pt x="215" y="47"/>
                    </a:cubicBezTo>
                    <a:cubicBezTo>
                      <a:pt x="220" y="53"/>
                      <a:pt x="220" y="53"/>
                      <a:pt x="220" y="53"/>
                    </a:cubicBezTo>
                    <a:cubicBezTo>
                      <a:pt x="207" y="61"/>
                      <a:pt x="207" y="61"/>
                      <a:pt x="207" y="61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7" y="63"/>
                      <a:pt x="227" y="63"/>
                      <a:pt x="227" y="63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30" y="67"/>
                      <a:pt x="230" y="67"/>
                      <a:pt x="230" y="67"/>
                    </a:cubicBezTo>
                    <a:cubicBezTo>
                      <a:pt x="233" y="74"/>
                      <a:pt x="233" y="74"/>
                      <a:pt x="233" y="74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40" y="85"/>
                      <a:pt x="240" y="85"/>
                      <a:pt x="240" y="85"/>
                    </a:cubicBezTo>
                    <a:cubicBezTo>
                      <a:pt x="230" y="88"/>
                      <a:pt x="230" y="88"/>
                      <a:pt x="230" y="88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22" y="94"/>
                      <a:pt x="222" y="94"/>
                      <a:pt x="222" y="94"/>
                    </a:cubicBezTo>
                    <a:cubicBezTo>
                      <a:pt x="239" y="98"/>
                      <a:pt x="239" y="98"/>
                      <a:pt x="239" y="98"/>
                    </a:cubicBezTo>
                    <a:cubicBezTo>
                      <a:pt x="236" y="102"/>
                      <a:pt x="236" y="102"/>
                      <a:pt x="236" y="102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33" y="108"/>
                      <a:pt x="233" y="108"/>
                      <a:pt x="233" y="108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06" y="115"/>
                      <a:pt x="198" y="115"/>
                      <a:pt x="189" y="108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74" y="85"/>
                      <a:pt x="174" y="85"/>
                      <a:pt x="174" y="85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47" y="65"/>
                      <a:pt x="147" y="65"/>
                      <a:pt x="147" y="65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184" y="55"/>
                      <a:pt x="184" y="55"/>
                      <a:pt x="184" y="55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16" y="46"/>
                      <a:pt x="116" y="46"/>
                      <a:pt x="116" y="46"/>
                    </a:cubicBezTo>
                    <a:lnTo>
                      <a:pt x="120" y="43"/>
                    </a:lnTo>
                    <a:close/>
                    <a:moveTo>
                      <a:pt x="199" y="118"/>
                    </a:move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1" y="130"/>
                      <a:pt x="164" y="129"/>
                      <a:pt x="157" y="130"/>
                    </a:cubicBezTo>
                    <a:cubicBezTo>
                      <a:pt x="146" y="123"/>
                      <a:pt x="146" y="123"/>
                      <a:pt x="146" y="12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75" y="101"/>
                      <a:pt x="175" y="101"/>
                      <a:pt x="175" y="101"/>
                    </a:cubicBezTo>
                    <a:cubicBezTo>
                      <a:pt x="186" y="113"/>
                      <a:pt x="186" y="113"/>
                      <a:pt x="186" y="113"/>
                    </a:cubicBezTo>
                    <a:lnTo>
                      <a:pt x="199" y="118"/>
                    </a:lnTo>
                    <a:close/>
                    <a:moveTo>
                      <a:pt x="111" y="70"/>
                    </a:moveTo>
                    <a:cubicBezTo>
                      <a:pt x="108" y="60"/>
                      <a:pt x="108" y="60"/>
                      <a:pt x="108" y="60"/>
                    </a:cubicBezTo>
                    <a:cubicBezTo>
                      <a:pt x="116" y="51"/>
                      <a:pt x="116" y="51"/>
                      <a:pt x="116" y="51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7" y="53"/>
                      <a:pt x="137" y="53"/>
                      <a:pt x="137" y="53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71" y="89"/>
                      <a:pt x="171" y="89"/>
                      <a:pt x="171" y="89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56" y="102"/>
                      <a:pt x="139" y="109"/>
                      <a:pt x="123" y="110"/>
                    </a:cubicBezTo>
                    <a:cubicBezTo>
                      <a:pt x="111" y="109"/>
                      <a:pt x="111" y="109"/>
                      <a:pt x="111" y="109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2" y="81"/>
                      <a:pt x="106" y="76"/>
                      <a:pt x="111" y="70"/>
                    </a:cubicBezTo>
                    <a:close/>
                    <a:moveTo>
                      <a:pt x="147" y="172"/>
                    </a:move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29" y="164"/>
                      <a:pt x="129" y="164"/>
                      <a:pt x="129" y="164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16" y="167"/>
                      <a:pt x="116" y="167"/>
                      <a:pt x="116" y="167"/>
                    </a:cubicBezTo>
                    <a:cubicBezTo>
                      <a:pt x="113" y="158"/>
                      <a:pt x="113" y="158"/>
                      <a:pt x="113" y="158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89" y="158"/>
                      <a:pt x="89" y="158"/>
                      <a:pt x="89" y="158"/>
                    </a:cubicBezTo>
                    <a:cubicBezTo>
                      <a:pt x="84" y="154"/>
                      <a:pt x="84" y="154"/>
                      <a:pt x="84" y="154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85" y="142"/>
                      <a:pt x="85" y="142"/>
                      <a:pt x="85" y="14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60"/>
                      <a:pt x="147" y="166"/>
                      <a:pt x="147" y="172"/>
                    </a:cubicBezTo>
                    <a:close/>
                    <a:moveTo>
                      <a:pt x="130" y="132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46" y="137"/>
                      <a:pt x="146" y="137"/>
                      <a:pt x="146" y="137"/>
                    </a:cubicBezTo>
                    <a:cubicBezTo>
                      <a:pt x="148" y="149"/>
                      <a:pt x="148" y="149"/>
                      <a:pt x="148" y="149"/>
                    </a:cubicBezTo>
                    <a:lnTo>
                      <a:pt x="130" y="132"/>
                    </a:lnTo>
                    <a:close/>
                    <a:moveTo>
                      <a:pt x="156" y="135"/>
                    </a:move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0" y="134"/>
                      <a:pt x="160" y="134"/>
                      <a:pt x="160" y="134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4" y="133"/>
                      <a:pt x="174" y="133"/>
                      <a:pt x="174" y="133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79" y="150"/>
                      <a:pt x="179" y="150"/>
                      <a:pt x="179" y="150"/>
                    </a:cubicBezTo>
                    <a:cubicBezTo>
                      <a:pt x="171" y="151"/>
                      <a:pt x="164" y="151"/>
                      <a:pt x="157" y="151"/>
                    </a:cubicBezTo>
                    <a:cubicBezTo>
                      <a:pt x="150" y="139"/>
                      <a:pt x="150" y="139"/>
                      <a:pt x="150" y="139"/>
                    </a:cubicBezTo>
                    <a:lnTo>
                      <a:pt x="156" y="135"/>
                    </a:lnTo>
                    <a:close/>
                    <a:moveTo>
                      <a:pt x="181" y="171"/>
                    </a:moveTo>
                    <a:cubicBezTo>
                      <a:pt x="172" y="173"/>
                      <a:pt x="163" y="173"/>
                      <a:pt x="153" y="173"/>
                    </a:cubicBezTo>
                    <a:cubicBezTo>
                      <a:pt x="153" y="167"/>
                      <a:pt x="155" y="161"/>
                      <a:pt x="157" y="155"/>
                    </a:cubicBezTo>
                    <a:cubicBezTo>
                      <a:pt x="160" y="166"/>
                      <a:pt x="160" y="166"/>
                      <a:pt x="160" y="166"/>
                    </a:cubicBezTo>
                    <a:cubicBezTo>
                      <a:pt x="163" y="156"/>
                      <a:pt x="163" y="156"/>
                      <a:pt x="163" y="156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74" y="165"/>
                      <a:pt x="174" y="165"/>
                      <a:pt x="174" y="165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78" y="154"/>
                      <a:pt x="178" y="154"/>
                      <a:pt x="178" y="154"/>
                    </a:cubicBezTo>
                    <a:cubicBezTo>
                      <a:pt x="184" y="163"/>
                      <a:pt x="184" y="163"/>
                      <a:pt x="184" y="163"/>
                    </a:cubicBezTo>
                    <a:lnTo>
                      <a:pt x="181" y="171"/>
                    </a:lnTo>
                    <a:close/>
                    <a:moveTo>
                      <a:pt x="205" y="119"/>
                    </a:moveTo>
                    <a:cubicBezTo>
                      <a:pt x="224" y="122"/>
                      <a:pt x="224" y="122"/>
                      <a:pt x="224" y="122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9" y="134"/>
                      <a:pt x="189" y="134"/>
                      <a:pt x="189" y="134"/>
                    </a:cubicBezTo>
                    <a:cubicBezTo>
                      <a:pt x="186" y="132"/>
                      <a:pt x="186" y="132"/>
                      <a:pt x="186" y="132"/>
                    </a:cubicBezTo>
                    <a:lnTo>
                      <a:pt x="205" y="119"/>
                    </a:lnTo>
                    <a:close/>
                    <a:moveTo>
                      <a:pt x="261" y="125"/>
                    </a:moveTo>
                    <a:cubicBezTo>
                      <a:pt x="274" y="133"/>
                      <a:pt x="274" y="133"/>
                      <a:pt x="274" y="133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68" y="139"/>
                      <a:pt x="268" y="139"/>
                      <a:pt x="268" y="139"/>
                    </a:cubicBezTo>
                    <a:cubicBezTo>
                      <a:pt x="265" y="142"/>
                      <a:pt x="265" y="142"/>
                      <a:pt x="265" y="142"/>
                    </a:cubicBezTo>
                    <a:cubicBezTo>
                      <a:pt x="243" y="137"/>
                      <a:pt x="243" y="137"/>
                      <a:pt x="243" y="137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41" y="146"/>
                      <a:pt x="241" y="146"/>
                      <a:pt x="241" y="146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30" y="163"/>
                      <a:pt x="230" y="163"/>
                      <a:pt x="230" y="163"/>
                    </a:cubicBezTo>
                    <a:cubicBezTo>
                      <a:pt x="217" y="166"/>
                      <a:pt x="204" y="168"/>
                      <a:pt x="190" y="171"/>
                    </a:cubicBezTo>
                    <a:cubicBezTo>
                      <a:pt x="191" y="162"/>
                      <a:pt x="191" y="162"/>
                      <a:pt x="191" y="162"/>
                    </a:cubicBezTo>
                    <a:cubicBezTo>
                      <a:pt x="188" y="154"/>
                      <a:pt x="188" y="154"/>
                      <a:pt x="188" y="154"/>
                    </a:cubicBezTo>
                    <a:cubicBezTo>
                      <a:pt x="230" y="123"/>
                      <a:pt x="230" y="123"/>
                      <a:pt x="230" y="123"/>
                    </a:cubicBezTo>
                    <a:lnTo>
                      <a:pt x="261" y="125"/>
                    </a:lnTo>
                    <a:close/>
                    <a:moveTo>
                      <a:pt x="119" y="70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20" y="78"/>
                      <a:pt x="120" y="78"/>
                      <a:pt x="120" y="78"/>
                    </a:cubicBezTo>
                    <a:cubicBezTo>
                      <a:pt x="133" y="69"/>
                      <a:pt x="133" y="69"/>
                      <a:pt x="133" y="69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119" y="74"/>
                      <a:pt x="119" y="74"/>
                      <a:pt x="119" y="74"/>
                    </a:cubicBezTo>
                    <a:lnTo>
                      <a:pt x="119" y="70"/>
                    </a:lnTo>
                    <a:close/>
                    <a:moveTo>
                      <a:pt x="119" y="202"/>
                    </a:moveTo>
                    <a:cubicBezTo>
                      <a:pt x="123" y="222"/>
                      <a:pt x="123" y="222"/>
                      <a:pt x="123" y="222"/>
                    </a:cubicBezTo>
                    <a:cubicBezTo>
                      <a:pt x="135" y="223"/>
                      <a:pt x="135" y="223"/>
                      <a:pt x="135" y="223"/>
                    </a:cubicBezTo>
                    <a:cubicBezTo>
                      <a:pt x="140" y="225"/>
                      <a:pt x="146" y="225"/>
                      <a:pt x="152" y="226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0" y="206"/>
                      <a:pt x="130" y="205"/>
                      <a:pt x="119" y="202"/>
                    </a:cubicBezTo>
                    <a:close/>
                    <a:moveTo>
                      <a:pt x="159" y="226"/>
                    </a:moveTo>
                    <a:cubicBezTo>
                      <a:pt x="172" y="226"/>
                      <a:pt x="172" y="226"/>
                      <a:pt x="172" y="226"/>
                    </a:cubicBezTo>
                    <a:cubicBezTo>
                      <a:pt x="172" y="207"/>
                      <a:pt x="172" y="207"/>
                      <a:pt x="172" y="207"/>
                    </a:cubicBezTo>
                    <a:cubicBezTo>
                      <a:pt x="156" y="207"/>
                      <a:pt x="156" y="207"/>
                      <a:pt x="156" y="207"/>
                    </a:cubicBezTo>
                    <a:lnTo>
                      <a:pt x="159" y="226"/>
                    </a:lnTo>
                    <a:close/>
                    <a:moveTo>
                      <a:pt x="177" y="226"/>
                    </a:moveTo>
                    <a:cubicBezTo>
                      <a:pt x="188" y="224"/>
                      <a:pt x="188" y="224"/>
                      <a:pt x="188" y="224"/>
                    </a:cubicBezTo>
                    <a:cubicBezTo>
                      <a:pt x="192" y="206"/>
                      <a:pt x="192" y="206"/>
                      <a:pt x="192" y="206"/>
                    </a:cubicBezTo>
                    <a:cubicBezTo>
                      <a:pt x="180" y="206"/>
                      <a:pt x="180" y="206"/>
                      <a:pt x="180" y="206"/>
                    </a:cubicBezTo>
                    <a:lnTo>
                      <a:pt x="177" y="226"/>
                    </a:lnTo>
                    <a:close/>
                    <a:moveTo>
                      <a:pt x="84" y="192"/>
                    </a:moveTo>
                    <a:cubicBezTo>
                      <a:pt x="76" y="187"/>
                      <a:pt x="68" y="185"/>
                      <a:pt x="61" y="179"/>
                    </a:cubicBezTo>
                    <a:cubicBezTo>
                      <a:pt x="57" y="195"/>
                      <a:pt x="57" y="195"/>
                      <a:pt x="57" y="195"/>
                    </a:cubicBezTo>
                    <a:cubicBezTo>
                      <a:pt x="71" y="207"/>
                      <a:pt x="85" y="211"/>
                      <a:pt x="100" y="217"/>
                    </a:cubicBezTo>
                    <a:cubicBezTo>
                      <a:pt x="105" y="218"/>
                      <a:pt x="111" y="219"/>
                      <a:pt x="116" y="220"/>
                    </a:cubicBezTo>
                    <a:cubicBezTo>
                      <a:pt x="115" y="202"/>
                      <a:pt x="115" y="202"/>
                      <a:pt x="115" y="202"/>
                    </a:cubicBezTo>
                    <a:cubicBezTo>
                      <a:pt x="105" y="199"/>
                      <a:pt x="94" y="196"/>
                      <a:pt x="84" y="192"/>
                    </a:cubicBezTo>
                    <a:close/>
                    <a:moveTo>
                      <a:pt x="17" y="134"/>
                    </a:moveTo>
                    <a:cubicBezTo>
                      <a:pt x="8" y="124"/>
                      <a:pt x="4" y="113"/>
                      <a:pt x="0" y="103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5" y="135"/>
                      <a:pt x="9" y="143"/>
                      <a:pt x="12" y="150"/>
                    </a:cubicBezTo>
                    <a:cubicBezTo>
                      <a:pt x="16" y="155"/>
                      <a:pt x="19" y="161"/>
                      <a:pt x="22" y="165"/>
                    </a:cubicBezTo>
                    <a:cubicBezTo>
                      <a:pt x="27" y="172"/>
                      <a:pt x="33" y="176"/>
                      <a:pt x="37" y="181"/>
                    </a:cubicBezTo>
                    <a:cubicBezTo>
                      <a:pt x="43" y="188"/>
                      <a:pt x="48" y="189"/>
                      <a:pt x="54" y="192"/>
                    </a:cubicBezTo>
                    <a:cubicBezTo>
                      <a:pt x="56" y="178"/>
                      <a:pt x="56" y="178"/>
                      <a:pt x="56" y="178"/>
                    </a:cubicBezTo>
                    <a:cubicBezTo>
                      <a:pt x="41" y="163"/>
                      <a:pt x="24" y="149"/>
                      <a:pt x="17" y="134"/>
                    </a:cubicBezTo>
                    <a:close/>
                    <a:moveTo>
                      <a:pt x="244" y="210"/>
                    </a:moveTo>
                    <a:cubicBezTo>
                      <a:pt x="254" y="188"/>
                      <a:pt x="254" y="188"/>
                      <a:pt x="254" y="188"/>
                    </a:cubicBezTo>
                    <a:cubicBezTo>
                      <a:pt x="245" y="192"/>
                      <a:pt x="245" y="192"/>
                      <a:pt x="245" y="192"/>
                    </a:cubicBezTo>
                    <a:lnTo>
                      <a:pt x="244" y="210"/>
                    </a:lnTo>
                    <a:close/>
                    <a:moveTo>
                      <a:pt x="194" y="223"/>
                    </a:moveTo>
                    <a:cubicBezTo>
                      <a:pt x="206" y="222"/>
                      <a:pt x="206" y="222"/>
                      <a:pt x="206" y="222"/>
                    </a:cubicBezTo>
                    <a:cubicBezTo>
                      <a:pt x="209" y="202"/>
                      <a:pt x="209" y="202"/>
                      <a:pt x="209" y="202"/>
                    </a:cubicBezTo>
                    <a:cubicBezTo>
                      <a:pt x="198" y="205"/>
                      <a:pt x="198" y="205"/>
                      <a:pt x="198" y="205"/>
                    </a:cubicBezTo>
                    <a:lnTo>
                      <a:pt x="194" y="223"/>
                    </a:lnTo>
                    <a:close/>
                    <a:moveTo>
                      <a:pt x="229" y="217"/>
                    </a:moveTo>
                    <a:cubicBezTo>
                      <a:pt x="239" y="213"/>
                      <a:pt x="239" y="213"/>
                      <a:pt x="239" y="213"/>
                    </a:cubicBezTo>
                    <a:cubicBezTo>
                      <a:pt x="240" y="193"/>
                      <a:pt x="240" y="193"/>
                      <a:pt x="240" y="193"/>
                    </a:cubicBezTo>
                    <a:cubicBezTo>
                      <a:pt x="230" y="197"/>
                      <a:pt x="230" y="197"/>
                      <a:pt x="230" y="197"/>
                    </a:cubicBezTo>
                    <a:lnTo>
                      <a:pt x="229" y="217"/>
                    </a:lnTo>
                    <a:close/>
                    <a:moveTo>
                      <a:pt x="213" y="220"/>
                    </a:moveTo>
                    <a:cubicBezTo>
                      <a:pt x="223" y="219"/>
                      <a:pt x="223" y="219"/>
                      <a:pt x="223" y="21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14" y="202"/>
                      <a:pt x="214" y="202"/>
                      <a:pt x="214" y="202"/>
                    </a:cubicBezTo>
                    <a:lnTo>
                      <a:pt x="213" y="2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54118"/>
                      <a:invGamma/>
                    </a:srgbClr>
                  </a:gs>
                </a:gsLst>
                <a:path path="rect">
                  <a:fillToRect b="100000" l="10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altLang="zh-CN" kern="0" lang="zh-CN" smtClea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521" name="Group 294"/>
          <p:cNvGrpSpPr/>
          <p:nvPr/>
        </p:nvGrpSpPr>
        <p:grpSpPr>
          <a:xfrm>
            <a:off x="3948001" y="1286649"/>
            <a:ext cx="913093" cy="477456"/>
            <a:chOff x="2969" y="1618"/>
            <a:chExt cx="459" cy="225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522" name="Freeform 290"/>
            <p:cNvSpPr>
              <a:spLocks noEditPoints="1"/>
            </p:cNvSpPr>
            <p:nvPr/>
          </p:nvSpPr>
          <p:spPr bwMode="auto">
            <a:xfrm>
              <a:off x="2969" y="1618"/>
              <a:ext cx="459" cy="225"/>
            </a:xfrm>
            <a:custGeom>
              <a:cxnLst>
                <a:cxn ang="0">
                  <a:pos x="209" y="55"/>
                </a:cxn>
                <a:cxn ang="0">
                  <a:pos x="269" y="55"/>
                </a:cxn>
                <a:cxn ang="0">
                  <a:pos x="269" y="0"/>
                </a:cxn>
                <a:cxn ang="0">
                  <a:pos x="459" y="113"/>
                </a:cxn>
                <a:cxn ang="0">
                  <a:pos x="269" y="225"/>
                </a:cxn>
                <a:cxn ang="0">
                  <a:pos x="269" y="171"/>
                </a:cxn>
                <a:cxn ang="0">
                  <a:pos x="209" y="171"/>
                </a:cxn>
                <a:cxn ang="0">
                  <a:pos x="209" y="171"/>
                </a:cxn>
                <a:cxn ang="0">
                  <a:pos x="209" y="55"/>
                </a:cxn>
                <a:cxn ang="0">
                  <a:pos x="182" y="55"/>
                </a:cxn>
                <a:cxn ang="0">
                  <a:pos x="182" y="55"/>
                </a:cxn>
                <a:cxn ang="0">
                  <a:pos x="87" y="55"/>
                </a:cxn>
                <a:cxn ang="0">
                  <a:pos x="87" y="171"/>
                </a:cxn>
                <a:cxn ang="0">
                  <a:pos x="180" y="171"/>
                </a:cxn>
                <a:cxn ang="0">
                  <a:pos x="182" y="171"/>
                </a:cxn>
                <a:cxn ang="0">
                  <a:pos x="182" y="55"/>
                </a:cxn>
                <a:cxn ang="0">
                  <a:pos x="58" y="55"/>
                </a:cxn>
                <a:cxn ang="0">
                  <a:pos x="58" y="55"/>
                </a:cxn>
                <a:cxn ang="0">
                  <a:pos x="0" y="55"/>
                </a:cxn>
                <a:cxn ang="0">
                  <a:pos x="0" y="171"/>
                </a:cxn>
                <a:cxn ang="0">
                  <a:pos x="56" y="171"/>
                </a:cxn>
                <a:cxn ang="0">
                  <a:pos x="58" y="171"/>
                </a:cxn>
                <a:cxn ang="0">
                  <a:pos x="58" y="55"/>
                </a:cxn>
              </a:cxnLst>
              <a:rect b="b" l="0" r="r" t="0"/>
              <a:pathLst>
                <a:path h="225" w="459">
                  <a:moveTo>
                    <a:pt x="209" y="55"/>
                  </a:moveTo>
                  <a:lnTo>
                    <a:pt x="269" y="55"/>
                  </a:lnTo>
                  <a:lnTo>
                    <a:pt x="269" y="0"/>
                  </a:lnTo>
                  <a:lnTo>
                    <a:pt x="459" y="113"/>
                  </a:lnTo>
                  <a:lnTo>
                    <a:pt x="269" y="225"/>
                  </a:lnTo>
                  <a:lnTo>
                    <a:pt x="269" y="171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09" y="55"/>
                  </a:lnTo>
                  <a:close/>
                  <a:moveTo>
                    <a:pt x="182" y="55"/>
                  </a:moveTo>
                  <a:lnTo>
                    <a:pt x="182" y="55"/>
                  </a:lnTo>
                  <a:lnTo>
                    <a:pt x="87" y="55"/>
                  </a:lnTo>
                  <a:lnTo>
                    <a:pt x="87" y="171"/>
                  </a:lnTo>
                  <a:lnTo>
                    <a:pt x="180" y="171"/>
                  </a:lnTo>
                  <a:lnTo>
                    <a:pt x="182" y="171"/>
                  </a:lnTo>
                  <a:lnTo>
                    <a:pt x="182" y="55"/>
                  </a:lnTo>
                  <a:close/>
                  <a:moveTo>
                    <a:pt x="58" y="55"/>
                  </a:moveTo>
                  <a:lnTo>
                    <a:pt x="58" y="55"/>
                  </a:lnTo>
                  <a:lnTo>
                    <a:pt x="0" y="55"/>
                  </a:lnTo>
                  <a:lnTo>
                    <a:pt x="0" y="171"/>
                  </a:lnTo>
                  <a:lnTo>
                    <a:pt x="56" y="171"/>
                  </a:lnTo>
                  <a:lnTo>
                    <a:pt x="58" y="171"/>
                  </a:lnTo>
                  <a:lnTo>
                    <a:pt x="58" y="55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38039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3" name="Freeform 292"/>
            <p:cNvSpPr>
              <a:spLocks noEditPoints="1"/>
            </p:cNvSpPr>
            <p:nvPr/>
          </p:nvSpPr>
          <p:spPr bwMode="auto">
            <a:xfrm>
              <a:off x="2976" y="1632"/>
              <a:ext cx="437" cy="198"/>
            </a:xfrm>
            <a:custGeom>
              <a:cxnLst>
                <a:cxn ang="0">
                  <a:pos x="270" y="198"/>
                </a:cxn>
                <a:cxn ang="0">
                  <a:pos x="270" y="157"/>
                </a:cxn>
                <a:cxn ang="0">
                  <a:pos x="270" y="149"/>
                </a:cxn>
                <a:cxn ang="0">
                  <a:pos x="262" y="149"/>
                </a:cxn>
                <a:cxn ang="0">
                  <a:pos x="210" y="149"/>
                </a:cxn>
                <a:cxn ang="0">
                  <a:pos x="210" y="48"/>
                </a:cxn>
                <a:cxn ang="0">
                  <a:pos x="262" y="48"/>
                </a:cxn>
                <a:cxn ang="0">
                  <a:pos x="270" y="48"/>
                </a:cxn>
                <a:cxn ang="0">
                  <a:pos x="270" y="41"/>
                </a:cxn>
                <a:cxn ang="0">
                  <a:pos x="270" y="0"/>
                </a:cxn>
                <a:cxn ang="0">
                  <a:pos x="437" y="99"/>
                </a:cxn>
                <a:cxn ang="0">
                  <a:pos x="270" y="198"/>
                </a:cxn>
                <a:cxn ang="0">
                  <a:pos x="270" y="198"/>
                </a:cxn>
                <a:cxn ang="0">
                  <a:pos x="0" y="149"/>
                </a:cxn>
                <a:cxn ang="0">
                  <a:pos x="0" y="48"/>
                </a:cxn>
                <a:cxn ang="0">
                  <a:pos x="43" y="48"/>
                </a:cxn>
                <a:cxn ang="0">
                  <a:pos x="43" y="149"/>
                </a:cxn>
                <a:cxn ang="0">
                  <a:pos x="0" y="149"/>
                </a:cxn>
                <a:cxn ang="0">
                  <a:pos x="0" y="149"/>
                </a:cxn>
                <a:cxn ang="0">
                  <a:pos x="88" y="149"/>
                </a:cxn>
                <a:cxn ang="0">
                  <a:pos x="88" y="48"/>
                </a:cxn>
                <a:cxn ang="0">
                  <a:pos x="167" y="48"/>
                </a:cxn>
                <a:cxn ang="0">
                  <a:pos x="167" y="149"/>
                </a:cxn>
                <a:cxn ang="0">
                  <a:pos x="88" y="149"/>
                </a:cxn>
                <a:cxn ang="0">
                  <a:pos x="88" y="149"/>
                </a:cxn>
              </a:cxnLst>
              <a:rect b="b" l="0" r="r" t="0"/>
              <a:pathLst>
                <a:path h="198" w="437">
                  <a:moveTo>
                    <a:pt x="270" y="198"/>
                  </a:moveTo>
                  <a:lnTo>
                    <a:pt x="270" y="157"/>
                  </a:lnTo>
                  <a:lnTo>
                    <a:pt x="270" y="149"/>
                  </a:lnTo>
                  <a:lnTo>
                    <a:pt x="262" y="149"/>
                  </a:lnTo>
                  <a:lnTo>
                    <a:pt x="210" y="149"/>
                  </a:lnTo>
                  <a:lnTo>
                    <a:pt x="210" y="48"/>
                  </a:lnTo>
                  <a:lnTo>
                    <a:pt x="262" y="48"/>
                  </a:lnTo>
                  <a:lnTo>
                    <a:pt x="270" y="48"/>
                  </a:lnTo>
                  <a:lnTo>
                    <a:pt x="270" y="41"/>
                  </a:lnTo>
                  <a:lnTo>
                    <a:pt x="270" y="0"/>
                  </a:lnTo>
                  <a:lnTo>
                    <a:pt x="437" y="99"/>
                  </a:lnTo>
                  <a:lnTo>
                    <a:pt x="270" y="198"/>
                  </a:lnTo>
                  <a:lnTo>
                    <a:pt x="270" y="198"/>
                  </a:lnTo>
                  <a:close/>
                  <a:moveTo>
                    <a:pt x="0" y="149"/>
                  </a:moveTo>
                  <a:lnTo>
                    <a:pt x="0" y="48"/>
                  </a:lnTo>
                  <a:lnTo>
                    <a:pt x="43" y="48"/>
                  </a:lnTo>
                  <a:lnTo>
                    <a:pt x="43" y="149"/>
                  </a:lnTo>
                  <a:lnTo>
                    <a:pt x="0" y="149"/>
                  </a:lnTo>
                  <a:lnTo>
                    <a:pt x="0" y="149"/>
                  </a:lnTo>
                  <a:close/>
                  <a:moveTo>
                    <a:pt x="88" y="149"/>
                  </a:moveTo>
                  <a:lnTo>
                    <a:pt x="88" y="48"/>
                  </a:lnTo>
                  <a:lnTo>
                    <a:pt x="167" y="48"/>
                  </a:lnTo>
                  <a:lnTo>
                    <a:pt x="167" y="149"/>
                  </a:lnTo>
                  <a:lnTo>
                    <a:pt x="88" y="149"/>
                  </a:lnTo>
                  <a:lnTo>
                    <a:pt x="88" y="14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8235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24" name="Group 295"/>
          <p:cNvGrpSpPr/>
          <p:nvPr/>
        </p:nvGrpSpPr>
        <p:grpSpPr>
          <a:xfrm>
            <a:off x="3837774" y="3649190"/>
            <a:ext cx="911934" cy="477456"/>
            <a:chOff x="2920" y="2014"/>
            <a:chExt cx="458" cy="225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525" name="Freeform 291"/>
            <p:cNvSpPr>
              <a:spLocks noEditPoints="1"/>
            </p:cNvSpPr>
            <p:nvPr/>
          </p:nvSpPr>
          <p:spPr bwMode="auto">
            <a:xfrm>
              <a:off x="2920" y="2014"/>
              <a:ext cx="458" cy="225"/>
            </a:xfrm>
            <a:custGeom>
              <a:cxnLst>
                <a:cxn ang="0">
                  <a:pos x="248" y="171"/>
                </a:cxn>
                <a:cxn ang="0">
                  <a:pos x="188" y="171"/>
                </a:cxn>
                <a:cxn ang="0">
                  <a:pos x="188" y="225"/>
                </a:cxn>
                <a:cxn ang="0">
                  <a:pos x="0" y="112"/>
                </a:cxn>
                <a:cxn ang="0">
                  <a:pos x="188" y="0"/>
                </a:cxn>
                <a:cxn ang="0">
                  <a:pos x="188" y="52"/>
                </a:cxn>
                <a:cxn ang="0">
                  <a:pos x="248" y="52"/>
                </a:cxn>
                <a:cxn ang="0">
                  <a:pos x="248" y="52"/>
                </a:cxn>
                <a:cxn ang="0">
                  <a:pos x="248" y="171"/>
                </a:cxn>
                <a:cxn ang="0">
                  <a:pos x="278" y="171"/>
                </a:cxn>
                <a:cxn ang="0">
                  <a:pos x="278" y="171"/>
                </a:cxn>
                <a:cxn ang="0">
                  <a:pos x="373" y="171"/>
                </a:cxn>
                <a:cxn ang="0">
                  <a:pos x="373" y="52"/>
                </a:cxn>
                <a:cxn ang="0">
                  <a:pos x="279" y="52"/>
                </a:cxn>
                <a:cxn ang="0">
                  <a:pos x="278" y="52"/>
                </a:cxn>
                <a:cxn ang="0">
                  <a:pos x="278" y="171"/>
                </a:cxn>
                <a:cxn ang="0">
                  <a:pos x="402" y="171"/>
                </a:cxn>
                <a:cxn ang="0">
                  <a:pos x="402" y="171"/>
                </a:cxn>
                <a:cxn ang="0">
                  <a:pos x="458" y="171"/>
                </a:cxn>
                <a:cxn ang="0">
                  <a:pos x="458" y="52"/>
                </a:cxn>
                <a:cxn ang="0">
                  <a:pos x="404" y="52"/>
                </a:cxn>
                <a:cxn ang="0">
                  <a:pos x="402" y="52"/>
                </a:cxn>
                <a:cxn ang="0">
                  <a:pos x="402" y="171"/>
                </a:cxn>
              </a:cxnLst>
              <a:rect b="b" l="0" r="r" t="0"/>
              <a:pathLst>
                <a:path h="225" w="458">
                  <a:moveTo>
                    <a:pt x="248" y="171"/>
                  </a:moveTo>
                  <a:lnTo>
                    <a:pt x="188" y="171"/>
                  </a:lnTo>
                  <a:lnTo>
                    <a:pt x="188" y="225"/>
                  </a:lnTo>
                  <a:lnTo>
                    <a:pt x="0" y="112"/>
                  </a:lnTo>
                  <a:lnTo>
                    <a:pt x="188" y="0"/>
                  </a:lnTo>
                  <a:lnTo>
                    <a:pt x="188" y="52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8" y="171"/>
                  </a:lnTo>
                  <a:close/>
                  <a:moveTo>
                    <a:pt x="278" y="171"/>
                  </a:moveTo>
                  <a:lnTo>
                    <a:pt x="278" y="171"/>
                  </a:lnTo>
                  <a:lnTo>
                    <a:pt x="373" y="171"/>
                  </a:lnTo>
                  <a:lnTo>
                    <a:pt x="373" y="52"/>
                  </a:lnTo>
                  <a:lnTo>
                    <a:pt x="279" y="52"/>
                  </a:lnTo>
                  <a:lnTo>
                    <a:pt x="278" y="52"/>
                  </a:lnTo>
                  <a:lnTo>
                    <a:pt x="278" y="171"/>
                  </a:lnTo>
                  <a:close/>
                  <a:moveTo>
                    <a:pt x="402" y="171"/>
                  </a:moveTo>
                  <a:lnTo>
                    <a:pt x="402" y="171"/>
                  </a:lnTo>
                  <a:lnTo>
                    <a:pt x="458" y="171"/>
                  </a:lnTo>
                  <a:lnTo>
                    <a:pt x="458" y="52"/>
                  </a:lnTo>
                  <a:lnTo>
                    <a:pt x="404" y="52"/>
                  </a:lnTo>
                  <a:lnTo>
                    <a:pt x="402" y="52"/>
                  </a:lnTo>
                  <a:lnTo>
                    <a:pt x="402" y="171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22353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6" name="Freeform 293"/>
            <p:cNvSpPr>
              <a:spLocks noEditPoints="1"/>
            </p:cNvSpPr>
            <p:nvPr/>
          </p:nvSpPr>
          <p:spPr bwMode="auto">
            <a:xfrm>
              <a:off x="2936" y="2027"/>
              <a:ext cx="434" cy="198"/>
            </a:xfrm>
            <a:custGeom>
              <a:cxnLst>
                <a:cxn ang="0">
                  <a:pos x="165" y="198"/>
                </a:cxn>
                <a:cxn ang="0">
                  <a:pos x="0" y="99"/>
                </a:cxn>
                <a:cxn ang="0">
                  <a:pos x="165" y="0"/>
                </a:cxn>
                <a:cxn ang="0">
                  <a:pos x="165" y="39"/>
                </a:cxn>
                <a:cxn ang="0">
                  <a:pos x="165" y="47"/>
                </a:cxn>
                <a:cxn ang="0">
                  <a:pos x="172" y="47"/>
                </a:cxn>
                <a:cxn ang="0">
                  <a:pos x="225" y="47"/>
                </a:cxn>
                <a:cxn ang="0">
                  <a:pos x="225" y="150"/>
                </a:cxn>
                <a:cxn ang="0">
                  <a:pos x="172" y="150"/>
                </a:cxn>
                <a:cxn ang="0">
                  <a:pos x="165" y="150"/>
                </a:cxn>
                <a:cxn ang="0">
                  <a:pos x="165" y="158"/>
                </a:cxn>
                <a:cxn ang="0">
                  <a:pos x="165" y="198"/>
                </a:cxn>
                <a:cxn ang="0">
                  <a:pos x="165" y="198"/>
                </a:cxn>
                <a:cxn ang="0">
                  <a:pos x="269" y="150"/>
                </a:cxn>
                <a:cxn ang="0">
                  <a:pos x="269" y="47"/>
                </a:cxn>
                <a:cxn ang="0">
                  <a:pos x="349" y="47"/>
                </a:cxn>
                <a:cxn ang="0">
                  <a:pos x="349" y="150"/>
                </a:cxn>
                <a:cxn ang="0">
                  <a:pos x="269" y="150"/>
                </a:cxn>
                <a:cxn ang="0">
                  <a:pos x="269" y="150"/>
                </a:cxn>
                <a:cxn ang="0">
                  <a:pos x="393" y="150"/>
                </a:cxn>
                <a:cxn ang="0">
                  <a:pos x="393" y="47"/>
                </a:cxn>
                <a:cxn ang="0">
                  <a:pos x="434" y="47"/>
                </a:cxn>
                <a:cxn ang="0">
                  <a:pos x="434" y="150"/>
                </a:cxn>
                <a:cxn ang="0">
                  <a:pos x="393" y="150"/>
                </a:cxn>
                <a:cxn ang="0">
                  <a:pos x="393" y="150"/>
                </a:cxn>
              </a:cxnLst>
              <a:rect b="b" l="0" r="r" t="0"/>
              <a:pathLst>
                <a:path h="198" w="432">
                  <a:moveTo>
                    <a:pt x="165" y="198"/>
                  </a:moveTo>
                  <a:lnTo>
                    <a:pt x="0" y="99"/>
                  </a:lnTo>
                  <a:lnTo>
                    <a:pt x="165" y="0"/>
                  </a:lnTo>
                  <a:lnTo>
                    <a:pt x="165" y="39"/>
                  </a:lnTo>
                  <a:lnTo>
                    <a:pt x="165" y="47"/>
                  </a:lnTo>
                  <a:lnTo>
                    <a:pt x="172" y="47"/>
                  </a:lnTo>
                  <a:lnTo>
                    <a:pt x="225" y="47"/>
                  </a:lnTo>
                  <a:lnTo>
                    <a:pt x="225" y="150"/>
                  </a:lnTo>
                  <a:lnTo>
                    <a:pt x="172" y="150"/>
                  </a:lnTo>
                  <a:lnTo>
                    <a:pt x="165" y="150"/>
                  </a:lnTo>
                  <a:lnTo>
                    <a:pt x="165" y="158"/>
                  </a:lnTo>
                  <a:lnTo>
                    <a:pt x="165" y="198"/>
                  </a:lnTo>
                  <a:lnTo>
                    <a:pt x="165" y="198"/>
                  </a:lnTo>
                  <a:close/>
                  <a:moveTo>
                    <a:pt x="269" y="150"/>
                  </a:moveTo>
                  <a:lnTo>
                    <a:pt x="269" y="47"/>
                  </a:lnTo>
                  <a:lnTo>
                    <a:pt x="349" y="47"/>
                  </a:lnTo>
                  <a:lnTo>
                    <a:pt x="349" y="150"/>
                  </a:lnTo>
                  <a:lnTo>
                    <a:pt x="269" y="150"/>
                  </a:lnTo>
                  <a:lnTo>
                    <a:pt x="269" y="150"/>
                  </a:lnTo>
                  <a:close/>
                  <a:moveTo>
                    <a:pt x="393" y="150"/>
                  </a:moveTo>
                  <a:lnTo>
                    <a:pt x="393" y="47"/>
                  </a:lnTo>
                  <a:lnTo>
                    <a:pt x="434" y="47"/>
                  </a:lnTo>
                  <a:lnTo>
                    <a:pt x="434" y="150"/>
                  </a:lnTo>
                  <a:lnTo>
                    <a:pt x="393" y="150"/>
                  </a:lnTo>
                  <a:lnTo>
                    <a:pt x="393" y="15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8235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27" name="Text Box 296"/>
          <p:cNvSpPr txBox="1">
            <a:spLocks noChangeArrowheads="1"/>
          </p:cNvSpPr>
          <p:nvPr/>
        </p:nvSpPr>
        <p:spPr bwMode="auto">
          <a:xfrm>
            <a:off x="3635896" y="814144"/>
            <a:ext cx="1357458" cy="413309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/>
              </a:defRPr>
            </a:lvl1pPr>
            <a:lvl2pPr eaLnBrk="0" hangingPunct="0" indent="-285750" marL="742950">
              <a:defRPr baseline="-25000">
                <a:solidFill>
                  <a:schemeClr val="tx1"/>
                </a:solidFill>
                <a:latin typeface="Arial"/>
              </a:defRPr>
            </a:lvl2pPr>
            <a:lvl3pPr eaLnBrk="0" hangingPunct="0" indent="-228600" marL="1143000">
              <a:defRPr baseline="-25000">
                <a:solidFill>
                  <a:schemeClr val="tx1"/>
                </a:solidFill>
                <a:latin typeface="Arial"/>
              </a:defRPr>
            </a:lvl3pPr>
            <a:lvl4pPr eaLnBrk="0" hangingPunct="0" indent="-228600" marL="1600200">
              <a:defRPr baseline="-25000">
                <a:solidFill>
                  <a:schemeClr val="tx1"/>
                </a:solidFill>
                <a:latin typeface="Arial"/>
              </a:defRPr>
            </a:lvl4pPr>
            <a:lvl5pPr eaLnBrk="0" hangingPunct="0" indent="-228600" marL="2057400">
              <a:defRPr baseline="-25000">
                <a:solidFill>
                  <a:schemeClr val="tx1"/>
                </a:solidFill>
                <a:latin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defRPr/>
            </a:pPr>
            <a:r>
              <a:rPr altLang="en-US" b="1" kern="0" lang="zh-CN" smtClean="0" sz="32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sp>
        <p:nvSpPr>
          <p:cNvPr id="528" name="Text Box 297"/>
          <p:cNvSpPr txBox="1">
            <a:spLocks noChangeArrowheads="1"/>
          </p:cNvSpPr>
          <p:nvPr/>
        </p:nvSpPr>
        <p:spPr bwMode="auto">
          <a:xfrm>
            <a:off x="3691586" y="4100672"/>
            <a:ext cx="1357458" cy="413309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/>
              </a:defRPr>
            </a:lvl1pPr>
            <a:lvl2pPr eaLnBrk="0" hangingPunct="0" indent="-285750" marL="742950">
              <a:defRPr baseline="-25000">
                <a:solidFill>
                  <a:schemeClr val="tx1"/>
                </a:solidFill>
                <a:latin typeface="Arial"/>
              </a:defRPr>
            </a:lvl2pPr>
            <a:lvl3pPr eaLnBrk="0" hangingPunct="0" indent="-228600" marL="1143000">
              <a:defRPr baseline="-25000">
                <a:solidFill>
                  <a:schemeClr val="tx1"/>
                </a:solidFill>
                <a:latin typeface="Arial"/>
              </a:defRPr>
            </a:lvl3pPr>
            <a:lvl4pPr eaLnBrk="0" hangingPunct="0" indent="-228600" marL="1600200">
              <a:defRPr baseline="-25000">
                <a:solidFill>
                  <a:schemeClr val="tx1"/>
                </a:solidFill>
                <a:latin typeface="Arial"/>
              </a:defRPr>
            </a:lvl4pPr>
            <a:lvl5pPr eaLnBrk="0" hangingPunct="0" indent="-228600" marL="2057400">
              <a:defRPr baseline="-25000">
                <a:solidFill>
                  <a:schemeClr val="tx1"/>
                </a:solidFill>
                <a:latin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/>
            <a:r>
              <a:rPr altLang="en-US" b="1" kern="0" lang="zh-CN" smtClean="0" sz="32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</a:t>
            </a:r>
          </a:p>
        </p:txBody>
      </p:sp>
      <p:grpSp>
        <p:nvGrpSpPr>
          <p:cNvPr id="529" name="Group 298"/>
          <p:cNvGrpSpPr/>
          <p:nvPr/>
        </p:nvGrpSpPr>
        <p:grpSpPr>
          <a:xfrm>
            <a:off x="3729983" y="2086945"/>
            <a:ext cx="1130055" cy="1102106"/>
            <a:chOff x="1860" y="786"/>
            <a:chExt cx="638" cy="584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530" name="Freeform 299"/>
            <p:cNvSpPr/>
            <p:nvPr/>
          </p:nvSpPr>
          <p:spPr bwMode="auto">
            <a:xfrm>
              <a:off x="1860" y="786"/>
              <a:ext cx="638" cy="584"/>
            </a:xfrm>
            <a:custGeom>
              <a:cxnLst>
                <a:cxn ang="0">
                  <a:pos x="28" y="157"/>
                </a:cxn>
                <a:cxn ang="0">
                  <a:pos x="28" y="157"/>
                </a:cxn>
                <a:cxn ang="0">
                  <a:pos x="179" y="301"/>
                </a:cxn>
                <a:cxn ang="0">
                  <a:pos x="329" y="151"/>
                </a:cxn>
                <a:cxn ang="0">
                  <a:pos x="179" y="0"/>
                </a:cxn>
                <a:cxn ang="0">
                  <a:pos x="120" y="12"/>
                </a:cxn>
                <a:cxn ang="0">
                  <a:pos x="143" y="67"/>
                </a:cxn>
                <a:cxn ang="0">
                  <a:pos x="179" y="60"/>
                </a:cxn>
                <a:cxn ang="0">
                  <a:pos x="269" y="151"/>
                </a:cxn>
                <a:cxn ang="0">
                  <a:pos x="179" y="241"/>
                </a:cxn>
                <a:cxn ang="0">
                  <a:pos x="88" y="151"/>
                </a:cxn>
                <a:cxn ang="0">
                  <a:pos x="88" y="149"/>
                </a:cxn>
                <a:cxn ang="0">
                  <a:pos x="88" y="126"/>
                </a:cxn>
                <a:cxn ang="0">
                  <a:pos x="116" y="126"/>
                </a:cxn>
                <a:cxn ang="0">
                  <a:pos x="58" y="28"/>
                </a:cxn>
                <a:cxn ang="0">
                  <a:pos x="0" y="126"/>
                </a:cxn>
                <a:cxn ang="0">
                  <a:pos x="28" y="126"/>
                </a:cxn>
                <a:cxn ang="0">
                  <a:pos x="28" y="151"/>
                </a:cxn>
                <a:cxn ang="0">
                  <a:pos x="28" y="157"/>
                </a:cxn>
              </a:cxnLst>
              <a:rect b="b" l="0" r="r" t="0"/>
              <a:pathLst>
                <a:path h="301" w="329">
                  <a:moveTo>
                    <a:pt x="28" y="157"/>
                  </a:moveTo>
                  <a:cubicBezTo>
                    <a:pt x="28" y="157"/>
                    <a:pt x="28" y="157"/>
                    <a:pt x="28" y="157"/>
                  </a:cubicBezTo>
                  <a:cubicBezTo>
                    <a:pt x="31" y="237"/>
                    <a:pt x="98" y="301"/>
                    <a:pt x="179" y="301"/>
                  </a:cubicBezTo>
                  <a:cubicBezTo>
                    <a:pt x="262" y="301"/>
                    <a:pt x="329" y="234"/>
                    <a:pt x="329" y="151"/>
                  </a:cubicBezTo>
                  <a:cubicBezTo>
                    <a:pt x="329" y="67"/>
                    <a:pt x="262" y="0"/>
                    <a:pt x="179" y="0"/>
                  </a:cubicBezTo>
                  <a:cubicBezTo>
                    <a:pt x="158" y="0"/>
                    <a:pt x="138" y="4"/>
                    <a:pt x="120" y="12"/>
                  </a:cubicBezTo>
                  <a:cubicBezTo>
                    <a:pt x="143" y="67"/>
                    <a:pt x="143" y="67"/>
                    <a:pt x="143" y="67"/>
                  </a:cubicBezTo>
                  <a:cubicBezTo>
                    <a:pt x="154" y="63"/>
                    <a:pt x="166" y="60"/>
                    <a:pt x="179" y="60"/>
                  </a:cubicBezTo>
                  <a:cubicBezTo>
                    <a:pt x="229" y="60"/>
                    <a:pt x="269" y="101"/>
                    <a:pt x="269" y="151"/>
                  </a:cubicBezTo>
                  <a:cubicBezTo>
                    <a:pt x="269" y="201"/>
                    <a:pt x="229" y="241"/>
                    <a:pt x="179" y="241"/>
                  </a:cubicBezTo>
                  <a:cubicBezTo>
                    <a:pt x="129" y="241"/>
                    <a:pt x="88" y="201"/>
                    <a:pt x="88" y="151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116" y="126"/>
                    <a:pt x="116" y="126"/>
                    <a:pt x="116" y="126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151"/>
                    <a:pt x="28" y="151"/>
                    <a:pt x="28" y="151"/>
                  </a:cubicBezTo>
                  <a:lnTo>
                    <a:pt x="28" y="157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37647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1" name="Freeform 300"/>
            <p:cNvSpPr/>
            <p:nvPr/>
          </p:nvSpPr>
          <p:spPr bwMode="auto">
            <a:xfrm>
              <a:off x="1874" y="794"/>
              <a:ext cx="617" cy="568"/>
            </a:xfrm>
            <a:custGeom>
              <a:cxnLst>
                <a:cxn ang="0">
                  <a:pos x="172" y="293"/>
                </a:cxn>
                <a:cxn ang="0">
                  <a:pos x="318" y="147"/>
                </a:cxn>
                <a:cxn ang="0">
                  <a:pos x="172" y="0"/>
                </a:cxn>
                <a:cxn ang="0">
                  <a:pos x="118" y="10"/>
                </a:cxn>
                <a:cxn ang="0">
                  <a:pos x="139" y="58"/>
                </a:cxn>
                <a:cxn ang="0">
                  <a:pos x="172" y="52"/>
                </a:cxn>
                <a:cxn ang="0">
                  <a:pos x="266" y="147"/>
                </a:cxn>
                <a:cxn ang="0">
                  <a:pos x="172" y="241"/>
                </a:cxn>
                <a:cxn ang="0">
                  <a:pos x="77" y="147"/>
                </a:cxn>
                <a:cxn ang="0">
                  <a:pos x="77" y="145"/>
                </a:cxn>
                <a:cxn ang="0">
                  <a:pos x="77" y="122"/>
                </a:cxn>
                <a:cxn ang="0">
                  <a:pos x="77" y="118"/>
                </a:cxn>
                <a:cxn ang="0">
                  <a:pos x="81" y="118"/>
                </a:cxn>
                <a:cxn ang="0">
                  <a:pos x="102" y="118"/>
                </a:cxn>
                <a:cxn ang="0">
                  <a:pos x="51" y="32"/>
                </a:cxn>
                <a:cxn ang="0">
                  <a:pos x="0" y="118"/>
                </a:cxn>
                <a:cxn ang="0">
                  <a:pos x="21" y="118"/>
                </a:cxn>
                <a:cxn ang="0">
                  <a:pos x="25" y="118"/>
                </a:cxn>
                <a:cxn ang="0">
                  <a:pos x="25" y="122"/>
                </a:cxn>
                <a:cxn ang="0">
                  <a:pos x="25" y="147"/>
                </a:cxn>
                <a:cxn ang="0">
                  <a:pos x="25" y="153"/>
                </a:cxn>
                <a:cxn ang="0">
                  <a:pos x="172" y="293"/>
                </a:cxn>
              </a:cxnLst>
              <a:rect b="b" l="0" r="r" t="0"/>
              <a:pathLst>
                <a:path h="293" w="318">
                  <a:moveTo>
                    <a:pt x="172" y="293"/>
                  </a:moveTo>
                  <a:cubicBezTo>
                    <a:pt x="253" y="293"/>
                    <a:pt x="318" y="228"/>
                    <a:pt x="318" y="147"/>
                  </a:cubicBezTo>
                  <a:cubicBezTo>
                    <a:pt x="318" y="66"/>
                    <a:pt x="253" y="0"/>
                    <a:pt x="172" y="0"/>
                  </a:cubicBezTo>
                  <a:cubicBezTo>
                    <a:pt x="153" y="0"/>
                    <a:pt x="135" y="3"/>
                    <a:pt x="118" y="10"/>
                  </a:cubicBezTo>
                  <a:cubicBezTo>
                    <a:pt x="139" y="58"/>
                    <a:pt x="139" y="58"/>
                    <a:pt x="139" y="58"/>
                  </a:cubicBezTo>
                  <a:cubicBezTo>
                    <a:pt x="149" y="54"/>
                    <a:pt x="160" y="52"/>
                    <a:pt x="172" y="52"/>
                  </a:cubicBezTo>
                  <a:cubicBezTo>
                    <a:pt x="224" y="52"/>
                    <a:pt x="266" y="95"/>
                    <a:pt x="266" y="147"/>
                  </a:cubicBezTo>
                  <a:cubicBezTo>
                    <a:pt x="266" y="199"/>
                    <a:pt x="224" y="241"/>
                    <a:pt x="172" y="241"/>
                  </a:cubicBezTo>
                  <a:cubicBezTo>
                    <a:pt x="120" y="241"/>
                    <a:pt x="77" y="199"/>
                    <a:pt x="77" y="147"/>
                  </a:cubicBezTo>
                  <a:cubicBezTo>
                    <a:pt x="77" y="145"/>
                    <a:pt x="77" y="145"/>
                    <a:pt x="77" y="145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81" y="118"/>
                    <a:pt x="81" y="118"/>
                    <a:pt x="81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5" y="122"/>
                    <a:pt x="25" y="122"/>
                    <a:pt x="25" y="122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8" y="232"/>
                    <a:pt x="93" y="293"/>
                    <a:pt x="172" y="29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8235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32" name="Group 305"/>
          <p:cNvGrpSpPr/>
          <p:nvPr/>
        </p:nvGrpSpPr>
        <p:grpSpPr>
          <a:xfrm>
            <a:off x="1590941" y="2120342"/>
            <a:ext cx="370111" cy="804006"/>
            <a:chOff x="3440" y="2348"/>
            <a:chExt cx="225" cy="458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533" name="Freeform 301"/>
            <p:cNvSpPr>
              <a:spLocks noEditPoints="1"/>
            </p:cNvSpPr>
            <p:nvPr/>
          </p:nvSpPr>
          <p:spPr bwMode="auto">
            <a:xfrm>
              <a:off x="3440" y="2348"/>
              <a:ext cx="225" cy="458"/>
            </a:xfrm>
            <a:custGeom>
              <a:cxnLst>
                <a:cxn ang="0">
                  <a:pos x="54" y="248"/>
                </a:cxn>
                <a:cxn ang="0">
                  <a:pos x="54" y="188"/>
                </a:cxn>
                <a:cxn ang="0">
                  <a:pos x="0" y="188"/>
                </a:cxn>
                <a:cxn ang="0">
                  <a:pos x="113" y="0"/>
                </a:cxn>
                <a:cxn ang="0">
                  <a:pos x="225" y="188"/>
                </a:cxn>
                <a:cxn ang="0">
                  <a:pos x="173" y="188"/>
                </a:cxn>
                <a:cxn ang="0">
                  <a:pos x="173" y="248"/>
                </a:cxn>
                <a:cxn ang="0">
                  <a:pos x="173" y="248"/>
                </a:cxn>
                <a:cxn ang="0">
                  <a:pos x="54" y="248"/>
                </a:cxn>
                <a:cxn ang="0">
                  <a:pos x="54" y="276"/>
                </a:cxn>
                <a:cxn ang="0">
                  <a:pos x="54" y="276"/>
                </a:cxn>
                <a:cxn ang="0">
                  <a:pos x="54" y="373"/>
                </a:cxn>
                <a:cxn ang="0">
                  <a:pos x="173" y="373"/>
                </a:cxn>
                <a:cxn ang="0">
                  <a:pos x="173" y="279"/>
                </a:cxn>
                <a:cxn ang="0">
                  <a:pos x="173" y="276"/>
                </a:cxn>
                <a:cxn ang="0">
                  <a:pos x="54" y="276"/>
                </a:cxn>
                <a:cxn ang="0">
                  <a:pos x="54" y="400"/>
                </a:cxn>
                <a:cxn ang="0">
                  <a:pos x="54" y="400"/>
                </a:cxn>
                <a:cxn ang="0">
                  <a:pos x="54" y="458"/>
                </a:cxn>
                <a:cxn ang="0">
                  <a:pos x="173" y="458"/>
                </a:cxn>
                <a:cxn ang="0">
                  <a:pos x="173" y="402"/>
                </a:cxn>
                <a:cxn ang="0">
                  <a:pos x="173" y="400"/>
                </a:cxn>
                <a:cxn ang="0">
                  <a:pos x="54" y="400"/>
                </a:cxn>
              </a:cxnLst>
              <a:rect b="b" l="0" r="r" t="0"/>
              <a:pathLst>
                <a:path h="458" w="225">
                  <a:moveTo>
                    <a:pt x="54" y="248"/>
                  </a:moveTo>
                  <a:lnTo>
                    <a:pt x="54" y="188"/>
                  </a:lnTo>
                  <a:lnTo>
                    <a:pt x="0" y="188"/>
                  </a:lnTo>
                  <a:lnTo>
                    <a:pt x="113" y="0"/>
                  </a:lnTo>
                  <a:lnTo>
                    <a:pt x="225" y="188"/>
                  </a:lnTo>
                  <a:lnTo>
                    <a:pt x="173" y="188"/>
                  </a:lnTo>
                  <a:lnTo>
                    <a:pt x="173" y="248"/>
                  </a:lnTo>
                  <a:lnTo>
                    <a:pt x="173" y="248"/>
                  </a:lnTo>
                  <a:lnTo>
                    <a:pt x="54" y="248"/>
                  </a:lnTo>
                  <a:close/>
                  <a:moveTo>
                    <a:pt x="54" y="276"/>
                  </a:moveTo>
                  <a:lnTo>
                    <a:pt x="54" y="276"/>
                  </a:lnTo>
                  <a:lnTo>
                    <a:pt x="54" y="373"/>
                  </a:lnTo>
                  <a:lnTo>
                    <a:pt x="173" y="373"/>
                  </a:lnTo>
                  <a:lnTo>
                    <a:pt x="173" y="279"/>
                  </a:lnTo>
                  <a:lnTo>
                    <a:pt x="173" y="276"/>
                  </a:lnTo>
                  <a:lnTo>
                    <a:pt x="54" y="276"/>
                  </a:lnTo>
                  <a:close/>
                  <a:moveTo>
                    <a:pt x="54" y="400"/>
                  </a:moveTo>
                  <a:lnTo>
                    <a:pt x="54" y="400"/>
                  </a:lnTo>
                  <a:lnTo>
                    <a:pt x="54" y="458"/>
                  </a:lnTo>
                  <a:lnTo>
                    <a:pt x="173" y="458"/>
                  </a:lnTo>
                  <a:lnTo>
                    <a:pt x="173" y="402"/>
                  </a:lnTo>
                  <a:lnTo>
                    <a:pt x="173" y="400"/>
                  </a:lnTo>
                  <a:lnTo>
                    <a:pt x="54" y="400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28627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4" name="Freeform 303"/>
            <p:cNvSpPr>
              <a:spLocks noEditPoints="1"/>
            </p:cNvSpPr>
            <p:nvPr/>
          </p:nvSpPr>
          <p:spPr bwMode="auto">
            <a:xfrm>
              <a:off x="3456" y="2362"/>
              <a:ext cx="195" cy="436"/>
            </a:xfrm>
            <a:custGeom>
              <a:cxnLst>
                <a:cxn ang="0">
                  <a:pos x="46" y="436"/>
                </a:cxn>
                <a:cxn ang="0">
                  <a:pos x="46" y="393"/>
                </a:cxn>
                <a:cxn ang="0">
                  <a:pos x="149" y="393"/>
                </a:cxn>
                <a:cxn ang="0">
                  <a:pos x="149" y="436"/>
                </a:cxn>
                <a:cxn ang="0">
                  <a:pos x="46" y="436"/>
                </a:cxn>
                <a:cxn ang="0">
                  <a:pos x="46" y="436"/>
                </a:cxn>
                <a:cxn ang="0">
                  <a:pos x="46" y="351"/>
                </a:cxn>
                <a:cxn ang="0">
                  <a:pos x="46" y="269"/>
                </a:cxn>
                <a:cxn ang="0">
                  <a:pos x="149" y="269"/>
                </a:cxn>
                <a:cxn ang="0">
                  <a:pos x="149" y="351"/>
                </a:cxn>
                <a:cxn ang="0">
                  <a:pos x="46" y="351"/>
                </a:cxn>
                <a:cxn ang="0">
                  <a:pos x="46" y="351"/>
                </a:cxn>
                <a:cxn ang="0">
                  <a:pos x="46" y="227"/>
                </a:cxn>
                <a:cxn ang="0">
                  <a:pos x="46" y="174"/>
                </a:cxn>
                <a:cxn ang="0">
                  <a:pos x="46" y="166"/>
                </a:cxn>
                <a:cxn ang="0">
                  <a:pos x="38" y="166"/>
                </a:cxn>
                <a:cxn ang="0">
                  <a:pos x="0" y="166"/>
                </a:cxn>
                <a:cxn ang="0">
                  <a:pos x="97" y="0"/>
                </a:cxn>
                <a:cxn ang="0">
                  <a:pos x="195" y="166"/>
                </a:cxn>
                <a:cxn ang="0">
                  <a:pos x="157" y="166"/>
                </a:cxn>
                <a:cxn ang="0">
                  <a:pos x="149" y="166"/>
                </a:cxn>
                <a:cxn ang="0">
                  <a:pos x="149" y="174"/>
                </a:cxn>
                <a:cxn ang="0">
                  <a:pos x="149" y="227"/>
                </a:cxn>
                <a:cxn ang="0">
                  <a:pos x="46" y="227"/>
                </a:cxn>
                <a:cxn ang="0">
                  <a:pos x="46" y="227"/>
                </a:cxn>
              </a:cxnLst>
              <a:rect b="b" l="0" r="r" t="0"/>
              <a:pathLst>
                <a:path h="436" w="195">
                  <a:moveTo>
                    <a:pt x="46" y="436"/>
                  </a:moveTo>
                  <a:lnTo>
                    <a:pt x="46" y="393"/>
                  </a:lnTo>
                  <a:lnTo>
                    <a:pt x="149" y="393"/>
                  </a:lnTo>
                  <a:lnTo>
                    <a:pt x="149" y="436"/>
                  </a:lnTo>
                  <a:lnTo>
                    <a:pt x="46" y="436"/>
                  </a:lnTo>
                  <a:lnTo>
                    <a:pt x="46" y="436"/>
                  </a:lnTo>
                  <a:close/>
                  <a:moveTo>
                    <a:pt x="46" y="351"/>
                  </a:moveTo>
                  <a:lnTo>
                    <a:pt x="46" y="269"/>
                  </a:lnTo>
                  <a:lnTo>
                    <a:pt x="149" y="269"/>
                  </a:lnTo>
                  <a:lnTo>
                    <a:pt x="149" y="351"/>
                  </a:lnTo>
                  <a:lnTo>
                    <a:pt x="46" y="351"/>
                  </a:lnTo>
                  <a:lnTo>
                    <a:pt x="46" y="351"/>
                  </a:lnTo>
                  <a:close/>
                  <a:moveTo>
                    <a:pt x="46" y="227"/>
                  </a:moveTo>
                  <a:lnTo>
                    <a:pt x="46" y="174"/>
                  </a:lnTo>
                  <a:lnTo>
                    <a:pt x="46" y="166"/>
                  </a:lnTo>
                  <a:lnTo>
                    <a:pt x="38" y="166"/>
                  </a:lnTo>
                  <a:lnTo>
                    <a:pt x="0" y="166"/>
                  </a:lnTo>
                  <a:lnTo>
                    <a:pt x="97" y="0"/>
                  </a:lnTo>
                  <a:lnTo>
                    <a:pt x="195" y="166"/>
                  </a:lnTo>
                  <a:lnTo>
                    <a:pt x="157" y="166"/>
                  </a:lnTo>
                  <a:lnTo>
                    <a:pt x="149" y="166"/>
                  </a:lnTo>
                  <a:lnTo>
                    <a:pt x="149" y="174"/>
                  </a:lnTo>
                  <a:lnTo>
                    <a:pt x="149" y="227"/>
                  </a:lnTo>
                  <a:lnTo>
                    <a:pt x="46" y="227"/>
                  </a:lnTo>
                  <a:lnTo>
                    <a:pt x="46" y="227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8235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35" name="Group 306"/>
          <p:cNvGrpSpPr/>
          <p:nvPr/>
        </p:nvGrpSpPr>
        <p:grpSpPr>
          <a:xfrm>
            <a:off x="6822915" y="2120343"/>
            <a:ext cx="370110" cy="801532"/>
            <a:chOff x="3440" y="1720"/>
            <a:chExt cx="225" cy="457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536" name="Freeform 302"/>
            <p:cNvSpPr>
              <a:spLocks noEditPoints="1"/>
            </p:cNvSpPr>
            <p:nvPr/>
          </p:nvSpPr>
          <p:spPr bwMode="auto">
            <a:xfrm>
              <a:off x="3440" y="1720"/>
              <a:ext cx="225" cy="457"/>
            </a:xfrm>
            <a:custGeom>
              <a:cxnLst>
                <a:cxn ang="0">
                  <a:pos x="173" y="209"/>
                </a:cxn>
                <a:cxn ang="0">
                  <a:pos x="173" y="269"/>
                </a:cxn>
                <a:cxn ang="0">
                  <a:pos x="225" y="269"/>
                </a:cxn>
                <a:cxn ang="0">
                  <a:pos x="113" y="457"/>
                </a:cxn>
                <a:cxn ang="0">
                  <a:pos x="0" y="269"/>
                </a:cxn>
                <a:cxn ang="0">
                  <a:pos x="54" y="269"/>
                </a:cxn>
                <a:cxn ang="0">
                  <a:pos x="54" y="209"/>
                </a:cxn>
                <a:cxn ang="0">
                  <a:pos x="54" y="209"/>
                </a:cxn>
                <a:cxn ang="0">
                  <a:pos x="173" y="209"/>
                </a:cxn>
                <a:cxn ang="0">
                  <a:pos x="173" y="180"/>
                </a:cxn>
                <a:cxn ang="0">
                  <a:pos x="173" y="180"/>
                </a:cxn>
                <a:cxn ang="0">
                  <a:pos x="173" y="85"/>
                </a:cxn>
                <a:cxn ang="0">
                  <a:pos x="54" y="85"/>
                </a:cxn>
                <a:cxn ang="0">
                  <a:pos x="54" y="178"/>
                </a:cxn>
                <a:cxn ang="0">
                  <a:pos x="54" y="180"/>
                </a:cxn>
                <a:cxn ang="0">
                  <a:pos x="173" y="180"/>
                </a:cxn>
                <a:cxn ang="0">
                  <a:pos x="173" y="58"/>
                </a:cxn>
                <a:cxn ang="0">
                  <a:pos x="173" y="58"/>
                </a:cxn>
                <a:cxn ang="0">
                  <a:pos x="173" y="0"/>
                </a:cxn>
                <a:cxn ang="0">
                  <a:pos x="54" y="0"/>
                </a:cxn>
                <a:cxn ang="0">
                  <a:pos x="54" y="56"/>
                </a:cxn>
                <a:cxn ang="0">
                  <a:pos x="54" y="58"/>
                </a:cxn>
                <a:cxn ang="0">
                  <a:pos x="173" y="58"/>
                </a:cxn>
              </a:cxnLst>
              <a:rect b="b" l="0" r="r" t="0"/>
              <a:pathLst>
                <a:path h="457" w="225">
                  <a:moveTo>
                    <a:pt x="173" y="209"/>
                  </a:moveTo>
                  <a:lnTo>
                    <a:pt x="173" y="269"/>
                  </a:lnTo>
                  <a:lnTo>
                    <a:pt x="225" y="269"/>
                  </a:lnTo>
                  <a:lnTo>
                    <a:pt x="113" y="457"/>
                  </a:lnTo>
                  <a:lnTo>
                    <a:pt x="0" y="269"/>
                  </a:lnTo>
                  <a:lnTo>
                    <a:pt x="54" y="269"/>
                  </a:lnTo>
                  <a:lnTo>
                    <a:pt x="54" y="209"/>
                  </a:lnTo>
                  <a:lnTo>
                    <a:pt x="54" y="209"/>
                  </a:lnTo>
                  <a:lnTo>
                    <a:pt x="173" y="209"/>
                  </a:lnTo>
                  <a:close/>
                  <a:moveTo>
                    <a:pt x="173" y="180"/>
                  </a:moveTo>
                  <a:lnTo>
                    <a:pt x="173" y="180"/>
                  </a:lnTo>
                  <a:lnTo>
                    <a:pt x="173" y="85"/>
                  </a:lnTo>
                  <a:lnTo>
                    <a:pt x="54" y="85"/>
                  </a:lnTo>
                  <a:lnTo>
                    <a:pt x="54" y="178"/>
                  </a:lnTo>
                  <a:lnTo>
                    <a:pt x="54" y="180"/>
                  </a:lnTo>
                  <a:lnTo>
                    <a:pt x="173" y="180"/>
                  </a:lnTo>
                  <a:close/>
                  <a:moveTo>
                    <a:pt x="173" y="58"/>
                  </a:moveTo>
                  <a:lnTo>
                    <a:pt x="173" y="58"/>
                  </a:lnTo>
                  <a:lnTo>
                    <a:pt x="173" y="0"/>
                  </a:lnTo>
                  <a:lnTo>
                    <a:pt x="54" y="0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173" y="58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tint val="34902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7" name="Freeform 304"/>
            <p:cNvSpPr>
              <a:spLocks noEditPoints="1"/>
            </p:cNvSpPr>
            <p:nvPr/>
          </p:nvSpPr>
          <p:spPr bwMode="auto">
            <a:xfrm>
              <a:off x="3456" y="1728"/>
              <a:ext cx="195" cy="434"/>
            </a:xfrm>
            <a:custGeom>
              <a:cxnLst>
                <a:cxn ang="0">
                  <a:pos x="97" y="434"/>
                </a:cxn>
                <a:cxn ang="0">
                  <a:pos x="0" y="269"/>
                </a:cxn>
                <a:cxn ang="0">
                  <a:pos x="38" y="269"/>
                </a:cxn>
                <a:cxn ang="0">
                  <a:pos x="46" y="269"/>
                </a:cxn>
                <a:cxn ang="0">
                  <a:pos x="46" y="261"/>
                </a:cxn>
                <a:cxn ang="0">
                  <a:pos x="46" y="209"/>
                </a:cxn>
                <a:cxn ang="0">
                  <a:pos x="149" y="209"/>
                </a:cxn>
                <a:cxn ang="0">
                  <a:pos x="149" y="261"/>
                </a:cxn>
                <a:cxn ang="0">
                  <a:pos x="149" y="269"/>
                </a:cxn>
                <a:cxn ang="0">
                  <a:pos x="157" y="269"/>
                </a:cxn>
                <a:cxn ang="0">
                  <a:pos x="195" y="269"/>
                </a:cxn>
                <a:cxn ang="0">
                  <a:pos x="97" y="434"/>
                </a:cxn>
                <a:cxn ang="0">
                  <a:pos x="97" y="434"/>
                </a:cxn>
                <a:cxn ang="0">
                  <a:pos x="46" y="164"/>
                </a:cxn>
                <a:cxn ang="0">
                  <a:pos x="46" y="85"/>
                </a:cxn>
                <a:cxn ang="0">
                  <a:pos x="149" y="85"/>
                </a:cxn>
                <a:cxn ang="0">
                  <a:pos x="149" y="164"/>
                </a:cxn>
                <a:cxn ang="0">
                  <a:pos x="46" y="164"/>
                </a:cxn>
                <a:cxn ang="0">
                  <a:pos x="46" y="164"/>
                </a:cxn>
                <a:cxn ang="0">
                  <a:pos x="46" y="42"/>
                </a:cxn>
                <a:cxn ang="0">
                  <a:pos x="46" y="0"/>
                </a:cxn>
                <a:cxn ang="0">
                  <a:pos x="149" y="0"/>
                </a:cxn>
                <a:cxn ang="0">
                  <a:pos x="149" y="42"/>
                </a:cxn>
                <a:cxn ang="0">
                  <a:pos x="46" y="42"/>
                </a:cxn>
                <a:cxn ang="0">
                  <a:pos x="46" y="42"/>
                </a:cxn>
              </a:cxnLst>
              <a:rect b="b" l="0" r="r" t="0"/>
              <a:pathLst>
                <a:path h="432" w="195">
                  <a:moveTo>
                    <a:pt x="97" y="434"/>
                  </a:moveTo>
                  <a:lnTo>
                    <a:pt x="0" y="269"/>
                  </a:lnTo>
                  <a:lnTo>
                    <a:pt x="38" y="269"/>
                  </a:lnTo>
                  <a:lnTo>
                    <a:pt x="46" y="269"/>
                  </a:lnTo>
                  <a:lnTo>
                    <a:pt x="46" y="261"/>
                  </a:lnTo>
                  <a:lnTo>
                    <a:pt x="46" y="209"/>
                  </a:lnTo>
                  <a:lnTo>
                    <a:pt x="149" y="209"/>
                  </a:lnTo>
                  <a:lnTo>
                    <a:pt x="149" y="261"/>
                  </a:lnTo>
                  <a:lnTo>
                    <a:pt x="149" y="269"/>
                  </a:lnTo>
                  <a:lnTo>
                    <a:pt x="157" y="269"/>
                  </a:lnTo>
                  <a:lnTo>
                    <a:pt x="195" y="269"/>
                  </a:lnTo>
                  <a:lnTo>
                    <a:pt x="97" y="434"/>
                  </a:lnTo>
                  <a:lnTo>
                    <a:pt x="97" y="434"/>
                  </a:lnTo>
                  <a:close/>
                  <a:moveTo>
                    <a:pt x="46" y="164"/>
                  </a:moveTo>
                  <a:lnTo>
                    <a:pt x="46" y="85"/>
                  </a:lnTo>
                  <a:lnTo>
                    <a:pt x="149" y="85"/>
                  </a:lnTo>
                  <a:lnTo>
                    <a:pt x="149" y="164"/>
                  </a:lnTo>
                  <a:lnTo>
                    <a:pt x="46" y="164"/>
                  </a:lnTo>
                  <a:lnTo>
                    <a:pt x="46" y="164"/>
                  </a:lnTo>
                  <a:close/>
                  <a:moveTo>
                    <a:pt x="46" y="42"/>
                  </a:moveTo>
                  <a:lnTo>
                    <a:pt x="46" y="0"/>
                  </a:lnTo>
                  <a:lnTo>
                    <a:pt x="149" y="0"/>
                  </a:lnTo>
                  <a:lnTo>
                    <a:pt x="149" y="42"/>
                  </a:lnTo>
                  <a:lnTo>
                    <a:pt x="46" y="42"/>
                  </a:lnTo>
                  <a:lnTo>
                    <a:pt x="46" y="4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8235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altLang="zh-CN" kern="0" lang="zh-CN" smtClean="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val="2621163172"/>
      </p:ext>
    </p:extLst>
  </p:cSld>
  <p:clrMapOvr>
    <a:masterClrMapping/>
  </p:clrMapOvr>
  <p:transition advTm="1000" spd="slow">
    <p:cover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6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7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59"/>
                                        <p:tgtEl>
                                          <p:spTgt spid="5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527"/>
      <p:bldP grpId="0" spid="528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gdLst>
              <a:gd fmla="*/ 0 w 3505200" name="connsiteX0"/>
              <a:gd fmla="*/ 0 h 444000" name="connsiteY0"/>
              <a:gd fmla="*/ 3505200 w 3505200" name="connsiteX1"/>
              <a:gd fmla="*/ 0 h 444000" name="connsiteY1"/>
              <a:gd fmla="*/ 3253740 w 3505200" name="connsiteX2"/>
              <a:gd fmla="*/ 257846 h 444000" name="connsiteY2"/>
              <a:gd fmla="*/ 3505200 w 3505200" name="connsiteX3"/>
              <a:gd fmla="*/ 444000 h 444000" name="connsiteY3"/>
              <a:gd fmla="*/ 0 w 3505200" name="connsiteX4"/>
              <a:gd fmla="*/ 444000 h 444000" name="connsiteY4"/>
              <a:gd fmla="*/ 0 w 3505200" name="connsiteX5"/>
              <a:gd fmla="*/ 0 h 44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4000" w="35052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>
                <a:solidFill>
                  <a:prstClr val="white"/>
                </a:solidFill>
              </a:rPr>
              <a:t>单击此处添加标题</a:t>
            </a:r>
          </a:p>
        </p:txBody>
      </p:sp>
      <p:pic>
        <p:nvPicPr>
          <p:cNvPr descr="D:\DONE\NEW\Keys and Padlocks\sejf.png" id="311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999769" y="1150247"/>
            <a:ext cx="3235896" cy="2656721"/>
          </a:xfrm>
          <a:prstGeom prst="rect">
            <a:avLst/>
          </a:prstGeom>
          <a:noFill/>
          <a:effectLst/>
        </p:spPr>
      </p:pic>
      <p:grpSp>
        <p:nvGrpSpPr>
          <p:cNvPr id="312" name="Group 31"/>
          <p:cNvGrpSpPr/>
          <p:nvPr/>
        </p:nvGrpSpPr>
        <p:grpSpPr>
          <a:xfrm flipH="1">
            <a:off x="4716016" y="2630089"/>
            <a:ext cx="1275976" cy="1753686"/>
            <a:chOff x="1908175" y="2144712"/>
            <a:chExt cx="1946276" cy="2674938"/>
          </a:xfrm>
          <a:effectLst>
            <a:reflection algn="bl" blurRad="6350" dir="5400000" endA="300" endPos="35000" rotWithShape="0" stA="52000" sy="-100000"/>
          </a:effectLst>
        </p:grpSpPr>
        <p:sp>
          <p:nvSpPr>
            <p:cNvPr id="313" name="Freeform 14"/>
            <p:cNvSpPr/>
            <p:nvPr/>
          </p:nvSpPr>
          <p:spPr bwMode="auto">
            <a:xfrm>
              <a:off x="2219325" y="2144712"/>
              <a:ext cx="1354138" cy="1128713"/>
            </a:xfrm>
            <a:custGeom>
              <a:cxnLst>
                <a:cxn ang="0">
                  <a:pos x="61" y="197"/>
                </a:cxn>
                <a:cxn ang="0">
                  <a:pos x="175" y="69"/>
                </a:cxn>
                <a:cxn ang="0">
                  <a:pos x="187" y="69"/>
                </a:cxn>
                <a:cxn ang="0">
                  <a:pos x="300" y="197"/>
                </a:cxn>
                <a:cxn ang="0">
                  <a:pos x="300" y="301"/>
                </a:cxn>
                <a:cxn ang="0">
                  <a:pos x="361" y="301"/>
                </a:cxn>
                <a:cxn ang="0">
                  <a:pos x="361" y="169"/>
                </a:cxn>
                <a:cxn ang="0">
                  <a:pos x="190" y="0"/>
                </a:cxn>
                <a:cxn ang="0">
                  <a:pos x="172" y="0"/>
                </a:cxn>
                <a:cxn ang="0">
                  <a:pos x="0" y="169"/>
                </a:cxn>
                <a:cxn ang="0">
                  <a:pos x="0" y="301"/>
                </a:cxn>
                <a:cxn ang="0">
                  <a:pos x="61" y="301"/>
                </a:cxn>
                <a:cxn ang="0">
                  <a:pos x="61" y="197"/>
                </a:cxn>
              </a:cxnLst>
              <a:rect b="b" l="0" r="r" t="0"/>
              <a:pathLst>
                <a:path h="301" w="361">
                  <a:moveTo>
                    <a:pt x="61" y="197"/>
                  </a:moveTo>
                  <a:cubicBezTo>
                    <a:pt x="61" y="127"/>
                    <a:pt x="112" y="69"/>
                    <a:pt x="175" y="69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249" y="69"/>
                    <a:pt x="300" y="127"/>
                    <a:pt x="300" y="197"/>
                  </a:cubicBezTo>
                  <a:cubicBezTo>
                    <a:pt x="300" y="301"/>
                    <a:pt x="300" y="301"/>
                    <a:pt x="300" y="301"/>
                  </a:cubicBezTo>
                  <a:cubicBezTo>
                    <a:pt x="361" y="301"/>
                    <a:pt x="361" y="301"/>
                    <a:pt x="361" y="301"/>
                  </a:cubicBezTo>
                  <a:cubicBezTo>
                    <a:pt x="361" y="169"/>
                    <a:pt x="361" y="169"/>
                    <a:pt x="361" y="169"/>
                  </a:cubicBezTo>
                  <a:cubicBezTo>
                    <a:pt x="361" y="76"/>
                    <a:pt x="284" y="0"/>
                    <a:pt x="190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77" y="0"/>
                    <a:pt x="0" y="76"/>
                    <a:pt x="0" y="169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61" y="301"/>
                    <a:pt x="61" y="301"/>
                    <a:pt x="61" y="301"/>
                  </a:cubicBezTo>
                  <a:lnTo>
                    <a:pt x="61" y="19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3A3A"/>
                </a:gs>
                <a:gs pos="50000">
                  <a:sysClr lastClr="FFFFFF" val="window">
                    <a:lumMod val="50000"/>
                  </a:sysClr>
                </a:gs>
                <a:gs pos="100000">
                  <a:sysClr lastClr="FFFFFF" val="window">
                    <a:lumMod val="50000"/>
                  </a:sysClr>
                </a:gs>
              </a:gsLst>
              <a:lin ang="5400000" scaled="1"/>
            </a:gradFill>
            <a:ln w="57150">
              <a:gradFill>
                <a:gsLst>
                  <a:gs pos="0">
                    <a:sysClr lastClr="FFFFFF" val="window">
                      <a:lumMod val="75000"/>
                    </a:sysClr>
                  </a:gs>
                  <a:gs pos="17000">
                    <a:srgbClr val="383838">
                      <a:lumMod val="50000"/>
                    </a:srgbClr>
                  </a:gs>
                  <a:gs pos="74000">
                    <a:sysClr lastClr="FFFFFF" val="window">
                      <a:lumMod val="50000"/>
                    </a:sysClr>
                  </a:gs>
                  <a:gs pos="100000">
                    <a:srgbClr val="383838">
                      <a:lumMod val="50000"/>
                    </a:srgbClr>
                  </a:gs>
                </a:gsLst>
                <a:lin ang="5400000" scaled="0"/>
              </a:gradFill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sysClr lastClr="000000" val="windowText"/>
                </a:solidFill>
              </a:endParaRPr>
            </a:p>
          </p:txBody>
        </p:sp>
        <p:sp>
          <p:nvSpPr>
            <p:cNvPr id="314" name="Freeform 9"/>
            <p:cNvSpPr/>
            <p:nvPr/>
          </p:nvSpPr>
          <p:spPr bwMode="auto">
            <a:xfrm>
              <a:off x="1912938" y="3251200"/>
              <a:ext cx="1941513" cy="1568450"/>
            </a:xfrm>
            <a:custGeom>
              <a:cxnLst>
                <a:cxn ang="0">
                  <a:pos x="518" y="381"/>
                </a:cxn>
                <a:cxn ang="0">
                  <a:pos x="481" y="418"/>
                </a:cxn>
                <a:cxn ang="0">
                  <a:pos x="37" y="418"/>
                </a:cxn>
                <a:cxn ang="0">
                  <a:pos x="0" y="381"/>
                </a:cxn>
                <a:cxn ang="0">
                  <a:pos x="0" y="37"/>
                </a:cxn>
                <a:cxn ang="0">
                  <a:pos x="37" y="0"/>
                </a:cxn>
                <a:cxn ang="0">
                  <a:pos x="481" y="0"/>
                </a:cxn>
                <a:cxn ang="0">
                  <a:pos x="518" y="37"/>
                </a:cxn>
                <a:cxn ang="0">
                  <a:pos x="518" y="381"/>
                </a:cxn>
              </a:cxnLst>
              <a:rect b="b" l="0" r="r" t="0"/>
              <a:pathLst>
                <a:path h="418" w="518">
                  <a:moveTo>
                    <a:pt x="518" y="381"/>
                  </a:moveTo>
                  <a:cubicBezTo>
                    <a:pt x="518" y="401"/>
                    <a:pt x="502" y="418"/>
                    <a:pt x="481" y="418"/>
                  </a:cubicBezTo>
                  <a:cubicBezTo>
                    <a:pt x="37" y="418"/>
                    <a:pt x="37" y="418"/>
                    <a:pt x="37" y="418"/>
                  </a:cubicBezTo>
                  <a:cubicBezTo>
                    <a:pt x="17" y="418"/>
                    <a:pt x="0" y="401"/>
                    <a:pt x="0" y="38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502" y="0"/>
                    <a:pt x="518" y="17"/>
                    <a:pt x="518" y="37"/>
                  </a:cubicBezTo>
                  <a:lnTo>
                    <a:pt x="518" y="38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CCC00">
                    <a:lumMod val="75000"/>
                    <a:shade val="30000"/>
                    <a:satMod val="115000"/>
                  </a:srgbClr>
                </a:gs>
                <a:gs pos="50000">
                  <a:srgbClr val="CCCC00">
                    <a:lumMod val="75000"/>
                    <a:shade val="67500"/>
                    <a:satMod val="115000"/>
                  </a:srgbClr>
                </a:gs>
                <a:gs pos="100000">
                  <a:srgbClr val="CCCC00">
                    <a:lumMod val="75000"/>
                    <a:shade val="100000"/>
                    <a:satMod val="115000"/>
                  </a:srgbClr>
                </a:gs>
              </a:gsLst>
              <a:lin ang="16200000" scaled="1"/>
            </a:gra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sysClr lastClr="000000" val="windowText"/>
                </a:solidFill>
              </a:endParaRPr>
            </a:p>
          </p:txBody>
        </p:sp>
        <p:sp>
          <p:nvSpPr>
            <p:cNvPr id="315" name="Freeform 10"/>
            <p:cNvSpPr/>
            <p:nvPr/>
          </p:nvSpPr>
          <p:spPr bwMode="auto">
            <a:xfrm>
              <a:off x="1946275" y="3303588"/>
              <a:ext cx="1860550" cy="222250"/>
            </a:xfrm>
            <a:custGeom>
              <a:cxnLst>
                <a:cxn ang="0">
                  <a:pos x="496" y="59"/>
                </a:cxn>
                <a:cxn ang="0">
                  <a:pos x="0" y="56"/>
                </a:cxn>
                <a:cxn ang="0">
                  <a:pos x="0" y="35"/>
                </a:cxn>
                <a:cxn ang="0">
                  <a:pos x="36" y="0"/>
                </a:cxn>
                <a:cxn ang="0">
                  <a:pos x="461" y="0"/>
                </a:cxn>
                <a:cxn ang="0">
                  <a:pos x="496" y="35"/>
                </a:cxn>
                <a:cxn ang="0">
                  <a:pos x="496" y="59"/>
                </a:cxn>
              </a:cxnLst>
              <a:rect b="b" l="0" r="r" t="0"/>
              <a:pathLst>
                <a:path h="59" w="496">
                  <a:moveTo>
                    <a:pt x="496" y="59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81" y="0"/>
                    <a:pt x="496" y="16"/>
                    <a:pt x="496" y="35"/>
                  </a:cubicBezTo>
                  <a:lnTo>
                    <a:pt x="496" y="59"/>
                  </a:lnTo>
                  <a:close/>
                </a:path>
              </a:pathLst>
            </a:custGeom>
            <a:gradFill flip="none" rotWithShape="1">
              <a:gsLst>
                <a:gs pos="0">
                  <a:sysClr lastClr="FFFFFF" val="window">
                    <a:lumMod val="95000"/>
                    <a:alpha val="10000"/>
                  </a:sysClr>
                </a:gs>
                <a:gs pos="100000">
                  <a:srgbClr val="FFFF00"/>
                </a:gs>
              </a:gsLst>
              <a:lin ang="16200000" scaled="1"/>
            </a:gra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sysClr lastClr="000000" val="windowText"/>
                </a:solidFill>
              </a:endParaRPr>
            </a:p>
          </p:txBody>
        </p:sp>
        <p:sp>
          <p:nvSpPr>
            <p:cNvPr id="316" name="Freeform 11"/>
            <p:cNvSpPr/>
            <p:nvPr/>
          </p:nvSpPr>
          <p:spPr bwMode="auto">
            <a:xfrm>
              <a:off x="1908175" y="4032250"/>
              <a:ext cx="1943100" cy="787400"/>
            </a:xfrm>
            <a:custGeom>
              <a:cxnLst>
                <a:cxn ang="0">
                  <a:pos x="255" y="2"/>
                </a:cxn>
                <a:cxn ang="0">
                  <a:pos x="518" y="29"/>
                </a:cxn>
                <a:cxn ang="0">
                  <a:pos x="518" y="36"/>
                </a:cxn>
                <a:cxn ang="0">
                  <a:pos x="518" y="173"/>
                </a:cxn>
                <a:cxn ang="0">
                  <a:pos x="481" y="210"/>
                </a:cxn>
                <a:cxn ang="0">
                  <a:pos x="37" y="210"/>
                </a:cxn>
                <a:cxn ang="0">
                  <a:pos x="0" y="173"/>
                </a:cxn>
                <a:cxn ang="0">
                  <a:pos x="0" y="32"/>
                </a:cxn>
                <a:cxn ang="0">
                  <a:pos x="0" y="23"/>
                </a:cxn>
                <a:cxn ang="0">
                  <a:pos x="255" y="2"/>
                </a:cxn>
              </a:cxnLst>
              <a:rect b="b" l="0" r="r" t="0"/>
              <a:pathLst>
                <a:path h="210" w="518">
                  <a:moveTo>
                    <a:pt x="255" y="2"/>
                  </a:moveTo>
                  <a:cubicBezTo>
                    <a:pt x="482" y="0"/>
                    <a:pt x="518" y="29"/>
                    <a:pt x="518" y="29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18" y="173"/>
                    <a:pt x="518" y="173"/>
                    <a:pt x="518" y="173"/>
                  </a:cubicBezTo>
                  <a:cubicBezTo>
                    <a:pt x="518" y="193"/>
                    <a:pt x="502" y="210"/>
                    <a:pt x="481" y="210"/>
                  </a:cubicBezTo>
                  <a:cubicBezTo>
                    <a:pt x="37" y="210"/>
                    <a:pt x="37" y="210"/>
                    <a:pt x="37" y="210"/>
                  </a:cubicBezTo>
                  <a:cubicBezTo>
                    <a:pt x="17" y="210"/>
                    <a:pt x="0" y="193"/>
                    <a:pt x="0" y="17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29" y="3"/>
                    <a:pt x="255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CCC00">
                    <a:lumMod val="50000"/>
                  </a:srgbClr>
                </a:gs>
                <a:gs pos="50000">
                  <a:srgbClr val="CCCC00">
                    <a:lumMod val="75000"/>
                  </a:srgbClr>
                </a:gs>
                <a:gs pos="100000">
                  <a:srgbClr val="FFFF00">
                    <a:lumMod val="75000"/>
                  </a:srgbClr>
                </a:gs>
              </a:gsLst>
              <a:lin ang="16200000" scaled="1"/>
            </a:gra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sysClr lastClr="000000" val="windowText"/>
                </a:solidFill>
              </a:endParaRPr>
            </a:p>
          </p:txBody>
        </p:sp>
        <p:sp>
          <p:nvSpPr>
            <p:cNvPr id="317" name="Freeform 12"/>
            <p:cNvSpPr/>
            <p:nvPr/>
          </p:nvSpPr>
          <p:spPr bwMode="auto">
            <a:xfrm>
              <a:off x="2733675" y="3821113"/>
              <a:ext cx="355600" cy="674688"/>
            </a:xfrm>
            <a:custGeom>
              <a:cxnLst>
                <a:cxn ang="0">
                  <a:pos x="95" y="48"/>
                </a:cxn>
                <a:cxn ang="0">
                  <a:pos x="71" y="90"/>
                </a:cxn>
                <a:cxn ang="0">
                  <a:pos x="90" y="176"/>
                </a:cxn>
                <a:cxn ang="0">
                  <a:pos x="51" y="176"/>
                </a:cxn>
                <a:cxn ang="0">
                  <a:pos x="13" y="177"/>
                </a:cxn>
                <a:cxn ang="0">
                  <a:pos x="31" y="92"/>
                </a:cxn>
                <a:cxn ang="0">
                  <a:pos x="0" y="48"/>
                </a:cxn>
                <a:cxn ang="0">
                  <a:pos x="47" y="0"/>
                </a:cxn>
                <a:cxn ang="0">
                  <a:pos x="95" y="48"/>
                </a:cxn>
              </a:cxnLst>
              <a:rect b="b" l="0" r="r" t="0"/>
              <a:pathLst>
                <a:path h="180" w="95">
                  <a:moveTo>
                    <a:pt x="95" y="48"/>
                  </a:moveTo>
                  <a:cubicBezTo>
                    <a:pt x="95" y="64"/>
                    <a:pt x="84" y="82"/>
                    <a:pt x="71" y="90"/>
                  </a:cubicBezTo>
                  <a:cubicBezTo>
                    <a:pt x="70" y="91"/>
                    <a:pt x="91" y="176"/>
                    <a:pt x="90" y="176"/>
                  </a:cubicBezTo>
                  <a:cubicBezTo>
                    <a:pt x="83" y="180"/>
                    <a:pt x="60" y="176"/>
                    <a:pt x="51" y="176"/>
                  </a:cubicBezTo>
                  <a:cubicBezTo>
                    <a:pt x="47" y="176"/>
                    <a:pt x="17" y="179"/>
                    <a:pt x="13" y="177"/>
                  </a:cubicBezTo>
                  <a:cubicBezTo>
                    <a:pt x="12" y="177"/>
                    <a:pt x="32" y="93"/>
                    <a:pt x="31" y="92"/>
                  </a:cubicBezTo>
                  <a:cubicBezTo>
                    <a:pt x="13" y="86"/>
                    <a:pt x="0" y="68"/>
                    <a:pt x="0" y="48"/>
                  </a:cubicBezTo>
                  <a:cubicBezTo>
                    <a:pt x="0" y="22"/>
                    <a:pt x="21" y="0"/>
                    <a:pt x="47" y="0"/>
                  </a:cubicBezTo>
                  <a:cubicBezTo>
                    <a:pt x="74" y="0"/>
                    <a:pt x="95" y="22"/>
                    <a:pt x="95" y="4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A3A3A">
                    <a:shade val="30000"/>
                    <a:satMod val="115000"/>
                  </a:srgbClr>
                </a:gs>
                <a:gs pos="50000">
                  <a:srgbClr val="3A3A3A">
                    <a:shade val="67500"/>
                    <a:satMod val="115000"/>
                  </a:srgbClr>
                </a:gs>
                <a:gs pos="100000">
                  <a:srgbClr val="3A3A3A">
                    <a:shade val="100000"/>
                    <a:satMod val="115000"/>
                  </a:srgbClr>
                </a:gs>
              </a:gsLst>
              <a:lin ang="16200000" scaled="1"/>
            </a:gra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sysClr lastClr="000000" val="windowText"/>
                </a:solidFill>
              </a:endParaRPr>
            </a:p>
          </p:txBody>
        </p:sp>
        <p:sp>
          <p:nvSpPr>
            <p:cNvPr id="318" name="Freeform 13"/>
            <p:cNvSpPr/>
            <p:nvPr/>
          </p:nvSpPr>
          <p:spPr bwMode="auto">
            <a:xfrm>
              <a:off x="2774950" y="4473575"/>
              <a:ext cx="303213" cy="49213"/>
            </a:xfrm>
            <a:custGeom>
              <a:cxnLst>
                <a:cxn ang="0">
                  <a:pos x="2" y="3"/>
                </a:cxn>
                <a:cxn ang="0">
                  <a:pos x="0" y="13"/>
                </a:cxn>
                <a:cxn ang="0">
                  <a:pos x="39" y="10"/>
                </a:cxn>
                <a:cxn ang="0">
                  <a:pos x="81" y="11"/>
                </a:cxn>
                <a:cxn ang="0">
                  <a:pos x="79" y="2"/>
                </a:cxn>
                <a:cxn ang="0">
                  <a:pos x="2" y="3"/>
                </a:cxn>
              </a:cxnLst>
              <a:rect b="b" l="0" r="r" t="0"/>
              <a:pathLst>
                <a:path h="13" w="81">
                  <a:moveTo>
                    <a:pt x="2" y="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7" y="9"/>
                    <a:pt x="39" y="10"/>
                  </a:cubicBezTo>
                  <a:cubicBezTo>
                    <a:pt x="62" y="11"/>
                    <a:pt x="81" y="11"/>
                    <a:pt x="81" y="11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11" y="0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sysClr lastClr="000000" val="windowText"/>
                </a:solidFill>
              </a:endParaRPr>
            </a:p>
          </p:txBody>
        </p:sp>
        <p:sp>
          <p:nvSpPr>
            <p:cNvPr id="319" name="Freeform 15"/>
            <p:cNvSpPr/>
            <p:nvPr/>
          </p:nvSpPr>
          <p:spPr bwMode="auto">
            <a:xfrm>
              <a:off x="2978150" y="2163763"/>
              <a:ext cx="633413" cy="1169988"/>
            </a:xfrm>
            <a:custGeom>
              <a:cxnLst>
                <a:cxn ang="0">
                  <a:pos x="0" y="6"/>
                </a:cxn>
                <a:cxn ang="0">
                  <a:pos x="112" y="77"/>
                </a:cxn>
                <a:cxn ang="0">
                  <a:pos x="139" y="244"/>
                </a:cxn>
                <a:cxn ang="0">
                  <a:pos x="121" y="70"/>
                </a:cxn>
                <a:cxn ang="0">
                  <a:pos x="0" y="6"/>
                </a:cxn>
              </a:cxnLst>
              <a:rect b="b" l="0" r="r" t="0"/>
              <a:pathLst>
                <a:path h="312" w="169">
                  <a:moveTo>
                    <a:pt x="0" y="6"/>
                  </a:moveTo>
                  <a:cubicBezTo>
                    <a:pt x="0" y="6"/>
                    <a:pt x="86" y="24"/>
                    <a:pt x="112" y="77"/>
                  </a:cubicBezTo>
                  <a:cubicBezTo>
                    <a:pt x="139" y="129"/>
                    <a:pt x="140" y="175"/>
                    <a:pt x="139" y="244"/>
                  </a:cubicBezTo>
                  <a:cubicBezTo>
                    <a:pt x="137" y="312"/>
                    <a:pt x="169" y="141"/>
                    <a:pt x="121" y="70"/>
                  </a:cubicBezTo>
                  <a:cubicBezTo>
                    <a:pt x="72" y="0"/>
                    <a:pt x="0" y="6"/>
                    <a:pt x="0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lastClr="FFFFFF" val="window">
                    <a:lumMod val="95000"/>
                    <a:shade val="30000"/>
                    <a:satMod val="115000"/>
                    <a:alpha val="0"/>
                  </a:sysClr>
                </a:gs>
                <a:gs pos="50000">
                  <a:sysClr lastClr="FFFFFF" val="window">
                    <a:lumMod val="95000"/>
                    <a:shade val="67500"/>
                    <a:satMod val="115000"/>
                    <a:alpha val="15000"/>
                  </a:sysClr>
                </a:gs>
                <a:gs pos="100000">
                  <a:sysClr lastClr="FFFFFF" val="window">
                    <a:lumMod val="95000"/>
                    <a:shade val="100000"/>
                    <a:satMod val="115000"/>
                  </a:sysClr>
                </a:gs>
              </a:gsLst>
              <a:lin ang="16200000" scaled="1"/>
            </a:gra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>
                <a:solidFill>
                  <a:sysClr lastClr="000000" val="windowText"/>
                </a:solidFill>
              </a:endParaRPr>
            </a:p>
          </p:txBody>
        </p:sp>
      </p:grpSp>
      <p:sp>
        <p:nvSpPr>
          <p:cNvPr id="321" name="Text Box 15"/>
          <p:cNvSpPr txBox="1">
            <a:spLocks noChangeArrowheads="1"/>
          </p:cNvSpPr>
          <p:nvPr/>
        </p:nvSpPr>
        <p:spPr bwMode="auto">
          <a:xfrm>
            <a:off x="539552" y="1406262"/>
            <a:ext cx="3886200" cy="170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/>
              </a:defRPr>
            </a:lvl1pPr>
            <a:lvl2pPr eaLnBrk="0" hangingPunct="0" indent="-285750" marL="742950">
              <a:defRPr baseline="-25000">
                <a:solidFill>
                  <a:schemeClr val="tx1"/>
                </a:solidFill>
                <a:latin typeface="Arial"/>
              </a:defRPr>
            </a:lvl2pPr>
            <a:lvl3pPr eaLnBrk="0" hangingPunct="0" indent="-228600" marL="1143000">
              <a:defRPr baseline="-25000">
                <a:solidFill>
                  <a:schemeClr val="tx1"/>
                </a:solidFill>
                <a:latin typeface="Arial"/>
              </a:defRPr>
            </a:lvl3pPr>
            <a:lvl4pPr eaLnBrk="0" hangingPunct="0" indent="-228600" marL="1600200">
              <a:defRPr baseline="-25000">
                <a:solidFill>
                  <a:schemeClr val="tx1"/>
                </a:solidFill>
                <a:latin typeface="Arial"/>
              </a:defRPr>
            </a:lvl4pPr>
            <a:lvl5pPr eaLnBrk="0" hangingPunct="0" indent="-228600" marL="2057400">
              <a:defRPr baseline="-25000">
                <a:solidFill>
                  <a:schemeClr val="tx1"/>
                </a:solidFill>
                <a:latin typeface="Arial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/>
              </a:defRPr>
            </a:lvl9pPr>
          </a:lstStyle>
          <a:p>
            <a:r>
              <a:rPr altLang="zh-CN" lang="en-US" smtClean="0" sz="320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·添加文字内容 ·添加文字内容</a:t>
            </a:r>
          </a:p>
          <a:p>
            <a:r>
              <a:rPr altLang="zh-CN" lang="en-US" smtClean="0" sz="320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·添加文字内容 ·添加文字内容</a:t>
            </a:r>
          </a:p>
          <a:p>
            <a:r>
              <a:rPr altLang="zh-CN" lang="en-US" smtClean="0" sz="320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·添加文字内容 ·添加文字内容</a:t>
            </a:r>
          </a:p>
          <a:p>
            <a:r>
              <a:rPr altLang="zh-CN" lang="en-US" smtClean="0" sz="320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·添加文字内容 ·添加文字内容</a:t>
            </a:r>
          </a:p>
          <a:p>
            <a:endParaRPr altLang="zh-CN" lang="en-US" smtClean="0" sz="3200">
              <a:solidFill>
                <a:prstClr val="white"/>
              </a:solidFill>
              <a:effectLst>
                <a:outerShdw algn="l" blurRad="50800" dist="38100" rotWithShape="0">
                  <a:prstClr val="black">
                    <a:alpha val="40000"/>
                  </a:prstClr>
                </a:out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572170306"/>
      </p:ext>
    </p:extLst>
  </p:cSld>
  <p:clrMapOvr>
    <a:masterClrMapping/>
  </p:clrMapOvr>
  <p:transition advTm="1000" spd="slow">
    <p:cover dir="l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321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gdLst>
              <a:gd fmla="*/ 0 w 3505200" name="connsiteX0"/>
              <a:gd fmla="*/ 0 h 444000" name="connsiteY0"/>
              <a:gd fmla="*/ 3505200 w 3505200" name="connsiteX1"/>
              <a:gd fmla="*/ 0 h 444000" name="connsiteY1"/>
              <a:gd fmla="*/ 3253740 w 3505200" name="connsiteX2"/>
              <a:gd fmla="*/ 257846 h 444000" name="connsiteY2"/>
              <a:gd fmla="*/ 3505200 w 3505200" name="connsiteX3"/>
              <a:gd fmla="*/ 444000 h 444000" name="connsiteY3"/>
              <a:gd fmla="*/ 0 w 3505200" name="connsiteX4"/>
              <a:gd fmla="*/ 444000 h 444000" name="connsiteY4"/>
              <a:gd fmla="*/ 0 w 3505200" name="connsiteX5"/>
              <a:gd fmla="*/ 0 h 44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4000" w="35052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>
                <a:solidFill>
                  <a:prstClr val="white"/>
                </a:solidFill>
              </a:rPr>
              <a:t>单击此处添加标题</a:t>
            </a:r>
          </a:p>
        </p:txBody>
      </p:sp>
      <p:sp>
        <p:nvSpPr>
          <p:cNvPr id="18" name="Can 4"/>
          <p:cNvSpPr/>
          <p:nvPr/>
        </p:nvSpPr>
        <p:spPr>
          <a:xfrm>
            <a:off x="5687216" y="1240283"/>
            <a:ext cx="228533" cy="2252023"/>
          </a:xfrm>
          <a:prstGeom prst="can">
            <a:avLst>
              <a:gd fmla="val 7075" name="adj"/>
            </a:avLst>
          </a:prstGeom>
          <a:solidFill>
            <a:schemeClr val="bg1"/>
          </a:solidFill>
          <a:ln algn="ctr" cap="flat" cmpd="sng" w="9525">
            <a:noFill/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kern="0" lang="nb-NO" smtClean="0">
              <a:solidFill>
                <a:srgbClr val="FFFFFF"/>
              </a:solidFill>
              <a:ea charset="-128" typeface="ＭＳ Ｐゴシック"/>
            </a:endParaRPr>
          </a:p>
        </p:txBody>
      </p:sp>
      <p:sp>
        <p:nvSpPr>
          <p:cNvPr id="19" name="Ellipse 89"/>
          <p:cNvSpPr/>
          <p:nvPr/>
        </p:nvSpPr>
        <p:spPr bwMode="auto">
          <a:xfrm>
            <a:off x="3806964" y="4004839"/>
            <a:ext cx="1175570" cy="221029"/>
          </a:xfrm>
          <a:prstGeom prst="ellipse">
            <a:avLst/>
          </a:prstGeom>
          <a:gradFill>
            <a:gsLst>
              <a:gs pos="30000">
                <a:srgbClr val="5A5A5A">
                  <a:lumMod val="64000"/>
                  <a:lumOff val="36000"/>
                </a:srgbClr>
              </a:gs>
              <a:gs pos="100000">
                <a:sysClr lastClr="FFFFFF" val="window">
                  <a:alpha val="0"/>
                </a:sysClr>
              </a:gs>
            </a:gsLst>
            <a:path path="shape">
              <a:fillToRect b="50000" l="50000" r="50000" t="50000"/>
            </a:path>
          </a:gradFill>
          <a:ln algn="ctr" cap="flat" cmpd="sng" w="9525">
            <a:noFill/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/>
                <a:ea charset="-128" typeface="ＭＳ Ｐゴシック"/>
              </a:defRPr>
            </a:lvl1pPr>
            <a:lvl2pPr eaLnBrk="0" hangingPunct="0" indent="-37474525" marL="37931725">
              <a:defRPr sz="2400">
                <a:solidFill>
                  <a:schemeClr val="tx1"/>
                </a:solidFill>
                <a:latin typeface="Calibri"/>
                <a:ea charset="-128" typeface="ＭＳ Ｐゴシック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/>
                <a:ea charset="-128" typeface="ＭＳ Ｐゴシック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/>
                <a:ea charset="-128" typeface="ＭＳ Ｐゴシック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/>
                <a:ea charset="-128" typeface="ＭＳ Ｐゴシック"/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/>
                <a:ea charset="-128" typeface="ＭＳ Ｐゴシック"/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/>
                <a:ea charset="-128" typeface="ＭＳ Ｐゴシック"/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/>
                <a:ea charset="-128" typeface="ＭＳ Ｐゴシック"/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/>
                <a:ea charset="-128" typeface="ＭＳ Ｐゴシック"/>
              </a:defRPr>
            </a:lvl9pPr>
          </a:lstStyle>
          <a:p>
            <a:pPr algn="ctr" eaLnBrk="1" hangingPunct="1">
              <a:defRPr/>
            </a:pPr>
            <a:endParaRPr kern="0" lang="nb-NO" sz="1800">
              <a:solidFill>
                <a:srgbClr val="FFFFFF"/>
              </a:solidFill>
            </a:endParaRPr>
          </a:p>
        </p:txBody>
      </p:sp>
      <p:sp>
        <p:nvSpPr>
          <p:cNvPr id="21" name="Snip Same Side Corner Rectangle 5"/>
          <p:cNvSpPr/>
          <p:nvPr/>
        </p:nvSpPr>
        <p:spPr>
          <a:xfrm>
            <a:off x="5437726" y="3182718"/>
            <a:ext cx="715537" cy="960863"/>
          </a:xfrm>
          <a:prstGeom prst="snip2SameRect">
            <a:avLst/>
          </a:prstGeom>
          <a:solidFill>
            <a:schemeClr val="bg1"/>
          </a:solidFill>
          <a:ln algn="ctr" cap="flat" cmpd="sng" w="9525">
            <a:solidFill>
              <a:schemeClr val="bg1"/>
            </a:solidFill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altLang="zh-CN" kern="0" lang="zh-CN" smtClean="0">
              <a:solidFill>
                <a:srgbClr val="FFFFFF"/>
              </a:solidFill>
            </a:endParaRPr>
          </a:p>
        </p:txBody>
      </p:sp>
      <p:sp>
        <p:nvSpPr>
          <p:cNvPr id="22" name="Snip Same Side Corner Rectangle 38"/>
          <p:cNvSpPr/>
          <p:nvPr/>
        </p:nvSpPr>
        <p:spPr>
          <a:xfrm>
            <a:off x="5485622" y="3210674"/>
            <a:ext cx="642686" cy="859393"/>
          </a:xfrm>
          <a:prstGeom prst="snip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indent="-342900" marL="342900">
              <a:buFont typeface="Calibri"/>
              <a:buAutoNum type="arabicPeriod"/>
              <a:defRPr/>
            </a:pPr>
            <a:endParaRPr altLang="zh-CN" kern="0" lang="zh-CN" smtClean="0">
              <a:solidFill>
                <a:srgbClr val="FFFFFF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750173" y="1139845"/>
            <a:ext cx="4004808" cy="1945542"/>
            <a:chOff x="3750173" y="1139845"/>
            <a:chExt cx="4004808" cy="1945542"/>
          </a:xfrm>
        </p:grpSpPr>
        <p:sp>
          <p:nvSpPr>
            <p:cNvPr id="17" name="Freeform 51"/>
            <p:cNvSpPr/>
            <p:nvPr/>
          </p:nvSpPr>
          <p:spPr bwMode="auto">
            <a:xfrm>
              <a:off x="4391859" y="1139845"/>
              <a:ext cx="2855161" cy="302341"/>
            </a:xfrm>
            <a:custGeom>
              <a:gdLst>
                <a:gd fmla="*/ 0 w 4819650" name="T0"/>
                <a:gd fmla="*/ 453956 h 473607" name="T1"/>
                <a:gd fmla="*/ 4280520 w 4819650" name="T2"/>
                <a:gd fmla="*/ 441783 h 473607" name="T3"/>
                <a:gd fmla="*/ 2102348 w 4819650" name="T4"/>
                <a:gd fmla="*/ 0 h 473607" name="T5"/>
                <a:gd fmla="*/ 0 w 4819650" name="T6"/>
                <a:gd fmla="*/ 453956 h 473607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4819650" name="T12"/>
                <a:gd fmla="*/ 0 h 473607" name="T13"/>
                <a:gd fmla="*/ 4819650 w 4819650" name="T14"/>
                <a:gd fmla="*/ 473607 h 473607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473607" w="4819650">
                  <a:moveTo>
                    <a:pt x="0" y="473607"/>
                  </a:moveTo>
                  <a:lnTo>
                    <a:pt x="4819650" y="460907"/>
                  </a:lnTo>
                  <a:lnTo>
                    <a:pt x="2367138" y="0"/>
                  </a:lnTo>
                  <a:lnTo>
                    <a:pt x="0" y="47360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indent="-342900" marL="342900">
                <a:buFont typeface="Calibri"/>
                <a:buAutoNum type="arabicPeriod"/>
                <a:defRPr/>
              </a:pPr>
              <a:r>
                <a:rPr altLang="zh-CN" kern="0" lang="en-US" smtClean="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20" name="Rectangle 21"/>
            <p:cNvSpPr/>
            <p:nvPr/>
          </p:nvSpPr>
          <p:spPr>
            <a:xfrm flipV="1" rot="1089546">
              <a:off x="4001658" y="1435973"/>
              <a:ext cx="28940" cy="1289090"/>
            </a:xfrm>
            <a:prstGeom prst="rect">
              <a:avLst/>
            </a:prstGeom>
            <a:solidFill>
              <a:schemeClr val="bg1"/>
            </a:solidFill>
            <a:ln algn="ctr" cap="flat" cmpd="sng" w="9525">
              <a:solidFill>
                <a:schemeClr val="bg1"/>
              </a:solidFill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kern="0" lang="nb-NO" smtClean="0">
                <a:solidFill>
                  <a:srgbClr val="FFFFFF"/>
                </a:solidFill>
                <a:ea charset="-128" typeface="ＭＳ Ｐゴシック"/>
              </a:endParaRPr>
            </a:p>
          </p:txBody>
        </p:sp>
        <p:sp>
          <p:nvSpPr>
            <p:cNvPr id="24" name="Rectangle 64"/>
            <p:cNvSpPr/>
            <p:nvPr/>
          </p:nvSpPr>
          <p:spPr>
            <a:xfrm flipH="1" flipV="1" rot="20510454">
              <a:off x="4628376" y="1435973"/>
              <a:ext cx="28940" cy="1289090"/>
            </a:xfrm>
            <a:prstGeom prst="rect">
              <a:avLst/>
            </a:prstGeom>
            <a:solidFill>
              <a:schemeClr val="bg1"/>
            </a:solidFill>
            <a:ln algn="ctr" cap="flat" cmpd="sng" w="9525">
              <a:solidFill>
                <a:schemeClr val="bg1"/>
              </a:solidFill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kern="0" lang="nb-NO" smtClean="0">
                <a:solidFill>
                  <a:srgbClr val="FFFFFF"/>
                </a:solidFill>
                <a:ea charset="-128" typeface="ＭＳ Ｐゴシック"/>
              </a:endParaRPr>
            </a:p>
          </p:txBody>
        </p:sp>
        <p:sp>
          <p:nvSpPr>
            <p:cNvPr id="25" name="Chord 6"/>
            <p:cNvSpPr/>
            <p:nvPr/>
          </p:nvSpPr>
          <p:spPr>
            <a:xfrm rot="17417570">
              <a:off x="3728580" y="1913147"/>
              <a:ext cx="1193832" cy="1150646"/>
            </a:xfrm>
            <a:prstGeom prst="chord">
              <a:avLst>
                <a:gd fmla="val 5199952" name="adj1"/>
                <a:gd fmla="val 14095201" name="adj2"/>
              </a:avLst>
            </a:prstGeom>
            <a:solidFill>
              <a:schemeClr val="bg1"/>
            </a:solidFill>
            <a:ln algn="ctr" cap="flat" cmpd="sng" w="9525">
              <a:noFill/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altLang="zh-CN" kern="0" lang="zh-CN" smtClean="0">
                <a:solidFill>
                  <a:srgbClr val="FFFFFF"/>
                </a:solidFill>
                <a:ea charset="-128" typeface="ＭＳ Ｐゴシック"/>
              </a:endParaRPr>
            </a:p>
          </p:txBody>
        </p:sp>
        <p:sp>
          <p:nvSpPr>
            <p:cNvPr id="26" name="Ellipse 95"/>
            <p:cNvSpPr>
              <a:spLocks noChangeArrowheads="1"/>
            </p:cNvSpPr>
            <p:nvPr/>
          </p:nvSpPr>
          <p:spPr bwMode="auto">
            <a:xfrm>
              <a:off x="4200805" y="1320737"/>
              <a:ext cx="249973" cy="260525"/>
            </a:xfrm>
            <a:prstGeom prst="ellipse">
              <a:avLst/>
            </a:prstGeom>
            <a:solidFill>
              <a:schemeClr val="bg1"/>
            </a:solidFill>
            <a:ln algn="ctr" cap="flat" cmpd="sng" w="9525">
              <a:solidFill>
                <a:schemeClr val="bg1"/>
              </a:solidFill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1pPr>
              <a:lvl2pPr eaLnBrk="0" hangingPunct="0" indent="-37474525" marL="37931725"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5pPr>
              <a:lvl6pPr eaLnBrk="0" fontAlgn="base" hangingPunct="0" marL="4572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6pPr>
              <a:lvl7pPr eaLnBrk="0" fontAlgn="base" hangingPunct="0" marL="9144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7pPr>
              <a:lvl8pPr eaLnBrk="0" fontAlgn="base" hangingPunct="0" marL="13716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8pPr>
              <a:lvl9pPr eaLnBrk="0" fontAlgn="base" hangingPunct="0" marL="18288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9pPr>
            </a:lstStyle>
            <a:p>
              <a:pPr algn="ctr" eaLnBrk="1" hangingPunct="1">
                <a:defRPr/>
              </a:pPr>
              <a:endParaRPr kern="0" lang="nb-NO" sz="1800">
                <a:solidFill>
                  <a:srgbClr val="FFFFFF"/>
                </a:solidFill>
              </a:endParaRPr>
            </a:p>
          </p:txBody>
        </p:sp>
        <p:sp>
          <p:nvSpPr>
            <p:cNvPr id="27" name="Ellipse 96"/>
            <p:cNvSpPr>
              <a:spLocks noChangeArrowheads="1"/>
            </p:cNvSpPr>
            <p:nvPr/>
          </p:nvSpPr>
          <p:spPr bwMode="auto">
            <a:xfrm>
              <a:off x="4236178" y="1386793"/>
              <a:ext cx="182627" cy="1387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indent="-342900" marL="342900">
                <a:buFont typeface="Calibri"/>
                <a:buAutoNum type="arabicPeriod"/>
                <a:defRPr/>
              </a:pPr>
              <a:endParaRPr kern="0"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28" name="Måne 97"/>
            <p:cNvSpPr/>
            <p:nvPr/>
          </p:nvSpPr>
          <p:spPr bwMode="auto">
            <a:xfrm rot="16570712">
              <a:off x="4258770" y="1401724"/>
              <a:ext cx="118586" cy="239955"/>
            </a:xfrm>
            <a:prstGeom prst="moon">
              <a:avLst>
                <a:gd fmla="val 8755" name="adj"/>
              </a:avLst>
            </a:prstGeom>
            <a:solidFill>
              <a:schemeClr val="bg1"/>
            </a:solidFill>
            <a:ln algn="ctr" cap="flat" cmpd="sng" w="9525">
              <a:solidFill>
                <a:schemeClr val="bg1"/>
              </a:solidFill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1pPr>
              <a:lvl2pPr eaLnBrk="0" hangingPunct="0" indent="-37474525" marL="37931725"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5pPr>
              <a:lvl6pPr eaLnBrk="0" fontAlgn="base" hangingPunct="0" marL="4572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6pPr>
              <a:lvl7pPr eaLnBrk="0" fontAlgn="base" hangingPunct="0" marL="9144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7pPr>
              <a:lvl8pPr eaLnBrk="0" fontAlgn="base" hangingPunct="0" marL="13716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8pPr>
              <a:lvl9pPr eaLnBrk="0" fontAlgn="base" hangingPunct="0" marL="18288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9pPr>
            </a:lstStyle>
            <a:p>
              <a:pPr algn="ctr" eaLnBrk="1" hangingPunct="1">
                <a:defRPr/>
              </a:pPr>
              <a:endParaRPr kern="0" lang="nb-NO" sz="1800">
                <a:solidFill>
                  <a:srgbClr val="FFFFFF"/>
                </a:solidFill>
              </a:endParaRPr>
            </a:p>
          </p:txBody>
        </p:sp>
        <p:sp>
          <p:nvSpPr>
            <p:cNvPr id="29" name="Rectangle 68"/>
            <p:cNvSpPr/>
            <p:nvPr/>
          </p:nvSpPr>
          <p:spPr>
            <a:xfrm flipV="1" rot="1089546">
              <a:off x="6856818" y="1435973"/>
              <a:ext cx="28941" cy="1289090"/>
            </a:xfrm>
            <a:prstGeom prst="rect">
              <a:avLst/>
            </a:prstGeom>
            <a:solidFill>
              <a:schemeClr val="bg1"/>
            </a:solidFill>
            <a:ln algn="ctr" cap="flat" cmpd="sng" w="9525">
              <a:solidFill>
                <a:schemeClr val="bg1"/>
              </a:solidFill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kern="0" lang="nb-NO" smtClean="0">
                <a:solidFill>
                  <a:srgbClr val="FFFFFF"/>
                </a:solidFill>
                <a:ea charset="-128" typeface="ＭＳ Ｐゴシック"/>
              </a:endParaRPr>
            </a:p>
          </p:txBody>
        </p:sp>
        <p:sp>
          <p:nvSpPr>
            <p:cNvPr id="30" name="Rectangle 77"/>
            <p:cNvSpPr/>
            <p:nvPr/>
          </p:nvSpPr>
          <p:spPr>
            <a:xfrm flipH="1" flipV="1" rot="20510454">
              <a:off x="7483536" y="1435973"/>
              <a:ext cx="28941" cy="1289090"/>
            </a:xfrm>
            <a:prstGeom prst="rect">
              <a:avLst/>
            </a:prstGeom>
            <a:solidFill>
              <a:schemeClr val="bg1"/>
            </a:solidFill>
            <a:ln algn="ctr" cap="flat" cmpd="sng" w="9525">
              <a:solidFill>
                <a:schemeClr val="bg1"/>
              </a:solidFill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kern="0" lang="nb-NO" smtClean="0">
                <a:solidFill>
                  <a:srgbClr val="FFFFFF"/>
                </a:solidFill>
                <a:ea charset="-128" typeface="ＭＳ Ｐゴシック"/>
              </a:endParaRPr>
            </a:p>
          </p:txBody>
        </p:sp>
        <p:sp>
          <p:nvSpPr>
            <p:cNvPr id="31" name="Chord 83"/>
            <p:cNvSpPr/>
            <p:nvPr/>
          </p:nvSpPr>
          <p:spPr>
            <a:xfrm rot="17417570">
              <a:off x="6583241" y="1913646"/>
              <a:ext cx="1193832" cy="1149649"/>
            </a:xfrm>
            <a:prstGeom prst="chord">
              <a:avLst>
                <a:gd fmla="val 5199952" name="adj1"/>
                <a:gd fmla="val 14095201" name="adj2"/>
              </a:avLst>
            </a:prstGeom>
            <a:solidFill>
              <a:schemeClr val="bg1"/>
            </a:solidFill>
            <a:ln algn="ctr" cap="flat" cmpd="sng" w="9525">
              <a:solidFill>
                <a:schemeClr val="bg1"/>
              </a:solidFill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altLang="zh-CN" kern="0" lang="zh-CN" smtClean="0">
                <a:solidFill>
                  <a:srgbClr val="FFFFFF"/>
                </a:solidFill>
                <a:ea charset="-128" typeface="ＭＳ Ｐゴシック"/>
              </a:endParaRPr>
            </a:p>
          </p:txBody>
        </p:sp>
        <p:sp>
          <p:nvSpPr>
            <p:cNvPr id="34" name="Ellipse 95"/>
            <p:cNvSpPr>
              <a:spLocks noChangeArrowheads="1"/>
            </p:cNvSpPr>
            <p:nvPr/>
          </p:nvSpPr>
          <p:spPr bwMode="auto">
            <a:xfrm>
              <a:off x="7055669" y="1320737"/>
              <a:ext cx="249973" cy="260525"/>
            </a:xfrm>
            <a:prstGeom prst="ellipse">
              <a:avLst/>
            </a:prstGeom>
            <a:solidFill>
              <a:schemeClr val="bg1"/>
            </a:solidFill>
            <a:ln algn="ctr" cap="flat" cmpd="sng" w="9525">
              <a:solidFill>
                <a:schemeClr val="bg1"/>
              </a:solidFill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1pPr>
              <a:lvl2pPr eaLnBrk="0" hangingPunct="0" indent="-37474525" marL="37931725"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5pPr>
              <a:lvl6pPr eaLnBrk="0" fontAlgn="base" hangingPunct="0" marL="4572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6pPr>
              <a:lvl7pPr eaLnBrk="0" fontAlgn="base" hangingPunct="0" marL="9144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7pPr>
              <a:lvl8pPr eaLnBrk="0" fontAlgn="base" hangingPunct="0" marL="13716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8pPr>
              <a:lvl9pPr eaLnBrk="0" fontAlgn="base" hangingPunct="0" marL="18288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9pPr>
            </a:lstStyle>
            <a:p>
              <a:pPr algn="ctr" eaLnBrk="1" hangingPunct="1">
                <a:defRPr/>
              </a:pPr>
              <a:endParaRPr kern="0" lang="nb-NO" sz="1800">
                <a:solidFill>
                  <a:srgbClr val="FFFFFF"/>
                </a:solidFill>
              </a:endParaRPr>
            </a:p>
          </p:txBody>
        </p:sp>
        <p:sp>
          <p:nvSpPr>
            <p:cNvPr id="35" name="Ellipse 96"/>
            <p:cNvSpPr>
              <a:spLocks noChangeArrowheads="1"/>
            </p:cNvSpPr>
            <p:nvPr/>
          </p:nvSpPr>
          <p:spPr bwMode="auto">
            <a:xfrm>
              <a:off x="7090340" y="1375847"/>
              <a:ext cx="183624" cy="1387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indent="-342900" marL="342900">
                <a:buFont typeface="Calibri"/>
                <a:buAutoNum type="arabicPeriod"/>
                <a:defRPr/>
              </a:pPr>
              <a:endParaRPr kern="0"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36" name="Måne 97"/>
            <p:cNvSpPr/>
            <p:nvPr/>
          </p:nvSpPr>
          <p:spPr bwMode="auto">
            <a:xfrm rot="16570712">
              <a:off x="7113634" y="1401724"/>
              <a:ext cx="118586" cy="239955"/>
            </a:xfrm>
            <a:prstGeom prst="moon">
              <a:avLst>
                <a:gd fmla="val 8755" name="adj"/>
              </a:avLst>
            </a:prstGeom>
            <a:solidFill>
              <a:schemeClr val="bg1"/>
            </a:solidFill>
            <a:ln algn="ctr" cap="flat" cmpd="sng" w="9525">
              <a:solidFill>
                <a:schemeClr val="bg1"/>
              </a:solidFill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1pPr>
              <a:lvl2pPr eaLnBrk="0" hangingPunct="0" indent="-37474525" marL="37931725"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5pPr>
              <a:lvl6pPr eaLnBrk="0" fontAlgn="base" hangingPunct="0" marL="4572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6pPr>
              <a:lvl7pPr eaLnBrk="0" fontAlgn="base" hangingPunct="0" marL="9144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7pPr>
              <a:lvl8pPr eaLnBrk="0" fontAlgn="base" hangingPunct="0" marL="13716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8pPr>
              <a:lvl9pPr eaLnBrk="0" fontAlgn="base" hangingPunct="0" marL="18288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/>
                  <a:ea charset="-128" typeface="ＭＳ Ｐゴシック"/>
                </a:defRPr>
              </a:lvl9pPr>
            </a:lstStyle>
            <a:p>
              <a:pPr algn="ctr" eaLnBrk="1" hangingPunct="1">
                <a:defRPr/>
              </a:pPr>
              <a:endParaRPr kern="0" lang="nb-NO" sz="1800">
                <a:solidFill>
                  <a:srgbClr val="FFFFFF"/>
                </a:solidFill>
              </a:endParaRPr>
            </a:p>
          </p:txBody>
        </p:sp>
      </p:grpSp>
      <p:sp>
        <p:nvSpPr>
          <p:cNvPr id="37" name="Ellipse 89"/>
          <p:cNvSpPr/>
          <p:nvPr/>
        </p:nvSpPr>
        <p:spPr bwMode="auto">
          <a:xfrm>
            <a:off x="6529752" y="4004839"/>
            <a:ext cx="1175570" cy="221029"/>
          </a:xfrm>
          <a:prstGeom prst="ellipse">
            <a:avLst/>
          </a:prstGeom>
          <a:gradFill>
            <a:gsLst>
              <a:gs pos="30000">
                <a:schemeClr val="bg1">
                  <a:lumMod val="59000"/>
                </a:schemeClr>
              </a:gs>
              <a:gs pos="100000">
                <a:sysClr lastClr="FFFFFF" val="window">
                  <a:alpha val="0"/>
                </a:sysClr>
              </a:gs>
            </a:gsLst>
            <a:path path="shape">
              <a:fillToRect b="50000" l="50000" r="50000" t="50000"/>
            </a:path>
          </a:gradFill>
          <a:ln algn="ctr" cap="flat" cmpd="sng" w="9525">
            <a:noFill/>
            <a:prstDash val="soli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/>
                <a:ea charset="-128" typeface="ＭＳ Ｐゴシック"/>
              </a:defRPr>
            </a:lvl1pPr>
            <a:lvl2pPr eaLnBrk="0" hangingPunct="0" indent="-37474525" marL="37931725">
              <a:defRPr sz="2400">
                <a:solidFill>
                  <a:schemeClr val="tx1"/>
                </a:solidFill>
                <a:latin typeface="Calibri"/>
                <a:ea charset="-128" typeface="ＭＳ Ｐゴシック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/>
                <a:ea charset="-128" typeface="ＭＳ Ｐゴシック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/>
                <a:ea charset="-128" typeface="ＭＳ Ｐゴシック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/>
                <a:ea charset="-128" typeface="ＭＳ Ｐゴシック"/>
              </a:defRPr>
            </a:lvl5pPr>
            <a:lvl6pPr eaLnBrk="0" fontAlgn="base" hangingPunct="0" marL="457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/>
                <a:ea charset="-128" typeface="ＭＳ Ｐゴシック"/>
              </a:defRPr>
            </a:lvl6pPr>
            <a:lvl7pPr eaLnBrk="0" fontAlgn="base" hangingPunct="0" marL="9144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/>
                <a:ea charset="-128" typeface="ＭＳ Ｐゴシック"/>
              </a:defRPr>
            </a:lvl7pPr>
            <a:lvl8pPr eaLnBrk="0" fontAlgn="base" hangingPunct="0" marL="1371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/>
                <a:ea charset="-128" typeface="ＭＳ Ｐゴシック"/>
              </a:defRPr>
            </a:lvl8pPr>
            <a:lvl9pPr eaLnBrk="0" fontAlgn="base" hangingPunct="0" marL="1828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/>
                <a:ea charset="-128" typeface="ＭＳ Ｐゴシック"/>
              </a:defRPr>
            </a:lvl9pPr>
          </a:lstStyle>
          <a:p>
            <a:pPr algn="ctr" eaLnBrk="1" hangingPunct="1">
              <a:defRPr/>
            </a:pPr>
            <a:endParaRPr kern="0" lang="nb-NO" sz="1800">
              <a:solidFill>
                <a:srgbClr val="FFFF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66975" y="1356485"/>
            <a:ext cx="1993025" cy="2989835"/>
            <a:chOff x="766975" y="1356485"/>
            <a:chExt cx="1993025" cy="2989835"/>
          </a:xfrm>
        </p:grpSpPr>
        <p:sp>
          <p:nvSpPr>
            <p:cNvPr id="43" name="Rounded Rectangle 34"/>
            <p:cNvSpPr/>
            <p:nvPr/>
          </p:nvSpPr>
          <p:spPr>
            <a:xfrm flipH="1" rot="16200000">
              <a:off x="463388" y="1795227"/>
              <a:ext cx="2578435" cy="1971249"/>
            </a:xfrm>
            <a:prstGeom prst="roundRect">
              <a:avLst>
                <a:gd fmla="val 4902" name="adj"/>
              </a:avLst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36000"/>
                  </a:schemeClr>
                </a:gs>
                <a:gs pos="100000">
                  <a:schemeClr val="tx1">
                    <a:lumMod val="75000"/>
                    <a:lumOff val="25000"/>
                    <a:alpha val="16000"/>
                  </a:schemeClr>
                </a:gs>
              </a:gsLst>
              <a:lin ang="120000" scaled="0"/>
            </a:gra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ea charset="-128" typeface="ＭＳ Ｐゴシック"/>
              </a:endParaRPr>
            </a:p>
          </p:txBody>
        </p:sp>
        <p:sp>
          <p:nvSpPr>
            <p:cNvPr id="39" name="Round Same Side Corner Rectangle 30"/>
            <p:cNvSpPr/>
            <p:nvPr/>
          </p:nvSpPr>
          <p:spPr>
            <a:xfrm>
              <a:off x="766975" y="1362044"/>
              <a:ext cx="1971250" cy="215463"/>
            </a:xfrm>
            <a:prstGeom prst="round2SameRect">
              <a:avLst>
                <a:gd fmla="val 27778" name="adj1"/>
                <a:gd fmla="val 0" name="adj2"/>
              </a:avLst>
            </a:prstGeom>
            <a:gradFill flip="none" rotWithShape="1">
              <a:gsLst>
                <a:gs pos="0">
                  <a:srgbClr val="FB0036"/>
                </a:gs>
                <a:gs pos="100000">
                  <a:srgbClr val="B40010"/>
                </a:gs>
              </a:gsLst>
              <a:lin ang="16440000" scaled="0"/>
            </a:gradFill>
            <a:ln algn="ctr" cap="flat" cmpd="sng" w="9525">
              <a:solidFill>
                <a:srgbClr val="C00000"/>
              </a:solidFill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kern="0" lang="nb-NO" smtClean="0">
                <a:solidFill>
                  <a:srgbClr val="FFFFFF"/>
                </a:solidFill>
              </a:endParaRPr>
            </a:p>
          </p:txBody>
        </p:sp>
        <p:sp>
          <p:nvSpPr>
            <p:cNvPr id="40" name="Rektangel 76"/>
            <p:cNvSpPr>
              <a:spLocks noChangeArrowheads="1"/>
            </p:cNvSpPr>
            <p:nvPr/>
          </p:nvSpPr>
          <p:spPr bwMode="auto">
            <a:xfrm>
              <a:off x="1249634" y="1356485"/>
              <a:ext cx="1005943" cy="259080"/>
            </a:xfrm>
            <a:prstGeom prst="rect">
              <a:avLst/>
            </a:prstGeom>
            <a:no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altLang="en-US" b="1" lang="zh-CN" noProof="1" smtClean="0" sz="1100">
                  <a:solidFill>
                    <a:srgbClr val="FFFFFF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  <a:cs typeface="Arial"/>
                </a:rPr>
                <a:t>添加标题</a:t>
              </a:r>
            </a:p>
          </p:txBody>
        </p:sp>
        <p:sp>
          <p:nvSpPr>
            <p:cNvPr id="44" name="Text Box 15"/>
            <p:cNvSpPr txBox="1">
              <a:spLocks noChangeArrowheads="1"/>
            </p:cNvSpPr>
            <p:nvPr/>
          </p:nvSpPr>
          <p:spPr bwMode="auto">
            <a:xfrm>
              <a:off x="796398" y="1771256"/>
              <a:ext cx="1963602" cy="1700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/>
                </a:defRPr>
              </a:lvl1pPr>
              <a:lvl2pPr eaLnBrk="0" hangingPunct="0" indent="-285750" marL="742950">
                <a:defRPr baseline="-25000">
                  <a:solidFill>
                    <a:schemeClr val="tx1"/>
                  </a:solidFill>
                  <a:latin typeface="Arial"/>
                </a:defRPr>
              </a:lvl2pPr>
              <a:lvl3pPr eaLnBrk="0" hangingPunct="0" indent="-228600" marL="1143000">
                <a:defRPr baseline="-25000">
                  <a:solidFill>
                    <a:schemeClr val="tx1"/>
                  </a:solidFill>
                  <a:latin typeface="Arial"/>
                </a:defRPr>
              </a:lvl3pPr>
              <a:lvl4pPr eaLnBrk="0" hangingPunct="0" indent="-228600" marL="1600200">
                <a:defRPr baseline="-25000">
                  <a:solidFill>
                    <a:schemeClr val="tx1"/>
                  </a:solidFill>
                  <a:latin typeface="Arial"/>
                </a:defRPr>
              </a:lvl4pPr>
              <a:lvl5pPr eaLnBrk="0" hangingPunct="0" indent="-228600" marL="2057400">
                <a:defRPr baseline="-25000">
                  <a:solidFill>
                    <a:schemeClr val="tx1"/>
                  </a:solidFill>
                  <a:latin typeface="Arial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/>
                </a:defRPr>
              </a:lvl9pPr>
            </a:lstStyle>
            <a:p>
              <a:r>
                <a:rPr altLang="en-US" lang="zh-CN" smtClean="0" sz="1600">
                  <a:solidFill>
                    <a:prstClr val="white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 添加文字内容</a:t>
              </a:r>
            </a:p>
            <a:p>
              <a:r>
                <a:rPr altLang="en-US" lang="zh-CN" smtClean="0" sz="1600">
                  <a:solidFill>
                    <a:prstClr val="white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 添加文字内容</a:t>
              </a:r>
            </a:p>
            <a:p>
              <a:r>
                <a:rPr altLang="en-US" lang="zh-CN" smtClean="0" sz="1600">
                  <a:solidFill>
                    <a:prstClr val="white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 添加文字内容</a:t>
              </a:r>
            </a:p>
            <a:p>
              <a:r>
                <a:rPr altLang="en-US" lang="zh-CN" smtClean="0" sz="1600">
                  <a:solidFill>
                    <a:prstClr val="white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 添加文字内容</a:t>
              </a:r>
            </a:p>
            <a:p>
              <a:r>
                <a:rPr altLang="en-US" lang="zh-CN" smtClean="0" sz="1600">
                  <a:solidFill>
                    <a:prstClr val="white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 添加文字内容</a:t>
              </a:r>
            </a:p>
            <a:p>
              <a:r>
                <a:rPr altLang="en-US" lang="zh-CN" smtClean="0" sz="1600">
                  <a:solidFill>
                    <a:prstClr val="white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 添加文字内容</a:t>
              </a:r>
            </a:p>
            <a:p>
              <a:r>
                <a:rPr altLang="en-US" lang="zh-CN" smtClean="0" sz="1600">
                  <a:solidFill>
                    <a:prstClr val="white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 添加文字内容</a:t>
              </a:r>
            </a:p>
            <a:p>
              <a:r>
                <a:rPr altLang="en-US" lang="zh-CN" smtClean="0" sz="1600">
                  <a:solidFill>
                    <a:prstClr val="white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 添加文字内容</a:t>
              </a:r>
            </a:p>
            <a:p>
              <a:endParaRPr altLang="en-US" lang="zh-CN" smtClean="0" sz="160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endParaRPr altLang="en-US" lang="zh-CN" smtClean="0" sz="160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</p:spTree>
    <p:extLst>
      <p:ext uri="{BB962C8B-B14F-4D97-AF65-F5344CB8AC3E}">
        <p14:creationId val="1173717412"/>
      </p:ext>
    </p:extLst>
  </p:cSld>
  <p:clrMapOvr>
    <a:masterClrMapping/>
  </p:clrMapOvr>
  <p:transition advTm="1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mph" presetID="32" presetSubtype="0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dur="1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300" fill="hold" id="17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300" fill="hold" id="1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300" fill="hold" id="1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300" fill="hold" id="2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1" nodeType="withEffect" presetClass="emph" presetID="26" presetSubtype="0" repeatCount="3000">
                                  <p:stCondLst>
                                    <p:cond delay="7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4" nodeType="withEffect" presetClass="emph" presetID="26" presetSubtype="0" repeatCount="300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5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6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19"/>
      <p:bldP grpId="0" spid="37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gdLst>
              <a:gd fmla="*/ 0 w 3505200" name="connsiteX0"/>
              <a:gd fmla="*/ 0 h 444000" name="connsiteY0"/>
              <a:gd fmla="*/ 3505200 w 3505200" name="connsiteX1"/>
              <a:gd fmla="*/ 0 h 444000" name="connsiteY1"/>
              <a:gd fmla="*/ 3253740 w 3505200" name="connsiteX2"/>
              <a:gd fmla="*/ 257846 h 444000" name="connsiteY2"/>
              <a:gd fmla="*/ 3505200 w 3505200" name="connsiteX3"/>
              <a:gd fmla="*/ 444000 h 444000" name="connsiteY3"/>
              <a:gd fmla="*/ 0 w 3505200" name="connsiteX4"/>
              <a:gd fmla="*/ 444000 h 444000" name="connsiteY4"/>
              <a:gd fmla="*/ 0 w 3505200" name="connsiteX5"/>
              <a:gd fmla="*/ 0 h 44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4000" w="35052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>
                <a:solidFill>
                  <a:prstClr val="white"/>
                </a:solidFill>
              </a:rPr>
              <a:t>单击此处添加标题</a:t>
            </a:r>
          </a:p>
        </p:txBody>
      </p:sp>
      <p:grpSp>
        <p:nvGrpSpPr>
          <p:cNvPr id="26" name="Group 9"/>
          <p:cNvGrpSpPr/>
          <p:nvPr/>
        </p:nvGrpSpPr>
        <p:grpSpPr>
          <a:xfrm>
            <a:off x="1266563" y="1094874"/>
            <a:ext cx="3848030" cy="3113784"/>
            <a:chExt cx="9251" cy="7487"/>
          </a:xfrm>
          <a:solidFill>
            <a:schemeClr val="bg1"/>
          </a:solidFill>
          <a:effectLst>
            <a:outerShdw algn="l" blurRad="50800" dist="38100" rotWithShape="0">
              <a:prstClr val="black">
                <a:alpha val="40000"/>
              </a:prstClr>
            </a:outerShdw>
          </a:effectLst>
        </p:grpSpPr>
        <p:grpSp>
          <p:nvGrpSpPr>
            <p:cNvPr id="27" name="Group 10"/>
            <p:cNvGrpSpPr/>
            <p:nvPr/>
          </p:nvGrpSpPr>
          <p:grpSpPr>
            <a:xfrm>
              <a:off x="2405" y="2296"/>
              <a:ext cx="5056" cy="3856"/>
              <a:chExt cx="5056" cy="3856"/>
            </a:xfrm>
            <a:grpFill/>
          </p:grpSpPr>
          <p:sp>
            <p:nvSpPr>
              <p:cNvPr id="55" name="Freeform 26"/>
              <p:cNvSpPr/>
              <p:nvPr/>
            </p:nvSpPr>
            <p:spPr bwMode="auto">
              <a:xfrm>
                <a:off x="3621" y="1364"/>
                <a:ext cx="1035" cy="981"/>
              </a:xfrm>
              <a:custGeom>
                <a:gdLst>
                  <a:gd fmla="*/ 478 w 560" name="T0"/>
                  <a:gd fmla="*/ 542 h 542" name="T1"/>
                  <a:gd fmla="*/ 400 w 560" name="T2"/>
                  <a:gd fmla="*/ 518 h 542" name="T3"/>
                  <a:gd fmla="*/ 360 w 560" name="T4"/>
                  <a:gd fmla="*/ 516 h 542" name="T5"/>
                  <a:gd fmla="*/ 334 w 560" name="T6"/>
                  <a:gd fmla="*/ 502 h 542" name="T7"/>
                  <a:gd fmla="*/ 282 w 560" name="T8"/>
                  <a:gd fmla="*/ 454 h 542" name="T9"/>
                  <a:gd fmla="*/ 116 w 560" name="T10"/>
                  <a:gd fmla="*/ 434 h 542" name="T11"/>
                  <a:gd fmla="*/ 90 w 560" name="T12"/>
                  <a:gd fmla="*/ 418 h 542" name="T13"/>
                  <a:gd fmla="*/ 74 w 560" name="T14"/>
                  <a:gd fmla="*/ 406 h 542" name="T15"/>
                  <a:gd fmla="*/ 60 w 560" name="T16"/>
                  <a:gd fmla="*/ 386 h 542" name="T17"/>
                  <a:gd fmla="*/ 54 w 560" name="T18"/>
                  <a:gd fmla="*/ 356 h 542" name="T19"/>
                  <a:gd fmla="*/ 18 w 560" name="T20"/>
                  <a:gd fmla="*/ 292 h 542" name="T21"/>
                  <a:gd fmla="*/ 0 w 560" name="T22"/>
                  <a:gd fmla="*/ 208 h 542" name="T23"/>
                  <a:gd fmla="*/ 26 w 560" name="T24"/>
                  <a:gd fmla="*/ 198 h 542" name="T25"/>
                  <a:gd fmla="*/ 50 w 560" name="T26"/>
                  <a:gd fmla="*/ 182 h 542" name="T27"/>
                  <a:gd fmla="*/ 68 w 560" name="T28"/>
                  <a:gd fmla="*/ 172 h 542" name="T29"/>
                  <a:gd fmla="*/ 104 w 560" name="T30"/>
                  <a:gd fmla="*/ 164 h 542" name="T31"/>
                  <a:gd fmla="*/ 138 w 560" name="T32"/>
                  <a:gd fmla="*/ 144 h 542" name="T33"/>
                  <a:gd fmla="*/ 172 w 560" name="T34"/>
                  <a:gd fmla="*/ 138 h 542" name="T35"/>
                  <a:gd fmla="*/ 222 w 560" name="T36"/>
                  <a:gd fmla="*/ 118 h 542" name="T37"/>
                  <a:gd fmla="*/ 258 w 560" name="T38"/>
                  <a:gd fmla="*/ 82 h 542" name="T39"/>
                  <a:gd fmla="*/ 274 w 560" name="T40"/>
                  <a:gd fmla="*/ 64 h 542" name="T41"/>
                  <a:gd fmla="*/ 280 w 560" name="T42"/>
                  <a:gd fmla="*/ 44 h 542" name="T43"/>
                  <a:gd fmla="*/ 284 w 560" name="T44"/>
                  <a:gd fmla="*/ 0 h 542" name="T45"/>
                  <a:gd fmla="*/ 414 w 560" name="T46"/>
                  <a:gd fmla="*/ 12 h 542" name="T47"/>
                  <a:gd fmla="*/ 436 w 560" name="T48"/>
                  <a:gd fmla="*/ 38 h 542" name="T49"/>
                  <a:gd fmla="*/ 444 w 560" name="T50"/>
                  <a:gd fmla="*/ 58 h 542" name="T51"/>
                  <a:gd fmla="*/ 442 w 560" name="T52"/>
                  <a:gd fmla="*/ 74 h 542" name="T53"/>
                  <a:gd fmla="*/ 426 w 560" name="T54"/>
                  <a:gd fmla="*/ 88 h 542" name="T55"/>
                  <a:gd fmla="*/ 412 w 560" name="T56"/>
                  <a:gd fmla="*/ 104 h 542" name="T57"/>
                  <a:gd fmla="*/ 402 w 560" name="T58"/>
                  <a:gd fmla="*/ 120 h 542" name="T59"/>
                  <a:gd fmla="*/ 396 w 560" name="T60"/>
                  <a:gd fmla="*/ 130 h 542" name="T61"/>
                  <a:gd fmla="*/ 434 w 560" name="T62"/>
                  <a:gd fmla="*/ 162 h 542" name="T63"/>
                  <a:gd fmla="*/ 456 w 560" name="T64"/>
                  <a:gd fmla="*/ 180 h 542" name="T65"/>
                  <a:gd fmla="*/ 476 w 560" name="T66"/>
                  <a:gd fmla="*/ 192 h 542" name="T67"/>
                  <a:gd fmla="*/ 498 w 560" name="T68"/>
                  <a:gd fmla="*/ 192 h 542" name="T69"/>
                  <a:gd fmla="*/ 516 w 560" name="T70"/>
                  <a:gd fmla="*/ 188 h 542" name="T71"/>
                  <a:gd fmla="*/ 532 w 560" name="T72"/>
                  <a:gd fmla="*/ 204 h 542" name="T73"/>
                  <a:gd fmla="*/ 558 w 560" name="T74"/>
                  <a:gd fmla="*/ 234 h 542" name="T75"/>
                  <a:gd fmla="*/ 554 w 560" name="T76"/>
                  <a:gd fmla="*/ 244 h 542" name="T77"/>
                  <a:gd fmla="*/ 548 w 560" name="T78"/>
                  <a:gd fmla="*/ 270 h 542" name="T79"/>
                  <a:gd fmla="*/ 528 w 560" name="T80"/>
                  <a:gd fmla="*/ 276 h 542" name="T81"/>
                  <a:gd fmla="*/ 504 w 560" name="T82"/>
                  <a:gd fmla="*/ 240 h 542" name="T83"/>
                  <a:gd fmla="*/ 492 w 560" name="T84"/>
                  <a:gd fmla="*/ 232 h 542" name="T85"/>
                  <a:gd fmla="*/ 472 w 560" name="T86"/>
                  <a:gd fmla="*/ 232 h 542" name="T87"/>
                  <a:gd fmla="*/ 466 w 560" name="T88"/>
                  <a:gd fmla="*/ 316 h 542" name="T89"/>
                  <a:gd fmla="*/ 442 w 560" name="T90"/>
                  <a:gd fmla="*/ 344 h 542" name="T91"/>
                  <a:gd fmla="*/ 428 w 560" name="T92"/>
                  <a:gd fmla="*/ 376 h 542" name="T93"/>
                  <a:gd fmla="*/ 450 w 560" name="T94"/>
                  <a:gd fmla="*/ 392 h 542" name="T95"/>
                  <a:gd fmla="*/ 462 w 560" name="T96"/>
                  <a:gd fmla="*/ 434 h 542" name="T97"/>
                  <a:gd fmla="*/ 474 w 560" name="T98"/>
                  <a:gd fmla="*/ 444 h 542" name="T99"/>
                  <a:gd fmla="*/ 486 w 560" name="T100"/>
                  <a:gd fmla="*/ 446 h 542" name="T101"/>
                  <a:gd fmla="*/ 498 w 560" name="T102"/>
                  <a:gd fmla="*/ 436 h 542" name="T103"/>
                  <a:gd fmla="*/ 514 w 560" name="T104"/>
                  <a:gd fmla="*/ 436 h 542" name="T105"/>
                  <a:gd fmla="*/ 526 w 560" name="T106"/>
                  <a:gd fmla="*/ 464 h 542" name="T107"/>
                  <a:gd fmla="*/ 530 w 560" name="T108"/>
                  <a:gd fmla="*/ 484 h 542" name="T109"/>
                  <a:gd fmla="*/ 526 w 560" name="T110"/>
                  <a:gd fmla="*/ 502 h 542" name="T111"/>
                  <a:gd fmla="*/ 506 w 560" name="T112"/>
                  <a:gd fmla="*/ 510 h 542" name="T113"/>
                  <a:gd fmla="*/ 478 w 560" name="T114"/>
                  <a:gd fmla="*/ 542 h 542" name="T115"/>
                  <a:gd fmla="*/ 0 w 560" name="T116"/>
                  <a:gd fmla="*/ 0 h 542" name="T117"/>
                  <a:gd fmla="*/ 560 w 560" name="T118"/>
                  <a:gd fmla="*/ 542 h 542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T119" l="T116" r="T118" t="T117"/>
                <a:pathLst>
                  <a:path h="542" w="560">
                    <a:moveTo>
                      <a:pt x="478" y="542"/>
                    </a:moveTo>
                    <a:lnTo>
                      <a:pt x="478" y="542"/>
                    </a:lnTo>
                    <a:lnTo>
                      <a:pt x="434" y="536"/>
                    </a:lnTo>
                    <a:lnTo>
                      <a:pt x="400" y="518"/>
                    </a:lnTo>
                    <a:lnTo>
                      <a:pt x="376" y="518"/>
                    </a:lnTo>
                    <a:lnTo>
                      <a:pt x="360" y="516"/>
                    </a:lnTo>
                    <a:lnTo>
                      <a:pt x="346" y="512"/>
                    </a:lnTo>
                    <a:lnTo>
                      <a:pt x="334" y="502"/>
                    </a:lnTo>
                    <a:lnTo>
                      <a:pt x="316" y="476"/>
                    </a:lnTo>
                    <a:lnTo>
                      <a:pt x="282" y="454"/>
                    </a:lnTo>
                    <a:lnTo>
                      <a:pt x="162" y="452"/>
                    </a:lnTo>
                    <a:lnTo>
                      <a:pt x="116" y="434"/>
                    </a:lnTo>
                    <a:lnTo>
                      <a:pt x="96" y="424"/>
                    </a:lnTo>
                    <a:lnTo>
                      <a:pt x="90" y="418"/>
                    </a:lnTo>
                    <a:lnTo>
                      <a:pt x="84" y="412"/>
                    </a:lnTo>
                    <a:lnTo>
                      <a:pt x="74" y="406"/>
                    </a:lnTo>
                    <a:lnTo>
                      <a:pt x="68" y="398"/>
                    </a:lnTo>
                    <a:lnTo>
                      <a:pt x="60" y="386"/>
                    </a:lnTo>
                    <a:lnTo>
                      <a:pt x="58" y="370"/>
                    </a:lnTo>
                    <a:lnTo>
                      <a:pt x="54" y="356"/>
                    </a:lnTo>
                    <a:lnTo>
                      <a:pt x="42" y="332"/>
                    </a:lnTo>
                    <a:lnTo>
                      <a:pt x="18" y="292"/>
                    </a:lnTo>
                    <a:lnTo>
                      <a:pt x="2" y="246"/>
                    </a:lnTo>
                    <a:lnTo>
                      <a:pt x="0" y="208"/>
                    </a:lnTo>
                    <a:lnTo>
                      <a:pt x="14" y="206"/>
                    </a:lnTo>
                    <a:lnTo>
                      <a:pt x="26" y="198"/>
                    </a:lnTo>
                    <a:lnTo>
                      <a:pt x="40" y="190"/>
                    </a:lnTo>
                    <a:lnTo>
                      <a:pt x="50" y="182"/>
                    </a:lnTo>
                    <a:lnTo>
                      <a:pt x="58" y="176"/>
                    </a:lnTo>
                    <a:lnTo>
                      <a:pt x="68" y="172"/>
                    </a:lnTo>
                    <a:lnTo>
                      <a:pt x="86" y="170"/>
                    </a:lnTo>
                    <a:lnTo>
                      <a:pt x="104" y="164"/>
                    </a:lnTo>
                    <a:lnTo>
                      <a:pt x="120" y="156"/>
                    </a:lnTo>
                    <a:lnTo>
                      <a:pt x="138" y="144"/>
                    </a:lnTo>
                    <a:lnTo>
                      <a:pt x="154" y="142"/>
                    </a:lnTo>
                    <a:lnTo>
                      <a:pt x="172" y="138"/>
                    </a:lnTo>
                    <a:lnTo>
                      <a:pt x="208" y="128"/>
                    </a:lnTo>
                    <a:lnTo>
                      <a:pt x="222" y="118"/>
                    </a:lnTo>
                    <a:lnTo>
                      <a:pt x="234" y="106"/>
                    </a:lnTo>
                    <a:lnTo>
                      <a:pt x="258" y="82"/>
                    </a:lnTo>
                    <a:lnTo>
                      <a:pt x="266" y="74"/>
                    </a:lnTo>
                    <a:lnTo>
                      <a:pt x="274" y="64"/>
                    </a:lnTo>
                    <a:lnTo>
                      <a:pt x="278" y="54"/>
                    </a:lnTo>
                    <a:lnTo>
                      <a:pt x="280" y="44"/>
                    </a:lnTo>
                    <a:lnTo>
                      <a:pt x="284" y="20"/>
                    </a:lnTo>
                    <a:lnTo>
                      <a:pt x="284" y="0"/>
                    </a:lnTo>
                    <a:lnTo>
                      <a:pt x="338" y="12"/>
                    </a:lnTo>
                    <a:lnTo>
                      <a:pt x="414" y="12"/>
                    </a:lnTo>
                    <a:lnTo>
                      <a:pt x="428" y="32"/>
                    </a:lnTo>
                    <a:lnTo>
                      <a:pt x="436" y="38"/>
                    </a:lnTo>
                    <a:lnTo>
                      <a:pt x="442" y="50"/>
                    </a:lnTo>
                    <a:lnTo>
                      <a:pt x="444" y="58"/>
                    </a:lnTo>
                    <a:lnTo>
                      <a:pt x="444" y="66"/>
                    </a:lnTo>
                    <a:lnTo>
                      <a:pt x="442" y="74"/>
                    </a:lnTo>
                    <a:lnTo>
                      <a:pt x="438" y="82"/>
                    </a:lnTo>
                    <a:lnTo>
                      <a:pt x="426" y="88"/>
                    </a:lnTo>
                    <a:lnTo>
                      <a:pt x="418" y="96"/>
                    </a:lnTo>
                    <a:lnTo>
                      <a:pt x="412" y="104"/>
                    </a:lnTo>
                    <a:lnTo>
                      <a:pt x="408" y="118"/>
                    </a:lnTo>
                    <a:lnTo>
                      <a:pt x="402" y="120"/>
                    </a:lnTo>
                    <a:lnTo>
                      <a:pt x="396" y="122"/>
                    </a:lnTo>
                    <a:lnTo>
                      <a:pt x="396" y="130"/>
                    </a:lnTo>
                    <a:lnTo>
                      <a:pt x="432" y="156"/>
                    </a:lnTo>
                    <a:lnTo>
                      <a:pt x="434" y="162"/>
                    </a:lnTo>
                    <a:lnTo>
                      <a:pt x="448" y="174"/>
                    </a:lnTo>
                    <a:lnTo>
                      <a:pt x="456" y="180"/>
                    </a:lnTo>
                    <a:lnTo>
                      <a:pt x="466" y="186"/>
                    </a:lnTo>
                    <a:lnTo>
                      <a:pt x="476" y="192"/>
                    </a:lnTo>
                    <a:lnTo>
                      <a:pt x="488" y="194"/>
                    </a:lnTo>
                    <a:lnTo>
                      <a:pt x="498" y="192"/>
                    </a:lnTo>
                    <a:lnTo>
                      <a:pt x="510" y="186"/>
                    </a:lnTo>
                    <a:lnTo>
                      <a:pt x="516" y="188"/>
                    </a:lnTo>
                    <a:lnTo>
                      <a:pt x="520" y="192"/>
                    </a:lnTo>
                    <a:lnTo>
                      <a:pt x="532" y="204"/>
                    </a:lnTo>
                    <a:lnTo>
                      <a:pt x="560" y="226"/>
                    </a:lnTo>
                    <a:lnTo>
                      <a:pt x="558" y="234"/>
                    </a:lnTo>
                    <a:lnTo>
                      <a:pt x="556" y="240"/>
                    </a:lnTo>
                    <a:lnTo>
                      <a:pt x="554" y="244"/>
                    </a:lnTo>
                    <a:lnTo>
                      <a:pt x="550" y="256"/>
                    </a:lnTo>
                    <a:lnTo>
                      <a:pt x="548" y="270"/>
                    </a:lnTo>
                    <a:lnTo>
                      <a:pt x="544" y="282"/>
                    </a:lnTo>
                    <a:lnTo>
                      <a:pt x="528" y="276"/>
                    </a:lnTo>
                    <a:lnTo>
                      <a:pt x="514" y="256"/>
                    </a:lnTo>
                    <a:lnTo>
                      <a:pt x="504" y="240"/>
                    </a:lnTo>
                    <a:lnTo>
                      <a:pt x="500" y="234"/>
                    </a:lnTo>
                    <a:lnTo>
                      <a:pt x="492" y="232"/>
                    </a:lnTo>
                    <a:lnTo>
                      <a:pt x="484" y="230"/>
                    </a:lnTo>
                    <a:lnTo>
                      <a:pt x="472" y="232"/>
                    </a:lnTo>
                    <a:lnTo>
                      <a:pt x="474" y="302"/>
                    </a:lnTo>
                    <a:lnTo>
                      <a:pt x="466" y="316"/>
                    </a:lnTo>
                    <a:lnTo>
                      <a:pt x="454" y="330"/>
                    </a:lnTo>
                    <a:lnTo>
                      <a:pt x="442" y="344"/>
                    </a:lnTo>
                    <a:lnTo>
                      <a:pt x="428" y="354"/>
                    </a:lnTo>
                    <a:lnTo>
                      <a:pt x="428" y="376"/>
                    </a:lnTo>
                    <a:lnTo>
                      <a:pt x="436" y="384"/>
                    </a:lnTo>
                    <a:lnTo>
                      <a:pt x="450" y="392"/>
                    </a:lnTo>
                    <a:lnTo>
                      <a:pt x="460" y="430"/>
                    </a:lnTo>
                    <a:lnTo>
                      <a:pt x="462" y="434"/>
                    </a:lnTo>
                    <a:lnTo>
                      <a:pt x="466" y="438"/>
                    </a:lnTo>
                    <a:lnTo>
                      <a:pt x="474" y="444"/>
                    </a:lnTo>
                    <a:lnTo>
                      <a:pt x="480" y="446"/>
                    </a:lnTo>
                    <a:lnTo>
                      <a:pt x="486" y="446"/>
                    </a:lnTo>
                    <a:lnTo>
                      <a:pt x="492" y="440"/>
                    </a:lnTo>
                    <a:lnTo>
                      <a:pt x="498" y="436"/>
                    </a:lnTo>
                    <a:lnTo>
                      <a:pt x="504" y="434"/>
                    </a:lnTo>
                    <a:lnTo>
                      <a:pt x="514" y="436"/>
                    </a:lnTo>
                    <a:lnTo>
                      <a:pt x="520" y="448"/>
                    </a:lnTo>
                    <a:lnTo>
                      <a:pt x="526" y="464"/>
                    </a:lnTo>
                    <a:lnTo>
                      <a:pt x="528" y="474"/>
                    </a:lnTo>
                    <a:lnTo>
                      <a:pt x="530" y="484"/>
                    </a:lnTo>
                    <a:lnTo>
                      <a:pt x="530" y="492"/>
                    </a:lnTo>
                    <a:lnTo>
                      <a:pt x="526" y="502"/>
                    </a:lnTo>
                    <a:lnTo>
                      <a:pt x="516" y="504"/>
                    </a:lnTo>
                    <a:lnTo>
                      <a:pt x="506" y="510"/>
                    </a:lnTo>
                    <a:lnTo>
                      <a:pt x="492" y="522"/>
                    </a:lnTo>
                    <a:lnTo>
                      <a:pt x="478" y="54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107763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None/>
                </a:pPr>
                <a:endParaRPr altLang="en-US" lang="zh-CN" smtClean="0" sz="2800">
                  <a:solidFill>
                    <a:srgbClr val="000000"/>
                  </a:solidFill>
                  <a:latin charset="0" pitchFamily="34" typeface="Arial"/>
                </a:endParaRPr>
              </a:p>
            </p:txBody>
          </p:sp>
          <p:sp>
            <p:nvSpPr>
              <p:cNvPr id="56" name="Freeform 28"/>
              <p:cNvSpPr/>
              <p:nvPr/>
            </p:nvSpPr>
            <p:spPr bwMode="auto">
              <a:xfrm>
                <a:off x="0" y="705"/>
                <a:ext cx="2290" cy="1628"/>
              </a:xfrm>
              <a:custGeom>
                <a:gdLst>
                  <a:gd fmla="*/ 510 w 1236" name="T0"/>
                  <a:gd fmla="*/ 834 h 900" name="T1"/>
                  <a:gd fmla="*/ 460 w 1236" name="T2"/>
                  <a:gd fmla="*/ 772 h 900" name="T3"/>
                  <a:gd fmla="*/ 310 w 1236" name="T4"/>
                  <a:gd fmla="*/ 762 h 900" name="T5"/>
                  <a:gd fmla="*/ 248 w 1236" name="T6"/>
                  <a:gd fmla="*/ 724 h 900" name="T7"/>
                  <a:gd fmla="*/ 158 w 1236" name="T8"/>
                  <a:gd fmla="*/ 692 h 900" name="T9"/>
                  <a:gd fmla="*/ 138 w 1236" name="T10"/>
                  <a:gd fmla="*/ 662 h 900" name="T11"/>
                  <a:gd fmla="*/ 70 w 1236" name="T12"/>
                  <a:gd fmla="*/ 640 h 900" name="T13"/>
                  <a:gd fmla="*/ 32 w 1236" name="T14"/>
                  <a:gd fmla="*/ 610 h 900" name="T15"/>
                  <a:gd fmla="*/ 6 w 1236" name="T16"/>
                  <a:gd fmla="*/ 542 h 900" name="T17"/>
                  <a:gd fmla="*/ 22 w 1236" name="T18"/>
                  <a:gd fmla="*/ 366 h 900" name="T19"/>
                  <a:gd fmla="*/ 10 w 1236" name="T20"/>
                  <a:gd fmla="*/ 328 h 900" name="T21"/>
                  <a:gd fmla="*/ 42 w 1236" name="T22"/>
                  <a:gd fmla="*/ 330 h 900" name="T23"/>
                  <a:gd fmla="*/ 66 w 1236" name="T24"/>
                  <a:gd fmla="*/ 312 h 900" name="T25"/>
                  <a:gd fmla="*/ 98 w 1236" name="T26"/>
                  <a:gd fmla="*/ 336 h 900" name="T27"/>
                  <a:gd fmla="*/ 150 w 1236" name="T28"/>
                  <a:gd fmla="*/ 336 h 900" name="T29"/>
                  <a:gd fmla="*/ 138 w 1236" name="T30"/>
                  <a:gd fmla="*/ 274 h 900" name="T31"/>
                  <a:gd fmla="*/ 140 w 1236" name="T32"/>
                  <a:gd fmla="*/ 252 h 900" name="T33"/>
                  <a:gd fmla="*/ 188 w 1236" name="T34"/>
                  <a:gd fmla="*/ 200 h 900" name="T35"/>
                  <a:gd fmla="*/ 172 w 1236" name="T36"/>
                  <a:gd fmla="*/ 174 h 900" name="T37"/>
                  <a:gd fmla="*/ 132 w 1236" name="T38"/>
                  <a:gd fmla="*/ 128 h 900" name="T39"/>
                  <a:gd fmla="*/ 116 w 1236" name="T40"/>
                  <a:gd fmla="*/ 114 h 900" name="T41"/>
                  <a:gd fmla="*/ 118 w 1236" name="T42"/>
                  <a:gd fmla="*/ 92 h 900" name="T43"/>
                  <a:gd fmla="*/ 104 w 1236" name="T44"/>
                  <a:gd fmla="*/ 66 h 900" name="T45"/>
                  <a:gd fmla="*/ 176 w 1236" name="T46"/>
                  <a:gd fmla="*/ 50 h 900" name="T47"/>
                  <a:gd fmla="*/ 280 w 1236" name="T48"/>
                  <a:gd fmla="*/ 24 h 900" name="T49"/>
                  <a:gd fmla="*/ 358 w 1236" name="T50"/>
                  <a:gd fmla="*/ 0 h 900" name="T51"/>
                  <a:gd fmla="*/ 462 w 1236" name="T52"/>
                  <a:gd fmla="*/ 10 h 900" name="T53"/>
                  <a:gd fmla="*/ 526 w 1236" name="T54"/>
                  <a:gd fmla="*/ 22 h 900" name="T55"/>
                  <a:gd fmla="*/ 654 w 1236" name="T56"/>
                  <a:gd fmla="*/ 114 h 900" name="T57"/>
                  <a:gd fmla="*/ 722 w 1236" name="T58"/>
                  <a:gd fmla="*/ 94 h 900" name="T59"/>
                  <a:gd fmla="*/ 720 w 1236" name="T60"/>
                  <a:gd fmla="*/ 56 h 900" name="T61"/>
                  <a:gd fmla="*/ 792 w 1236" name="T62"/>
                  <a:gd fmla="*/ 72 h 900" name="T63"/>
                  <a:gd fmla="*/ 930 w 1236" name="T64"/>
                  <a:gd fmla="*/ 128 h 900" name="T65"/>
                  <a:gd fmla="*/ 964 w 1236" name="T66"/>
                  <a:gd fmla="*/ 140 h 900" name="T67"/>
                  <a:gd fmla="*/ 1116 w 1236" name="T68"/>
                  <a:gd fmla="*/ 238 h 900" name="T69"/>
                  <a:gd fmla="*/ 1188 w 1236" name="T70"/>
                  <a:gd fmla="*/ 294 h 900" name="T71"/>
                  <a:gd fmla="*/ 1228 w 1236" name="T72"/>
                  <a:gd fmla="*/ 422 h 900" name="T73"/>
                  <a:gd fmla="*/ 1232 w 1236" name="T74"/>
                  <a:gd fmla="*/ 458 h 900" name="T75"/>
                  <a:gd fmla="*/ 1184 w 1236" name="T76"/>
                  <a:gd fmla="*/ 496 h 900" name="T77"/>
                  <a:gd fmla="*/ 1120 w 1236" name="T78"/>
                  <a:gd fmla="*/ 584 h 900" name="T79"/>
                  <a:gd fmla="*/ 1144 w 1236" name="T80"/>
                  <a:gd fmla="*/ 626 h 900" name="T81"/>
                  <a:gd fmla="*/ 1086 w 1236" name="T82"/>
                  <a:gd fmla="*/ 606 h 900" name="T83"/>
                  <a:gd fmla="*/ 1030 w 1236" name="T84"/>
                  <a:gd fmla="*/ 632 h 900" name="T85"/>
                  <a:gd fmla="*/ 1042 w 1236" name="T86"/>
                  <a:gd fmla="*/ 672 h 900" name="T87"/>
                  <a:gd fmla="*/ 1080 w 1236" name="T88"/>
                  <a:gd fmla="*/ 780 h 900" name="T89"/>
                  <a:gd fmla="*/ 1068 w 1236" name="T90"/>
                  <a:gd fmla="*/ 798 h 900" name="T91"/>
                  <a:gd fmla="*/ 1028 w 1236" name="T92"/>
                  <a:gd fmla="*/ 808 h 900" name="T93"/>
                  <a:gd fmla="*/ 968 w 1236" name="T94"/>
                  <a:gd fmla="*/ 804 h 900" name="T95"/>
                  <a:gd fmla="*/ 936 w 1236" name="T96"/>
                  <a:gd fmla="*/ 786 h 900" name="T97"/>
                  <a:gd fmla="*/ 914 w 1236" name="T98"/>
                  <a:gd fmla="*/ 800 h 900" name="T99"/>
                  <a:gd fmla="*/ 830 w 1236" name="T100"/>
                  <a:gd fmla="*/ 722 h 900" name="T101"/>
                  <a:gd fmla="*/ 820 w 1236" name="T102"/>
                  <a:gd fmla="*/ 682 h 900" name="T103"/>
                  <a:gd fmla="*/ 758 w 1236" name="T104"/>
                  <a:gd fmla="*/ 652 h 900" name="T105"/>
                  <a:gd fmla="*/ 700 w 1236" name="T106"/>
                  <a:gd fmla="*/ 662 h 900" name="T107"/>
                  <a:gd fmla="*/ 722 w 1236" name="T108"/>
                  <a:gd fmla="*/ 746 h 900" name="T109"/>
                  <a:gd fmla="*/ 694 w 1236" name="T110"/>
                  <a:gd fmla="*/ 786 h 900" name="T111"/>
                  <a:gd fmla="*/ 694 w 1236" name="T112"/>
                  <a:gd fmla="*/ 818 h 900" name="T113"/>
                  <a:gd fmla="*/ 652 w 1236" name="T114"/>
                  <a:gd fmla="*/ 878 h 900" name="T115"/>
                  <a:gd fmla="*/ 618 w 1236" name="T116"/>
                  <a:gd fmla="*/ 896 h 900" name="T117"/>
                  <a:gd fmla="*/ 604 w 1236" name="T118"/>
                  <a:gd fmla="*/ 880 h 900" name="T119"/>
                  <a:gd fmla="*/ 568 w 1236" name="T120"/>
                  <a:gd fmla="*/ 880 h 900" name="T121"/>
                  <a:gd fmla="*/ 0 w 1236" name="T122"/>
                  <a:gd fmla="*/ 0 h 900" name="T123"/>
                  <a:gd fmla="*/ 1236 w 1236" name="T124"/>
                  <a:gd fmla="*/ 900 h 900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T125" l="T122" r="T124" t="T123"/>
                <a:pathLst>
                  <a:path h="900" w="1236">
                    <a:moveTo>
                      <a:pt x="552" y="900"/>
                    </a:moveTo>
                    <a:lnTo>
                      <a:pt x="552" y="900"/>
                    </a:lnTo>
                    <a:lnTo>
                      <a:pt x="522" y="874"/>
                    </a:lnTo>
                    <a:lnTo>
                      <a:pt x="510" y="834"/>
                    </a:lnTo>
                    <a:lnTo>
                      <a:pt x="494" y="798"/>
                    </a:lnTo>
                    <a:lnTo>
                      <a:pt x="486" y="790"/>
                    </a:lnTo>
                    <a:lnTo>
                      <a:pt x="478" y="782"/>
                    </a:lnTo>
                    <a:lnTo>
                      <a:pt x="460" y="772"/>
                    </a:lnTo>
                    <a:lnTo>
                      <a:pt x="444" y="766"/>
                    </a:lnTo>
                    <a:lnTo>
                      <a:pt x="430" y="762"/>
                    </a:lnTo>
                    <a:lnTo>
                      <a:pt x="322" y="764"/>
                    </a:lnTo>
                    <a:lnTo>
                      <a:pt x="310" y="762"/>
                    </a:lnTo>
                    <a:lnTo>
                      <a:pt x="298" y="758"/>
                    </a:lnTo>
                    <a:lnTo>
                      <a:pt x="278" y="748"/>
                    </a:lnTo>
                    <a:lnTo>
                      <a:pt x="262" y="736"/>
                    </a:lnTo>
                    <a:lnTo>
                      <a:pt x="248" y="724"/>
                    </a:lnTo>
                    <a:lnTo>
                      <a:pt x="220" y="720"/>
                    </a:lnTo>
                    <a:lnTo>
                      <a:pt x="198" y="712"/>
                    </a:lnTo>
                    <a:lnTo>
                      <a:pt x="176" y="704"/>
                    </a:lnTo>
                    <a:lnTo>
                      <a:pt x="158" y="692"/>
                    </a:lnTo>
                    <a:lnTo>
                      <a:pt x="156" y="686"/>
                    </a:lnTo>
                    <a:lnTo>
                      <a:pt x="154" y="680"/>
                    </a:lnTo>
                    <a:lnTo>
                      <a:pt x="148" y="670"/>
                    </a:lnTo>
                    <a:lnTo>
                      <a:pt x="138" y="662"/>
                    </a:lnTo>
                    <a:lnTo>
                      <a:pt x="118" y="658"/>
                    </a:lnTo>
                    <a:lnTo>
                      <a:pt x="100" y="654"/>
                    </a:lnTo>
                    <a:lnTo>
                      <a:pt x="84" y="648"/>
                    </a:lnTo>
                    <a:lnTo>
                      <a:pt x="70" y="640"/>
                    </a:lnTo>
                    <a:lnTo>
                      <a:pt x="62" y="638"/>
                    </a:lnTo>
                    <a:lnTo>
                      <a:pt x="54" y="634"/>
                    </a:lnTo>
                    <a:lnTo>
                      <a:pt x="42" y="624"/>
                    </a:lnTo>
                    <a:lnTo>
                      <a:pt x="32" y="610"/>
                    </a:lnTo>
                    <a:lnTo>
                      <a:pt x="24" y="596"/>
                    </a:lnTo>
                    <a:lnTo>
                      <a:pt x="18" y="580"/>
                    </a:lnTo>
                    <a:lnTo>
                      <a:pt x="12" y="566"/>
                    </a:lnTo>
                    <a:lnTo>
                      <a:pt x="6" y="542"/>
                    </a:lnTo>
                    <a:lnTo>
                      <a:pt x="0" y="412"/>
                    </a:lnTo>
                    <a:lnTo>
                      <a:pt x="14" y="388"/>
                    </a:lnTo>
                    <a:lnTo>
                      <a:pt x="18" y="376"/>
                    </a:lnTo>
                    <a:lnTo>
                      <a:pt x="22" y="366"/>
                    </a:lnTo>
                    <a:lnTo>
                      <a:pt x="20" y="352"/>
                    </a:lnTo>
                    <a:lnTo>
                      <a:pt x="16" y="340"/>
                    </a:lnTo>
                    <a:lnTo>
                      <a:pt x="12" y="332"/>
                    </a:lnTo>
                    <a:lnTo>
                      <a:pt x="10" y="328"/>
                    </a:lnTo>
                    <a:lnTo>
                      <a:pt x="22" y="326"/>
                    </a:lnTo>
                    <a:lnTo>
                      <a:pt x="26" y="328"/>
                    </a:lnTo>
                    <a:lnTo>
                      <a:pt x="32" y="330"/>
                    </a:lnTo>
                    <a:lnTo>
                      <a:pt x="42" y="330"/>
                    </a:lnTo>
                    <a:lnTo>
                      <a:pt x="50" y="320"/>
                    </a:lnTo>
                    <a:lnTo>
                      <a:pt x="52" y="314"/>
                    </a:lnTo>
                    <a:lnTo>
                      <a:pt x="60" y="312"/>
                    </a:lnTo>
                    <a:lnTo>
                      <a:pt x="66" y="312"/>
                    </a:lnTo>
                    <a:lnTo>
                      <a:pt x="72" y="316"/>
                    </a:lnTo>
                    <a:lnTo>
                      <a:pt x="78" y="320"/>
                    </a:lnTo>
                    <a:lnTo>
                      <a:pt x="90" y="330"/>
                    </a:lnTo>
                    <a:lnTo>
                      <a:pt x="98" y="336"/>
                    </a:lnTo>
                    <a:lnTo>
                      <a:pt x="108" y="342"/>
                    </a:lnTo>
                    <a:lnTo>
                      <a:pt x="128" y="342"/>
                    </a:lnTo>
                    <a:lnTo>
                      <a:pt x="140" y="340"/>
                    </a:lnTo>
                    <a:lnTo>
                      <a:pt x="150" y="336"/>
                    </a:lnTo>
                    <a:lnTo>
                      <a:pt x="158" y="326"/>
                    </a:lnTo>
                    <a:lnTo>
                      <a:pt x="158" y="300"/>
                    </a:lnTo>
                    <a:lnTo>
                      <a:pt x="148" y="286"/>
                    </a:lnTo>
                    <a:lnTo>
                      <a:pt x="138" y="274"/>
                    </a:lnTo>
                    <a:lnTo>
                      <a:pt x="136" y="270"/>
                    </a:lnTo>
                    <a:lnTo>
                      <a:pt x="136" y="264"/>
                    </a:lnTo>
                    <a:lnTo>
                      <a:pt x="136" y="258"/>
                    </a:lnTo>
                    <a:lnTo>
                      <a:pt x="140" y="252"/>
                    </a:lnTo>
                    <a:lnTo>
                      <a:pt x="168" y="236"/>
                    </a:lnTo>
                    <a:lnTo>
                      <a:pt x="180" y="224"/>
                    </a:lnTo>
                    <a:lnTo>
                      <a:pt x="184" y="212"/>
                    </a:lnTo>
                    <a:lnTo>
                      <a:pt x="188" y="200"/>
                    </a:lnTo>
                    <a:lnTo>
                      <a:pt x="186" y="192"/>
                    </a:lnTo>
                    <a:lnTo>
                      <a:pt x="184" y="184"/>
                    </a:lnTo>
                    <a:lnTo>
                      <a:pt x="178" y="178"/>
                    </a:lnTo>
                    <a:lnTo>
                      <a:pt x="172" y="174"/>
                    </a:lnTo>
                    <a:lnTo>
                      <a:pt x="160" y="164"/>
                    </a:lnTo>
                    <a:lnTo>
                      <a:pt x="152" y="150"/>
                    </a:lnTo>
                    <a:lnTo>
                      <a:pt x="142" y="138"/>
                    </a:lnTo>
                    <a:lnTo>
                      <a:pt x="132" y="128"/>
                    </a:lnTo>
                    <a:lnTo>
                      <a:pt x="126" y="126"/>
                    </a:lnTo>
                    <a:lnTo>
                      <a:pt x="122" y="126"/>
                    </a:lnTo>
                    <a:lnTo>
                      <a:pt x="120" y="120"/>
                    </a:lnTo>
                    <a:lnTo>
                      <a:pt x="116" y="114"/>
                    </a:lnTo>
                    <a:lnTo>
                      <a:pt x="114" y="110"/>
                    </a:lnTo>
                    <a:lnTo>
                      <a:pt x="114" y="104"/>
                    </a:lnTo>
                    <a:lnTo>
                      <a:pt x="118" y="98"/>
                    </a:lnTo>
                    <a:lnTo>
                      <a:pt x="118" y="92"/>
                    </a:lnTo>
                    <a:lnTo>
                      <a:pt x="118" y="86"/>
                    </a:lnTo>
                    <a:lnTo>
                      <a:pt x="116" y="80"/>
                    </a:lnTo>
                    <a:lnTo>
                      <a:pt x="110" y="70"/>
                    </a:lnTo>
                    <a:lnTo>
                      <a:pt x="104" y="66"/>
                    </a:lnTo>
                    <a:lnTo>
                      <a:pt x="104" y="58"/>
                    </a:lnTo>
                    <a:lnTo>
                      <a:pt x="120" y="56"/>
                    </a:lnTo>
                    <a:lnTo>
                      <a:pt x="138" y="52"/>
                    </a:lnTo>
                    <a:lnTo>
                      <a:pt x="176" y="50"/>
                    </a:lnTo>
                    <a:lnTo>
                      <a:pt x="214" y="46"/>
                    </a:lnTo>
                    <a:lnTo>
                      <a:pt x="234" y="42"/>
                    </a:lnTo>
                    <a:lnTo>
                      <a:pt x="252" y="38"/>
                    </a:lnTo>
                    <a:lnTo>
                      <a:pt x="280" y="24"/>
                    </a:lnTo>
                    <a:lnTo>
                      <a:pt x="310" y="12"/>
                    </a:lnTo>
                    <a:lnTo>
                      <a:pt x="324" y="6"/>
                    </a:lnTo>
                    <a:lnTo>
                      <a:pt x="340" y="4"/>
                    </a:lnTo>
                    <a:lnTo>
                      <a:pt x="358" y="0"/>
                    </a:lnTo>
                    <a:lnTo>
                      <a:pt x="378" y="0"/>
                    </a:lnTo>
                    <a:lnTo>
                      <a:pt x="400" y="10"/>
                    </a:lnTo>
                    <a:lnTo>
                      <a:pt x="430" y="8"/>
                    </a:lnTo>
                    <a:lnTo>
                      <a:pt x="462" y="10"/>
                    </a:lnTo>
                    <a:lnTo>
                      <a:pt x="478" y="10"/>
                    </a:lnTo>
                    <a:lnTo>
                      <a:pt x="494" y="12"/>
                    </a:lnTo>
                    <a:lnTo>
                      <a:pt x="510" y="16"/>
                    </a:lnTo>
                    <a:lnTo>
                      <a:pt x="526" y="22"/>
                    </a:lnTo>
                    <a:lnTo>
                      <a:pt x="604" y="72"/>
                    </a:lnTo>
                    <a:lnTo>
                      <a:pt x="612" y="84"/>
                    </a:lnTo>
                    <a:lnTo>
                      <a:pt x="638" y="104"/>
                    </a:lnTo>
                    <a:lnTo>
                      <a:pt x="654" y="114"/>
                    </a:lnTo>
                    <a:lnTo>
                      <a:pt x="676" y="122"/>
                    </a:lnTo>
                    <a:lnTo>
                      <a:pt x="706" y="122"/>
                    </a:lnTo>
                    <a:lnTo>
                      <a:pt x="720" y="110"/>
                    </a:lnTo>
                    <a:lnTo>
                      <a:pt x="722" y="94"/>
                    </a:lnTo>
                    <a:lnTo>
                      <a:pt x="720" y="80"/>
                    </a:lnTo>
                    <a:lnTo>
                      <a:pt x="718" y="68"/>
                    </a:lnTo>
                    <a:lnTo>
                      <a:pt x="716" y="58"/>
                    </a:lnTo>
                    <a:lnTo>
                      <a:pt x="720" y="56"/>
                    </a:lnTo>
                    <a:lnTo>
                      <a:pt x="724" y="54"/>
                    </a:lnTo>
                    <a:lnTo>
                      <a:pt x="736" y="52"/>
                    </a:lnTo>
                    <a:lnTo>
                      <a:pt x="762" y="52"/>
                    </a:lnTo>
                    <a:lnTo>
                      <a:pt x="792" y="72"/>
                    </a:lnTo>
                    <a:lnTo>
                      <a:pt x="822" y="80"/>
                    </a:lnTo>
                    <a:lnTo>
                      <a:pt x="858" y="84"/>
                    </a:lnTo>
                    <a:lnTo>
                      <a:pt x="898" y="104"/>
                    </a:lnTo>
                    <a:lnTo>
                      <a:pt x="930" y="128"/>
                    </a:lnTo>
                    <a:lnTo>
                      <a:pt x="930" y="132"/>
                    </a:lnTo>
                    <a:lnTo>
                      <a:pt x="940" y="140"/>
                    </a:lnTo>
                    <a:lnTo>
                      <a:pt x="952" y="142"/>
                    </a:lnTo>
                    <a:lnTo>
                      <a:pt x="964" y="140"/>
                    </a:lnTo>
                    <a:lnTo>
                      <a:pt x="992" y="136"/>
                    </a:lnTo>
                    <a:lnTo>
                      <a:pt x="1032" y="184"/>
                    </a:lnTo>
                    <a:lnTo>
                      <a:pt x="1088" y="224"/>
                    </a:lnTo>
                    <a:lnTo>
                      <a:pt x="1116" y="238"/>
                    </a:lnTo>
                    <a:lnTo>
                      <a:pt x="1166" y="238"/>
                    </a:lnTo>
                    <a:lnTo>
                      <a:pt x="1174" y="250"/>
                    </a:lnTo>
                    <a:lnTo>
                      <a:pt x="1182" y="272"/>
                    </a:lnTo>
                    <a:lnTo>
                      <a:pt x="1188" y="294"/>
                    </a:lnTo>
                    <a:lnTo>
                      <a:pt x="1194" y="316"/>
                    </a:lnTo>
                    <a:lnTo>
                      <a:pt x="1216" y="368"/>
                    </a:lnTo>
                    <a:lnTo>
                      <a:pt x="1220" y="412"/>
                    </a:lnTo>
                    <a:lnTo>
                      <a:pt x="1228" y="422"/>
                    </a:lnTo>
                    <a:lnTo>
                      <a:pt x="1234" y="436"/>
                    </a:lnTo>
                    <a:lnTo>
                      <a:pt x="1236" y="444"/>
                    </a:lnTo>
                    <a:lnTo>
                      <a:pt x="1236" y="452"/>
                    </a:lnTo>
                    <a:lnTo>
                      <a:pt x="1232" y="458"/>
                    </a:lnTo>
                    <a:lnTo>
                      <a:pt x="1226" y="466"/>
                    </a:lnTo>
                    <a:lnTo>
                      <a:pt x="1200" y="482"/>
                    </a:lnTo>
                    <a:lnTo>
                      <a:pt x="1192" y="488"/>
                    </a:lnTo>
                    <a:lnTo>
                      <a:pt x="1184" y="496"/>
                    </a:lnTo>
                    <a:lnTo>
                      <a:pt x="1172" y="514"/>
                    </a:lnTo>
                    <a:lnTo>
                      <a:pt x="1156" y="542"/>
                    </a:lnTo>
                    <a:lnTo>
                      <a:pt x="1120" y="568"/>
                    </a:lnTo>
                    <a:lnTo>
                      <a:pt x="1120" y="584"/>
                    </a:lnTo>
                    <a:lnTo>
                      <a:pt x="1154" y="614"/>
                    </a:lnTo>
                    <a:lnTo>
                      <a:pt x="1152" y="620"/>
                    </a:lnTo>
                    <a:lnTo>
                      <a:pt x="1148" y="624"/>
                    </a:lnTo>
                    <a:lnTo>
                      <a:pt x="1144" y="626"/>
                    </a:lnTo>
                    <a:lnTo>
                      <a:pt x="1138" y="628"/>
                    </a:lnTo>
                    <a:lnTo>
                      <a:pt x="1128" y="628"/>
                    </a:lnTo>
                    <a:lnTo>
                      <a:pt x="1120" y="628"/>
                    </a:lnTo>
                    <a:lnTo>
                      <a:pt x="1086" y="606"/>
                    </a:lnTo>
                    <a:lnTo>
                      <a:pt x="1052" y="604"/>
                    </a:lnTo>
                    <a:lnTo>
                      <a:pt x="1038" y="606"/>
                    </a:lnTo>
                    <a:lnTo>
                      <a:pt x="1030" y="608"/>
                    </a:lnTo>
                    <a:lnTo>
                      <a:pt x="1030" y="632"/>
                    </a:lnTo>
                    <a:lnTo>
                      <a:pt x="1030" y="642"/>
                    </a:lnTo>
                    <a:lnTo>
                      <a:pt x="1032" y="652"/>
                    </a:lnTo>
                    <a:lnTo>
                      <a:pt x="1036" y="662"/>
                    </a:lnTo>
                    <a:lnTo>
                      <a:pt x="1042" y="672"/>
                    </a:lnTo>
                    <a:lnTo>
                      <a:pt x="1052" y="682"/>
                    </a:lnTo>
                    <a:lnTo>
                      <a:pt x="1064" y="694"/>
                    </a:lnTo>
                    <a:lnTo>
                      <a:pt x="1064" y="730"/>
                    </a:lnTo>
                    <a:lnTo>
                      <a:pt x="1080" y="780"/>
                    </a:lnTo>
                    <a:lnTo>
                      <a:pt x="1078" y="788"/>
                    </a:lnTo>
                    <a:lnTo>
                      <a:pt x="1076" y="792"/>
                    </a:lnTo>
                    <a:lnTo>
                      <a:pt x="1074" y="796"/>
                    </a:lnTo>
                    <a:lnTo>
                      <a:pt x="1068" y="798"/>
                    </a:lnTo>
                    <a:lnTo>
                      <a:pt x="1058" y="800"/>
                    </a:lnTo>
                    <a:lnTo>
                      <a:pt x="1046" y="800"/>
                    </a:lnTo>
                    <a:lnTo>
                      <a:pt x="1034" y="804"/>
                    </a:lnTo>
                    <a:lnTo>
                      <a:pt x="1028" y="808"/>
                    </a:lnTo>
                    <a:lnTo>
                      <a:pt x="1014" y="818"/>
                    </a:lnTo>
                    <a:lnTo>
                      <a:pt x="1004" y="818"/>
                    </a:lnTo>
                    <a:lnTo>
                      <a:pt x="996" y="806"/>
                    </a:lnTo>
                    <a:lnTo>
                      <a:pt x="968" y="804"/>
                    </a:lnTo>
                    <a:lnTo>
                      <a:pt x="968" y="798"/>
                    </a:lnTo>
                    <a:lnTo>
                      <a:pt x="964" y="794"/>
                    </a:lnTo>
                    <a:lnTo>
                      <a:pt x="956" y="788"/>
                    </a:lnTo>
                    <a:lnTo>
                      <a:pt x="936" y="786"/>
                    </a:lnTo>
                    <a:lnTo>
                      <a:pt x="934" y="792"/>
                    </a:lnTo>
                    <a:lnTo>
                      <a:pt x="926" y="796"/>
                    </a:lnTo>
                    <a:lnTo>
                      <a:pt x="920" y="800"/>
                    </a:lnTo>
                    <a:lnTo>
                      <a:pt x="914" y="800"/>
                    </a:lnTo>
                    <a:lnTo>
                      <a:pt x="908" y="786"/>
                    </a:lnTo>
                    <a:lnTo>
                      <a:pt x="878" y="780"/>
                    </a:lnTo>
                    <a:lnTo>
                      <a:pt x="836" y="732"/>
                    </a:lnTo>
                    <a:lnTo>
                      <a:pt x="830" y="722"/>
                    </a:lnTo>
                    <a:lnTo>
                      <a:pt x="830" y="710"/>
                    </a:lnTo>
                    <a:lnTo>
                      <a:pt x="828" y="698"/>
                    </a:lnTo>
                    <a:lnTo>
                      <a:pt x="824" y="690"/>
                    </a:lnTo>
                    <a:lnTo>
                      <a:pt x="820" y="682"/>
                    </a:lnTo>
                    <a:lnTo>
                      <a:pt x="808" y="670"/>
                    </a:lnTo>
                    <a:lnTo>
                      <a:pt x="796" y="658"/>
                    </a:lnTo>
                    <a:lnTo>
                      <a:pt x="778" y="654"/>
                    </a:lnTo>
                    <a:lnTo>
                      <a:pt x="758" y="652"/>
                    </a:lnTo>
                    <a:lnTo>
                      <a:pt x="724" y="654"/>
                    </a:lnTo>
                    <a:lnTo>
                      <a:pt x="706" y="656"/>
                    </a:lnTo>
                    <a:lnTo>
                      <a:pt x="702" y="660"/>
                    </a:lnTo>
                    <a:lnTo>
                      <a:pt x="700" y="662"/>
                    </a:lnTo>
                    <a:lnTo>
                      <a:pt x="698" y="674"/>
                    </a:lnTo>
                    <a:lnTo>
                      <a:pt x="698" y="694"/>
                    </a:lnTo>
                    <a:lnTo>
                      <a:pt x="722" y="726"/>
                    </a:lnTo>
                    <a:lnTo>
                      <a:pt x="722" y="746"/>
                    </a:lnTo>
                    <a:lnTo>
                      <a:pt x="712" y="758"/>
                    </a:lnTo>
                    <a:lnTo>
                      <a:pt x="700" y="772"/>
                    </a:lnTo>
                    <a:lnTo>
                      <a:pt x="696" y="778"/>
                    </a:lnTo>
                    <a:lnTo>
                      <a:pt x="694" y="786"/>
                    </a:lnTo>
                    <a:lnTo>
                      <a:pt x="694" y="796"/>
                    </a:lnTo>
                    <a:lnTo>
                      <a:pt x="698" y="804"/>
                    </a:lnTo>
                    <a:lnTo>
                      <a:pt x="698" y="810"/>
                    </a:lnTo>
                    <a:lnTo>
                      <a:pt x="694" y="818"/>
                    </a:lnTo>
                    <a:lnTo>
                      <a:pt x="684" y="834"/>
                    </a:lnTo>
                    <a:lnTo>
                      <a:pt x="664" y="862"/>
                    </a:lnTo>
                    <a:lnTo>
                      <a:pt x="658" y="870"/>
                    </a:lnTo>
                    <a:lnTo>
                      <a:pt x="652" y="878"/>
                    </a:lnTo>
                    <a:lnTo>
                      <a:pt x="644" y="882"/>
                    </a:lnTo>
                    <a:lnTo>
                      <a:pt x="634" y="886"/>
                    </a:lnTo>
                    <a:lnTo>
                      <a:pt x="624" y="898"/>
                    </a:lnTo>
                    <a:lnTo>
                      <a:pt x="618" y="896"/>
                    </a:lnTo>
                    <a:lnTo>
                      <a:pt x="612" y="896"/>
                    </a:lnTo>
                    <a:lnTo>
                      <a:pt x="608" y="890"/>
                    </a:lnTo>
                    <a:lnTo>
                      <a:pt x="604" y="884"/>
                    </a:lnTo>
                    <a:lnTo>
                      <a:pt x="604" y="880"/>
                    </a:lnTo>
                    <a:lnTo>
                      <a:pt x="598" y="878"/>
                    </a:lnTo>
                    <a:lnTo>
                      <a:pt x="594" y="876"/>
                    </a:lnTo>
                    <a:lnTo>
                      <a:pt x="582" y="876"/>
                    </a:lnTo>
                    <a:lnTo>
                      <a:pt x="568" y="880"/>
                    </a:lnTo>
                    <a:lnTo>
                      <a:pt x="560" y="892"/>
                    </a:lnTo>
                    <a:lnTo>
                      <a:pt x="556" y="896"/>
                    </a:lnTo>
                    <a:lnTo>
                      <a:pt x="552" y="9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107763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None/>
                </a:pPr>
                <a:endParaRPr altLang="en-US" lang="zh-CN" smtClean="0" sz="2800">
                  <a:solidFill>
                    <a:srgbClr val="000000"/>
                  </a:solidFill>
                  <a:latin charset="0" pitchFamily="34" typeface="Arial"/>
                </a:endParaRPr>
              </a:p>
            </p:txBody>
          </p:sp>
          <p:sp>
            <p:nvSpPr>
              <p:cNvPr id="57" name="Freeform 32"/>
              <p:cNvSpPr/>
              <p:nvPr/>
            </p:nvSpPr>
            <p:spPr bwMode="auto">
              <a:xfrm>
                <a:off x="4066" y="0"/>
                <a:ext cx="991" cy="1393"/>
              </a:xfrm>
              <a:custGeom>
                <a:gdLst>
                  <a:gd fmla="*/ 108 w 536" name="T0"/>
                  <a:gd fmla="*/ 754 h 768" name="T1"/>
                  <a:gd fmla="*/ 16 w 536" name="T2"/>
                  <a:gd fmla="*/ 712 h 768" name="T3"/>
                  <a:gd fmla="*/ 66 w 536" name="T4"/>
                  <a:gd fmla="*/ 608 h 768" name="T5"/>
                  <a:gd fmla="*/ 42 w 536" name="T6"/>
                  <a:gd fmla="*/ 544 h 768" name="T7"/>
                  <a:gd fmla="*/ 10 w 536" name="T8"/>
                  <a:gd fmla="*/ 482 h 768" name="T9"/>
                  <a:gd fmla="*/ 40 w 536" name="T10"/>
                  <a:gd fmla="*/ 450 h 768" name="T11"/>
                  <a:gd fmla="*/ 64 w 536" name="T12"/>
                  <a:gd fmla="*/ 362 h 768" name="T13"/>
                  <a:gd fmla="*/ 18 w 536" name="T14"/>
                  <a:gd fmla="*/ 320 h 768" name="T15"/>
                  <a:gd fmla="*/ 46 w 536" name="T16"/>
                  <a:gd fmla="*/ 282 h 768" name="T17"/>
                  <a:gd fmla="*/ 10 w 536" name="T18"/>
                  <a:gd fmla="*/ 220 h 768" name="T19"/>
                  <a:gd fmla="*/ 22 w 536" name="T20"/>
                  <a:gd fmla="*/ 144 h 768" name="T21"/>
                  <a:gd fmla="*/ 44 w 536" name="T22"/>
                  <a:gd fmla="*/ 84 h 768" name="T23"/>
                  <a:gd fmla="*/ 70 w 536" name="T24"/>
                  <a:gd fmla="*/ 88 h 768" name="T25"/>
                  <a:gd fmla="*/ 72 w 536" name="T26"/>
                  <a:gd fmla="*/ 118 h 768" name="T27"/>
                  <a:gd fmla="*/ 76 w 536" name="T28"/>
                  <a:gd fmla="*/ 142 h 768" name="T29"/>
                  <a:gd fmla="*/ 124 w 536" name="T30"/>
                  <a:gd fmla="*/ 154 h 768" name="T31"/>
                  <a:gd fmla="*/ 136 w 536" name="T32"/>
                  <a:gd fmla="*/ 134 h 768" name="T33"/>
                  <a:gd fmla="*/ 180 w 536" name="T34"/>
                  <a:gd fmla="*/ 106 h 768" name="T35"/>
                  <a:gd fmla="*/ 240 w 536" name="T36"/>
                  <a:gd fmla="*/ 98 h 768" name="T37"/>
                  <a:gd fmla="*/ 266 w 536" name="T38"/>
                  <a:gd fmla="*/ 22 h 768" name="T39"/>
                  <a:gd fmla="*/ 310 w 536" name="T40"/>
                  <a:gd fmla="*/ 0 h 768" name="T41"/>
                  <a:gd fmla="*/ 332 w 536" name="T42"/>
                  <a:gd fmla="*/ 40 h 768" name="T43"/>
                  <a:gd fmla="*/ 378 w 536" name="T44"/>
                  <a:gd fmla="*/ 128 h 768" name="T45"/>
                  <a:gd fmla="*/ 424 w 536" name="T46"/>
                  <a:gd fmla="*/ 138 h 768" name="T47"/>
                  <a:gd fmla="*/ 444 w 536" name="T48"/>
                  <a:gd fmla="*/ 152 h 768" name="T49"/>
                  <a:gd fmla="*/ 430 w 536" name="T50"/>
                  <a:gd fmla="*/ 188 h 768" name="T51"/>
                  <a:gd fmla="*/ 448 w 536" name="T52"/>
                  <a:gd fmla="*/ 210 h 768" name="T53"/>
                  <a:gd fmla="*/ 500 w 536" name="T54"/>
                  <a:gd fmla="*/ 238 h 768" name="T55"/>
                  <a:gd fmla="*/ 486 w 536" name="T56"/>
                  <a:gd fmla="*/ 336 h 768" name="T57"/>
                  <a:gd fmla="*/ 450 w 536" name="T58"/>
                  <a:gd fmla="*/ 370 h 768" name="T59"/>
                  <a:gd fmla="*/ 382 w 536" name="T60"/>
                  <a:gd fmla="*/ 372 h 768" name="T61"/>
                  <a:gd fmla="*/ 346 w 536" name="T62"/>
                  <a:gd fmla="*/ 332 h 768" name="T63"/>
                  <a:gd fmla="*/ 344 w 536" name="T64"/>
                  <a:gd fmla="*/ 288 h 768" name="T65"/>
                  <a:gd fmla="*/ 312 w 536" name="T66"/>
                  <a:gd fmla="*/ 232 h 768" name="T67"/>
                  <a:gd fmla="*/ 278 w 536" name="T68"/>
                  <a:gd fmla="*/ 198 h 768" name="T69"/>
                  <a:gd fmla="*/ 258 w 536" name="T70"/>
                  <a:gd fmla="*/ 184 h 768" name="T71"/>
                  <a:gd fmla="*/ 226 w 536" name="T72"/>
                  <a:gd fmla="*/ 190 h 768" name="T73"/>
                  <a:gd fmla="*/ 194 w 536" name="T74"/>
                  <a:gd fmla="*/ 228 h 768" name="T75"/>
                  <a:gd fmla="*/ 178 w 536" name="T76"/>
                  <a:gd fmla="*/ 266 h 768" name="T77"/>
                  <a:gd fmla="*/ 172 w 536" name="T78"/>
                  <a:gd fmla="*/ 298 h 768" name="T79"/>
                  <a:gd fmla="*/ 142 w 536" name="T80"/>
                  <a:gd fmla="*/ 314 h 768" name="T81"/>
                  <a:gd fmla="*/ 140 w 536" name="T82"/>
                  <a:gd fmla="*/ 356 h 768" name="T83"/>
                  <a:gd fmla="*/ 222 w 536" name="T84"/>
                  <a:gd fmla="*/ 346 h 768" name="T85"/>
                  <a:gd fmla="*/ 252 w 536" name="T86"/>
                  <a:gd fmla="*/ 342 h 768" name="T87"/>
                  <a:gd fmla="*/ 274 w 536" name="T88"/>
                  <a:gd fmla="*/ 360 h 768" name="T89"/>
                  <a:gd fmla="*/ 314 w 536" name="T90"/>
                  <a:gd fmla="*/ 448 h 768" name="T91"/>
                  <a:gd fmla="*/ 372 w 536" name="T92"/>
                  <a:gd fmla="*/ 502 h 768" name="T93"/>
                  <a:gd fmla="*/ 346 w 536" name="T94"/>
                  <a:gd fmla="*/ 520 h 768" name="T95"/>
                  <a:gd fmla="*/ 312 w 536" name="T96"/>
                  <a:gd fmla="*/ 554 h 768" name="T97"/>
                  <a:gd fmla="*/ 254 w 536" name="T98"/>
                  <a:gd fmla="*/ 592 h 768" name="T99"/>
                  <a:gd fmla="*/ 190 w 536" name="T100"/>
                  <a:gd fmla="*/ 662 h 768" name="T101"/>
                  <a:gd fmla="*/ 180 w 536" name="T102"/>
                  <a:gd fmla="*/ 730 h 768" name="T103"/>
                  <a:gd fmla="*/ 0 w 536" name="T104"/>
                  <a:gd fmla="*/ 0 h 768" name="T105"/>
                  <a:gd fmla="*/ 536 w 536" name="T106"/>
                  <a:gd fmla="*/ 768 h 768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T107" l="T104" r="T106" t="T105"/>
                <a:pathLst>
                  <a:path h="768" w="536">
                    <a:moveTo>
                      <a:pt x="192" y="768"/>
                    </a:moveTo>
                    <a:lnTo>
                      <a:pt x="192" y="768"/>
                    </a:lnTo>
                    <a:lnTo>
                      <a:pt x="178" y="754"/>
                    </a:lnTo>
                    <a:lnTo>
                      <a:pt x="108" y="754"/>
                    </a:lnTo>
                    <a:lnTo>
                      <a:pt x="44" y="740"/>
                    </a:lnTo>
                    <a:lnTo>
                      <a:pt x="32" y="730"/>
                    </a:lnTo>
                    <a:lnTo>
                      <a:pt x="22" y="720"/>
                    </a:lnTo>
                    <a:lnTo>
                      <a:pt x="16" y="712"/>
                    </a:lnTo>
                    <a:lnTo>
                      <a:pt x="14" y="708"/>
                    </a:lnTo>
                    <a:lnTo>
                      <a:pt x="52" y="664"/>
                    </a:lnTo>
                    <a:lnTo>
                      <a:pt x="62" y="630"/>
                    </a:lnTo>
                    <a:lnTo>
                      <a:pt x="66" y="608"/>
                    </a:lnTo>
                    <a:lnTo>
                      <a:pt x="64" y="588"/>
                    </a:lnTo>
                    <a:lnTo>
                      <a:pt x="58" y="572"/>
                    </a:lnTo>
                    <a:lnTo>
                      <a:pt x="50" y="558"/>
                    </a:lnTo>
                    <a:lnTo>
                      <a:pt x="42" y="544"/>
                    </a:lnTo>
                    <a:lnTo>
                      <a:pt x="30" y="532"/>
                    </a:lnTo>
                    <a:lnTo>
                      <a:pt x="6" y="508"/>
                    </a:lnTo>
                    <a:lnTo>
                      <a:pt x="6" y="494"/>
                    </a:lnTo>
                    <a:lnTo>
                      <a:pt x="10" y="482"/>
                    </a:lnTo>
                    <a:lnTo>
                      <a:pt x="16" y="474"/>
                    </a:lnTo>
                    <a:lnTo>
                      <a:pt x="22" y="464"/>
                    </a:lnTo>
                    <a:lnTo>
                      <a:pt x="32" y="458"/>
                    </a:lnTo>
                    <a:lnTo>
                      <a:pt x="40" y="450"/>
                    </a:lnTo>
                    <a:lnTo>
                      <a:pt x="62" y="438"/>
                    </a:lnTo>
                    <a:lnTo>
                      <a:pt x="78" y="412"/>
                    </a:lnTo>
                    <a:lnTo>
                      <a:pt x="78" y="382"/>
                    </a:lnTo>
                    <a:lnTo>
                      <a:pt x="64" y="362"/>
                    </a:lnTo>
                    <a:lnTo>
                      <a:pt x="52" y="346"/>
                    </a:lnTo>
                    <a:lnTo>
                      <a:pt x="40" y="334"/>
                    </a:lnTo>
                    <a:lnTo>
                      <a:pt x="26" y="322"/>
                    </a:lnTo>
                    <a:lnTo>
                      <a:pt x="18" y="320"/>
                    </a:lnTo>
                    <a:lnTo>
                      <a:pt x="18" y="316"/>
                    </a:lnTo>
                    <a:lnTo>
                      <a:pt x="38" y="300"/>
                    </a:lnTo>
                    <a:lnTo>
                      <a:pt x="44" y="288"/>
                    </a:lnTo>
                    <a:lnTo>
                      <a:pt x="46" y="282"/>
                    </a:lnTo>
                    <a:lnTo>
                      <a:pt x="48" y="276"/>
                    </a:lnTo>
                    <a:lnTo>
                      <a:pt x="24" y="256"/>
                    </a:lnTo>
                    <a:lnTo>
                      <a:pt x="24" y="236"/>
                    </a:lnTo>
                    <a:lnTo>
                      <a:pt x="10" y="220"/>
                    </a:lnTo>
                    <a:lnTo>
                      <a:pt x="0" y="208"/>
                    </a:lnTo>
                    <a:lnTo>
                      <a:pt x="0" y="164"/>
                    </a:lnTo>
                    <a:lnTo>
                      <a:pt x="16" y="146"/>
                    </a:lnTo>
                    <a:lnTo>
                      <a:pt x="22" y="144"/>
                    </a:lnTo>
                    <a:lnTo>
                      <a:pt x="28" y="142"/>
                    </a:lnTo>
                    <a:lnTo>
                      <a:pt x="34" y="140"/>
                    </a:lnTo>
                    <a:lnTo>
                      <a:pt x="34" y="94"/>
                    </a:lnTo>
                    <a:lnTo>
                      <a:pt x="44" y="84"/>
                    </a:lnTo>
                    <a:lnTo>
                      <a:pt x="50" y="80"/>
                    </a:lnTo>
                    <a:lnTo>
                      <a:pt x="58" y="78"/>
                    </a:lnTo>
                    <a:lnTo>
                      <a:pt x="64" y="82"/>
                    </a:lnTo>
                    <a:lnTo>
                      <a:pt x="70" y="88"/>
                    </a:lnTo>
                    <a:lnTo>
                      <a:pt x="76" y="98"/>
                    </a:lnTo>
                    <a:lnTo>
                      <a:pt x="78" y="104"/>
                    </a:lnTo>
                    <a:lnTo>
                      <a:pt x="80" y="112"/>
                    </a:lnTo>
                    <a:lnTo>
                      <a:pt x="72" y="118"/>
                    </a:lnTo>
                    <a:lnTo>
                      <a:pt x="68" y="124"/>
                    </a:lnTo>
                    <a:lnTo>
                      <a:pt x="68" y="130"/>
                    </a:lnTo>
                    <a:lnTo>
                      <a:pt x="70" y="136"/>
                    </a:lnTo>
                    <a:lnTo>
                      <a:pt x="76" y="142"/>
                    </a:lnTo>
                    <a:lnTo>
                      <a:pt x="82" y="150"/>
                    </a:lnTo>
                    <a:lnTo>
                      <a:pt x="98" y="164"/>
                    </a:lnTo>
                    <a:lnTo>
                      <a:pt x="108" y="164"/>
                    </a:lnTo>
                    <a:lnTo>
                      <a:pt x="124" y="154"/>
                    </a:lnTo>
                    <a:lnTo>
                      <a:pt x="124" y="148"/>
                    </a:lnTo>
                    <a:lnTo>
                      <a:pt x="128" y="142"/>
                    </a:lnTo>
                    <a:lnTo>
                      <a:pt x="132" y="138"/>
                    </a:lnTo>
                    <a:lnTo>
                      <a:pt x="136" y="134"/>
                    </a:lnTo>
                    <a:lnTo>
                      <a:pt x="148" y="126"/>
                    </a:lnTo>
                    <a:lnTo>
                      <a:pt x="162" y="120"/>
                    </a:lnTo>
                    <a:lnTo>
                      <a:pt x="170" y="110"/>
                    </a:lnTo>
                    <a:lnTo>
                      <a:pt x="180" y="106"/>
                    </a:lnTo>
                    <a:lnTo>
                      <a:pt x="190" y="104"/>
                    </a:lnTo>
                    <a:lnTo>
                      <a:pt x="202" y="102"/>
                    </a:lnTo>
                    <a:lnTo>
                      <a:pt x="228" y="100"/>
                    </a:lnTo>
                    <a:lnTo>
                      <a:pt x="240" y="98"/>
                    </a:lnTo>
                    <a:lnTo>
                      <a:pt x="252" y="92"/>
                    </a:lnTo>
                    <a:lnTo>
                      <a:pt x="250" y="40"/>
                    </a:lnTo>
                    <a:lnTo>
                      <a:pt x="258" y="30"/>
                    </a:lnTo>
                    <a:lnTo>
                      <a:pt x="266" y="22"/>
                    </a:lnTo>
                    <a:lnTo>
                      <a:pt x="288" y="8"/>
                    </a:lnTo>
                    <a:lnTo>
                      <a:pt x="296" y="2"/>
                    </a:lnTo>
                    <a:lnTo>
                      <a:pt x="304" y="0"/>
                    </a:lnTo>
                    <a:lnTo>
                      <a:pt x="310" y="0"/>
                    </a:lnTo>
                    <a:lnTo>
                      <a:pt x="314" y="4"/>
                    </a:lnTo>
                    <a:lnTo>
                      <a:pt x="318" y="10"/>
                    </a:lnTo>
                    <a:lnTo>
                      <a:pt x="322" y="18"/>
                    </a:lnTo>
                    <a:lnTo>
                      <a:pt x="332" y="40"/>
                    </a:lnTo>
                    <a:lnTo>
                      <a:pt x="370" y="100"/>
                    </a:lnTo>
                    <a:lnTo>
                      <a:pt x="372" y="112"/>
                    </a:lnTo>
                    <a:lnTo>
                      <a:pt x="374" y="122"/>
                    </a:lnTo>
                    <a:lnTo>
                      <a:pt x="378" y="128"/>
                    </a:lnTo>
                    <a:lnTo>
                      <a:pt x="382" y="132"/>
                    </a:lnTo>
                    <a:lnTo>
                      <a:pt x="388" y="136"/>
                    </a:lnTo>
                    <a:lnTo>
                      <a:pt x="398" y="140"/>
                    </a:lnTo>
                    <a:lnTo>
                      <a:pt x="424" y="138"/>
                    </a:lnTo>
                    <a:lnTo>
                      <a:pt x="442" y="138"/>
                    </a:lnTo>
                    <a:lnTo>
                      <a:pt x="458" y="140"/>
                    </a:lnTo>
                    <a:lnTo>
                      <a:pt x="450" y="146"/>
                    </a:lnTo>
                    <a:lnTo>
                      <a:pt x="444" y="152"/>
                    </a:lnTo>
                    <a:lnTo>
                      <a:pt x="436" y="158"/>
                    </a:lnTo>
                    <a:lnTo>
                      <a:pt x="430" y="166"/>
                    </a:lnTo>
                    <a:lnTo>
                      <a:pt x="430" y="178"/>
                    </a:lnTo>
                    <a:lnTo>
                      <a:pt x="430" y="188"/>
                    </a:lnTo>
                    <a:lnTo>
                      <a:pt x="432" y="192"/>
                    </a:lnTo>
                    <a:lnTo>
                      <a:pt x="436" y="198"/>
                    </a:lnTo>
                    <a:lnTo>
                      <a:pt x="440" y="204"/>
                    </a:lnTo>
                    <a:lnTo>
                      <a:pt x="448" y="210"/>
                    </a:lnTo>
                    <a:lnTo>
                      <a:pt x="458" y="212"/>
                    </a:lnTo>
                    <a:lnTo>
                      <a:pt x="466" y="216"/>
                    </a:lnTo>
                    <a:lnTo>
                      <a:pt x="482" y="226"/>
                    </a:lnTo>
                    <a:lnTo>
                      <a:pt x="500" y="238"/>
                    </a:lnTo>
                    <a:lnTo>
                      <a:pt x="520" y="250"/>
                    </a:lnTo>
                    <a:lnTo>
                      <a:pt x="536" y="264"/>
                    </a:lnTo>
                    <a:lnTo>
                      <a:pt x="488" y="330"/>
                    </a:lnTo>
                    <a:lnTo>
                      <a:pt x="486" y="336"/>
                    </a:lnTo>
                    <a:lnTo>
                      <a:pt x="482" y="344"/>
                    </a:lnTo>
                    <a:lnTo>
                      <a:pt x="476" y="352"/>
                    </a:lnTo>
                    <a:lnTo>
                      <a:pt x="468" y="358"/>
                    </a:lnTo>
                    <a:lnTo>
                      <a:pt x="450" y="370"/>
                    </a:lnTo>
                    <a:lnTo>
                      <a:pt x="436" y="376"/>
                    </a:lnTo>
                    <a:lnTo>
                      <a:pt x="416" y="380"/>
                    </a:lnTo>
                    <a:lnTo>
                      <a:pt x="398" y="384"/>
                    </a:lnTo>
                    <a:lnTo>
                      <a:pt x="382" y="372"/>
                    </a:lnTo>
                    <a:lnTo>
                      <a:pt x="370" y="360"/>
                    </a:lnTo>
                    <a:lnTo>
                      <a:pt x="360" y="348"/>
                    </a:lnTo>
                    <a:lnTo>
                      <a:pt x="350" y="340"/>
                    </a:lnTo>
                    <a:lnTo>
                      <a:pt x="346" y="332"/>
                    </a:lnTo>
                    <a:lnTo>
                      <a:pt x="346" y="324"/>
                    </a:lnTo>
                    <a:lnTo>
                      <a:pt x="346" y="308"/>
                    </a:lnTo>
                    <a:lnTo>
                      <a:pt x="344" y="294"/>
                    </a:lnTo>
                    <a:lnTo>
                      <a:pt x="344" y="288"/>
                    </a:lnTo>
                    <a:lnTo>
                      <a:pt x="342" y="284"/>
                    </a:lnTo>
                    <a:lnTo>
                      <a:pt x="310" y="272"/>
                    </a:lnTo>
                    <a:lnTo>
                      <a:pt x="310" y="252"/>
                    </a:lnTo>
                    <a:lnTo>
                      <a:pt x="312" y="232"/>
                    </a:lnTo>
                    <a:lnTo>
                      <a:pt x="314" y="214"/>
                    </a:lnTo>
                    <a:lnTo>
                      <a:pt x="314" y="202"/>
                    </a:lnTo>
                    <a:lnTo>
                      <a:pt x="294" y="200"/>
                    </a:lnTo>
                    <a:lnTo>
                      <a:pt x="278" y="198"/>
                    </a:lnTo>
                    <a:lnTo>
                      <a:pt x="270" y="196"/>
                    </a:lnTo>
                    <a:lnTo>
                      <a:pt x="264" y="192"/>
                    </a:lnTo>
                    <a:lnTo>
                      <a:pt x="260" y="188"/>
                    </a:lnTo>
                    <a:lnTo>
                      <a:pt x="258" y="184"/>
                    </a:lnTo>
                    <a:lnTo>
                      <a:pt x="238" y="184"/>
                    </a:lnTo>
                    <a:lnTo>
                      <a:pt x="232" y="184"/>
                    </a:lnTo>
                    <a:lnTo>
                      <a:pt x="228" y="186"/>
                    </a:lnTo>
                    <a:lnTo>
                      <a:pt x="226" y="190"/>
                    </a:lnTo>
                    <a:lnTo>
                      <a:pt x="224" y="196"/>
                    </a:lnTo>
                    <a:lnTo>
                      <a:pt x="220" y="214"/>
                    </a:lnTo>
                    <a:lnTo>
                      <a:pt x="206" y="220"/>
                    </a:lnTo>
                    <a:lnTo>
                      <a:pt x="194" y="228"/>
                    </a:lnTo>
                    <a:lnTo>
                      <a:pt x="172" y="244"/>
                    </a:lnTo>
                    <a:lnTo>
                      <a:pt x="172" y="250"/>
                    </a:lnTo>
                    <a:lnTo>
                      <a:pt x="174" y="258"/>
                    </a:lnTo>
                    <a:lnTo>
                      <a:pt x="178" y="266"/>
                    </a:lnTo>
                    <a:lnTo>
                      <a:pt x="184" y="278"/>
                    </a:lnTo>
                    <a:lnTo>
                      <a:pt x="182" y="286"/>
                    </a:lnTo>
                    <a:lnTo>
                      <a:pt x="176" y="292"/>
                    </a:lnTo>
                    <a:lnTo>
                      <a:pt x="172" y="298"/>
                    </a:lnTo>
                    <a:lnTo>
                      <a:pt x="164" y="300"/>
                    </a:lnTo>
                    <a:lnTo>
                      <a:pt x="152" y="306"/>
                    </a:lnTo>
                    <a:lnTo>
                      <a:pt x="146" y="310"/>
                    </a:lnTo>
                    <a:lnTo>
                      <a:pt x="142" y="314"/>
                    </a:lnTo>
                    <a:lnTo>
                      <a:pt x="142" y="326"/>
                    </a:lnTo>
                    <a:lnTo>
                      <a:pt x="140" y="338"/>
                    </a:lnTo>
                    <a:lnTo>
                      <a:pt x="138" y="350"/>
                    </a:lnTo>
                    <a:lnTo>
                      <a:pt x="140" y="356"/>
                    </a:lnTo>
                    <a:lnTo>
                      <a:pt x="142" y="360"/>
                    </a:lnTo>
                    <a:lnTo>
                      <a:pt x="206" y="360"/>
                    </a:lnTo>
                    <a:lnTo>
                      <a:pt x="214" y="352"/>
                    </a:lnTo>
                    <a:lnTo>
                      <a:pt x="222" y="346"/>
                    </a:lnTo>
                    <a:lnTo>
                      <a:pt x="228" y="342"/>
                    </a:lnTo>
                    <a:lnTo>
                      <a:pt x="234" y="342"/>
                    </a:lnTo>
                    <a:lnTo>
                      <a:pt x="242" y="340"/>
                    </a:lnTo>
                    <a:lnTo>
                      <a:pt x="252" y="342"/>
                    </a:lnTo>
                    <a:lnTo>
                      <a:pt x="256" y="348"/>
                    </a:lnTo>
                    <a:lnTo>
                      <a:pt x="260" y="350"/>
                    </a:lnTo>
                    <a:lnTo>
                      <a:pt x="266" y="356"/>
                    </a:lnTo>
                    <a:lnTo>
                      <a:pt x="274" y="360"/>
                    </a:lnTo>
                    <a:lnTo>
                      <a:pt x="282" y="378"/>
                    </a:lnTo>
                    <a:lnTo>
                      <a:pt x="290" y="422"/>
                    </a:lnTo>
                    <a:lnTo>
                      <a:pt x="300" y="436"/>
                    </a:lnTo>
                    <a:lnTo>
                      <a:pt x="314" y="448"/>
                    </a:lnTo>
                    <a:lnTo>
                      <a:pt x="330" y="460"/>
                    </a:lnTo>
                    <a:lnTo>
                      <a:pt x="340" y="464"/>
                    </a:lnTo>
                    <a:lnTo>
                      <a:pt x="352" y="468"/>
                    </a:lnTo>
                    <a:lnTo>
                      <a:pt x="372" y="502"/>
                    </a:lnTo>
                    <a:lnTo>
                      <a:pt x="368" y="502"/>
                    </a:lnTo>
                    <a:lnTo>
                      <a:pt x="362" y="504"/>
                    </a:lnTo>
                    <a:lnTo>
                      <a:pt x="354" y="512"/>
                    </a:lnTo>
                    <a:lnTo>
                      <a:pt x="346" y="520"/>
                    </a:lnTo>
                    <a:lnTo>
                      <a:pt x="340" y="526"/>
                    </a:lnTo>
                    <a:lnTo>
                      <a:pt x="336" y="534"/>
                    </a:lnTo>
                    <a:lnTo>
                      <a:pt x="328" y="540"/>
                    </a:lnTo>
                    <a:lnTo>
                      <a:pt x="312" y="554"/>
                    </a:lnTo>
                    <a:lnTo>
                      <a:pt x="296" y="564"/>
                    </a:lnTo>
                    <a:lnTo>
                      <a:pt x="280" y="570"/>
                    </a:lnTo>
                    <a:lnTo>
                      <a:pt x="266" y="582"/>
                    </a:lnTo>
                    <a:lnTo>
                      <a:pt x="254" y="592"/>
                    </a:lnTo>
                    <a:lnTo>
                      <a:pt x="244" y="606"/>
                    </a:lnTo>
                    <a:lnTo>
                      <a:pt x="234" y="620"/>
                    </a:lnTo>
                    <a:lnTo>
                      <a:pt x="202" y="650"/>
                    </a:lnTo>
                    <a:lnTo>
                      <a:pt x="190" y="662"/>
                    </a:lnTo>
                    <a:lnTo>
                      <a:pt x="182" y="676"/>
                    </a:lnTo>
                    <a:lnTo>
                      <a:pt x="176" y="690"/>
                    </a:lnTo>
                    <a:lnTo>
                      <a:pt x="176" y="708"/>
                    </a:lnTo>
                    <a:lnTo>
                      <a:pt x="180" y="730"/>
                    </a:lnTo>
                    <a:lnTo>
                      <a:pt x="190" y="756"/>
                    </a:lnTo>
                    <a:lnTo>
                      <a:pt x="192" y="76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107763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None/>
                </a:pPr>
                <a:endParaRPr altLang="en-US" lang="zh-CN" smtClean="0" sz="2800">
                  <a:solidFill>
                    <a:srgbClr val="000000"/>
                  </a:solidFill>
                  <a:latin charset="0" pitchFamily="34" typeface="Arial"/>
                </a:endParaRPr>
              </a:p>
            </p:txBody>
          </p:sp>
          <p:sp>
            <p:nvSpPr>
              <p:cNvPr id="58" name="Freeform 16"/>
              <p:cNvSpPr/>
              <p:nvPr/>
            </p:nvSpPr>
            <p:spPr bwMode="auto">
              <a:xfrm>
                <a:off x="2411" y="2892"/>
                <a:ext cx="1123" cy="965"/>
              </a:xfrm>
              <a:custGeom>
                <a:gdLst>
                  <a:gd fmla="*/ 222 w 606" name="T0"/>
                  <a:gd fmla="*/ 524 h 532" name="T1"/>
                  <a:gd fmla="*/ 194 w 606" name="T2"/>
                  <a:gd fmla="*/ 502 h 532" name="T3"/>
                  <a:gd fmla="*/ 138 w 606" name="T4"/>
                  <a:gd fmla="*/ 494 h 532" name="T5"/>
                  <a:gd fmla="*/ 96 w 606" name="T6"/>
                  <a:gd fmla="*/ 530 h 532" name="T7"/>
                  <a:gd fmla="*/ 104 w 606" name="T8"/>
                  <a:gd fmla="*/ 494 h 532" name="T9"/>
                  <a:gd fmla="*/ 64 w 606" name="T10"/>
                  <a:gd fmla="*/ 420 h 532" name="T11"/>
                  <a:gd fmla="*/ 88 w 606" name="T12"/>
                  <a:gd fmla="*/ 352 h 532" name="T13"/>
                  <a:gd fmla="*/ 84 w 606" name="T14"/>
                  <a:gd fmla="*/ 320 h 532" name="T15"/>
                  <a:gd fmla="*/ 46 w 606" name="T16"/>
                  <a:gd fmla="*/ 308 h 532" name="T17"/>
                  <a:gd fmla="*/ 10 w 606" name="T18"/>
                  <a:gd fmla="*/ 310 h 532" name="T19"/>
                  <a:gd fmla="*/ 6 w 606" name="T20"/>
                  <a:gd fmla="*/ 294 h 532" name="T21"/>
                  <a:gd fmla="*/ 2 w 606" name="T22"/>
                  <a:gd fmla="*/ 262 h 532" name="T23"/>
                  <a:gd fmla="*/ 16 w 606" name="T24"/>
                  <a:gd fmla="*/ 234 h 532" name="T25"/>
                  <a:gd fmla="*/ 60 w 606" name="T26"/>
                  <a:gd fmla="*/ 218 h 532" name="T27"/>
                  <a:gd fmla="*/ 106 w 606" name="T28"/>
                  <a:gd fmla="*/ 232 h 532" name="T29"/>
                  <a:gd fmla="*/ 134 w 606" name="T30"/>
                  <a:gd fmla="*/ 234 h 532" name="T31"/>
                  <a:gd fmla="*/ 164 w 606" name="T32"/>
                  <a:gd fmla="*/ 196 h 532" name="T33"/>
                  <a:gd fmla="*/ 186 w 606" name="T34"/>
                  <a:gd fmla="*/ 200 h 532" name="T35"/>
                  <a:gd fmla="*/ 258 w 606" name="T36"/>
                  <a:gd fmla="*/ 196 h 532" name="T37"/>
                  <a:gd fmla="*/ 266 w 606" name="T38"/>
                  <a:gd fmla="*/ 174 h 532" name="T39"/>
                  <a:gd fmla="*/ 256 w 606" name="T40"/>
                  <a:gd fmla="*/ 136 h 532" name="T41"/>
                  <a:gd fmla="*/ 196 w 606" name="T42"/>
                  <a:gd fmla="*/ 108 h 532" name="T43"/>
                  <a:gd fmla="*/ 192 w 606" name="T44"/>
                  <a:gd fmla="*/ 88 h 532" name="T45"/>
                  <a:gd fmla="*/ 202 w 606" name="T46"/>
                  <a:gd fmla="*/ 80 h 532" name="T47"/>
                  <a:gd fmla="*/ 278 w 606" name="T48"/>
                  <a:gd fmla="*/ 102 h 532" name="T49"/>
                  <a:gd fmla="*/ 326 w 606" name="T50"/>
                  <a:gd fmla="*/ 88 h 532" name="T51"/>
                  <a:gd fmla="*/ 368 w 606" name="T52"/>
                  <a:gd fmla="*/ 56 h 532" name="T53"/>
                  <a:gd fmla="*/ 388 w 606" name="T54"/>
                  <a:gd fmla="*/ 22 h 532" name="T55"/>
                  <a:gd fmla="*/ 400 w 606" name="T56"/>
                  <a:gd fmla="*/ 4 h 532" name="T57"/>
                  <a:gd fmla="*/ 432 w 606" name="T58"/>
                  <a:gd fmla="*/ 0 h 532" name="T59"/>
                  <a:gd fmla="*/ 450 w 606" name="T60"/>
                  <a:gd fmla="*/ 16 h 532" name="T61"/>
                  <a:gd fmla="*/ 468 w 606" name="T62"/>
                  <a:gd fmla="*/ 66 h 532" name="T63"/>
                  <a:gd fmla="*/ 526 w 606" name="T64"/>
                  <a:gd fmla="*/ 130 h 532" name="T65"/>
                  <a:gd fmla="*/ 566 w 606" name="T66"/>
                  <a:gd fmla="*/ 170 h 532" name="T67"/>
                  <a:gd fmla="*/ 564 w 606" name="T68"/>
                  <a:gd fmla="*/ 196 h 532" name="T69"/>
                  <a:gd fmla="*/ 534 w 606" name="T70"/>
                  <a:gd fmla="*/ 216 h 532" name="T71"/>
                  <a:gd fmla="*/ 506 w 606" name="T72"/>
                  <a:gd fmla="*/ 234 h 532" name="T73"/>
                  <a:gd fmla="*/ 518 w 606" name="T74"/>
                  <a:gd fmla="*/ 262 h 532" name="T75"/>
                  <a:gd fmla="*/ 568 w 606" name="T76"/>
                  <a:gd fmla="*/ 326 h 532" name="T77"/>
                  <a:gd fmla="*/ 592 w 606" name="T78"/>
                  <a:gd fmla="*/ 356 h 532" name="T79"/>
                  <a:gd fmla="*/ 576 w 606" name="T80"/>
                  <a:gd fmla="*/ 384 h 532" name="T81"/>
                  <a:gd fmla="*/ 538 w 606" name="T82"/>
                  <a:gd fmla="*/ 416 h 532" name="T83"/>
                  <a:gd fmla="*/ 482 w 606" name="T84"/>
                  <a:gd fmla="*/ 460 h 532" name="T85"/>
                  <a:gd fmla="*/ 434 w 606" name="T86"/>
                  <a:gd fmla="*/ 472 h 532" name="T87"/>
                  <a:gd fmla="*/ 376 w 606" name="T88"/>
                  <a:gd fmla="*/ 440 h 532" name="T89"/>
                  <a:gd fmla="*/ 358 w 606" name="T90"/>
                  <a:gd fmla="*/ 436 h 532" name="T91"/>
                  <a:gd fmla="*/ 332 w 606" name="T92"/>
                  <a:gd fmla="*/ 442 h 532" name="T93"/>
                  <a:gd fmla="*/ 290 w 606" name="T94"/>
                  <a:gd fmla="*/ 506 h 532" name="T95"/>
                  <a:gd fmla="*/ 256 w 606" name="T96"/>
                  <a:gd fmla="*/ 530 h 532" name="T97"/>
                  <a:gd fmla="*/ 0 w 606" name="T98"/>
                  <a:gd fmla="*/ 0 h 532" name="T99"/>
                  <a:gd fmla="*/ 606 w 606" name="T100"/>
                  <a:gd fmla="*/ 532 h 532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T101" l="T98" r="T100" t="T99"/>
                <a:pathLst>
                  <a:path h="532" w="606">
                    <a:moveTo>
                      <a:pt x="240" y="532"/>
                    </a:moveTo>
                    <a:lnTo>
                      <a:pt x="240" y="532"/>
                    </a:lnTo>
                    <a:lnTo>
                      <a:pt x="222" y="524"/>
                    </a:lnTo>
                    <a:lnTo>
                      <a:pt x="210" y="516"/>
                    </a:lnTo>
                    <a:lnTo>
                      <a:pt x="202" y="508"/>
                    </a:lnTo>
                    <a:lnTo>
                      <a:pt x="194" y="502"/>
                    </a:lnTo>
                    <a:lnTo>
                      <a:pt x="172" y="494"/>
                    </a:lnTo>
                    <a:lnTo>
                      <a:pt x="152" y="494"/>
                    </a:lnTo>
                    <a:lnTo>
                      <a:pt x="138" y="494"/>
                    </a:lnTo>
                    <a:lnTo>
                      <a:pt x="126" y="498"/>
                    </a:lnTo>
                    <a:lnTo>
                      <a:pt x="112" y="508"/>
                    </a:lnTo>
                    <a:lnTo>
                      <a:pt x="96" y="530"/>
                    </a:lnTo>
                    <a:lnTo>
                      <a:pt x="96" y="518"/>
                    </a:lnTo>
                    <a:lnTo>
                      <a:pt x="98" y="508"/>
                    </a:lnTo>
                    <a:lnTo>
                      <a:pt x="104" y="494"/>
                    </a:lnTo>
                    <a:lnTo>
                      <a:pt x="106" y="452"/>
                    </a:lnTo>
                    <a:lnTo>
                      <a:pt x="62" y="432"/>
                    </a:lnTo>
                    <a:lnTo>
                      <a:pt x="64" y="420"/>
                    </a:lnTo>
                    <a:lnTo>
                      <a:pt x="68" y="410"/>
                    </a:lnTo>
                    <a:lnTo>
                      <a:pt x="84" y="356"/>
                    </a:lnTo>
                    <a:lnTo>
                      <a:pt x="88" y="352"/>
                    </a:lnTo>
                    <a:lnTo>
                      <a:pt x="88" y="346"/>
                    </a:lnTo>
                    <a:lnTo>
                      <a:pt x="88" y="336"/>
                    </a:lnTo>
                    <a:lnTo>
                      <a:pt x="84" y="320"/>
                    </a:lnTo>
                    <a:lnTo>
                      <a:pt x="70" y="304"/>
                    </a:lnTo>
                    <a:lnTo>
                      <a:pt x="58" y="306"/>
                    </a:lnTo>
                    <a:lnTo>
                      <a:pt x="46" y="308"/>
                    </a:lnTo>
                    <a:lnTo>
                      <a:pt x="20" y="314"/>
                    </a:lnTo>
                    <a:lnTo>
                      <a:pt x="14" y="314"/>
                    </a:lnTo>
                    <a:lnTo>
                      <a:pt x="10" y="310"/>
                    </a:lnTo>
                    <a:lnTo>
                      <a:pt x="8" y="308"/>
                    </a:lnTo>
                    <a:lnTo>
                      <a:pt x="6" y="302"/>
                    </a:lnTo>
                    <a:lnTo>
                      <a:pt x="6" y="294"/>
                    </a:lnTo>
                    <a:lnTo>
                      <a:pt x="6" y="290"/>
                    </a:lnTo>
                    <a:lnTo>
                      <a:pt x="0" y="278"/>
                    </a:lnTo>
                    <a:lnTo>
                      <a:pt x="2" y="262"/>
                    </a:lnTo>
                    <a:lnTo>
                      <a:pt x="4" y="250"/>
                    </a:lnTo>
                    <a:lnTo>
                      <a:pt x="10" y="240"/>
                    </a:lnTo>
                    <a:lnTo>
                      <a:pt x="16" y="234"/>
                    </a:lnTo>
                    <a:lnTo>
                      <a:pt x="24" y="228"/>
                    </a:lnTo>
                    <a:lnTo>
                      <a:pt x="34" y="224"/>
                    </a:lnTo>
                    <a:lnTo>
                      <a:pt x="60" y="218"/>
                    </a:lnTo>
                    <a:lnTo>
                      <a:pt x="74" y="218"/>
                    </a:lnTo>
                    <a:lnTo>
                      <a:pt x="90" y="226"/>
                    </a:lnTo>
                    <a:lnTo>
                      <a:pt x="106" y="232"/>
                    </a:lnTo>
                    <a:lnTo>
                      <a:pt x="114" y="234"/>
                    </a:lnTo>
                    <a:lnTo>
                      <a:pt x="124" y="236"/>
                    </a:lnTo>
                    <a:lnTo>
                      <a:pt x="134" y="234"/>
                    </a:lnTo>
                    <a:lnTo>
                      <a:pt x="144" y="230"/>
                    </a:lnTo>
                    <a:lnTo>
                      <a:pt x="158" y="214"/>
                    </a:lnTo>
                    <a:lnTo>
                      <a:pt x="164" y="196"/>
                    </a:lnTo>
                    <a:lnTo>
                      <a:pt x="174" y="194"/>
                    </a:lnTo>
                    <a:lnTo>
                      <a:pt x="178" y="198"/>
                    </a:lnTo>
                    <a:lnTo>
                      <a:pt x="186" y="200"/>
                    </a:lnTo>
                    <a:lnTo>
                      <a:pt x="206" y="202"/>
                    </a:lnTo>
                    <a:lnTo>
                      <a:pt x="252" y="204"/>
                    </a:lnTo>
                    <a:lnTo>
                      <a:pt x="258" y="196"/>
                    </a:lnTo>
                    <a:lnTo>
                      <a:pt x="262" y="190"/>
                    </a:lnTo>
                    <a:lnTo>
                      <a:pt x="264" y="182"/>
                    </a:lnTo>
                    <a:lnTo>
                      <a:pt x="266" y="174"/>
                    </a:lnTo>
                    <a:lnTo>
                      <a:pt x="266" y="160"/>
                    </a:lnTo>
                    <a:lnTo>
                      <a:pt x="266" y="146"/>
                    </a:lnTo>
                    <a:lnTo>
                      <a:pt x="256" y="136"/>
                    </a:lnTo>
                    <a:lnTo>
                      <a:pt x="248" y="130"/>
                    </a:lnTo>
                    <a:lnTo>
                      <a:pt x="230" y="120"/>
                    </a:lnTo>
                    <a:lnTo>
                      <a:pt x="196" y="108"/>
                    </a:lnTo>
                    <a:lnTo>
                      <a:pt x="194" y="100"/>
                    </a:lnTo>
                    <a:lnTo>
                      <a:pt x="192" y="94"/>
                    </a:lnTo>
                    <a:lnTo>
                      <a:pt x="192" y="88"/>
                    </a:lnTo>
                    <a:lnTo>
                      <a:pt x="194" y="84"/>
                    </a:lnTo>
                    <a:lnTo>
                      <a:pt x="198" y="82"/>
                    </a:lnTo>
                    <a:lnTo>
                      <a:pt x="202" y="80"/>
                    </a:lnTo>
                    <a:lnTo>
                      <a:pt x="216" y="78"/>
                    </a:lnTo>
                    <a:lnTo>
                      <a:pt x="238" y="94"/>
                    </a:lnTo>
                    <a:lnTo>
                      <a:pt x="278" y="102"/>
                    </a:lnTo>
                    <a:lnTo>
                      <a:pt x="294" y="100"/>
                    </a:lnTo>
                    <a:lnTo>
                      <a:pt x="310" y="96"/>
                    </a:lnTo>
                    <a:lnTo>
                      <a:pt x="326" y="88"/>
                    </a:lnTo>
                    <a:lnTo>
                      <a:pt x="342" y="80"/>
                    </a:lnTo>
                    <a:lnTo>
                      <a:pt x="356" y="68"/>
                    </a:lnTo>
                    <a:lnTo>
                      <a:pt x="368" y="56"/>
                    </a:lnTo>
                    <a:lnTo>
                      <a:pt x="378" y="44"/>
                    </a:lnTo>
                    <a:lnTo>
                      <a:pt x="386" y="30"/>
                    </a:lnTo>
                    <a:lnTo>
                      <a:pt x="388" y="22"/>
                    </a:lnTo>
                    <a:lnTo>
                      <a:pt x="390" y="14"/>
                    </a:lnTo>
                    <a:lnTo>
                      <a:pt x="394" y="8"/>
                    </a:lnTo>
                    <a:lnTo>
                      <a:pt x="400" y="4"/>
                    </a:lnTo>
                    <a:lnTo>
                      <a:pt x="406" y="2"/>
                    </a:lnTo>
                    <a:lnTo>
                      <a:pt x="414" y="0"/>
                    </a:lnTo>
                    <a:lnTo>
                      <a:pt x="432" y="0"/>
                    </a:lnTo>
                    <a:lnTo>
                      <a:pt x="438" y="4"/>
                    </a:lnTo>
                    <a:lnTo>
                      <a:pt x="444" y="10"/>
                    </a:lnTo>
                    <a:lnTo>
                      <a:pt x="450" y="16"/>
                    </a:lnTo>
                    <a:lnTo>
                      <a:pt x="456" y="24"/>
                    </a:lnTo>
                    <a:lnTo>
                      <a:pt x="464" y="44"/>
                    </a:lnTo>
                    <a:lnTo>
                      <a:pt x="468" y="66"/>
                    </a:lnTo>
                    <a:lnTo>
                      <a:pt x="494" y="98"/>
                    </a:lnTo>
                    <a:lnTo>
                      <a:pt x="508" y="114"/>
                    </a:lnTo>
                    <a:lnTo>
                      <a:pt x="526" y="130"/>
                    </a:lnTo>
                    <a:lnTo>
                      <a:pt x="558" y="142"/>
                    </a:lnTo>
                    <a:lnTo>
                      <a:pt x="562" y="154"/>
                    </a:lnTo>
                    <a:lnTo>
                      <a:pt x="566" y="170"/>
                    </a:lnTo>
                    <a:lnTo>
                      <a:pt x="566" y="178"/>
                    </a:lnTo>
                    <a:lnTo>
                      <a:pt x="566" y="188"/>
                    </a:lnTo>
                    <a:lnTo>
                      <a:pt x="564" y="196"/>
                    </a:lnTo>
                    <a:lnTo>
                      <a:pt x="558" y="204"/>
                    </a:lnTo>
                    <a:lnTo>
                      <a:pt x="546" y="210"/>
                    </a:lnTo>
                    <a:lnTo>
                      <a:pt x="534" y="216"/>
                    </a:lnTo>
                    <a:lnTo>
                      <a:pt x="516" y="222"/>
                    </a:lnTo>
                    <a:lnTo>
                      <a:pt x="510" y="228"/>
                    </a:lnTo>
                    <a:lnTo>
                      <a:pt x="506" y="234"/>
                    </a:lnTo>
                    <a:lnTo>
                      <a:pt x="506" y="246"/>
                    </a:lnTo>
                    <a:lnTo>
                      <a:pt x="506" y="262"/>
                    </a:lnTo>
                    <a:lnTo>
                      <a:pt x="518" y="262"/>
                    </a:lnTo>
                    <a:lnTo>
                      <a:pt x="532" y="258"/>
                    </a:lnTo>
                    <a:lnTo>
                      <a:pt x="572" y="256"/>
                    </a:lnTo>
                    <a:lnTo>
                      <a:pt x="568" y="326"/>
                    </a:lnTo>
                    <a:lnTo>
                      <a:pt x="572" y="334"/>
                    </a:lnTo>
                    <a:lnTo>
                      <a:pt x="576" y="340"/>
                    </a:lnTo>
                    <a:lnTo>
                      <a:pt x="592" y="356"/>
                    </a:lnTo>
                    <a:lnTo>
                      <a:pt x="606" y="378"/>
                    </a:lnTo>
                    <a:lnTo>
                      <a:pt x="590" y="380"/>
                    </a:lnTo>
                    <a:lnTo>
                      <a:pt x="576" y="384"/>
                    </a:lnTo>
                    <a:lnTo>
                      <a:pt x="554" y="398"/>
                    </a:lnTo>
                    <a:lnTo>
                      <a:pt x="546" y="408"/>
                    </a:lnTo>
                    <a:lnTo>
                      <a:pt x="538" y="416"/>
                    </a:lnTo>
                    <a:lnTo>
                      <a:pt x="520" y="430"/>
                    </a:lnTo>
                    <a:lnTo>
                      <a:pt x="500" y="444"/>
                    </a:lnTo>
                    <a:lnTo>
                      <a:pt x="482" y="460"/>
                    </a:lnTo>
                    <a:lnTo>
                      <a:pt x="466" y="464"/>
                    </a:lnTo>
                    <a:lnTo>
                      <a:pt x="450" y="470"/>
                    </a:lnTo>
                    <a:lnTo>
                      <a:pt x="434" y="472"/>
                    </a:lnTo>
                    <a:lnTo>
                      <a:pt x="420" y="472"/>
                    </a:lnTo>
                    <a:lnTo>
                      <a:pt x="392" y="456"/>
                    </a:lnTo>
                    <a:lnTo>
                      <a:pt x="376" y="440"/>
                    </a:lnTo>
                    <a:lnTo>
                      <a:pt x="372" y="438"/>
                    </a:lnTo>
                    <a:lnTo>
                      <a:pt x="368" y="436"/>
                    </a:lnTo>
                    <a:lnTo>
                      <a:pt x="358" y="436"/>
                    </a:lnTo>
                    <a:lnTo>
                      <a:pt x="342" y="436"/>
                    </a:lnTo>
                    <a:lnTo>
                      <a:pt x="336" y="438"/>
                    </a:lnTo>
                    <a:lnTo>
                      <a:pt x="332" y="442"/>
                    </a:lnTo>
                    <a:lnTo>
                      <a:pt x="330" y="464"/>
                    </a:lnTo>
                    <a:lnTo>
                      <a:pt x="302" y="492"/>
                    </a:lnTo>
                    <a:lnTo>
                      <a:pt x="290" y="506"/>
                    </a:lnTo>
                    <a:lnTo>
                      <a:pt x="278" y="522"/>
                    </a:lnTo>
                    <a:lnTo>
                      <a:pt x="266" y="528"/>
                    </a:lnTo>
                    <a:lnTo>
                      <a:pt x="256" y="530"/>
                    </a:lnTo>
                    <a:lnTo>
                      <a:pt x="240" y="53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107763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None/>
                </a:pPr>
                <a:endParaRPr altLang="en-US" lang="zh-CN" smtClean="0" sz="2800">
                  <a:solidFill>
                    <a:srgbClr val="000000"/>
                  </a:solidFill>
                  <a:latin charset="0" pitchFamily="34" typeface="Arial"/>
                </a:endParaRPr>
              </a:p>
            </p:txBody>
          </p:sp>
          <p:sp>
            <p:nvSpPr>
              <p:cNvPr id="59" name="Freeform 27"/>
              <p:cNvSpPr/>
              <p:nvPr/>
            </p:nvSpPr>
            <p:spPr bwMode="auto">
              <a:xfrm>
                <a:off x="2804" y="726"/>
                <a:ext cx="907" cy="1612"/>
              </a:xfrm>
              <a:custGeom>
                <a:gdLst>
                  <a:gd fmla="*/ 330 w 490" name="T0"/>
                  <a:gd fmla="*/ 884 h 888" name="T1"/>
                  <a:gd fmla="*/ 278 w 490" name="T2"/>
                  <a:gd fmla="*/ 842 h 888" name="T3"/>
                  <a:gd fmla="*/ 214 w 490" name="T4"/>
                  <a:gd fmla="*/ 834 h 888" name="T5"/>
                  <a:gd fmla="*/ 180 w 490" name="T6"/>
                  <a:gd fmla="*/ 844 h 888" name="T7"/>
                  <a:gd fmla="*/ 146 w 490" name="T8"/>
                  <a:gd fmla="*/ 826 h 888" name="T9"/>
                  <a:gd fmla="*/ 120 w 490" name="T10"/>
                  <a:gd fmla="*/ 818 h 888" name="T11"/>
                  <a:gd fmla="*/ 102 w 490" name="T12"/>
                  <a:gd fmla="*/ 802 h 888" name="T13"/>
                  <a:gd fmla="*/ 12 w 490" name="T14"/>
                  <a:gd fmla="*/ 784 h 888" name="T15"/>
                  <a:gd fmla="*/ 20 w 490" name="T16"/>
                  <a:gd fmla="*/ 758 h 888" name="T17"/>
                  <a:gd fmla="*/ 14 w 490" name="T18"/>
                  <a:gd fmla="*/ 728 h 888" name="T19"/>
                  <a:gd fmla="*/ 0 w 490" name="T20"/>
                  <a:gd fmla="*/ 714 h 888" name="T21"/>
                  <a:gd fmla="*/ 58 w 490" name="T22"/>
                  <a:gd fmla="*/ 704 h 888" name="T23"/>
                  <a:gd fmla="*/ 66 w 490" name="T24"/>
                  <a:gd fmla="*/ 676 h 888" name="T25"/>
                  <a:gd fmla="*/ 64 w 490" name="T26"/>
                  <a:gd fmla="*/ 632 h 888" name="T27"/>
                  <a:gd fmla="*/ 46 w 490" name="T28"/>
                  <a:gd fmla="*/ 550 h 888" name="T29"/>
                  <a:gd fmla="*/ 68 w 490" name="T30"/>
                  <a:gd fmla="*/ 532 h 888" name="T31"/>
                  <a:gd fmla="*/ 150 w 490" name="T32"/>
                  <a:gd fmla="*/ 552 h 888" name="T33"/>
                  <a:gd fmla="*/ 172 w 490" name="T34"/>
                  <a:gd fmla="*/ 546 h 888" name="T35"/>
                  <a:gd fmla="*/ 178 w 490" name="T36"/>
                  <a:gd fmla="*/ 496 h 888" name="T37"/>
                  <a:gd fmla="*/ 204 w 490" name="T38"/>
                  <a:gd fmla="*/ 494 h 888" name="T39"/>
                  <a:gd fmla="*/ 242 w 490" name="T40"/>
                  <a:gd fmla="*/ 500 h 888" name="T41"/>
                  <a:gd fmla="*/ 250 w 490" name="T42"/>
                  <a:gd fmla="*/ 454 h 888" name="T43"/>
                  <a:gd fmla="*/ 246 w 490" name="T44"/>
                  <a:gd fmla="*/ 416 h 888" name="T45"/>
                  <a:gd fmla="*/ 256 w 490" name="T46"/>
                  <a:gd fmla="*/ 384 h 888" name="T47"/>
                  <a:gd fmla="*/ 224 w 490" name="T48"/>
                  <a:gd fmla="*/ 352 h 888" name="T49"/>
                  <a:gd fmla="*/ 188 w 490" name="T50"/>
                  <a:gd fmla="*/ 328 h 888" name="T51"/>
                  <a:gd fmla="*/ 136 w 490" name="T52"/>
                  <a:gd fmla="*/ 312 h 888" name="T53"/>
                  <a:gd fmla="*/ 128 w 490" name="T54"/>
                  <a:gd fmla="*/ 290 h 888" name="T55"/>
                  <a:gd fmla="*/ 134 w 490" name="T56"/>
                  <a:gd fmla="*/ 242 h 888" name="T57"/>
                  <a:gd fmla="*/ 162 w 490" name="T58"/>
                  <a:gd fmla="*/ 222 h 888" name="T59"/>
                  <a:gd fmla="*/ 264 w 490" name="T60"/>
                  <a:gd fmla="*/ 230 h 888" name="T61"/>
                  <a:gd fmla="*/ 278 w 490" name="T62"/>
                  <a:gd fmla="*/ 198 h 888" name="T63"/>
                  <a:gd fmla="*/ 278 w 490" name="T64"/>
                  <a:gd fmla="*/ 144 h 888" name="T65"/>
                  <a:gd fmla="*/ 282 w 490" name="T66"/>
                  <a:gd fmla="*/ 124 h 888" name="T67"/>
                  <a:gd fmla="*/ 304 w 490" name="T68"/>
                  <a:gd fmla="*/ 104 h 888" name="T69"/>
                  <a:gd fmla="*/ 382 w 490" name="T70"/>
                  <a:gd fmla="*/ 12 h 888" name="T71"/>
                  <a:gd fmla="*/ 416 w 490" name="T72"/>
                  <a:gd fmla="*/ 22 h 888" name="T73"/>
                  <a:gd fmla="*/ 440 w 490" name="T74"/>
                  <a:gd fmla="*/ 2 h 888" name="T75"/>
                  <a:gd fmla="*/ 460 w 490" name="T76"/>
                  <a:gd fmla="*/ 12 h 888" name="T77"/>
                  <a:gd fmla="*/ 452 w 490" name="T78"/>
                  <a:gd fmla="*/ 52 h 888" name="T79"/>
                  <a:gd fmla="*/ 444 w 490" name="T80"/>
                  <a:gd fmla="*/ 100 h 888" name="T81"/>
                  <a:gd fmla="*/ 424 w 490" name="T82"/>
                  <a:gd fmla="*/ 126 h 888" name="T83"/>
                  <a:gd fmla="*/ 422 w 490" name="T84"/>
                  <a:gd fmla="*/ 174 h 888" name="T85"/>
                  <a:gd fmla="*/ 428 w 490" name="T86"/>
                  <a:gd fmla="*/ 246 h 888" name="T87"/>
                  <a:gd fmla="*/ 398 w 490" name="T88"/>
                  <a:gd fmla="*/ 300 h 888" name="T89"/>
                  <a:gd fmla="*/ 416 w 490" name="T90"/>
                  <a:gd fmla="*/ 434 h 888" name="T91"/>
                  <a:gd fmla="*/ 410 w 490" name="T92"/>
                  <a:gd fmla="*/ 492 h 888" name="T93"/>
                  <a:gd fmla="*/ 414 w 490" name="T94"/>
                  <a:gd fmla="*/ 538 h 888" name="T95"/>
                  <a:gd fmla="*/ 434 w 490" name="T96"/>
                  <a:gd fmla="*/ 568 h 888" name="T97"/>
                  <a:gd fmla="*/ 466 w 490" name="T98"/>
                  <a:gd fmla="*/ 674 h 888" name="T99"/>
                  <a:gd fmla="*/ 490 w 490" name="T100"/>
                  <a:gd fmla="*/ 732 h 888" name="T101"/>
                  <a:gd fmla="*/ 372 w 490" name="T102"/>
                  <a:gd fmla="*/ 728 h 888" name="T103"/>
                  <a:gd fmla="*/ 354 w 490" name="T104"/>
                  <a:gd fmla="*/ 744 h 888" name="T105"/>
                  <a:gd fmla="*/ 382 w 490" name="T106"/>
                  <a:gd fmla="*/ 798 h 888" name="T107"/>
                  <a:gd fmla="*/ 350 w 490" name="T108"/>
                  <a:gd fmla="*/ 828 h 888" name="T109"/>
                  <a:gd fmla="*/ 0 w 490" name="T110"/>
                  <a:gd fmla="*/ 0 h 888" name="T111"/>
                  <a:gd fmla="*/ 490 w 490" name="T112"/>
                  <a:gd fmla="*/ 888 h 888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T113" l="T110" r="T112" t="T111"/>
                <a:pathLst>
                  <a:path h="886" w="490">
                    <a:moveTo>
                      <a:pt x="344" y="888"/>
                    </a:moveTo>
                    <a:lnTo>
                      <a:pt x="344" y="888"/>
                    </a:lnTo>
                    <a:lnTo>
                      <a:pt x="330" y="884"/>
                    </a:lnTo>
                    <a:lnTo>
                      <a:pt x="320" y="878"/>
                    </a:lnTo>
                    <a:lnTo>
                      <a:pt x="304" y="866"/>
                    </a:lnTo>
                    <a:lnTo>
                      <a:pt x="278" y="842"/>
                    </a:lnTo>
                    <a:lnTo>
                      <a:pt x="252" y="834"/>
                    </a:lnTo>
                    <a:lnTo>
                      <a:pt x="232" y="834"/>
                    </a:lnTo>
                    <a:lnTo>
                      <a:pt x="214" y="834"/>
                    </a:lnTo>
                    <a:lnTo>
                      <a:pt x="196" y="838"/>
                    </a:lnTo>
                    <a:lnTo>
                      <a:pt x="188" y="840"/>
                    </a:lnTo>
                    <a:lnTo>
                      <a:pt x="180" y="844"/>
                    </a:lnTo>
                    <a:lnTo>
                      <a:pt x="170" y="842"/>
                    </a:lnTo>
                    <a:lnTo>
                      <a:pt x="160" y="836"/>
                    </a:lnTo>
                    <a:lnTo>
                      <a:pt x="146" y="826"/>
                    </a:lnTo>
                    <a:lnTo>
                      <a:pt x="136" y="824"/>
                    </a:lnTo>
                    <a:lnTo>
                      <a:pt x="128" y="822"/>
                    </a:lnTo>
                    <a:lnTo>
                      <a:pt x="120" y="818"/>
                    </a:lnTo>
                    <a:lnTo>
                      <a:pt x="114" y="814"/>
                    </a:lnTo>
                    <a:lnTo>
                      <a:pt x="106" y="804"/>
                    </a:lnTo>
                    <a:lnTo>
                      <a:pt x="102" y="802"/>
                    </a:lnTo>
                    <a:lnTo>
                      <a:pt x="98" y="800"/>
                    </a:lnTo>
                    <a:lnTo>
                      <a:pt x="56" y="800"/>
                    </a:lnTo>
                    <a:lnTo>
                      <a:pt x="12" y="784"/>
                    </a:lnTo>
                    <a:lnTo>
                      <a:pt x="12" y="776"/>
                    </a:lnTo>
                    <a:lnTo>
                      <a:pt x="14" y="770"/>
                    </a:lnTo>
                    <a:lnTo>
                      <a:pt x="20" y="758"/>
                    </a:lnTo>
                    <a:lnTo>
                      <a:pt x="20" y="744"/>
                    </a:lnTo>
                    <a:lnTo>
                      <a:pt x="18" y="734"/>
                    </a:lnTo>
                    <a:lnTo>
                      <a:pt x="14" y="728"/>
                    </a:lnTo>
                    <a:lnTo>
                      <a:pt x="8" y="726"/>
                    </a:lnTo>
                    <a:lnTo>
                      <a:pt x="2" y="718"/>
                    </a:lnTo>
                    <a:lnTo>
                      <a:pt x="0" y="714"/>
                    </a:lnTo>
                    <a:lnTo>
                      <a:pt x="0" y="708"/>
                    </a:lnTo>
                    <a:lnTo>
                      <a:pt x="0" y="706"/>
                    </a:lnTo>
                    <a:lnTo>
                      <a:pt x="58" y="704"/>
                    </a:lnTo>
                    <a:lnTo>
                      <a:pt x="62" y="696"/>
                    </a:lnTo>
                    <a:lnTo>
                      <a:pt x="66" y="686"/>
                    </a:lnTo>
                    <a:lnTo>
                      <a:pt x="66" y="676"/>
                    </a:lnTo>
                    <a:lnTo>
                      <a:pt x="68" y="666"/>
                    </a:lnTo>
                    <a:lnTo>
                      <a:pt x="66" y="648"/>
                    </a:lnTo>
                    <a:lnTo>
                      <a:pt x="64" y="632"/>
                    </a:lnTo>
                    <a:lnTo>
                      <a:pt x="52" y="602"/>
                    </a:lnTo>
                    <a:lnTo>
                      <a:pt x="46" y="564"/>
                    </a:lnTo>
                    <a:lnTo>
                      <a:pt x="46" y="550"/>
                    </a:lnTo>
                    <a:lnTo>
                      <a:pt x="50" y="542"/>
                    </a:lnTo>
                    <a:lnTo>
                      <a:pt x="56" y="536"/>
                    </a:lnTo>
                    <a:lnTo>
                      <a:pt x="68" y="532"/>
                    </a:lnTo>
                    <a:lnTo>
                      <a:pt x="84" y="530"/>
                    </a:lnTo>
                    <a:lnTo>
                      <a:pt x="104" y="530"/>
                    </a:lnTo>
                    <a:lnTo>
                      <a:pt x="150" y="552"/>
                    </a:lnTo>
                    <a:lnTo>
                      <a:pt x="162" y="550"/>
                    </a:lnTo>
                    <a:lnTo>
                      <a:pt x="168" y="548"/>
                    </a:lnTo>
                    <a:lnTo>
                      <a:pt x="172" y="546"/>
                    </a:lnTo>
                    <a:lnTo>
                      <a:pt x="172" y="504"/>
                    </a:lnTo>
                    <a:lnTo>
                      <a:pt x="174" y="500"/>
                    </a:lnTo>
                    <a:lnTo>
                      <a:pt x="178" y="496"/>
                    </a:lnTo>
                    <a:lnTo>
                      <a:pt x="182" y="494"/>
                    </a:lnTo>
                    <a:lnTo>
                      <a:pt x="190" y="494"/>
                    </a:lnTo>
                    <a:lnTo>
                      <a:pt x="204" y="494"/>
                    </a:lnTo>
                    <a:lnTo>
                      <a:pt x="210" y="496"/>
                    </a:lnTo>
                    <a:lnTo>
                      <a:pt x="214" y="500"/>
                    </a:lnTo>
                    <a:lnTo>
                      <a:pt x="242" y="500"/>
                    </a:lnTo>
                    <a:lnTo>
                      <a:pt x="246" y="490"/>
                    </a:lnTo>
                    <a:lnTo>
                      <a:pt x="248" y="478"/>
                    </a:lnTo>
                    <a:lnTo>
                      <a:pt x="250" y="454"/>
                    </a:lnTo>
                    <a:lnTo>
                      <a:pt x="250" y="432"/>
                    </a:lnTo>
                    <a:lnTo>
                      <a:pt x="248" y="424"/>
                    </a:lnTo>
                    <a:lnTo>
                      <a:pt x="246" y="416"/>
                    </a:lnTo>
                    <a:lnTo>
                      <a:pt x="248" y="404"/>
                    </a:lnTo>
                    <a:lnTo>
                      <a:pt x="250" y="396"/>
                    </a:lnTo>
                    <a:lnTo>
                      <a:pt x="256" y="384"/>
                    </a:lnTo>
                    <a:lnTo>
                      <a:pt x="256" y="364"/>
                    </a:lnTo>
                    <a:lnTo>
                      <a:pt x="240" y="362"/>
                    </a:lnTo>
                    <a:lnTo>
                      <a:pt x="224" y="352"/>
                    </a:lnTo>
                    <a:lnTo>
                      <a:pt x="210" y="342"/>
                    </a:lnTo>
                    <a:lnTo>
                      <a:pt x="196" y="334"/>
                    </a:lnTo>
                    <a:lnTo>
                      <a:pt x="188" y="328"/>
                    </a:lnTo>
                    <a:lnTo>
                      <a:pt x="170" y="324"/>
                    </a:lnTo>
                    <a:lnTo>
                      <a:pt x="152" y="318"/>
                    </a:lnTo>
                    <a:lnTo>
                      <a:pt x="136" y="312"/>
                    </a:lnTo>
                    <a:lnTo>
                      <a:pt x="126" y="306"/>
                    </a:lnTo>
                    <a:lnTo>
                      <a:pt x="126" y="296"/>
                    </a:lnTo>
                    <a:lnTo>
                      <a:pt x="128" y="290"/>
                    </a:lnTo>
                    <a:lnTo>
                      <a:pt x="136" y="280"/>
                    </a:lnTo>
                    <a:lnTo>
                      <a:pt x="130" y="244"/>
                    </a:lnTo>
                    <a:lnTo>
                      <a:pt x="134" y="242"/>
                    </a:lnTo>
                    <a:lnTo>
                      <a:pt x="140" y="236"/>
                    </a:lnTo>
                    <a:lnTo>
                      <a:pt x="148" y="222"/>
                    </a:lnTo>
                    <a:lnTo>
                      <a:pt x="162" y="222"/>
                    </a:lnTo>
                    <a:lnTo>
                      <a:pt x="172" y="222"/>
                    </a:lnTo>
                    <a:lnTo>
                      <a:pt x="184" y="226"/>
                    </a:lnTo>
                    <a:lnTo>
                      <a:pt x="264" y="230"/>
                    </a:lnTo>
                    <a:lnTo>
                      <a:pt x="270" y="220"/>
                    </a:lnTo>
                    <a:lnTo>
                      <a:pt x="276" y="210"/>
                    </a:lnTo>
                    <a:lnTo>
                      <a:pt x="278" y="198"/>
                    </a:lnTo>
                    <a:lnTo>
                      <a:pt x="280" y="186"/>
                    </a:lnTo>
                    <a:lnTo>
                      <a:pt x="278" y="162"/>
                    </a:lnTo>
                    <a:lnTo>
                      <a:pt x="278" y="144"/>
                    </a:lnTo>
                    <a:lnTo>
                      <a:pt x="278" y="136"/>
                    </a:lnTo>
                    <a:lnTo>
                      <a:pt x="280" y="130"/>
                    </a:lnTo>
                    <a:lnTo>
                      <a:pt x="282" y="124"/>
                    </a:lnTo>
                    <a:lnTo>
                      <a:pt x="286" y="120"/>
                    </a:lnTo>
                    <a:lnTo>
                      <a:pt x="294" y="114"/>
                    </a:lnTo>
                    <a:lnTo>
                      <a:pt x="304" y="104"/>
                    </a:lnTo>
                    <a:lnTo>
                      <a:pt x="334" y="60"/>
                    </a:lnTo>
                    <a:lnTo>
                      <a:pt x="364" y="38"/>
                    </a:lnTo>
                    <a:lnTo>
                      <a:pt x="382" y="12"/>
                    </a:lnTo>
                    <a:lnTo>
                      <a:pt x="404" y="28"/>
                    </a:lnTo>
                    <a:lnTo>
                      <a:pt x="410" y="28"/>
                    </a:lnTo>
                    <a:lnTo>
                      <a:pt x="416" y="22"/>
                    </a:lnTo>
                    <a:lnTo>
                      <a:pt x="422" y="16"/>
                    </a:lnTo>
                    <a:lnTo>
                      <a:pt x="430" y="0"/>
                    </a:lnTo>
                    <a:lnTo>
                      <a:pt x="440" y="2"/>
                    </a:lnTo>
                    <a:lnTo>
                      <a:pt x="450" y="4"/>
                    </a:lnTo>
                    <a:lnTo>
                      <a:pt x="456" y="8"/>
                    </a:lnTo>
                    <a:lnTo>
                      <a:pt x="460" y="12"/>
                    </a:lnTo>
                    <a:lnTo>
                      <a:pt x="462" y="20"/>
                    </a:lnTo>
                    <a:lnTo>
                      <a:pt x="464" y="28"/>
                    </a:lnTo>
                    <a:lnTo>
                      <a:pt x="452" y="52"/>
                    </a:lnTo>
                    <a:lnTo>
                      <a:pt x="450" y="72"/>
                    </a:lnTo>
                    <a:lnTo>
                      <a:pt x="446" y="90"/>
                    </a:lnTo>
                    <a:lnTo>
                      <a:pt x="444" y="100"/>
                    </a:lnTo>
                    <a:lnTo>
                      <a:pt x="438" y="108"/>
                    </a:lnTo>
                    <a:lnTo>
                      <a:pt x="432" y="118"/>
                    </a:lnTo>
                    <a:lnTo>
                      <a:pt x="424" y="126"/>
                    </a:lnTo>
                    <a:lnTo>
                      <a:pt x="422" y="138"/>
                    </a:lnTo>
                    <a:lnTo>
                      <a:pt x="420" y="150"/>
                    </a:lnTo>
                    <a:lnTo>
                      <a:pt x="422" y="174"/>
                    </a:lnTo>
                    <a:lnTo>
                      <a:pt x="430" y="228"/>
                    </a:lnTo>
                    <a:lnTo>
                      <a:pt x="430" y="238"/>
                    </a:lnTo>
                    <a:lnTo>
                      <a:pt x="428" y="246"/>
                    </a:lnTo>
                    <a:lnTo>
                      <a:pt x="420" y="266"/>
                    </a:lnTo>
                    <a:lnTo>
                      <a:pt x="408" y="284"/>
                    </a:lnTo>
                    <a:lnTo>
                      <a:pt x="398" y="300"/>
                    </a:lnTo>
                    <a:lnTo>
                      <a:pt x="398" y="384"/>
                    </a:lnTo>
                    <a:lnTo>
                      <a:pt x="412" y="416"/>
                    </a:lnTo>
                    <a:lnTo>
                      <a:pt x="416" y="434"/>
                    </a:lnTo>
                    <a:lnTo>
                      <a:pt x="418" y="454"/>
                    </a:lnTo>
                    <a:lnTo>
                      <a:pt x="414" y="472"/>
                    </a:lnTo>
                    <a:lnTo>
                      <a:pt x="410" y="492"/>
                    </a:lnTo>
                    <a:lnTo>
                      <a:pt x="410" y="514"/>
                    </a:lnTo>
                    <a:lnTo>
                      <a:pt x="412" y="526"/>
                    </a:lnTo>
                    <a:lnTo>
                      <a:pt x="414" y="538"/>
                    </a:lnTo>
                    <a:lnTo>
                      <a:pt x="422" y="548"/>
                    </a:lnTo>
                    <a:lnTo>
                      <a:pt x="428" y="556"/>
                    </a:lnTo>
                    <a:lnTo>
                      <a:pt x="434" y="568"/>
                    </a:lnTo>
                    <a:lnTo>
                      <a:pt x="432" y="600"/>
                    </a:lnTo>
                    <a:lnTo>
                      <a:pt x="456" y="660"/>
                    </a:lnTo>
                    <a:lnTo>
                      <a:pt x="466" y="674"/>
                    </a:lnTo>
                    <a:lnTo>
                      <a:pt x="476" y="690"/>
                    </a:lnTo>
                    <a:lnTo>
                      <a:pt x="484" y="710"/>
                    </a:lnTo>
                    <a:lnTo>
                      <a:pt x="490" y="732"/>
                    </a:lnTo>
                    <a:lnTo>
                      <a:pt x="462" y="726"/>
                    </a:lnTo>
                    <a:lnTo>
                      <a:pt x="404" y="726"/>
                    </a:lnTo>
                    <a:lnTo>
                      <a:pt x="372" y="728"/>
                    </a:lnTo>
                    <a:lnTo>
                      <a:pt x="362" y="728"/>
                    </a:lnTo>
                    <a:lnTo>
                      <a:pt x="356" y="732"/>
                    </a:lnTo>
                    <a:lnTo>
                      <a:pt x="354" y="744"/>
                    </a:lnTo>
                    <a:lnTo>
                      <a:pt x="394" y="776"/>
                    </a:lnTo>
                    <a:lnTo>
                      <a:pt x="398" y="792"/>
                    </a:lnTo>
                    <a:lnTo>
                      <a:pt x="382" y="798"/>
                    </a:lnTo>
                    <a:lnTo>
                      <a:pt x="370" y="806"/>
                    </a:lnTo>
                    <a:lnTo>
                      <a:pt x="360" y="816"/>
                    </a:lnTo>
                    <a:lnTo>
                      <a:pt x="350" y="828"/>
                    </a:lnTo>
                    <a:lnTo>
                      <a:pt x="350" y="888"/>
                    </a:lnTo>
                    <a:lnTo>
                      <a:pt x="344" y="88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107763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itchFamily="34" typeface="Arial"/>
                  <a:buNone/>
                </a:pPr>
                <a:endParaRPr altLang="en-US" lang="zh-CN" smtClean="0" sz="2800">
                  <a:solidFill>
                    <a:srgbClr val="000000"/>
                  </a:solidFill>
                  <a:latin charset="0" pitchFamily="34" typeface="Arial"/>
                </a:endParaRPr>
              </a:p>
            </p:txBody>
          </p:sp>
        </p:grpSp>
        <p:sp>
          <p:nvSpPr>
            <p:cNvPr id="28" name="Freeform 11"/>
            <p:cNvSpPr/>
            <p:nvPr/>
          </p:nvSpPr>
          <p:spPr bwMode="auto">
            <a:xfrm>
              <a:off x="3630" y="5217"/>
              <a:ext cx="1633" cy="1692"/>
            </a:xfrm>
            <a:custGeom>
              <a:gdLst>
                <a:gd fmla="*/ 368 w 882" name="T0"/>
                <a:gd fmla="*/ 904 h 932" name="T1"/>
                <a:gd fmla="*/ 352 w 882" name="T2"/>
                <a:gd fmla="*/ 844 h 932" name="T3"/>
                <a:gd fmla="*/ 310 w 882" name="T4"/>
                <a:gd fmla="*/ 844 h 932" name="T5"/>
                <a:gd fmla="*/ 240 w 882" name="T6"/>
                <a:gd fmla="*/ 832 h 932" name="T7"/>
                <a:gd fmla="*/ 202 w 882" name="T8"/>
                <a:gd fmla="*/ 798 h 932" name="T9"/>
                <a:gd fmla="*/ 162 w 882" name="T10"/>
                <a:gd fmla="*/ 774 h 932" name="T11"/>
                <a:gd fmla="*/ 168 w 882" name="T12"/>
                <a:gd fmla="*/ 708 h 932" name="T13"/>
                <a:gd fmla="*/ 126 w 882" name="T14"/>
                <a:gd fmla="*/ 670 h 932" name="T15"/>
                <a:gd fmla="*/ 102 w 882" name="T16"/>
                <a:gd fmla="*/ 598 h 932" name="T17"/>
                <a:gd fmla="*/ 76 w 882" name="T18"/>
                <a:gd fmla="*/ 558 h 932" name="T19"/>
                <a:gd fmla="*/ 2 w 882" name="T20"/>
                <a:gd fmla="*/ 576 h 932" name="T21"/>
                <a:gd fmla="*/ 62 w 882" name="T22"/>
                <a:gd fmla="*/ 408 h 932" name="T23"/>
                <a:gd fmla="*/ 120 w 882" name="T24"/>
                <a:gd fmla="*/ 288 h 932" name="T25"/>
                <a:gd fmla="*/ 132 w 882" name="T26"/>
                <a:gd fmla="*/ 218 h 932" name="T27"/>
                <a:gd fmla="*/ 84 w 882" name="T28"/>
                <a:gd fmla="*/ 110 h 932" name="T29"/>
                <a:gd fmla="*/ 128 w 882" name="T30"/>
                <a:gd fmla="*/ 76 h 932" name="T31"/>
                <a:gd fmla="*/ 118 w 882" name="T32"/>
                <a:gd fmla="*/ 12 h 932" name="T33"/>
                <a:gd fmla="*/ 148 w 882" name="T34"/>
                <a:gd fmla="*/ 4 h 932" name="T35"/>
                <a:gd fmla="*/ 188 w 882" name="T36"/>
                <a:gd fmla="*/ 96 h 932" name="T37"/>
                <a:gd fmla="*/ 218 w 882" name="T38"/>
                <a:gd fmla="*/ 70 h 932" name="T39"/>
                <a:gd fmla="*/ 252 w 882" name="T40"/>
                <a:gd fmla="*/ 88 h 932" name="T41"/>
                <a:gd fmla="*/ 368 w 882" name="T42"/>
                <a:gd fmla="*/ 216 h 932" name="T43"/>
                <a:gd fmla="*/ 390 w 882" name="T44"/>
                <a:gd fmla="*/ 306 h 932" name="T45"/>
                <a:gd fmla="*/ 430 w 882" name="T46"/>
                <a:gd fmla="*/ 358 h 932" name="T47"/>
                <a:gd fmla="*/ 500 w 882" name="T48"/>
                <a:gd fmla="*/ 378 h 932" name="T49"/>
                <a:gd fmla="*/ 586 w 882" name="T50"/>
                <a:gd fmla="*/ 290 h 932" name="T51"/>
                <a:gd fmla="*/ 558 w 882" name="T52"/>
                <a:gd fmla="*/ 230 h 932" name="T53"/>
                <a:gd fmla="*/ 620 w 882" name="T54"/>
                <a:gd fmla="*/ 178 h 932" name="T55"/>
                <a:gd fmla="*/ 600 w 882" name="T56"/>
                <a:gd fmla="*/ 116 h 932" name="T57"/>
                <a:gd fmla="*/ 632 w 882" name="T58"/>
                <a:gd fmla="*/ 72 h 932" name="T59"/>
                <a:gd fmla="*/ 694 w 882" name="T60"/>
                <a:gd fmla="*/ 124 h 932" name="T61"/>
                <a:gd fmla="*/ 774 w 882" name="T62"/>
                <a:gd fmla="*/ 140 h 932" name="T63"/>
                <a:gd fmla="*/ 790 w 882" name="T64"/>
                <a:gd fmla="*/ 188 h 932" name="T65"/>
                <a:gd fmla="*/ 720 w 882" name="T66"/>
                <a:gd fmla="*/ 192 h 932" name="T67"/>
                <a:gd fmla="*/ 642 w 882" name="T68"/>
                <a:gd fmla="*/ 218 h 932" name="T69"/>
                <a:gd fmla="*/ 638 w 882" name="T70"/>
                <a:gd fmla="*/ 290 h 932" name="T71"/>
                <a:gd fmla="*/ 666 w 882" name="T72"/>
                <a:gd fmla="*/ 308 h 932" name="T73"/>
                <a:gd fmla="*/ 710 w 882" name="T74"/>
                <a:gd fmla="*/ 304 h 932" name="T75"/>
                <a:gd fmla="*/ 696 w 882" name="T76"/>
                <a:gd fmla="*/ 390 h 932" name="T77"/>
                <a:gd fmla="*/ 706 w 882" name="T78"/>
                <a:gd fmla="*/ 432 h 932" name="T79"/>
                <a:gd fmla="*/ 724 w 882" name="T80"/>
                <a:gd fmla="*/ 502 h 932" name="T81"/>
                <a:gd fmla="*/ 760 w 882" name="T82"/>
                <a:gd fmla="*/ 572 h 932" name="T83"/>
                <a:gd fmla="*/ 876 w 882" name="T84"/>
                <a:gd fmla="*/ 606 h 932" name="T85"/>
                <a:gd fmla="*/ 832 w 882" name="T86"/>
                <a:gd fmla="*/ 666 h 932" name="T87"/>
                <a:gd fmla="*/ 764 w 882" name="T88"/>
                <a:gd fmla="*/ 686 h 932" name="T89"/>
                <a:gd fmla="*/ 682 w 882" name="T90"/>
                <a:gd fmla="*/ 734 h 932" name="T91"/>
                <a:gd fmla="*/ 636 w 882" name="T92"/>
                <a:gd fmla="*/ 766 h 932" name="T93"/>
                <a:gd fmla="*/ 596 w 882" name="T94"/>
                <a:gd fmla="*/ 744 h 932" name="T95"/>
                <a:gd fmla="*/ 548 w 882" name="T96"/>
                <a:gd fmla="*/ 758 h 932" name="T97"/>
                <a:gd fmla="*/ 506 w 882" name="T98"/>
                <a:gd fmla="*/ 738 h 932" name="T99"/>
                <a:gd fmla="*/ 474 w 882" name="T100"/>
                <a:gd fmla="*/ 764 h 932" name="T101"/>
                <a:gd fmla="*/ 436 w 882" name="T102"/>
                <a:gd fmla="*/ 762 h 932" name="T103"/>
                <a:gd fmla="*/ 396 w 882" name="T104"/>
                <a:gd fmla="*/ 784 h 932" name="T105"/>
                <a:gd fmla="*/ 412 w 882" name="T106"/>
                <a:gd fmla="*/ 840 h 932" name="T107"/>
                <a:gd fmla="*/ 416 w 882" name="T108"/>
                <a:gd fmla="*/ 902 h 932" name="T109"/>
                <a:gd fmla="*/ 0 w 882" name="T110"/>
                <a:gd fmla="*/ 0 h 932" name="T111"/>
                <a:gd fmla="*/ 882 w 882" name="T112"/>
                <a:gd fmla="*/ 932 h 932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T113" l="T110" r="T112" t="T111"/>
              <a:pathLst>
                <a:path h="932" w="88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5771" y="4991"/>
              <a:ext cx="994" cy="1155"/>
            </a:xfrm>
            <a:custGeom>
              <a:gdLst>
                <a:gd fmla="*/ 324 w 538" name="T0"/>
                <a:gd fmla="*/ 632 h 638" name="T1"/>
                <a:gd fmla="*/ 306 w 538" name="T2"/>
                <a:gd fmla="*/ 628 h 638" name="T3"/>
                <a:gd fmla="*/ 274 w 538" name="T4"/>
                <a:gd fmla="*/ 620 h 638" name="T5"/>
                <a:gd fmla="*/ 264 w 538" name="T6"/>
                <a:gd fmla="*/ 596 h 638" name="T7"/>
                <a:gd fmla="*/ 246 w 538" name="T8"/>
                <a:gd fmla="*/ 592 h 638" name="T9"/>
                <a:gd fmla="*/ 254 w 538" name="T10"/>
                <a:gd fmla="*/ 542 h 638" name="T11"/>
                <a:gd fmla="*/ 246 w 538" name="T12"/>
                <a:gd fmla="*/ 484 h 638" name="T13"/>
                <a:gd fmla="*/ 226 w 538" name="T14"/>
                <a:gd fmla="*/ 452 h 638" name="T15"/>
                <a:gd fmla="*/ 204 w 538" name="T16"/>
                <a:gd fmla="*/ 448 h 638" name="T17"/>
                <a:gd fmla="*/ 152 w 538" name="T18"/>
                <a:gd fmla="*/ 472 h 638" name="T19"/>
                <a:gd fmla="*/ 96 w 538" name="T20"/>
                <a:gd fmla="*/ 478 h 638" name="T21"/>
                <a:gd fmla="*/ 76 w 538" name="T22"/>
                <a:gd fmla="*/ 448 h 638" name="T23"/>
                <a:gd fmla="*/ 64 w 538" name="T24"/>
                <a:gd fmla="*/ 354 h 638" name="T25"/>
                <a:gd fmla="*/ 0 w 538" name="T26"/>
                <a:gd fmla="*/ 362 h 638" name="T27"/>
                <a:gd fmla="*/ 4 w 538" name="T28"/>
                <a:gd fmla="*/ 344 h 638" name="T29"/>
                <a:gd fmla="*/ 32 w 538" name="T30"/>
                <a:gd fmla="*/ 334 h 638" name="T31"/>
                <a:gd fmla="*/ 54 w 538" name="T32"/>
                <a:gd fmla="*/ 312 h 638" name="T33"/>
                <a:gd fmla="*/ 48 w 538" name="T34"/>
                <a:gd fmla="*/ 224 h 638" name="T35"/>
                <a:gd fmla="*/ 46 w 538" name="T36"/>
                <a:gd fmla="*/ 126 h 638" name="T37"/>
                <a:gd fmla="*/ 72 w 538" name="T38"/>
                <a:gd fmla="*/ 94 h 638" name="T39"/>
                <a:gd fmla="*/ 108 w 538" name="T40"/>
                <a:gd fmla="*/ 60 h 638" name="T41"/>
                <a:gd fmla="*/ 132 w 538" name="T42"/>
                <a:gd fmla="*/ 56 h 638" name="T43"/>
                <a:gd fmla="*/ 158 w 538" name="T44"/>
                <a:gd fmla="*/ 54 h 638" name="T45"/>
                <a:gd fmla="*/ 166 w 538" name="T46"/>
                <a:gd fmla="*/ 30 h 638" name="T47"/>
                <a:gd fmla="*/ 152 w 538" name="T48"/>
                <a:gd fmla="*/ 10 h 638" name="T49"/>
                <a:gd fmla="*/ 166 w 538" name="T50"/>
                <a:gd fmla="*/ 0 h 638" name="T51"/>
                <a:gd fmla="*/ 210 w 538" name="T52"/>
                <a:gd fmla="*/ 12 h 638" name="T53"/>
                <a:gd fmla="*/ 292 w 538" name="T54"/>
                <a:gd fmla="*/ 44 h 638" name="T55"/>
                <a:gd fmla="*/ 372 w 538" name="T56"/>
                <a:gd fmla="*/ 68 h 638" name="T57"/>
                <a:gd fmla="*/ 410 w 538" name="T58"/>
                <a:gd fmla="*/ 52 h 638" name="T59"/>
                <a:gd fmla="*/ 450 w 538" name="T60"/>
                <a:gd fmla="*/ 82 h 638" name="T61"/>
                <a:gd fmla="*/ 500 w 538" name="T62"/>
                <a:gd fmla="*/ 116 h 638" name="T63"/>
                <a:gd fmla="*/ 522 w 538" name="T64"/>
                <a:gd fmla="*/ 170 h 638" name="T65"/>
                <a:gd fmla="*/ 520 w 538" name="T66"/>
                <a:gd fmla="*/ 202 h 638" name="T67"/>
                <a:gd fmla="*/ 486 w 538" name="T68"/>
                <a:gd fmla="*/ 248 h 638" name="T69"/>
                <a:gd fmla="*/ 480 w 538" name="T70"/>
                <a:gd fmla="*/ 286 h 638" name="T71"/>
                <a:gd fmla="*/ 500 w 538" name="T72"/>
                <a:gd fmla="*/ 340 h 638" name="T73"/>
                <a:gd fmla="*/ 512 w 538" name="T74"/>
                <a:gd fmla="*/ 372 h 638" name="T75"/>
                <a:gd fmla="*/ 532 w 538" name="T76"/>
                <a:gd fmla="*/ 440 h 638" name="T77"/>
                <a:gd fmla="*/ 528 w 538" name="T78"/>
                <a:gd fmla="*/ 500 h 638" name="T79"/>
                <a:gd fmla="*/ 426 w 538" name="T80"/>
                <a:gd fmla="*/ 540 h 638" name="T81"/>
                <a:gd fmla="*/ 428 w 538" name="T82"/>
                <a:gd fmla="*/ 558 h 638" name="T83"/>
                <a:gd fmla="*/ 442 w 538" name="T84"/>
                <a:gd fmla="*/ 598 h 638" name="T85"/>
                <a:gd fmla="*/ 416 w 538" name="T86"/>
                <a:gd fmla="*/ 584 h 638" name="T87"/>
                <a:gd fmla="*/ 350 w 538" name="T88"/>
                <a:gd fmla="*/ 594 h 638" name="T89"/>
                <a:gd fmla="*/ 340 w 538" name="T90"/>
                <a:gd fmla="*/ 628 h 638" name="T91"/>
                <a:gd fmla="*/ 0 w 538" name="T92"/>
                <a:gd fmla="*/ 0 h 638" name="T93"/>
                <a:gd fmla="*/ 538 w 538" name="T94"/>
                <a:gd fmla="*/ 638 h 638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T95" l="T92" r="T94" t="T93"/>
              <a:pathLst>
                <a:path h="638" w="5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30" name="Freeform 8"/>
            <p:cNvSpPr/>
            <p:nvPr/>
          </p:nvSpPr>
          <p:spPr bwMode="auto">
            <a:xfrm>
              <a:off x="5771" y="7123"/>
              <a:ext cx="452" cy="365"/>
            </a:xfrm>
            <a:custGeom>
              <a:gdLst>
                <a:gd fmla="*/ 82 w 244" name="T0"/>
                <a:gd fmla="*/ 202 h 202" name="T1"/>
                <a:gd fmla="*/ 82 w 244" name="T2"/>
                <a:gd fmla="*/ 202 h 202" name="T3"/>
                <a:gd fmla="*/ 22 w 244" name="T4"/>
                <a:gd fmla="*/ 182 h 202" name="T5"/>
                <a:gd fmla="*/ 12 w 244" name="T6"/>
                <a:gd fmla="*/ 174 h 202" name="T7"/>
                <a:gd fmla="*/ 6 w 244" name="T8"/>
                <a:gd fmla="*/ 166 h 202" name="T9"/>
                <a:gd fmla="*/ 0 w 244" name="T10"/>
                <a:gd fmla="*/ 158 h 202" name="T11"/>
                <a:gd fmla="*/ 0 w 244" name="T12"/>
                <a:gd fmla="*/ 150 h 202" name="T13"/>
                <a:gd fmla="*/ 0 w 244" name="T14"/>
                <a:gd fmla="*/ 132 h 202" name="T15"/>
                <a:gd fmla="*/ 0 w 244" name="T16"/>
                <a:gd fmla="*/ 114 h 202" name="T17"/>
                <a:gd fmla="*/ 2 w 244" name="T18"/>
                <a:gd fmla="*/ 94 h 202" name="T19"/>
                <a:gd fmla="*/ 4 w 244" name="T20"/>
                <a:gd fmla="*/ 90 h 202" name="T21"/>
                <a:gd fmla="*/ 6 w 244" name="T22"/>
                <a:gd fmla="*/ 86 h 202" name="T23"/>
                <a:gd fmla="*/ 8 w 244" name="T24"/>
                <a:gd fmla="*/ 84 h 202" name="T25"/>
                <a:gd fmla="*/ 14 w 244" name="T26"/>
                <a:gd fmla="*/ 82 h 202" name="T27"/>
                <a:gd fmla="*/ 30 w 244" name="T28"/>
                <a:gd fmla="*/ 78 h 202" name="T29"/>
                <a:gd fmla="*/ 42 w 244" name="T30"/>
                <a:gd fmla="*/ 68 h 202" name="T31"/>
                <a:gd fmla="*/ 44 w 244" name="T32"/>
                <a:gd fmla="*/ 32 h 202" name="T33"/>
                <a:gd fmla="*/ 48 w 244" name="T34"/>
                <a:gd fmla="*/ 30 h 202" name="T35"/>
                <a:gd fmla="*/ 64 w 244" name="T36"/>
                <a:gd fmla="*/ 34 h 202" name="T37"/>
                <a:gd fmla="*/ 74 w 244" name="T38"/>
                <a:gd fmla="*/ 34 h 202" name="T39"/>
                <a:gd fmla="*/ 84 w 244" name="T40"/>
                <a:gd fmla="*/ 34 h 202" name="T41"/>
                <a:gd fmla="*/ 134 w 244" name="T42"/>
                <a:gd fmla="*/ 6 h 202" name="T43"/>
                <a:gd fmla="*/ 218 w 244" name="T44"/>
                <a:gd fmla="*/ 0 h 202" name="T45"/>
                <a:gd fmla="*/ 224 w 244" name="T46"/>
                <a:gd fmla="*/ 4 h 202" name="T47"/>
                <a:gd fmla="*/ 234 w 244" name="T48"/>
                <a:gd fmla="*/ 12 h 202" name="T49"/>
                <a:gd fmla="*/ 238 w 244" name="T50"/>
                <a:gd fmla="*/ 16 h 202" name="T51"/>
                <a:gd fmla="*/ 240 w 244" name="T52"/>
                <a:gd fmla="*/ 22 h 202" name="T53"/>
                <a:gd fmla="*/ 244 w 244" name="T54"/>
                <a:gd fmla="*/ 28 h 202" name="T55"/>
                <a:gd fmla="*/ 244 w 244" name="T56"/>
                <a:gd fmla="*/ 36 h 202" name="T57"/>
                <a:gd fmla="*/ 232 w 244" name="T58"/>
                <a:gd fmla="*/ 56 h 202" name="T59"/>
                <a:gd fmla="*/ 224 w 244" name="T60"/>
                <a:gd fmla="*/ 66 h 202" name="T61"/>
                <a:gd fmla="*/ 216 w 244" name="T62"/>
                <a:gd fmla="*/ 74 h 202" name="T63"/>
                <a:gd fmla="*/ 210 w 244" name="T64"/>
                <a:gd fmla="*/ 90 h 202" name="T65"/>
                <a:gd fmla="*/ 202 w 244" name="T66"/>
                <a:gd fmla="*/ 106 h 202" name="T67"/>
                <a:gd fmla="*/ 194 w 244" name="T68"/>
                <a:gd fmla="*/ 122 h 202" name="T69"/>
                <a:gd fmla="*/ 188 w 244" name="T70"/>
                <a:gd fmla="*/ 142 h 202" name="T71"/>
                <a:gd fmla="*/ 98 w 244" name="T72"/>
                <a:gd fmla="*/ 198 h 202" name="T73"/>
                <a:gd fmla="*/ 90 w 244" name="T74"/>
                <a:gd fmla="*/ 200 h 202" name="T75"/>
                <a:gd fmla="*/ 82 w 244" name="T76"/>
                <a:gd fmla="*/ 202 h 202" name="T77"/>
                <a:gd fmla="*/ 0 w 244" name="T78"/>
                <a:gd fmla="*/ 0 h 202" name="T79"/>
                <a:gd fmla="*/ 244 w 244" name="T80"/>
                <a:gd fmla="*/ 202 h 20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T81" l="T78" r="T80" t="T79"/>
              <a:pathLst>
                <a:path h="201" w="244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31" name="Freeform 10"/>
            <p:cNvSpPr/>
            <p:nvPr/>
          </p:nvSpPr>
          <p:spPr bwMode="auto">
            <a:xfrm>
              <a:off x="5949" y="5968"/>
              <a:ext cx="1451" cy="1089"/>
            </a:xfrm>
            <a:custGeom>
              <a:gdLst>
                <a:gd fmla="*/ 46 w 784" name="T0"/>
                <a:gd fmla="*/ 596 h 602" name="T1"/>
                <a:gd fmla="*/ 28 w 784" name="T2"/>
                <a:gd fmla="*/ 558 h 602" name="T3"/>
                <a:gd fmla="*/ 2 w 784" name="T4"/>
                <a:gd fmla="*/ 492 h 602" name="T5"/>
                <a:gd fmla="*/ 22 w 784" name="T6"/>
                <a:gd fmla="*/ 450 h 602" name="T7"/>
                <a:gd fmla="*/ 36 w 784" name="T8"/>
                <a:gd fmla="*/ 422 h 602" name="T9"/>
                <a:gd fmla="*/ 94 w 784" name="T10"/>
                <a:gd fmla="*/ 366 h 602" name="T11"/>
                <a:gd fmla="*/ 154 w 784" name="T12"/>
                <a:gd fmla="*/ 306 h 602" name="T13"/>
                <a:gd fmla="*/ 204 w 784" name="T14"/>
                <a:gd fmla="*/ 256 h 602" name="T15"/>
                <a:gd fmla="*/ 214 w 784" name="T16"/>
                <a:gd fmla="*/ 214 h 602" name="T17"/>
                <a:gd fmla="*/ 222 w 784" name="T18"/>
                <a:gd fmla="*/ 190 h 602" name="T19"/>
                <a:gd fmla="*/ 248 w 784" name="T20"/>
                <a:gd fmla="*/ 164 h 602" name="T21"/>
                <a:gd fmla="*/ 260 w 784" name="T22"/>
                <a:gd fmla="*/ 84 h 602" name="T23"/>
                <a:gd fmla="*/ 278 w 784" name="T24"/>
                <a:gd fmla="*/ 36 h 602" name="T25"/>
                <a:gd fmla="*/ 352 w 784" name="T26"/>
                <a:gd fmla="*/ 68 h 602" name="T27"/>
                <a:gd fmla="*/ 358 w 784" name="T28"/>
                <a:gd fmla="*/ 48 h 602" name="T29"/>
                <a:gd fmla="*/ 346 w 784" name="T30"/>
                <a:gd fmla="*/ 8 h 602" name="T31"/>
                <a:gd fmla="*/ 472 w 784" name="T32"/>
                <a:gd fmla="*/ 10 h 602" name="T33"/>
                <a:gd fmla="*/ 506 w 784" name="T34"/>
                <a:gd fmla="*/ 0 h 602" name="T35"/>
                <a:gd fmla="*/ 476 w 784" name="T36"/>
                <a:gd fmla="*/ 68 h 602" name="T37"/>
                <a:gd fmla="*/ 486 w 784" name="T38"/>
                <a:gd fmla="*/ 92 h 602" name="T39"/>
                <a:gd fmla="*/ 524 w 784" name="T40"/>
                <a:gd fmla="*/ 98 h 602" name="T41"/>
                <a:gd fmla="*/ 612 w 784" name="T42"/>
                <a:gd fmla="*/ 84 h 602" name="T43"/>
                <a:gd fmla="*/ 656 w 784" name="T44"/>
                <a:gd fmla="*/ 64 h 602" name="T45"/>
                <a:gd fmla="*/ 694 w 784" name="T46"/>
                <a:gd fmla="*/ 52 h 602" name="T47"/>
                <a:gd fmla="*/ 784 w 784" name="T48"/>
                <a:gd fmla="*/ 152 h 602" name="T49"/>
                <a:gd fmla="*/ 752 w 784" name="T50"/>
                <a:gd fmla="*/ 174 h 602" name="T51"/>
                <a:gd fmla="*/ 728 w 784" name="T52"/>
                <a:gd fmla="*/ 196 h 602" name="T53"/>
                <a:gd fmla="*/ 722 w 784" name="T54"/>
                <a:gd fmla="*/ 214 h 602" name="T55"/>
                <a:gd fmla="*/ 704 w 784" name="T56"/>
                <a:gd fmla="*/ 242 h 602" name="T57"/>
                <a:gd fmla="*/ 634 w 784" name="T58"/>
                <a:gd fmla="*/ 282 h 602" name="T59"/>
                <a:gd fmla="*/ 606 w 784" name="T60"/>
                <a:gd fmla="*/ 296 h 602" name="T61"/>
                <a:gd fmla="*/ 582 w 784" name="T62"/>
                <a:gd fmla="*/ 288 h 602" name="T63"/>
                <a:gd fmla="*/ 552 w 784" name="T64"/>
                <a:gd fmla="*/ 298 h 602" name="T65"/>
                <a:gd fmla="*/ 540 w 784" name="T66"/>
                <a:gd fmla="*/ 292 h 602" name="T67"/>
                <a:gd fmla="*/ 526 w 784" name="T68"/>
                <a:gd fmla="*/ 318 h 602" name="T69"/>
                <a:gd fmla="*/ 508 w 784" name="T70"/>
                <a:gd fmla="*/ 328 h 602" name="T71"/>
                <a:gd fmla="*/ 498 w 784" name="T72"/>
                <a:gd fmla="*/ 338 h 602" name="T73"/>
                <a:gd fmla="*/ 478 w 784" name="T74"/>
                <a:gd fmla="*/ 342 h 602" name="T75"/>
                <a:gd fmla="*/ 468 w 784" name="T76"/>
                <a:gd fmla="*/ 326 h 602" name="T77"/>
                <a:gd fmla="*/ 420 w 784" name="T78"/>
                <a:gd fmla="*/ 302 h 602" name="T79"/>
                <a:gd fmla="*/ 388 w 784" name="T80"/>
                <a:gd fmla="*/ 362 h 602" name="T81"/>
                <a:gd fmla="*/ 358 w 784" name="T82"/>
                <a:gd fmla="*/ 382 h 602" name="T83"/>
                <a:gd fmla="*/ 328 w 784" name="T84"/>
                <a:gd fmla="*/ 398 h 602" name="T85"/>
                <a:gd fmla="*/ 278 w 784" name="T86"/>
                <a:gd fmla="*/ 420 h 602" name="T87"/>
                <a:gd fmla="*/ 256 w 784" name="T88"/>
                <a:gd fmla="*/ 438 h 602" name="T89"/>
                <a:gd fmla="*/ 218 w 784" name="T90"/>
                <a:gd fmla="*/ 432 h 602" name="T91"/>
                <a:gd fmla="*/ 140 w 784" name="T92"/>
                <a:gd fmla="*/ 462 h 602" name="T93"/>
                <a:gd fmla="*/ 92 w 784" name="T94"/>
                <a:gd fmla="*/ 474 h 602" name="T95"/>
                <a:gd fmla="*/ 64 w 784" name="T96"/>
                <a:gd fmla="*/ 514 h 602" name="T97"/>
                <a:gd fmla="*/ 52 w 784" name="T98"/>
                <a:gd fmla="*/ 542 h 602" name="T99"/>
                <a:gd fmla="*/ 78 w 784" name="T100"/>
                <a:gd fmla="*/ 566 h 602" name="T101"/>
                <a:gd fmla="*/ 86 w 784" name="T102"/>
                <a:gd fmla="*/ 590 h 602" name="T103"/>
                <a:gd fmla="*/ 54 w 784" name="T104"/>
                <a:gd fmla="*/ 602 h 602" name="T105"/>
                <a:gd fmla="*/ 0 w 784" name="T106"/>
                <a:gd fmla="*/ 0 h 602" name="T107"/>
                <a:gd fmla="*/ 784 w 784" name="T108"/>
                <a:gd fmla="*/ 602 h 602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T109" l="T106" r="T108" t="T107"/>
              <a:pathLst>
                <a:path h="602" w="784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34" name="Freeform 12"/>
            <p:cNvSpPr/>
            <p:nvPr/>
          </p:nvSpPr>
          <p:spPr bwMode="auto">
            <a:xfrm>
              <a:off x="5005" y="5822"/>
              <a:ext cx="1381" cy="1014"/>
            </a:xfrm>
            <a:custGeom>
              <a:gdLst>
                <a:gd fmla="*/ 450 w 748" name="T0"/>
                <a:gd fmla="*/ 540 h 558" name="T1"/>
                <a:gd fmla="*/ 440 w 748" name="T2"/>
                <a:gd fmla="*/ 532 h 558" name="T3"/>
                <a:gd fmla="*/ 422 w 748" name="T4"/>
                <a:gd fmla="*/ 516 h 558" name="T5"/>
                <a:gd fmla="*/ 410 w 748" name="T6"/>
                <a:gd fmla="*/ 508 h 558" name="T7"/>
                <a:gd fmla="*/ 390 w 748" name="T8"/>
                <a:gd fmla="*/ 536 h 558" name="T9"/>
                <a:gd fmla="*/ 246 w 748" name="T10"/>
                <a:gd fmla="*/ 528 h 558" name="T11"/>
                <a:gd fmla="*/ 204 w 748" name="T12"/>
                <a:gd fmla="*/ 478 h 558" name="T13"/>
                <a:gd fmla="*/ 206 w 748" name="T14"/>
                <a:gd fmla="*/ 442 h 558" name="T15"/>
                <a:gd fmla="*/ 188 w 748" name="T16"/>
                <a:gd fmla="*/ 390 h 558" name="T17"/>
                <a:gd fmla="*/ 104 w 748" name="T18"/>
                <a:gd fmla="*/ 378 h 558" name="T19"/>
                <a:gd fmla="*/ 104 w 748" name="T20"/>
                <a:gd fmla="*/ 342 h 558" name="T21"/>
                <a:gd fmla="*/ 140 w 748" name="T22"/>
                <a:gd fmla="*/ 316 h 558" name="T23"/>
                <a:gd fmla="*/ 148 w 748" name="T24"/>
                <a:gd fmla="*/ 274 h 558" name="T25"/>
                <a:gd fmla="*/ 102 w 748" name="T26"/>
                <a:gd fmla="*/ 252 h 558" name="T27"/>
                <a:gd fmla="*/ 40 w 748" name="T28"/>
                <a:gd fmla="*/ 230 h 558" name="T29"/>
                <a:gd fmla="*/ 2 w 748" name="T30"/>
                <a:gd fmla="*/ 196 h 558" name="T31"/>
                <a:gd fmla="*/ 18 w 748" name="T32"/>
                <a:gd fmla="*/ 166 h 558" name="T33"/>
                <a:gd fmla="*/ 36 w 748" name="T34"/>
                <a:gd fmla="*/ 156 h 558" name="T35"/>
                <a:gd fmla="*/ 90 w 748" name="T36"/>
                <a:gd fmla="*/ 164 h 558" name="T37"/>
                <a:gd fmla="*/ 142 w 748" name="T38"/>
                <a:gd fmla="*/ 192 h 558" name="T39"/>
                <a:gd fmla="*/ 188 w 748" name="T40"/>
                <a:gd fmla="*/ 174 h 558" name="T41"/>
                <a:gd fmla="*/ 238 w 748" name="T42"/>
                <a:gd fmla="*/ 120 h 558" name="T43"/>
                <a:gd fmla="*/ 274 w 748" name="T44"/>
                <a:gd fmla="*/ 110 h 558" name="T45"/>
                <a:gd fmla="*/ 308 w 748" name="T46"/>
                <a:gd fmla="*/ 128 h 558" name="T47"/>
                <a:gd fmla="*/ 384 w 748" name="T48"/>
                <a:gd fmla="*/ 120 h 558" name="T49"/>
                <a:gd fmla="*/ 422 w 748" name="T50"/>
                <a:gd fmla="*/ 92 h 558" name="T51"/>
                <a:gd fmla="*/ 450 w 748" name="T52"/>
                <a:gd fmla="*/ 72 h 558" name="T53"/>
                <a:gd fmla="*/ 476 w 748" name="T54"/>
                <a:gd fmla="*/ 46 h 558" name="T55"/>
                <a:gd fmla="*/ 550 w 748" name="T56"/>
                <a:gd fmla="*/ 36 h 558" name="T57"/>
                <a:gd fmla="*/ 596 w 748" name="T58"/>
                <a:gd fmla="*/ 6 h 558" name="T59"/>
                <a:gd fmla="*/ 632 w 748" name="T60"/>
                <a:gd fmla="*/ 0 h 558" name="T61"/>
                <a:gd fmla="*/ 656 w 748" name="T62"/>
                <a:gd fmla="*/ 82 h 558" name="T63"/>
                <a:gd fmla="*/ 638 w 748" name="T64"/>
                <a:gd fmla="*/ 140 h 558" name="T65"/>
                <a:gd fmla="*/ 672 w 748" name="T66"/>
                <a:gd fmla="*/ 142 h 558" name="T67"/>
                <a:gd fmla="*/ 734 w 748" name="T68"/>
                <a:gd fmla="*/ 180 h 558" name="T69"/>
                <a:gd fmla="*/ 748 w 748" name="T70"/>
                <a:gd fmla="*/ 220 h 558" name="T71"/>
                <a:gd fmla="*/ 734 w 748" name="T72"/>
                <a:gd fmla="*/ 254 h 558" name="T73"/>
                <a:gd fmla="*/ 722 w 748" name="T74"/>
                <a:gd fmla="*/ 264 h 558" name="T75"/>
                <a:gd fmla="*/ 706 w 748" name="T76"/>
                <a:gd fmla="*/ 324 h 558" name="T77"/>
                <a:gd fmla="*/ 682 w 748" name="T78"/>
                <a:gd fmla="*/ 350 h 558" name="T79"/>
                <a:gd fmla="*/ 664 w 748" name="T80"/>
                <a:gd fmla="*/ 366 h 558" name="T81"/>
                <a:gd fmla="*/ 634 w 748" name="T82"/>
                <a:gd fmla="*/ 406 h 558" name="T83"/>
                <a:gd fmla="*/ 614 w 748" name="T84"/>
                <a:gd fmla="*/ 424 h 558" name="T85"/>
                <a:gd fmla="*/ 586 w 748" name="T86"/>
                <a:gd fmla="*/ 448 h 558" name="T87"/>
                <a:gd fmla="*/ 570 w 748" name="T88"/>
                <a:gd fmla="*/ 468 h 558" name="T89"/>
                <a:gd fmla="*/ 560 w 748" name="T90"/>
                <a:gd fmla="*/ 474 h 558" name="T91"/>
                <a:gd fmla="*/ 532 w 748" name="T92"/>
                <a:gd fmla="*/ 500 h 558" name="T93"/>
                <a:gd fmla="*/ 488 w 748" name="T94"/>
                <a:gd fmla="*/ 544 h 558" name="T95"/>
                <a:gd fmla="*/ 450 w 748" name="T96"/>
                <a:gd fmla="*/ 558 h 558" name="T97"/>
                <a:gd fmla="*/ 0 w 748" name="T98"/>
                <a:gd fmla="*/ 0 h 558" name="T99"/>
                <a:gd fmla="*/ 748 w 748" name="T100"/>
                <a:gd fmla="*/ 558 h 558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T101" l="T98" r="T100" t="T99"/>
              <a:pathLst>
                <a:path h="558" w="74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35" name="Freeform 14"/>
            <p:cNvSpPr/>
            <p:nvPr/>
          </p:nvSpPr>
          <p:spPr bwMode="auto">
            <a:xfrm>
              <a:off x="7976" y="5844"/>
              <a:ext cx="288" cy="707"/>
            </a:xfrm>
            <a:custGeom>
              <a:gdLst>
                <a:gd fmla="*/ 76 w 156" name="T0"/>
                <a:gd fmla="*/ 390 h 390" name="T1"/>
                <a:gd fmla="*/ 76 w 156" name="T2"/>
                <a:gd fmla="*/ 390 h 390" name="T3"/>
                <a:gd fmla="*/ 46 w 156" name="T4"/>
                <a:gd fmla="*/ 344 h 390" name="T5"/>
                <a:gd fmla="*/ 26 w 156" name="T6"/>
                <a:gd fmla="*/ 338 h 390" name="T7"/>
                <a:gd fmla="*/ 22 w 156" name="T8"/>
                <a:gd fmla="*/ 324 h 390" name="T9"/>
                <a:gd fmla="*/ 14 w 156" name="T10"/>
                <a:gd fmla="*/ 310 h 390" name="T11"/>
                <a:gd fmla="*/ 6 w 156" name="T12"/>
                <a:gd fmla="*/ 300 h 390" name="T13"/>
                <a:gd fmla="*/ 0 w 156" name="T14"/>
                <a:gd fmla="*/ 294 h 390" name="T15"/>
                <a:gd fmla="*/ 0 w 156" name="T16"/>
                <a:gd fmla="*/ 272 h 390" name="T17"/>
                <a:gd fmla="*/ 4 w 156" name="T18"/>
                <a:gd fmla="*/ 242 h 390" name="T19"/>
                <a:gd fmla="*/ 6 w 156" name="T20"/>
                <a:gd fmla="*/ 230 h 390" name="T21"/>
                <a:gd fmla="*/ 8 w 156" name="T22"/>
                <a:gd fmla="*/ 216 h 390" name="T23"/>
                <a:gd fmla="*/ 4 w 156" name="T24"/>
                <a:gd fmla="*/ 202 h 390" name="T25"/>
                <a:gd fmla="*/ 4 w 156" name="T26"/>
                <a:gd fmla="*/ 192 h 390" name="T27"/>
                <a:gd fmla="*/ 4 w 156" name="T28"/>
                <a:gd fmla="*/ 182 h 390" name="T29"/>
                <a:gd fmla="*/ 8 w 156" name="T30"/>
                <a:gd fmla="*/ 174 h 390" name="T31"/>
                <a:gd fmla="*/ 18 w 156" name="T32"/>
                <a:gd fmla="*/ 158 h 390" name="T33"/>
                <a:gd fmla="*/ 30 w 156" name="T34"/>
                <a:gd fmla="*/ 142 h 390" name="T35"/>
                <a:gd fmla="*/ 38 w 156" name="T36"/>
                <a:gd fmla="*/ 108 h 390" name="T37"/>
                <a:gd fmla="*/ 48 w 156" name="T38"/>
                <a:gd fmla="*/ 84 h 390" name="T39"/>
                <a:gd fmla="*/ 56 w 156" name="T40"/>
                <a:gd fmla="*/ 64 h 390" name="T41"/>
                <a:gd fmla="*/ 68 w 156" name="T42"/>
                <a:gd fmla="*/ 46 h 390" name="T43"/>
                <a:gd fmla="*/ 84 w 156" name="T44"/>
                <a:gd fmla="*/ 28 h 390" name="T45"/>
                <a:gd fmla="*/ 116 w 156" name="T46"/>
                <a:gd fmla="*/ 2 h 390" name="T47"/>
                <a:gd fmla="*/ 150 w 156" name="T48"/>
                <a:gd fmla="*/ 0 h 390" name="T49"/>
                <a:gd fmla="*/ 154 w 156" name="T50"/>
                <a:gd fmla="*/ 18 h 390" name="T51"/>
                <a:gd fmla="*/ 156 w 156" name="T52"/>
                <a:gd fmla="*/ 32 h 390" name="T53"/>
                <a:gd fmla="*/ 156 w 156" name="T54"/>
                <a:gd fmla="*/ 44 h 390" name="T55"/>
                <a:gd fmla="*/ 150 w 156" name="T56"/>
                <a:gd fmla="*/ 56 h 390" name="T57"/>
                <a:gd fmla="*/ 146 w 156" name="T58"/>
                <a:gd fmla="*/ 70 h 390" name="T59"/>
                <a:gd fmla="*/ 144 w 156" name="T60"/>
                <a:gd fmla="*/ 86 h 390" name="T61"/>
                <a:gd fmla="*/ 142 w 156" name="T62"/>
                <a:gd fmla="*/ 102 h 390" name="T63"/>
                <a:gd fmla="*/ 144 w 156" name="T64"/>
                <a:gd fmla="*/ 138 h 390" name="T65"/>
                <a:gd fmla="*/ 146 w 156" name="T66"/>
                <a:gd fmla="*/ 174 h 390" name="T67"/>
                <a:gd fmla="*/ 138 w 156" name="T68"/>
                <a:gd fmla="*/ 196 h 390" name="T69"/>
                <a:gd fmla="*/ 126 w 156" name="T70"/>
                <a:gd fmla="*/ 222 h 390" name="T71"/>
                <a:gd fmla="*/ 102 w 156" name="T72"/>
                <a:gd fmla="*/ 270 h 390" name="T73"/>
                <a:gd fmla="*/ 96 w 156" name="T74"/>
                <a:gd fmla="*/ 290 h 390" name="T75"/>
                <a:gd fmla="*/ 84 w 156" name="T76"/>
                <a:gd fmla="*/ 382 h 390" name="T77"/>
                <a:gd fmla="*/ 80 w 156" name="T78"/>
                <a:gd fmla="*/ 386 h 390" name="T79"/>
                <a:gd fmla="*/ 76 w 156" name="T80"/>
                <a:gd fmla="*/ 390 h 390" name="T81"/>
                <a:gd fmla="*/ 0 w 156" name="T82"/>
                <a:gd fmla="*/ 0 h 390" name="T83"/>
                <a:gd fmla="*/ 156 w 156" name="T84"/>
                <a:gd fmla="*/ 390 h 390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T85" l="T82" r="T84" t="T83"/>
              <a:pathLst>
                <a:path h="390" w="156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36" name="Freeform 15"/>
            <p:cNvSpPr/>
            <p:nvPr/>
          </p:nvSpPr>
          <p:spPr bwMode="auto">
            <a:xfrm>
              <a:off x="7171" y="5283"/>
              <a:ext cx="765" cy="977"/>
            </a:xfrm>
            <a:custGeom>
              <a:gdLst>
                <a:gd fmla="*/ 136 w 414" name="T0"/>
                <a:gd fmla="*/ 538 h 538" name="T1"/>
                <a:gd fmla="*/ 134 w 414" name="T2"/>
                <a:gd fmla="*/ 526 h 538" name="T3"/>
                <a:gd fmla="*/ 122 w 414" name="T4"/>
                <a:gd fmla="*/ 508 h 538" name="T5"/>
                <a:gd fmla="*/ 116 w 414" name="T6"/>
                <a:gd fmla="*/ 498 h 538" name="T7"/>
                <a:gd fmla="*/ 40 w 414" name="T8"/>
                <a:gd fmla="*/ 422 h 538" name="T9"/>
                <a:gd fmla="*/ 12 w 414" name="T10"/>
                <a:gd fmla="*/ 420 h 538" name="T11"/>
                <a:gd fmla="*/ 0 w 414" name="T12"/>
                <a:gd fmla="*/ 402 h 538" name="T13"/>
                <a:gd fmla="*/ 6 w 414" name="T14"/>
                <a:gd fmla="*/ 360 h 538" name="T15"/>
                <a:gd fmla="*/ 10 w 414" name="T16"/>
                <a:gd fmla="*/ 346 h 538" name="T17"/>
                <a:gd fmla="*/ 10 w 414" name="T18"/>
                <a:gd fmla="*/ 318 h 538" name="T19"/>
                <a:gd fmla="*/ 40 w 414" name="T20"/>
                <a:gd fmla="*/ 270 h 538" name="T21"/>
                <a:gd fmla="*/ 42 w 414" name="T22"/>
                <a:gd fmla="*/ 214 h 538" name="T23"/>
                <a:gd fmla="*/ 44 w 414" name="T24"/>
                <a:gd fmla="*/ 194 h 538" name="T25"/>
                <a:gd fmla="*/ 60 w 414" name="T26"/>
                <a:gd fmla="*/ 182 h 538" name="T27"/>
                <a:gd fmla="*/ 94 w 414" name="T28"/>
                <a:gd fmla="*/ 152 h 538" name="T29"/>
                <a:gd fmla="*/ 102 w 414" name="T30"/>
                <a:gd fmla="*/ 116 h 538" name="T31"/>
                <a:gd fmla="*/ 94 w 414" name="T32"/>
                <a:gd fmla="*/ 94 h 538" name="T33"/>
                <a:gd fmla="*/ 94 w 414" name="T34"/>
                <a:gd fmla="*/ 82 h 538" name="T35"/>
                <a:gd fmla="*/ 104 w 414" name="T36"/>
                <a:gd fmla="*/ 72 h 538" name="T37"/>
                <a:gd fmla="*/ 132 w 414" name="T38"/>
                <a:gd fmla="*/ 58 h 538" name="T39"/>
                <a:gd fmla="*/ 158 w 414" name="T40"/>
                <a:gd fmla="*/ 54 h 538" name="T41"/>
                <a:gd fmla="*/ 182 w 414" name="T42"/>
                <a:gd fmla="*/ 40 h 538" name="T43"/>
                <a:gd fmla="*/ 198 w 414" name="T44"/>
                <a:gd fmla="*/ 14 h 538" name="T45"/>
                <a:gd fmla="*/ 210 w 414" name="T46"/>
                <a:gd fmla="*/ 0 h 538" name="T47"/>
                <a:gd fmla="*/ 224 w 414" name="T48"/>
                <a:gd fmla="*/ 2 h 538" name="T49"/>
                <a:gd fmla="*/ 236 w 414" name="T50"/>
                <a:gd fmla="*/ 16 h 538" name="T51"/>
                <a:gd fmla="*/ 246 w 414" name="T52"/>
                <a:gd fmla="*/ 52 h 538" name="T53"/>
                <a:gd fmla="*/ 258 w 414" name="T54"/>
                <a:gd fmla="*/ 76 h 538" name="T55"/>
                <a:gd fmla="*/ 280 w 414" name="T56"/>
                <a:gd fmla="*/ 96 h 538" name="T57"/>
                <a:gd fmla="*/ 342 w 414" name="T58"/>
                <a:gd fmla="*/ 94 h 538" name="T59"/>
                <a:gd fmla="*/ 366 w 414" name="T60"/>
                <a:gd fmla="*/ 86 h 538" name="T61"/>
                <a:gd fmla="*/ 404 w 414" name="T62"/>
                <a:gd fmla="*/ 84 h 538" name="T63"/>
                <a:gd fmla="*/ 398 w 414" name="T64"/>
                <a:gd fmla="*/ 104 h 538" name="T65"/>
                <a:gd fmla="*/ 384 w 414" name="T66"/>
                <a:gd fmla="*/ 124 h 538" name="T67"/>
                <a:gd fmla="*/ 362 w 414" name="T68"/>
                <a:gd fmla="*/ 154 h 538" name="T69"/>
                <a:gd fmla="*/ 336 w 414" name="T70"/>
                <a:gd fmla="*/ 158 h 538" name="T71"/>
                <a:gd fmla="*/ 326 w 414" name="T72"/>
                <a:gd fmla="*/ 168 h 538" name="T73"/>
                <a:gd fmla="*/ 338 w 414" name="T74"/>
                <a:gd fmla="*/ 186 h 538" name="T75"/>
                <a:gd fmla="*/ 364 w 414" name="T76"/>
                <a:gd fmla="*/ 208 h 538" name="T77"/>
                <a:gd fmla="*/ 350 w 414" name="T78"/>
                <a:gd fmla="*/ 230 h 538" name="T79"/>
                <a:gd fmla="*/ 342 w 414" name="T80"/>
                <a:gd fmla="*/ 258 h 538" name="T81"/>
                <a:gd fmla="*/ 340 w 414" name="T82"/>
                <a:gd fmla="*/ 278 h 538" name="T83"/>
                <a:gd fmla="*/ 346 w 414" name="T84"/>
                <a:gd fmla="*/ 296 h 538" name="T85"/>
                <a:gd fmla="*/ 356 w 414" name="T86"/>
                <a:gd fmla="*/ 308 h 538" name="T87"/>
                <a:gd fmla="*/ 322 w 414" name="T88"/>
                <a:gd fmla="*/ 306 h 538" name="T89"/>
                <a:gd fmla="*/ 318 w 414" name="T90"/>
                <a:gd fmla="*/ 318 h 538" name="T91"/>
                <a:gd fmla="*/ 318 w 414" name="T92"/>
                <a:gd fmla="*/ 336 h 538" name="T93"/>
                <a:gd fmla="*/ 296 w 414" name="T94"/>
                <a:gd fmla="*/ 354 h 538" name="T95"/>
                <a:gd fmla="*/ 288 w 414" name="T96"/>
                <a:gd fmla="*/ 384 h 538" name="T97"/>
                <a:gd fmla="*/ 268 w 414" name="T98"/>
                <a:gd fmla="*/ 408 h 538" name="T99"/>
                <a:gd fmla="*/ 228 w 414" name="T100"/>
                <a:gd fmla="*/ 416 h 538" name="T101"/>
                <a:gd fmla="*/ 230 w 414" name="T102"/>
                <a:gd fmla="*/ 430 h 538" name="T103"/>
                <a:gd fmla="*/ 228 w 414" name="T104"/>
                <a:gd fmla="*/ 444 h 538" name="T105"/>
                <a:gd fmla="*/ 208 w 414" name="T106"/>
                <a:gd fmla="*/ 456 h 538" name="T107"/>
                <a:gd fmla="*/ 184 w 414" name="T108"/>
                <a:gd fmla="*/ 480 h 538" name="T109"/>
                <a:gd fmla="*/ 166 w 414" name="T110"/>
                <a:gd fmla="*/ 514 h 538" name="T111"/>
                <a:gd fmla="*/ 150 w 414" name="T112"/>
                <a:gd fmla="*/ 528 h 538" name="T113"/>
                <a:gd fmla="*/ 0 w 414" name="T114"/>
                <a:gd fmla="*/ 0 h 538" name="T115"/>
                <a:gd fmla="*/ 414 w 414" name="T116"/>
                <a:gd fmla="*/ 538 h 538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T117" l="T114" r="T116" t="T115"/>
              <a:pathLst>
                <a:path h="538" w="412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37" name="Freeform 18"/>
            <p:cNvSpPr/>
            <p:nvPr/>
          </p:nvSpPr>
          <p:spPr bwMode="auto">
            <a:xfrm>
              <a:off x="6678" y="4925"/>
              <a:ext cx="860" cy="1206"/>
            </a:xfrm>
            <a:custGeom>
              <a:gdLst>
                <a:gd fmla="*/ 112 w 466" name="T0"/>
                <a:gd fmla="*/ 660 h 666" name="T1"/>
                <a:gd fmla="*/ 94 w 466" name="T2"/>
                <a:gd fmla="*/ 650 h 666" name="T3"/>
                <a:gd fmla="*/ 128 w 466" name="T4"/>
                <a:gd fmla="*/ 566 h 666" name="T5"/>
                <a:gd fmla="*/ 96 w 466" name="T6"/>
                <a:gd fmla="*/ 572 h 666" name="T7"/>
                <a:gd fmla="*/ 48 w 466" name="T8"/>
                <a:gd fmla="*/ 536 h 666" name="T9"/>
                <a:gd fmla="*/ 54 w 466" name="T10"/>
                <a:gd fmla="*/ 474 h 666" name="T11"/>
                <a:gd fmla="*/ 42 w 466" name="T12"/>
                <a:gd fmla="*/ 446 h 666" name="T13"/>
                <a:gd fmla="*/ 30 w 466" name="T14"/>
                <a:gd fmla="*/ 398 h 666" name="T15"/>
                <a:gd fmla="*/ 6 w 466" name="T16"/>
                <a:gd fmla="*/ 334 h 666" name="T17"/>
                <a:gd fmla="*/ 0 w 466" name="T18"/>
                <a:gd fmla="*/ 308 h 666" name="T19"/>
                <a:gd fmla="*/ 12 w 466" name="T20"/>
                <a:gd fmla="*/ 282 h 666" name="T21"/>
                <a:gd fmla="*/ 30 w 466" name="T22"/>
                <a:gd fmla="*/ 264 h 666" name="T23"/>
                <a:gd fmla="*/ 30 w 466" name="T24"/>
                <a:gd fmla="*/ 156 h 666" name="T25"/>
                <a:gd fmla="*/ 62 w 466" name="T26"/>
                <a:gd fmla="*/ 122 h 666" name="T27"/>
                <a:gd fmla="*/ 80 w 466" name="T28"/>
                <a:gd fmla="*/ 114 h 666" name="T29"/>
                <a:gd fmla="*/ 102 w 466" name="T30"/>
                <a:gd fmla="*/ 98 h 666" name="T31"/>
                <a:gd fmla="*/ 160 w 466" name="T32"/>
                <a:gd fmla="*/ 60 h 666" name="T33"/>
                <a:gd fmla="*/ 188 w 466" name="T34"/>
                <a:gd fmla="*/ 42 h 666" name="T35"/>
                <a:gd fmla="*/ 238 w 466" name="T36"/>
                <a:gd fmla="*/ 28 h 666" name="T37"/>
                <a:gd fmla="*/ 258 w 466" name="T38"/>
                <a:gd fmla="*/ 4 h 666" name="T39"/>
                <a:gd fmla="*/ 284 w 466" name="T40"/>
                <a:gd fmla="*/ 0 h 666" name="T41"/>
                <a:gd fmla="*/ 298 w 466" name="T42"/>
                <a:gd fmla="*/ 54 h 666" name="T43"/>
                <a:gd fmla="*/ 322 w 466" name="T44"/>
                <a:gd fmla="*/ 44 h 666" name="T45"/>
                <a:gd fmla="*/ 332 w 466" name="T46"/>
                <a:gd fmla="*/ 18 h 666" name="T47"/>
                <a:gd fmla="*/ 344 w 466" name="T48"/>
                <a:gd fmla="*/ 36 h 666" name="T49"/>
                <a:gd fmla="*/ 362 w 466" name="T50"/>
                <a:gd fmla="*/ 50 h 666" name="T51"/>
                <a:gd fmla="*/ 396 w 466" name="T52"/>
                <a:gd fmla="*/ 52 h 666" name="T53"/>
                <a:gd fmla="*/ 442 w 466" name="T54"/>
                <a:gd fmla="*/ 42 h 666" name="T55"/>
                <a:gd fmla="*/ 422 w 466" name="T56"/>
                <a:gd fmla="*/ 66 h 666" name="T57"/>
                <a:gd fmla="*/ 414 w 466" name="T58"/>
                <a:gd fmla="*/ 88 h 666" name="T59"/>
                <a:gd fmla="*/ 440 w 466" name="T60"/>
                <a:gd fmla="*/ 128 h 666" name="T61"/>
                <a:gd fmla="*/ 464 w 466" name="T62"/>
                <a:gd fmla="*/ 192 h 666" name="T63"/>
                <a:gd fmla="*/ 450 w 466" name="T64"/>
                <a:gd fmla="*/ 218 h 666" name="T65"/>
                <a:gd fmla="*/ 422 w 466" name="T66"/>
                <a:gd fmla="*/ 240 h 666" name="T67"/>
                <a:gd fmla="*/ 386 w 466" name="T68"/>
                <a:gd fmla="*/ 246 h 666" name="T69"/>
                <a:gd fmla="*/ 352 w 466" name="T70"/>
                <a:gd fmla="*/ 272 h 666" name="T71"/>
                <a:gd fmla="*/ 348 w 466" name="T72"/>
                <a:gd fmla="*/ 304 h 666" name="T73"/>
                <a:gd fmla="*/ 354 w 466" name="T74"/>
                <a:gd fmla="*/ 332 h 666" name="T75"/>
                <a:gd fmla="*/ 308 w 466" name="T76"/>
                <a:gd fmla="*/ 382 h 666" name="T77"/>
                <a:gd fmla="*/ 296 w 466" name="T78"/>
                <a:gd fmla="*/ 400 h 666" name="T79"/>
                <a:gd fmla="*/ 292 w 466" name="T80"/>
                <a:gd fmla="*/ 468 h 666" name="T81"/>
                <a:gd fmla="*/ 266 w 466" name="T82"/>
                <a:gd fmla="*/ 496 h 666" name="T83"/>
                <a:gd fmla="*/ 266 w 466" name="T84"/>
                <a:gd fmla="*/ 546 h 666" name="T85"/>
                <a:gd fmla="*/ 254 w 466" name="T86"/>
                <a:gd fmla="*/ 596 h 666" name="T87"/>
                <a:gd fmla="*/ 224 w 466" name="T88"/>
                <a:gd fmla="*/ 650 h 666" name="T89"/>
                <a:gd fmla="*/ 196 w 466" name="T90"/>
                <a:gd fmla="*/ 636 h 666" name="T91"/>
                <a:gd fmla="*/ 168 w 466" name="T92"/>
                <a:gd fmla="*/ 646 h 666" name="T93"/>
                <a:gd fmla="*/ 118 w 466" name="T94"/>
                <a:gd fmla="*/ 666 h 666" name="T95"/>
                <a:gd fmla="*/ 0 w 466" name="T96"/>
                <a:gd fmla="*/ 0 h 666" name="T97"/>
                <a:gd fmla="*/ 466 w 466" name="T98"/>
                <a:gd fmla="*/ 666 h 666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T99" l="T96" r="T98" t="T97"/>
              <a:pathLst>
                <a:path h="666" w="4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38" name="Freeform 19"/>
            <p:cNvSpPr/>
            <p:nvPr/>
          </p:nvSpPr>
          <p:spPr bwMode="auto">
            <a:xfrm>
              <a:off x="3718" y="4160"/>
              <a:ext cx="1798" cy="1731"/>
            </a:xfrm>
            <a:custGeom>
              <a:gdLst>
                <a:gd fmla="*/ 392 w 972" name="T0"/>
                <a:gd fmla="*/ 934 h 956" name="T1"/>
                <a:gd fmla="*/ 362 w 972" name="T2"/>
                <a:gd fmla="*/ 878 h 956" name="T3"/>
                <a:gd fmla="*/ 362 w 972" name="T4"/>
                <a:gd fmla="*/ 832 h 956" name="T5"/>
                <a:gd fmla="*/ 316 w 972" name="T6"/>
                <a:gd fmla="*/ 764 h 956" name="T7"/>
                <a:gd fmla="*/ 286 w 972" name="T8"/>
                <a:gd fmla="*/ 720 h 956" name="T9"/>
                <a:gd fmla="*/ 206 w 972" name="T10"/>
                <a:gd fmla="*/ 626 h 956" name="T11"/>
                <a:gd fmla="*/ 162 w 972" name="T12"/>
                <a:gd fmla="*/ 630 h 956" name="T13"/>
                <a:gd fmla="*/ 146 w 972" name="T14"/>
                <a:gd fmla="*/ 652 h 956" name="T15"/>
                <a:gd fmla="*/ 136 w 972" name="T16"/>
                <a:gd fmla="*/ 598 h 956" name="T17"/>
                <a:gd fmla="*/ 130 w 972" name="T18"/>
                <a:gd fmla="*/ 500 h 956" name="T19"/>
                <a:gd fmla="*/ 146 w 972" name="T20"/>
                <a:gd fmla="*/ 396 h 956" name="T21"/>
                <a:gd fmla="*/ 84 w 972" name="T22"/>
                <a:gd fmla="*/ 276 h 956" name="T23"/>
                <a:gd fmla="*/ 12 w 972" name="T24"/>
                <a:gd fmla="*/ 188 h 956" name="T25"/>
                <a:gd fmla="*/ 2 w 972" name="T26"/>
                <a:gd fmla="*/ 134 h 956" name="T27"/>
                <a:gd fmla="*/ 24 w 972" name="T28"/>
                <a:gd fmla="*/ 96 h 956" name="T29"/>
                <a:gd fmla="*/ 82 w 972" name="T30"/>
                <a:gd fmla="*/ 28 h 956" name="T31"/>
                <a:gd fmla="*/ 116 w 972" name="T32"/>
                <a:gd fmla="*/ 88 h 956" name="T33"/>
                <a:gd fmla="*/ 174 w 972" name="T34"/>
                <a:gd fmla="*/ 152 h 956" name="T35"/>
                <a:gd fmla="*/ 208 w 972" name="T36"/>
                <a:gd fmla="*/ 170 h 956" name="T37"/>
                <a:gd fmla="*/ 248 w 972" name="T38"/>
                <a:gd fmla="*/ 162 h 956" name="T39"/>
                <a:gd fmla="*/ 270 w 972" name="T40"/>
                <a:gd fmla="*/ 176 h 956" name="T41"/>
                <a:gd fmla="*/ 374 w 972" name="T42"/>
                <a:gd fmla="*/ 166 h 956" name="T43"/>
                <a:gd fmla="*/ 372 w 972" name="T44"/>
                <a:gd fmla="*/ 104 h 956" name="T45"/>
                <a:gd fmla="*/ 376 w 972" name="T46"/>
                <a:gd fmla="*/ 70 h 956" name="T47"/>
                <a:gd fmla="*/ 424 w 972" name="T48"/>
                <a:gd fmla="*/ 104 h 956" name="T49"/>
                <a:gd fmla="*/ 482 w 972" name="T50"/>
                <a:gd fmla="*/ 64 h 956" name="T51"/>
                <a:gd fmla="*/ 494 w 972" name="T52"/>
                <a:gd fmla="*/ 8 h 956" name="T53"/>
                <a:gd fmla="*/ 530 w 972" name="T54"/>
                <a:gd fmla="*/ 16 h 956" name="T55"/>
                <a:gd fmla="*/ 598 w 972" name="T56"/>
                <a:gd fmla="*/ 72 h 956" name="T57"/>
                <a:gd fmla="*/ 650 w 972" name="T58"/>
                <a:gd fmla="*/ 138 h 956" name="T59"/>
                <a:gd fmla="*/ 694 w 972" name="T60"/>
                <a:gd fmla="*/ 184 h 956" name="T61"/>
                <a:gd fmla="*/ 812 w 972" name="T62"/>
                <a:gd fmla="*/ 168 h 956" name="T63"/>
                <a:gd fmla="*/ 952 w 972" name="T64"/>
                <a:gd fmla="*/ 210 h 956" name="T65"/>
                <a:gd fmla="*/ 938 w 972" name="T66"/>
                <a:gd fmla="*/ 336 h 956" name="T67"/>
                <a:gd fmla="*/ 856 w 972" name="T68"/>
                <a:gd fmla="*/ 422 h 956" name="T69"/>
                <a:gd fmla="*/ 806 w 972" name="T70"/>
                <a:gd fmla="*/ 388 h 956" name="T71"/>
                <a:gd fmla="*/ 764 w 972" name="T72"/>
                <a:gd fmla="*/ 382 h 956" name="T73"/>
                <a:gd fmla="*/ 772 w 972" name="T74"/>
                <a:gd fmla="*/ 478 h 956" name="T75"/>
                <a:gd fmla="*/ 784 w 972" name="T76"/>
                <a:gd fmla="*/ 564 h 956" name="T77"/>
                <a:gd fmla="*/ 810 w 972" name="T78"/>
                <a:gd fmla="*/ 602 h 956" name="T79"/>
                <a:gd fmla="*/ 780 w 972" name="T80"/>
                <a:gd fmla="*/ 646 h 956" name="T81"/>
                <a:gd fmla="*/ 788 w 972" name="T82"/>
                <a:gd fmla="*/ 686 h 956" name="T83"/>
                <a:gd fmla="*/ 848 w 972" name="T84"/>
                <a:gd fmla="*/ 740 h 956" name="T85"/>
                <a:gd fmla="*/ 796 w 972" name="T86"/>
                <a:gd fmla="*/ 758 h 956" name="T87"/>
                <a:gd fmla="*/ 756 w 972" name="T88"/>
                <a:gd fmla="*/ 712 h 956" name="T89"/>
                <a:gd fmla="*/ 716 w 972" name="T90"/>
                <a:gd fmla="*/ 718 h 956" name="T91"/>
                <a:gd fmla="*/ 656 w 972" name="T92"/>
                <a:gd fmla="*/ 698 h 956" name="T93"/>
                <a:gd fmla="*/ 604 w 972" name="T94"/>
                <a:gd fmla="*/ 636 h 956" name="T95"/>
                <a:gd fmla="*/ 574 w 972" name="T96"/>
                <a:gd fmla="*/ 658 h 956" name="T97"/>
                <a:gd fmla="*/ 542 w 972" name="T98"/>
                <a:gd fmla="*/ 686 h 956" name="T99"/>
                <a:gd fmla="*/ 564 w 972" name="T100"/>
                <a:gd fmla="*/ 740 h 956" name="T101"/>
                <a:gd fmla="*/ 536 w 972" name="T102"/>
                <a:gd fmla="*/ 782 h 956" name="T103"/>
                <a:gd fmla="*/ 508 w 972" name="T104"/>
                <a:gd fmla="*/ 860 h 956" name="T105"/>
                <a:gd fmla="*/ 530 w 972" name="T106"/>
                <a:gd fmla="*/ 902 h 956" name="T107"/>
                <a:gd fmla="*/ 0 w 972" name="T108"/>
                <a:gd fmla="*/ 0 h 956" name="T109"/>
                <a:gd fmla="*/ 972 w 972" name="T110"/>
                <a:gd fmla="*/ 956 h 956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T111" l="T108" r="T110" t="T109"/>
              <a:pathLst>
                <a:path h="956" w="972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39" name="Freeform 20"/>
            <p:cNvSpPr/>
            <p:nvPr/>
          </p:nvSpPr>
          <p:spPr bwMode="auto">
            <a:xfrm>
              <a:off x="368" y="3409"/>
              <a:ext cx="3609" cy="2165"/>
            </a:xfrm>
            <a:custGeom>
              <a:gdLst>
                <a:gd fmla="*/ 1258 w 1950" name="T0"/>
                <a:gd fmla="*/ 1186 h 1194" name="T1"/>
                <a:gd fmla="*/ 1210 w 1950" name="T2"/>
                <a:gd fmla="*/ 1172 h 1194" name="T3"/>
                <a:gd fmla="*/ 1216 w 1950" name="T4"/>
                <a:gd fmla="*/ 1108 h 1194" name="T5"/>
                <a:gd fmla="*/ 1186 w 1950" name="T6"/>
                <a:gd fmla="*/ 1068 h 1194" name="T7"/>
                <a:gd fmla="*/ 1074 w 1950" name="T8"/>
                <a:gd fmla="*/ 1014 h 1194" name="T9"/>
                <a:gd fmla="*/ 982 w 1950" name="T10"/>
                <a:gd fmla="*/ 1012 h 1194" name="T11"/>
                <a:gd fmla="*/ 928 w 1950" name="T12"/>
                <a:gd fmla="*/ 1096 h 1194" name="T13"/>
                <a:gd fmla="*/ 894 w 1950" name="T14"/>
                <a:gd fmla="*/ 1054 h 1194" name="T15"/>
                <a:gd fmla="*/ 886 w 1950" name="T16"/>
                <a:gd fmla="*/ 992 h 1194" name="T17"/>
                <a:gd fmla="*/ 762 w 1950" name="T18"/>
                <a:gd fmla="*/ 1014 h 1194" name="T19"/>
                <a:gd fmla="*/ 634 w 1950" name="T20"/>
                <a:gd fmla="*/ 966 h 1194" name="T21"/>
                <a:gd fmla="*/ 584 w 1950" name="T22"/>
                <a:gd fmla="*/ 904 h 1194" name="T23"/>
                <a:gd fmla="*/ 492 w 1950" name="T24"/>
                <a:gd fmla="*/ 842 h 1194" name="T25"/>
                <a:gd fmla="*/ 468 w 1950" name="T26"/>
                <a:gd fmla="*/ 764 h 1194" name="T27"/>
                <a:gd fmla="*/ 390 w 1950" name="T28"/>
                <a:gd fmla="*/ 726 h 1194" name="T29"/>
                <a:gd fmla="*/ 260 w 1950" name="T30"/>
                <a:gd fmla="*/ 610 h 1194" name="T31"/>
                <a:gd fmla="*/ 170 w 1950" name="T32"/>
                <a:gd fmla="*/ 620 h 1194" name="T33"/>
                <a:gd fmla="*/ 112 w 1950" name="T34"/>
                <a:gd fmla="*/ 506 h 1194" name="T35"/>
                <a:gd fmla="*/ 12 w 1950" name="T36"/>
                <a:gd fmla="*/ 454 h 1194" name="T37"/>
                <a:gd fmla="*/ 8 w 1950" name="T38"/>
                <a:gd fmla="*/ 412 h 1194" name="T39"/>
                <a:gd fmla="*/ 16 w 1950" name="T40"/>
                <a:gd fmla="*/ 290 h 1194" name="T41"/>
                <a:gd fmla="*/ 54 w 1950" name="T42"/>
                <a:gd fmla="*/ 300 h 1194" name="T43"/>
                <a:gd fmla="*/ 94 w 1950" name="T44"/>
                <a:gd fmla="*/ 308 h 1194" name="T45"/>
                <a:gd fmla="*/ 78 w 1950" name="T46"/>
                <a:gd fmla="*/ 126 h 1194" name="T47"/>
                <a:gd fmla="*/ 146 w 1950" name="T48"/>
                <a:gd fmla="*/ 98 h 1194" name="T49"/>
                <a:gd fmla="*/ 226 w 1950" name="T50"/>
                <a:gd fmla="*/ 48 h 1194" name="T51"/>
                <a:gd fmla="*/ 304 w 1950" name="T52"/>
                <a:gd fmla="*/ 6 h 1194" name="T53"/>
                <a:gd fmla="*/ 386 w 1950" name="T54"/>
                <a:gd fmla="*/ 48 h 1194" name="T55"/>
                <a:gd fmla="*/ 470 w 1950" name="T56"/>
                <a:gd fmla="*/ 10 h 1194" name="T57"/>
                <a:gd fmla="*/ 500 w 1950" name="T58"/>
                <a:gd fmla="*/ 48 h 1194" name="T59"/>
                <a:gd fmla="*/ 622 w 1950" name="T60"/>
                <a:gd fmla="*/ 72 h 1194" name="T61"/>
                <a:gd fmla="*/ 700 w 1950" name="T62"/>
                <a:gd fmla="*/ 54 h 1194" name="T63"/>
                <a:gd fmla="*/ 794 w 1950" name="T64"/>
                <a:gd fmla="*/ 48 h 1194" name="T65"/>
                <a:gd fmla="*/ 866 w 1950" name="T66"/>
                <a:gd fmla="*/ 18 h 1194" name="T67"/>
                <a:gd fmla="*/ 1018 w 1950" name="T68"/>
                <a:gd fmla="*/ 24 h 1194" name="T69"/>
                <a:gd fmla="*/ 1096 w 1950" name="T70"/>
                <a:gd fmla="*/ 100 h 1194" name="T71"/>
                <a:gd fmla="*/ 1092 w 1950" name="T72"/>
                <a:gd fmla="*/ 182 h 1194" name="T73"/>
                <a:gd fmla="*/ 1104 w 1950" name="T74"/>
                <a:gd fmla="*/ 344 h 1194" name="T75"/>
                <a:gd fmla="*/ 1166 w 1950" name="T76"/>
                <a:gd fmla="*/ 426 h 1194" name="T77"/>
                <a:gd fmla="*/ 1266 w 1950" name="T78"/>
                <a:gd fmla="*/ 482 h 1194" name="T79"/>
                <a:gd fmla="*/ 1360 w 1950" name="T80"/>
                <a:gd fmla="*/ 522 h 1194" name="T81"/>
                <a:gd fmla="*/ 1528 w 1950" name="T82"/>
                <a:gd fmla="*/ 546 h 1194" name="T83"/>
                <a:gd fmla="*/ 1626 w 1950" name="T84"/>
                <a:gd fmla="*/ 664 h 1194" name="T85"/>
                <a:gd fmla="*/ 1698 w 1950" name="T86"/>
                <a:gd fmla="*/ 670 h 1194" name="T87"/>
                <a:gd fmla="*/ 1784 w 1950" name="T88"/>
                <a:gd fmla="*/ 632 h 1194" name="T89"/>
                <a:gd fmla="*/ 1848 w 1950" name="T90"/>
                <a:gd fmla="*/ 632 h 1194" name="T91"/>
                <a:gd fmla="*/ 1926 w 1950" name="T92"/>
                <a:gd fmla="*/ 788 h 1194" name="T93"/>
                <a:gd fmla="*/ 1938 w 1950" name="T94"/>
                <a:gd fmla="*/ 866 h 1194" name="T95"/>
                <a:gd fmla="*/ 1940 w 1950" name="T96"/>
                <a:gd fmla="*/ 958 h 1194" name="T97"/>
                <a:gd fmla="*/ 1932 w 1950" name="T98"/>
                <a:gd fmla="*/ 1004 h 1194" name="T99"/>
                <a:gd fmla="*/ 1886 w 1950" name="T100"/>
                <a:gd fmla="*/ 994 h 1194" name="T101"/>
                <a:gd fmla="*/ 1880 w 1950" name="T102"/>
                <a:gd fmla="*/ 1092 h 1194" name="T103"/>
                <a:gd fmla="*/ 1772 w 1950" name="T104"/>
                <a:gd fmla="*/ 1052 h 1194" name="T105"/>
                <a:gd fmla="*/ 1748 w 1950" name="T106"/>
                <a:gd fmla="*/ 1116 h 1194" name="T107"/>
                <a:gd fmla="*/ 1696 w 1950" name="T108"/>
                <a:gd fmla="*/ 1086 h 1194" name="T109"/>
                <a:gd fmla="*/ 1594 w 1950" name="T110"/>
                <a:gd fmla="*/ 1048 h 1194" name="T111"/>
                <a:gd fmla="*/ 1498 w 1950" name="T112"/>
                <a:gd fmla="*/ 1102 h 1194" name="T113"/>
                <a:gd fmla="*/ 1436 w 1950" name="T114"/>
                <a:gd fmla="*/ 1140 h 1194" name="T115"/>
                <a:gd fmla="*/ 1368 w 1950" name="T116"/>
                <a:gd fmla="*/ 1186 h 1194" name="T117"/>
                <a:gd fmla="*/ 0 w 1950" name="T118"/>
                <a:gd fmla="*/ 0 h 1194" name="T119"/>
                <a:gd fmla="*/ 1950 w 1950" name="T120"/>
                <a:gd fmla="*/ 1194 h 119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T121" l="T118" r="T120" t="T119"/>
              <a:pathLst>
                <a:path h="1194" w="1950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40" name="Freeform 21"/>
            <p:cNvSpPr/>
            <p:nvPr/>
          </p:nvSpPr>
          <p:spPr bwMode="auto">
            <a:xfrm>
              <a:off x="7465" y="4797"/>
              <a:ext cx="675" cy="653"/>
            </a:xfrm>
            <a:custGeom>
              <a:gdLst>
                <a:gd fmla="*/ 158 w 364" name="T0"/>
                <a:gd fmla="*/ 360 h 360" name="T1"/>
                <a:gd fmla="*/ 126 w 364" name="T2"/>
                <a:gd fmla="*/ 352 h 360" name="T3"/>
                <a:gd fmla="*/ 108 w 364" name="T4"/>
                <a:gd fmla="*/ 340 h 360" name="T5"/>
                <a:gd fmla="*/ 66 w 364" name="T6"/>
                <a:gd fmla="*/ 258 h 360" name="T7"/>
                <a:gd fmla="*/ 50 w 364" name="T8"/>
                <a:gd fmla="*/ 240 h 360" name="T9"/>
                <a:gd fmla="*/ 40 w 364" name="T10"/>
                <a:gd fmla="*/ 212 h 360" name="T11"/>
                <a:gd fmla="*/ 24 w 364" name="T12"/>
                <a:gd fmla="*/ 188 h 360" name="T13"/>
                <a:gd fmla="*/ 0 w 364" name="T14"/>
                <a:gd fmla="*/ 162 h 360" name="T15"/>
                <a:gd fmla="*/ 2 w 364" name="T16"/>
                <a:gd fmla="*/ 150 h 360" name="T17"/>
                <a:gd fmla="*/ 18 w 364" name="T18"/>
                <a:gd fmla="*/ 130 h 360" name="T19"/>
                <a:gd fmla="*/ 26 w 364" name="T20"/>
                <a:gd fmla="*/ 114 h 360" name="T21"/>
                <a:gd fmla="*/ 32 w 364" name="T22"/>
                <a:gd fmla="*/ 104 h 360" name="T23"/>
                <a:gd fmla="*/ 48 w 364" name="T24"/>
                <a:gd fmla="*/ 94 h 360" name="T25"/>
                <a:gd fmla="*/ 70 w 364" name="T26"/>
                <a:gd fmla="*/ 68 h 360" name="T27"/>
                <a:gd fmla="*/ 70 w 364" name="T28"/>
                <a:gd fmla="*/ 24 h 360" name="T29"/>
                <a:gd fmla="*/ 80 w 364" name="T30"/>
                <a:gd fmla="*/ 14 h 360" name="T31"/>
                <a:gd fmla="*/ 94 w 364" name="T32"/>
                <a:gd fmla="*/ 6 h 360" name="T33"/>
                <a:gd fmla="*/ 106 w 364" name="T34"/>
                <a:gd fmla="*/ 6 h 360" name="T35"/>
                <a:gd fmla="*/ 140 w 364" name="T36"/>
                <a:gd fmla="*/ 10 h 360" name="T37"/>
                <a:gd fmla="*/ 152 w 364" name="T38"/>
                <a:gd fmla="*/ 2 h 360" name="T39"/>
                <a:gd fmla="*/ 168 w 364" name="T40"/>
                <a:gd fmla="*/ 0 h 360" name="T41"/>
                <a:gd fmla="*/ 202 w 364" name="T42"/>
                <a:gd fmla="*/ 8 h 360" name="T43"/>
                <a:gd fmla="*/ 224 w 364" name="T44"/>
                <a:gd fmla="*/ 22 h 360" name="T45"/>
                <a:gd fmla="*/ 238 w 364" name="T46"/>
                <a:gd fmla="*/ 26 h 360" name="T47"/>
                <a:gd fmla="*/ 254 w 364" name="T48"/>
                <a:gd fmla="*/ 22 h 360" name="T49"/>
                <a:gd fmla="*/ 274 w 364" name="T50"/>
                <a:gd fmla="*/ 4 h 360" name="T51"/>
                <a:gd fmla="*/ 286 w 364" name="T52"/>
                <a:gd fmla="*/ 0 h 360" name="T53"/>
                <a:gd fmla="*/ 300 w 364" name="T54"/>
                <a:gd fmla="*/ 8 h 360" name="T55"/>
                <a:gd fmla="*/ 364 w 364" name="T56"/>
                <a:gd fmla="*/ 22 h 360" name="T57"/>
                <a:gd fmla="*/ 352 w 364" name="T58"/>
                <a:gd fmla="*/ 34 h 360" name="T59"/>
                <a:gd fmla="*/ 324 w 364" name="T60"/>
                <a:gd fmla="*/ 58 h 360" name="T61"/>
                <a:gd fmla="*/ 316 w 364" name="T62"/>
                <a:gd fmla="*/ 72 h 360" name="T63"/>
                <a:gd fmla="*/ 316 w 364" name="T64"/>
                <a:gd fmla="*/ 80 h 360" name="T65"/>
                <a:gd fmla="*/ 350 w 364" name="T66"/>
                <a:gd fmla="*/ 84 h 360" name="T67"/>
                <a:gd fmla="*/ 364 w 364" name="T68"/>
                <a:gd fmla="*/ 82 h 360" name="T69"/>
                <a:gd fmla="*/ 360 w 364" name="T70"/>
                <a:gd fmla="*/ 96 h 360" name="T71"/>
                <a:gd fmla="*/ 338 w 364" name="T72"/>
                <a:gd fmla="*/ 104 h 360" name="T73"/>
                <a:gd fmla="*/ 324 w 364" name="T74"/>
                <a:gd fmla="*/ 132 h 360" name="T75"/>
                <a:gd fmla="*/ 340 w 364" name="T76"/>
                <a:gd fmla="*/ 166 h 360" name="T77"/>
                <a:gd fmla="*/ 342 w 364" name="T78"/>
                <a:gd fmla="*/ 204 h 360" name="T79"/>
                <a:gd fmla="*/ 342 w 364" name="T80"/>
                <a:gd fmla="*/ 228 h 360" name="T81"/>
                <a:gd fmla="*/ 338 w 364" name="T82"/>
                <a:gd fmla="*/ 238 h 360" name="T83"/>
                <a:gd fmla="*/ 328 w 364" name="T84"/>
                <a:gd fmla="*/ 226 h 360" name="T85"/>
                <a:gd fmla="*/ 320 w 364" name="T86"/>
                <a:gd fmla="*/ 224 h 360" name="T87"/>
                <a:gd fmla="*/ 304 w 364" name="T88"/>
                <a:gd fmla="*/ 232 h 360" name="T89"/>
                <a:gd fmla="*/ 280 w 364" name="T90"/>
                <a:gd fmla="*/ 256 h 360" name="T91"/>
                <a:gd fmla="*/ 266 w 364" name="T92"/>
                <a:gd fmla="*/ 278 h 360" name="T93"/>
                <a:gd fmla="*/ 260 w 364" name="T94"/>
                <a:gd fmla="*/ 344 h 360" name="T95"/>
                <a:gd fmla="*/ 222 w 364" name="T96"/>
                <a:gd fmla="*/ 344 h 360" name="T97"/>
                <a:gd fmla="*/ 180 w 364" name="T98"/>
                <a:gd fmla="*/ 352 h 360" name="T99"/>
                <a:gd fmla="*/ 0 w 364" name="T100"/>
                <a:gd fmla="*/ 0 h 360" name="T101"/>
                <a:gd fmla="*/ 364 w 364" name="T102"/>
                <a:gd fmla="*/ 360 h 360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T103" l="T100" r="T102" t="T101"/>
              <a:pathLst>
                <a:path h="360" w="364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41" name="Freeform 22"/>
            <p:cNvSpPr/>
            <p:nvPr/>
          </p:nvSpPr>
          <p:spPr bwMode="auto">
            <a:xfrm>
              <a:off x="5147" y="4556"/>
              <a:ext cx="857" cy="868"/>
            </a:xfrm>
            <a:custGeom>
              <a:gdLst>
                <a:gd fmla="*/ 372 w 462" name="T0"/>
                <a:gd fmla="*/ 480 h 480" name="T1"/>
                <a:gd fmla="*/ 348 w 462" name="T2"/>
                <a:gd fmla="*/ 466 h 480" name="T3"/>
                <a:gd fmla="*/ 328 w 462" name="T4"/>
                <a:gd fmla="*/ 448 h 480" name="T5"/>
                <a:gd fmla="*/ 300 w 462" name="T6"/>
                <a:gd fmla="*/ 412 h 480" name="T7"/>
                <a:gd fmla="*/ 290 w 462" name="T8"/>
                <a:gd fmla="*/ 376 h 480" name="T9"/>
                <a:gd fmla="*/ 272 w 462" name="T10"/>
                <a:gd fmla="*/ 350 h 480" name="T11"/>
                <a:gd fmla="*/ 252 w 462" name="T12"/>
                <a:gd fmla="*/ 340 h 480" name="T13"/>
                <a:gd fmla="*/ 238 w 462" name="T14"/>
                <a:gd fmla="*/ 338 h 480" name="T15"/>
                <a:gd fmla="*/ 222 w 462" name="T16"/>
                <a:gd fmla="*/ 342 h 480" name="T17"/>
                <a:gd fmla="*/ 202 w 462" name="T18"/>
                <a:gd fmla="*/ 358 h 480" name="T19"/>
                <a:gd fmla="*/ 196 w 462" name="T20"/>
                <a:gd fmla="*/ 376 h 480" name="T21"/>
                <a:gd fmla="*/ 176 w 462" name="T22"/>
                <a:gd fmla="*/ 402 h 480" name="T23"/>
                <a:gd fmla="*/ 152 w 462" name="T24"/>
                <a:gd fmla="*/ 428 h 480" name="T25"/>
                <a:gd fmla="*/ 144 w 462" name="T26"/>
                <a:gd fmla="*/ 430 h 480" name="T27"/>
                <a:gd fmla="*/ 118 w 462" name="T28"/>
                <a:gd fmla="*/ 442 h 480" name="T29"/>
                <a:gd fmla="*/ 72 w 462" name="T30"/>
                <a:gd fmla="*/ 434 h 480" name="T31"/>
                <a:gd fmla="*/ 46 w 462" name="T32"/>
                <a:gd fmla="*/ 422 h 480" name="T33"/>
                <a:gd fmla="*/ 46 w 462" name="T34"/>
                <a:gd fmla="*/ 400 h 480" name="T35"/>
                <a:gd fmla="*/ 44 w 462" name="T36"/>
                <a:gd fmla="*/ 374 h 480" name="T37"/>
                <a:gd fmla="*/ 16 w 462" name="T38"/>
                <a:gd fmla="*/ 336 h 480" name="T39"/>
                <a:gd fmla="*/ 2 w 462" name="T40"/>
                <a:gd fmla="*/ 312 h 480" name="T41"/>
                <a:gd fmla="*/ 2 w 462" name="T42"/>
                <a:gd fmla="*/ 194 h 480" name="T43"/>
                <a:gd fmla="*/ 0 w 462" name="T44"/>
                <a:gd fmla="*/ 168 h 480" name="T45"/>
                <a:gd fmla="*/ 38 w 462" name="T46"/>
                <a:gd fmla="*/ 188 h 480" name="T47"/>
                <a:gd fmla="*/ 74 w 462" name="T48"/>
                <a:gd fmla="*/ 216 h 480" name="T49"/>
                <a:gd fmla="*/ 92 w 462" name="T50"/>
                <a:gd fmla="*/ 216 h 480" name="T51"/>
                <a:gd fmla="*/ 110 w 462" name="T52"/>
                <a:gd fmla="*/ 208 h 480" name="T53"/>
                <a:gd fmla="*/ 134 w 462" name="T54"/>
                <a:gd fmla="*/ 190 h 480" name="T55"/>
                <a:gd fmla="*/ 158 w 462" name="T56"/>
                <a:gd fmla="*/ 154 h 480" name="T57"/>
                <a:gd fmla="*/ 176 w 462" name="T58"/>
                <a:gd fmla="*/ 116 h 480" name="T59"/>
                <a:gd fmla="*/ 210 w 462" name="T60"/>
                <a:gd fmla="*/ 16 h 480" name="T61"/>
                <a:gd fmla="*/ 252 w 462" name="T62"/>
                <a:gd fmla="*/ 2 h 480" name="T63"/>
                <a:gd fmla="*/ 284 w 462" name="T64"/>
                <a:gd fmla="*/ 2 h 480" name="T65"/>
                <a:gd fmla="*/ 306 w 462" name="T66"/>
                <a:gd fmla="*/ 10 h 480" name="T67"/>
                <a:gd fmla="*/ 352 w 462" name="T68"/>
                <a:gd fmla="*/ 50 h 480" name="T69"/>
                <a:gd fmla="*/ 412 w 462" name="T70"/>
                <a:gd fmla="*/ 70 h 480" name="T71"/>
                <a:gd fmla="*/ 444 w 462" name="T72"/>
                <a:gd fmla="*/ 98 h 480" name="T73"/>
                <a:gd fmla="*/ 460 w 462" name="T74"/>
                <a:gd fmla="*/ 122 h 480" name="T75"/>
                <a:gd fmla="*/ 444 w 462" name="T76"/>
                <a:gd fmla="*/ 146 h 480" name="T77"/>
                <a:gd fmla="*/ 416 w 462" name="T78"/>
                <a:gd fmla="*/ 170 h 480" name="T79"/>
                <a:gd fmla="*/ 386 w 462" name="T80"/>
                <a:gd fmla="*/ 186 h 480" name="T81"/>
                <a:gd fmla="*/ 336 w 462" name="T82"/>
                <a:gd fmla="*/ 188 h 480" name="T83"/>
                <a:gd fmla="*/ 306 w 462" name="T84"/>
                <a:gd fmla="*/ 188 h 480" name="T85"/>
                <a:gd fmla="*/ 280 w 462" name="T86"/>
                <a:gd fmla="*/ 198 h 480" name="T87"/>
                <a:gd fmla="*/ 288 w 462" name="T88"/>
                <a:gd fmla="*/ 228 h 480" name="T89"/>
                <a:gd fmla="*/ 284 w 462" name="T90"/>
                <a:gd fmla="*/ 256 h 480" name="T91"/>
                <a:gd fmla="*/ 284 w 462" name="T92"/>
                <a:gd fmla="*/ 276 h 480" name="T93"/>
                <a:gd fmla="*/ 304 w 462" name="T94"/>
                <a:gd fmla="*/ 296 h 480" name="T95"/>
                <a:gd fmla="*/ 362 w 462" name="T96"/>
                <a:gd fmla="*/ 364 h 480" name="T97"/>
                <a:gd fmla="*/ 372 w 462" name="T98"/>
                <a:gd fmla="*/ 480 h 480" name="T99"/>
                <a:gd fmla="*/ 0 w 462" name="T100"/>
                <a:gd fmla="*/ 0 h 480" name="T101"/>
                <a:gd fmla="*/ 462 w 462" name="T102"/>
                <a:gd fmla="*/ 480 h 480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T103" l="T100" r="T102" t="T101"/>
              <a:pathLst>
                <a:path h="480" w="462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42" name="Freeform 23"/>
            <p:cNvSpPr/>
            <p:nvPr/>
          </p:nvSpPr>
          <p:spPr bwMode="auto">
            <a:xfrm>
              <a:off x="5691" y="4364"/>
              <a:ext cx="1392" cy="841"/>
            </a:xfrm>
            <a:custGeom>
              <a:gdLst>
                <a:gd fmla="*/ 72 w 754" name="T0"/>
                <a:gd fmla="*/ 452 h 466" name="T1"/>
                <a:gd fmla="*/ 4 w 754" name="T2"/>
                <a:gd fmla="*/ 380 h 466" name="T3"/>
                <a:gd fmla="*/ 4 w 754" name="T4"/>
                <a:gd fmla="*/ 356 h 466" name="T5"/>
                <a:gd fmla="*/ 0 w 754" name="T6"/>
                <a:gd fmla="*/ 310 h 466" name="T7"/>
                <a:gd fmla="*/ 44 w 754" name="T8"/>
                <a:gd fmla="*/ 302 h 466" name="T9"/>
                <a:gd fmla="*/ 126 w 754" name="T10"/>
                <a:gd fmla="*/ 288 h 466" name="T11"/>
                <a:gd fmla="*/ 178 w 754" name="T12"/>
                <a:gd fmla="*/ 244 h 466" name="T13"/>
                <a:gd fmla="*/ 144 w 754" name="T14"/>
                <a:gd fmla="*/ 182 h 466" name="T15"/>
                <a:gd fmla="*/ 100 w 754" name="T16"/>
                <a:gd fmla="*/ 144 h 466" name="T17"/>
                <a:gd fmla="*/ 124 w 754" name="T18"/>
                <a:gd fmla="*/ 72 h 466" name="T19"/>
                <a:gd fmla="*/ 146 w 754" name="T20"/>
                <a:gd fmla="*/ 54 h 466" name="T21"/>
                <a:gd fmla="*/ 140 w 754" name="T22"/>
                <a:gd fmla="*/ 30 h 466" name="T23"/>
                <a:gd fmla="*/ 112 w 754" name="T24"/>
                <a:gd fmla="*/ 6 h 466" name="T25"/>
                <a:gd fmla="*/ 234 w 754" name="T26"/>
                <a:gd fmla="*/ 6 h 466" name="T27"/>
                <a:gd fmla="*/ 254 w 754" name="T28"/>
                <a:gd fmla="*/ 30 h 466" name="T29"/>
                <a:gd fmla="*/ 288 w 754" name="T30"/>
                <a:gd fmla="*/ 52 h 466" name="T31"/>
                <a:gd fmla="*/ 338 w 754" name="T32"/>
                <a:gd fmla="*/ 72 h 466" name="T33"/>
                <a:gd fmla="*/ 498 w 754" name="T34"/>
                <a:gd fmla="*/ 108 h 466" name="T35"/>
                <a:gd fmla="*/ 524 w 754" name="T36"/>
                <a:gd fmla="*/ 136 h 466" name="T37"/>
                <a:gd fmla="*/ 622 w 754" name="T38"/>
                <a:gd fmla="*/ 160 h 466" name="T39"/>
                <a:gd fmla="*/ 652 w 754" name="T40"/>
                <a:gd fmla="*/ 162 h 466" name="T41"/>
                <a:gd fmla="*/ 670 w 754" name="T42"/>
                <a:gd fmla="*/ 174 h 466" name="T43"/>
                <a:gd fmla="*/ 684 w 754" name="T44"/>
                <a:gd fmla="*/ 192 h 466" name="T45"/>
                <a:gd fmla="*/ 710 w 754" name="T46"/>
                <a:gd fmla="*/ 198 h 466" name="T47"/>
                <a:gd fmla="*/ 720 w 754" name="T48"/>
                <a:gd fmla="*/ 214 h 466" name="T49"/>
                <a:gd fmla="*/ 702 w 754" name="T50"/>
                <a:gd fmla="*/ 250 h 466" name="T51"/>
                <a:gd fmla="*/ 724 w 754" name="T52"/>
                <a:gd fmla="*/ 274 h 466" name="T53"/>
                <a:gd fmla="*/ 734 w 754" name="T54"/>
                <a:gd fmla="*/ 310 h 466" name="T55"/>
                <a:gd fmla="*/ 746 w 754" name="T56"/>
                <a:gd fmla="*/ 326 h 466" name="T57"/>
                <a:gd fmla="*/ 734 w 754" name="T58"/>
                <a:gd fmla="*/ 338 h 466" name="T59"/>
                <a:gd fmla="*/ 692 w 754" name="T60"/>
                <a:gd fmla="*/ 354 h 466" name="T61"/>
                <a:gd fmla="*/ 634 w 754" name="T62"/>
                <a:gd fmla="*/ 396 h 466" name="T63"/>
                <a:gd fmla="*/ 598 w 754" name="T64"/>
                <a:gd fmla="*/ 420 h 466" name="T65"/>
                <a:gd fmla="*/ 570 w 754" name="T66"/>
                <a:gd fmla="*/ 430 h 466" name="T67"/>
                <a:gd fmla="*/ 544 w 754" name="T68"/>
                <a:gd fmla="*/ 448 h 466" name="T69"/>
                <a:gd fmla="*/ 490 w 754" name="T70"/>
                <a:gd fmla="*/ 414 h 466" name="T71"/>
                <a:gd fmla="*/ 462 w 754" name="T72"/>
                <a:gd fmla="*/ 390 h 466" name="T73"/>
                <a:gd fmla="*/ 426 w 754" name="T74"/>
                <a:gd fmla="*/ 384 h 466" name="T75"/>
                <a:gd fmla="*/ 392 w 754" name="T76"/>
                <a:gd fmla="*/ 402 h 466" name="T77"/>
                <a:gd fmla="*/ 342 w 754" name="T78"/>
                <a:gd fmla="*/ 384 h 466" name="T79"/>
                <a:gd fmla="*/ 268 w 754" name="T80"/>
                <a:gd fmla="*/ 348 h 466" name="T81"/>
                <a:gd fmla="*/ 200 w 754" name="T82"/>
                <a:gd fmla="*/ 338 h 466" name="T83"/>
                <a:gd fmla="*/ 184 w 754" name="T84"/>
                <a:gd fmla="*/ 350 h 466" name="T85"/>
                <a:gd fmla="*/ 202 w 754" name="T86"/>
                <a:gd fmla="*/ 380 h 466" name="T87"/>
                <a:gd fmla="*/ 164 w 754" name="T88"/>
                <a:gd fmla="*/ 390 h 466" name="T89"/>
                <a:gd fmla="*/ 128 w 754" name="T90"/>
                <a:gd fmla="*/ 406 h 466" name="T91"/>
                <a:gd fmla="*/ 96 w 754" name="T92"/>
                <a:gd fmla="*/ 454 h 466" name="T93"/>
                <a:gd fmla="*/ 0 w 754" name="T94"/>
                <a:gd fmla="*/ 0 h 466" name="T95"/>
                <a:gd fmla="*/ 754 w 754" name="T96"/>
                <a:gd fmla="*/ 466 h 466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T97" l="T94" r="T96" t="T95"/>
              <a:pathLst>
                <a:path h="466" w="754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43" name="Freeform 24"/>
            <p:cNvSpPr/>
            <p:nvPr/>
          </p:nvSpPr>
          <p:spPr bwMode="auto">
            <a:xfrm>
              <a:off x="6838" y="3966"/>
              <a:ext cx="861" cy="1043"/>
            </a:xfrm>
            <a:custGeom>
              <a:gdLst>
                <a:gd fmla="*/ 212 w 466" name="T0"/>
                <a:gd fmla="*/ 570 h 574" name="T1"/>
                <a:gd fmla="*/ 182 w 466" name="T2"/>
                <a:gd fmla="*/ 516 h 574" name="T3"/>
                <a:gd fmla="*/ 166 w 466" name="T4"/>
                <a:gd fmla="*/ 522 h 574" name="T5"/>
                <a:gd fmla="*/ 148 w 466" name="T6"/>
                <a:gd fmla="*/ 546 h 574" name="T7"/>
                <a:gd fmla="*/ 140 w 466" name="T8"/>
                <a:gd fmla="*/ 538 h 574" name="T9"/>
                <a:gd fmla="*/ 122 w 466" name="T10"/>
                <a:gd fmla="*/ 510 h 574" name="T11"/>
                <a:gd fmla="*/ 114 w 466" name="T12"/>
                <a:gd fmla="*/ 490 h 574" name="T13"/>
                <a:gd fmla="*/ 102 w 466" name="T14"/>
                <a:gd fmla="*/ 470 h 574" name="T15"/>
                <a:gd fmla="*/ 100 w 466" name="T16"/>
                <a:gd fmla="*/ 446 h 574" name="T17"/>
                <a:gd fmla="*/ 106 w 466" name="T18"/>
                <a:gd fmla="*/ 416 h 574" name="T19"/>
                <a:gd fmla="*/ 74 w 466" name="T20"/>
                <a:gd fmla="*/ 400 h 574" name="T21"/>
                <a:gd fmla="*/ 58 w 466" name="T22"/>
                <a:gd fmla="*/ 380 h 574" name="T23"/>
                <a:gd fmla="*/ 56 w 466" name="T24"/>
                <a:gd fmla="*/ 366 h 574" name="T25"/>
                <a:gd fmla="*/ 86 w 466" name="T26"/>
                <a:gd fmla="*/ 346 h 574" name="T27"/>
                <a:gd fmla="*/ 96 w 466" name="T28"/>
                <a:gd fmla="*/ 284 h 574" name="T29"/>
                <a:gd fmla="*/ 78 w 466" name="T30"/>
                <a:gd fmla="*/ 252 h 574" name="T31"/>
                <a:gd fmla="*/ 40 w 466" name="T32"/>
                <a:gd fmla="*/ 264 h 574" name="T33"/>
                <a:gd fmla="*/ 24 w 466" name="T34"/>
                <a:gd fmla="*/ 238 h 574" name="T35"/>
                <a:gd fmla="*/ 2 w 466" name="T36"/>
                <a:gd fmla="*/ 194 h 574" name="T37"/>
                <a:gd fmla="*/ 16 w 466" name="T38"/>
                <a:gd fmla="*/ 172 h 574" name="T39"/>
                <a:gd fmla="*/ 46 w 466" name="T40"/>
                <a:gd fmla="*/ 128 h 574" name="T41"/>
                <a:gd fmla="*/ 48 w 466" name="T42"/>
                <a:gd fmla="*/ 70 h 574" name="T43"/>
                <a:gd fmla="*/ 66 w 466" name="T44"/>
                <a:gd fmla="*/ 96 h 574" name="T45"/>
                <a:gd fmla="*/ 82 w 466" name="T46"/>
                <a:gd fmla="*/ 116 h 574" name="T47"/>
                <a:gd fmla="*/ 118 w 466" name="T48"/>
                <a:gd fmla="*/ 104 h 574" name="T49"/>
                <a:gd fmla="*/ 132 w 466" name="T50"/>
                <a:gd fmla="*/ 66 h 574" name="T51"/>
                <a:gd fmla="*/ 98 w 466" name="T52"/>
                <a:gd fmla="*/ 10 h 574" name="T53"/>
                <a:gd fmla="*/ 112 w 466" name="T54"/>
                <a:gd fmla="*/ 0 h 574" name="T55"/>
                <a:gd fmla="*/ 140 w 466" name="T56"/>
                <a:gd fmla="*/ 24 h 574" name="T57"/>
                <a:gd fmla="*/ 176 w 466" name="T58"/>
                <a:gd fmla="*/ 80 h 574" name="T59"/>
                <a:gd fmla="*/ 272 w 466" name="T60"/>
                <a:gd fmla="*/ 126 h 574" name="T61"/>
                <a:gd fmla="*/ 294 w 466" name="T62"/>
                <a:gd fmla="*/ 174 h 574" name="T63"/>
                <a:gd fmla="*/ 318 w 466" name="T64"/>
                <a:gd fmla="*/ 202 h 574" name="T65"/>
                <a:gd fmla="*/ 358 w 466" name="T66"/>
                <a:gd fmla="*/ 194 h 574" name="T67"/>
                <a:gd fmla="*/ 362 w 466" name="T68"/>
                <a:gd fmla="*/ 180 h 574" name="T69"/>
                <a:gd fmla="*/ 388 w 466" name="T70"/>
                <a:gd fmla="*/ 194 h 574" name="T71"/>
                <a:gd fmla="*/ 382 w 466" name="T72"/>
                <a:gd fmla="*/ 224 h 574" name="T73"/>
                <a:gd fmla="*/ 338 w 466" name="T74"/>
                <a:gd fmla="*/ 250 h 574" name="T75"/>
                <a:gd fmla="*/ 326 w 466" name="T76"/>
                <a:gd fmla="*/ 284 h 574" name="T77"/>
                <a:gd fmla="*/ 368 w 466" name="T78"/>
                <a:gd fmla="*/ 342 h 574" name="T79"/>
                <a:gd fmla="*/ 388 w 466" name="T80"/>
                <a:gd fmla="*/ 350 h 574" name="T81"/>
                <a:gd fmla="*/ 408 w 466" name="T82"/>
                <a:gd fmla="*/ 374 h 574" name="T83"/>
                <a:gd fmla="*/ 466 w 466" name="T84"/>
                <a:gd fmla="*/ 402 h 574" name="T85"/>
                <a:gd fmla="*/ 434 w 466" name="T86"/>
                <a:gd fmla="*/ 416 h 574" name="T87"/>
                <a:gd fmla="*/ 418 w 466" name="T88"/>
                <a:gd fmla="*/ 430 h 574" name="T89"/>
                <a:gd fmla="*/ 420 w 466" name="T90"/>
                <a:gd fmla="*/ 456 h 574" name="T91"/>
                <a:gd fmla="*/ 400 w 466" name="T92"/>
                <a:gd fmla="*/ 472 h 574" name="T93"/>
                <a:gd fmla="*/ 384 w 466" name="T94"/>
                <a:gd fmla="*/ 540 h 574" name="T95"/>
                <a:gd fmla="*/ 352 w 466" name="T96"/>
                <a:gd fmla="*/ 556 h 574" name="T97"/>
                <a:gd fmla="*/ 302 w 466" name="T98"/>
                <a:gd fmla="*/ 570 h 574" name="T99"/>
                <a:gd fmla="*/ 268 w 466" name="T100"/>
                <a:gd fmla="*/ 556 h 574" name="T101"/>
                <a:gd fmla="*/ 250 w 466" name="T102"/>
                <a:gd fmla="*/ 530 h 574" name="T103"/>
                <a:gd fmla="*/ 234 w 466" name="T104"/>
                <a:gd fmla="*/ 542 h 574" name="T105"/>
                <a:gd fmla="*/ 0 w 466" name="T106"/>
                <a:gd fmla="*/ 0 h 574" name="T107"/>
                <a:gd fmla="*/ 466 w 466" name="T108"/>
                <a:gd fmla="*/ 574 h 574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T109" l="T106" r="T108" t="T107"/>
              <a:pathLst>
                <a:path h="574" w="466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44" name="Freeform 25"/>
            <p:cNvSpPr/>
            <p:nvPr/>
          </p:nvSpPr>
          <p:spPr bwMode="auto">
            <a:xfrm>
              <a:off x="7064" y="3824"/>
              <a:ext cx="1006" cy="977"/>
            </a:xfrm>
            <a:custGeom>
              <a:gdLst>
                <a:gd fmla="*/ 330 w 544" name="T0"/>
                <a:gd fmla="*/ 534 h 538" name="T1"/>
                <a:gd fmla="*/ 308 w 544" name="T2"/>
                <a:gd fmla="*/ 518 h 538" name="T3"/>
                <a:gd fmla="*/ 304 w 544" name="T4"/>
                <a:gd fmla="*/ 512 h 538" name="T5"/>
                <a:gd fmla="*/ 344 w 544" name="T6"/>
                <a:gd fmla="*/ 496 h 538" name="T7"/>
                <a:gd fmla="*/ 348 w 544" name="T8"/>
                <a:gd fmla="*/ 458 h 538" name="T9"/>
                <a:gd fmla="*/ 326 w 544" name="T10"/>
                <a:gd fmla="*/ 444 h 538" name="T11"/>
                <a:gd fmla="*/ 286 w 544" name="T12"/>
                <a:gd fmla="*/ 438 h 538" name="T13"/>
                <a:gd fmla="*/ 258 w 544" name="T14"/>
                <a:gd fmla="*/ 414 h 538" name="T15"/>
                <a:gd fmla="*/ 234 w 544" name="T16"/>
                <a:gd fmla="*/ 394 h 538" name="T17"/>
                <a:gd fmla="*/ 214 w 544" name="T18"/>
                <a:gd fmla="*/ 374 h 538" name="T19"/>
                <a:gd fmla="*/ 220 w 544" name="T20"/>
                <a:gd fmla="*/ 360 h 538" name="T21"/>
                <a:gd fmla="*/ 230 w 544" name="T22"/>
                <a:gd fmla="*/ 314 h 538" name="T23"/>
                <a:gd fmla="*/ 266 w 544" name="T24"/>
                <a:gd fmla="*/ 312 h 538" name="T25"/>
                <a:gd fmla="*/ 278 w 544" name="T26"/>
                <a:gd fmla="*/ 286 h 538" name="T27"/>
                <a:gd fmla="*/ 264 w 544" name="T28"/>
                <a:gd fmla="*/ 250 h 538" name="T29"/>
                <a:gd fmla="*/ 228 w 544" name="T30"/>
                <a:gd fmla="*/ 252 h 538" name="T31"/>
                <a:gd fmla="*/ 198 w 544" name="T32"/>
                <a:gd fmla="*/ 264 h 538" name="T33"/>
                <a:gd fmla="*/ 172 w 544" name="T34"/>
                <a:gd fmla="*/ 230 h 538" name="T35"/>
                <a:gd fmla="*/ 140 w 544" name="T36"/>
                <a:gd fmla="*/ 168 h 538" name="T37"/>
                <a:gd fmla="*/ 96 w 544" name="T38"/>
                <a:gd fmla="*/ 158 h 538" name="T39"/>
                <a:gd fmla="*/ 40 w 544" name="T40"/>
                <a:gd fmla="*/ 116 h 538" name="T41"/>
                <a:gd fmla="*/ 0 w 544" name="T42"/>
                <a:gd fmla="*/ 70 h 538" name="T43"/>
                <a:gd fmla="*/ 0 w 544" name="T44"/>
                <a:gd fmla="*/ 38 h 538" name="T45"/>
                <a:gd fmla="*/ 18 w 544" name="T46"/>
                <a:gd fmla="*/ 40 h 538" name="T47"/>
                <a:gd fmla="*/ 30 w 544" name="T48"/>
                <a:gd fmla="*/ 56 h 538" name="T49"/>
                <a:gd fmla="*/ 50 w 544" name="T50"/>
                <a:gd fmla="*/ 76 h 538" name="T51"/>
                <a:gd fmla="*/ 80 w 544" name="T52"/>
                <a:gd fmla="*/ 96 h 538" name="T53"/>
                <a:gd fmla="*/ 124 w 544" name="T54"/>
                <a:gd fmla="*/ 88 h 538" name="T55"/>
                <a:gd fmla="*/ 146 w 544" name="T56"/>
                <a:gd fmla="*/ 66 h 538" name="T57"/>
                <a:gd fmla="*/ 160 w 544" name="T58"/>
                <a:gd fmla="*/ 76 h 538" name="T59"/>
                <a:gd fmla="*/ 202 w 544" name="T60"/>
                <a:gd fmla="*/ 32 h 538" name="T61"/>
                <a:gd fmla="*/ 218 w 544" name="T62"/>
                <a:gd fmla="*/ 4 h 538" name="T63"/>
                <a:gd fmla="*/ 236 w 544" name="T64"/>
                <a:gd fmla="*/ 26 h 538" name="T65"/>
                <a:gd fmla="*/ 300 w 544" name="T66"/>
                <a:gd fmla="*/ 68 h 538" name="T67"/>
                <a:gd fmla="*/ 372 w 544" name="T68"/>
                <a:gd fmla="*/ 150 h 538" name="T69"/>
                <a:gd fmla="*/ 414 w 544" name="T70"/>
                <a:gd fmla="*/ 230 h 538" name="T71"/>
                <a:gd fmla="*/ 432 w 544" name="T72"/>
                <a:gd fmla="*/ 274 h 538" name="T73"/>
                <a:gd fmla="*/ 526 w 544" name="T74"/>
                <a:gd fmla="*/ 330 h 538" name="T75"/>
                <a:gd fmla="*/ 514 w 544" name="T76"/>
                <a:gd fmla="*/ 340 h 538" name="T77"/>
                <a:gd fmla="*/ 470 w 544" name="T78"/>
                <a:gd fmla="*/ 362 h 538" name="T79"/>
                <a:gd fmla="*/ 498 w 544" name="T80"/>
                <a:gd fmla="*/ 386 h 538" name="T81"/>
                <a:gd fmla="*/ 540 w 544" name="T82"/>
                <a:gd fmla="*/ 420 h 538" name="T83"/>
                <a:gd fmla="*/ 540 w 544" name="T84"/>
                <a:gd fmla="*/ 440 h 538" name="T85"/>
                <a:gd fmla="*/ 516 w 544" name="T86"/>
                <a:gd fmla="*/ 460 h 538" name="T87"/>
                <a:gd fmla="*/ 498 w 544" name="T88"/>
                <a:gd fmla="*/ 474 h 538" name="T89"/>
                <a:gd fmla="*/ 452 w 544" name="T90"/>
                <a:gd fmla="*/ 514 h 538" name="T91"/>
                <a:gd fmla="*/ 366 w 544" name="T92"/>
                <a:gd fmla="*/ 528 h 538" name="T93"/>
                <a:gd fmla="*/ 0 w 544" name="T94"/>
                <a:gd fmla="*/ 0 h 538" name="T95"/>
                <a:gd fmla="*/ 544 w 544" name="T96"/>
                <a:gd fmla="*/ 538 h 538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T97" l="T94" r="T96" t="T95"/>
              <a:pathLst>
                <a:path h="538" w="544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45" name="Freeform 29"/>
            <p:cNvSpPr/>
            <p:nvPr/>
          </p:nvSpPr>
          <p:spPr bwMode="auto">
            <a:xfrm>
              <a:off x="5968" y="2777"/>
              <a:ext cx="627" cy="1240"/>
            </a:xfrm>
            <a:custGeom>
              <a:gdLst>
                <a:gd fmla="*/ 32 w 340" name="T0"/>
                <a:gd fmla="*/ 684 h 684" name="T1"/>
                <a:gd fmla="*/ 16 w 340" name="T2"/>
                <a:gd fmla="*/ 668 h 684" name="T3"/>
                <a:gd fmla="*/ 10 w 340" name="T4"/>
                <a:gd fmla="*/ 654 h 684" name="T5"/>
                <a:gd fmla="*/ 10 w 340" name="T6"/>
                <a:gd fmla="*/ 624 h 684" name="T7"/>
                <a:gd fmla="*/ 18 w 340" name="T8"/>
                <a:gd fmla="*/ 560 h 684" name="T9"/>
                <a:gd fmla="*/ 0 w 340" name="T10"/>
                <a:gd fmla="*/ 440 h 684" name="T11"/>
                <a:gd fmla="*/ 16 w 340" name="T12"/>
                <a:gd fmla="*/ 412 h 684" name="T13"/>
                <a:gd fmla="*/ 30 w 340" name="T14"/>
                <a:gd fmla="*/ 358 h 684" name="T15"/>
                <a:gd fmla="*/ 22 w 340" name="T16"/>
                <a:gd fmla="*/ 310 h 684" name="T17"/>
                <a:gd fmla="*/ 22 w 340" name="T18"/>
                <a:gd fmla="*/ 282 h 684" name="T19"/>
                <a:gd fmla="*/ 32 w 340" name="T20"/>
                <a:gd fmla="*/ 258 h 684" name="T21"/>
                <a:gd fmla="*/ 48 w 340" name="T22"/>
                <a:gd fmla="*/ 232 h 684" name="T23"/>
                <a:gd fmla="*/ 52 w 340" name="T24"/>
                <a:gd fmla="*/ 192 h 684" name="T25"/>
                <a:gd fmla="*/ 66 w 340" name="T26"/>
                <a:gd fmla="*/ 158 h 684" name="T27"/>
                <a:gd fmla="*/ 74 w 340" name="T28"/>
                <a:gd fmla="*/ 142 h 684" name="T29"/>
                <a:gd fmla="*/ 94 w 340" name="T30"/>
                <a:gd fmla="*/ 122 h 684" name="T31"/>
                <a:gd fmla="*/ 128 w 340" name="T32"/>
                <a:gd fmla="*/ 82 h 684" name="T33"/>
                <a:gd fmla="*/ 146 w 340" name="T34"/>
                <a:gd fmla="*/ 62 h 684" name="T35"/>
                <a:gd fmla="*/ 170 w 340" name="T36"/>
                <a:gd fmla="*/ 40 h 684" name="T37"/>
                <a:gd fmla="*/ 214 w 340" name="T38"/>
                <a:gd fmla="*/ 42 h 684" name="T39"/>
                <a:gd fmla="*/ 232 w 340" name="T40"/>
                <a:gd fmla="*/ 38 h 684" name="T41"/>
                <a:gd fmla="*/ 250 w 340" name="T42"/>
                <a:gd fmla="*/ 30 h 684" name="T43"/>
                <a:gd fmla="*/ 270 w 340" name="T44"/>
                <a:gd fmla="*/ 20 h 684" name="T45"/>
                <a:gd fmla="*/ 290 w 340" name="T46"/>
                <a:gd fmla="*/ 0 h 684" name="T47"/>
                <a:gd fmla="*/ 306 w 340" name="T48"/>
                <a:gd fmla="*/ 18 h 684" name="T49"/>
                <a:gd fmla="*/ 290 w 340" name="T50"/>
                <a:gd fmla="*/ 34 h 684" name="T51"/>
                <a:gd fmla="*/ 280 w 340" name="T52"/>
                <a:gd fmla="*/ 46 h 684" name="T53"/>
                <a:gd fmla="*/ 278 w 340" name="T54"/>
                <a:gd fmla="*/ 62 h 684" name="T55"/>
                <a:gd fmla="*/ 296 w 340" name="T56"/>
                <a:gd fmla="*/ 68 h 684" name="T57"/>
                <a:gd fmla="*/ 310 w 340" name="T58"/>
                <a:gd fmla="*/ 82 h 684" name="T59"/>
                <a:gd fmla="*/ 340 w 340" name="T60"/>
                <a:gd fmla="*/ 124 h 684" name="T61"/>
                <a:gd fmla="*/ 328 w 340" name="T62"/>
                <a:gd fmla="*/ 158 h 684" name="T63"/>
                <a:gd fmla="*/ 290 w 340" name="T64"/>
                <a:gd fmla="*/ 186 h 684" name="T65"/>
                <a:gd fmla="*/ 272 w 340" name="T66"/>
                <a:gd fmla="*/ 218 h 684" name="T67"/>
                <a:gd fmla="*/ 268 w 340" name="T68"/>
                <a:gd fmla="*/ 238 h 684" name="T69"/>
                <a:gd fmla="*/ 274 w 340" name="T70"/>
                <a:gd fmla="*/ 256 h 684" name="T71"/>
                <a:gd fmla="*/ 308 w 340" name="T72"/>
                <a:gd fmla="*/ 290 h 684" name="T73"/>
                <a:gd fmla="*/ 320 w 340" name="T74"/>
                <a:gd fmla="*/ 312 h 684" name="T75"/>
                <a:gd fmla="*/ 326 w 340" name="T76"/>
                <a:gd fmla="*/ 332 h 684" name="T77"/>
                <a:gd fmla="*/ 322 w 340" name="T78"/>
                <a:gd fmla="*/ 364 h 684" name="T79"/>
                <a:gd fmla="*/ 308 w 340" name="T80"/>
                <a:gd fmla="*/ 398 h 684" name="T81"/>
                <a:gd fmla="*/ 286 w 340" name="T82"/>
                <a:gd fmla="*/ 426 h 684" name="T83"/>
                <a:gd fmla="*/ 274 w 340" name="T84"/>
                <a:gd fmla="*/ 448 h 684" name="T85"/>
                <a:gd fmla="*/ 302 w 340" name="T86"/>
                <a:gd fmla="*/ 488 h 684" name="T87"/>
                <a:gd fmla="*/ 300 w 340" name="T88"/>
                <a:gd fmla="*/ 524 h 684" name="T89"/>
                <a:gd fmla="*/ 282 w 340" name="T90"/>
                <a:gd fmla="*/ 560 h 684" name="T91"/>
                <a:gd fmla="*/ 236 w 340" name="T92"/>
                <a:gd fmla="*/ 602 h 684" name="T93"/>
                <a:gd fmla="*/ 146 w 340" name="T94"/>
                <a:gd fmla="*/ 632 h 684" name="T95"/>
                <a:gd fmla="*/ 112 w 340" name="T96"/>
                <a:gd fmla="*/ 644 h 684" name="T97"/>
                <a:gd fmla="*/ 66 w 340" name="T98"/>
                <a:gd fmla="*/ 664 h 684" name="T99"/>
                <a:gd fmla="*/ 48 w 340" name="T100"/>
                <a:gd fmla="*/ 678 h 684" name="T101"/>
                <a:gd fmla="*/ 0 w 340" name="T102"/>
                <a:gd fmla="*/ 0 h 684" name="T103"/>
                <a:gd fmla="*/ 340 w 340" name="T104"/>
                <a:gd fmla="*/ 684 h 684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T105" l="T102" r="T104" t="T103"/>
              <a:pathLst>
                <a:path h="684" w="340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46" name="Freeform 30"/>
            <p:cNvSpPr/>
            <p:nvPr/>
          </p:nvSpPr>
          <p:spPr bwMode="auto">
            <a:xfrm>
              <a:off x="6792" y="3215"/>
              <a:ext cx="1184" cy="777"/>
            </a:xfrm>
            <a:custGeom>
              <a:gdLst>
                <a:gd fmla="*/ 70 w 640" name="T0"/>
                <a:gd fmla="*/ 428 h 428" name="T1"/>
                <a:gd fmla="*/ 0 w 640" name="T2"/>
                <a:gd fmla="*/ 372 h 428" name="T3"/>
                <a:gd fmla="*/ 26 w 640" name="T4"/>
                <a:gd fmla="*/ 338 h 428" name="T5"/>
                <a:gd fmla="*/ 38 w 640" name="T6"/>
                <a:gd fmla="*/ 322 h 428" name="T7"/>
                <a:gd fmla="*/ 26 w 640" name="T8"/>
                <a:gd fmla="*/ 244 h 428" name="T9"/>
                <a:gd fmla="*/ 12 w 640" name="T10"/>
                <a:gd fmla="*/ 208 h 428" name="T11"/>
                <a:gd fmla="*/ 14 w 640" name="T12"/>
                <a:gd fmla="*/ 180 h 428" name="T13"/>
                <a:gd fmla="*/ 30 w 640" name="T14"/>
                <a:gd fmla="*/ 156 h 428" name="T15"/>
                <a:gd fmla="*/ 68 w 640" name="T16"/>
                <a:gd fmla="*/ 118 h 428" name="T17"/>
                <a:gd fmla="*/ 84 w 640" name="T18"/>
                <a:gd fmla="*/ 96 h 428" name="T19"/>
                <a:gd fmla="*/ 104 w 640" name="T20"/>
                <a:gd fmla="*/ 80 h 428" name="T21"/>
                <a:gd fmla="*/ 150 w 640" name="T22"/>
                <a:gd fmla="*/ 52 h 428" name="T23"/>
                <a:gd fmla="*/ 210 w 640" name="T24"/>
                <a:gd fmla="*/ 38 h 428" name="T25"/>
                <a:gd fmla="*/ 248 w 640" name="T26"/>
                <a:gd fmla="*/ 16 h 428" name="T27"/>
                <a:gd fmla="*/ 282 w 640" name="T28"/>
                <a:gd fmla="*/ 16 h 428" name="T29"/>
                <a:gd fmla="*/ 294 w 640" name="T30"/>
                <a:gd fmla="*/ 16 h 428" name="T31"/>
                <a:gd fmla="*/ 308 w 640" name="T32"/>
                <a:gd fmla="*/ 36 h 428" name="T33"/>
                <a:gd fmla="*/ 322 w 640" name="T34"/>
                <a:gd fmla="*/ 90 h 428" name="T35"/>
                <a:gd fmla="*/ 360 w 640" name="T36"/>
                <a:gd fmla="*/ 108 h 428" name="T37"/>
                <a:gd fmla="*/ 384 w 640" name="T38"/>
                <a:gd fmla="*/ 110 h 428" name="T39"/>
                <a:gd fmla="*/ 432 w 640" name="T40"/>
                <a:gd fmla="*/ 38 h 428" name="T41"/>
                <a:gd fmla="*/ 452 w 640" name="T42"/>
                <a:gd fmla="*/ 24 h 428" name="T43"/>
                <a:gd fmla="*/ 476 w 640" name="T44"/>
                <a:gd fmla="*/ 16 h 428" name="T45"/>
                <a:gd fmla="*/ 536 w 640" name="T46"/>
                <a:gd fmla="*/ 34 h 428" name="T47"/>
                <a:gd fmla="*/ 640 w 640" name="T48"/>
                <a:gd fmla="*/ 36 h 428" name="T49"/>
                <a:gd fmla="*/ 636 w 640" name="T50"/>
                <a:gd fmla="*/ 46 h 428" name="T51"/>
                <a:gd fmla="*/ 598 w 640" name="T52"/>
                <a:gd fmla="*/ 80 h 428" name="T53"/>
                <a:gd fmla="*/ 540 w 640" name="T54"/>
                <a:gd fmla="*/ 114 h 428" name="T55"/>
                <a:gd fmla="*/ 514 w 640" name="T56"/>
                <a:gd fmla="*/ 136 h 428" name="T57"/>
                <a:gd fmla="*/ 500 w 640" name="T58"/>
                <a:gd fmla="*/ 160 h 428" name="T59"/>
                <a:gd fmla="*/ 472 w 640" name="T60"/>
                <a:gd fmla="*/ 178 h 428" name="T61"/>
                <a:gd fmla="*/ 446 w 640" name="T62"/>
                <a:gd fmla="*/ 188 h 428" name="T63"/>
                <a:gd fmla="*/ 438 w 640" name="T64"/>
                <a:gd fmla="*/ 228 h 428" name="T65"/>
                <a:gd fmla="*/ 418 w 640" name="T66"/>
                <a:gd fmla="*/ 252 h 428" name="T67"/>
                <a:gd fmla="*/ 400 w 640" name="T68"/>
                <a:gd fmla="*/ 276 h 428" name="T69"/>
                <a:gd fmla="*/ 396 w 640" name="T70"/>
                <a:gd fmla="*/ 312 h 428" name="T71"/>
                <a:gd fmla="*/ 382 w 640" name="T72"/>
                <a:gd fmla="*/ 324 h 428" name="T73"/>
                <a:gd fmla="*/ 366 w 640" name="T74"/>
                <a:gd fmla="*/ 328 h 428" name="T75"/>
                <a:gd fmla="*/ 350 w 640" name="T76"/>
                <a:gd fmla="*/ 342 h 428" name="T77"/>
                <a:gd fmla="*/ 338 w 640" name="T78"/>
                <a:gd fmla="*/ 366 h 428" name="T79"/>
                <a:gd fmla="*/ 326 w 640" name="T80"/>
                <a:gd fmla="*/ 394 h 428" name="T81"/>
                <a:gd fmla="*/ 314 w 640" name="T82"/>
                <a:gd fmla="*/ 404 h 428" name="T83"/>
                <a:gd fmla="*/ 304 w 640" name="T84"/>
                <a:gd fmla="*/ 392 h 428" name="T85"/>
                <a:gd fmla="*/ 274 w 640" name="T86"/>
                <a:gd fmla="*/ 404 h 428" name="T87"/>
                <a:gd fmla="*/ 250 w 640" name="T88"/>
                <a:gd fmla="*/ 422 h 428" name="T89"/>
                <a:gd fmla="*/ 222 w 640" name="T90"/>
                <a:gd fmla="*/ 420 h 428" name="T91"/>
                <a:gd fmla="*/ 208 w 640" name="T92"/>
                <a:gd fmla="*/ 404 h 428" name="T93"/>
                <a:gd fmla="*/ 142 w 640" name="T94"/>
                <a:gd fmla="*/ 362 h 428" name="T95"/>
                <a:gd fmla="*/ 138 w 640" name="T96"/>
                <a:gd fmla="*/ 380 h 428" name="T97"/>
                <a:gd fmla="*/ 126 w 640" name="T98"/>
                <a:gd fmla="*/ 406 h 428" name="T99"/>
                <a:gd fmla="*/ 112 w 640" name="T100"/>
                <a:gd fmla="*/ 414 h 428" name="T101"/>
                <a:gd fmla="*/ 96 w 640" name="T102"/>
                <a:gd fmla="*/ 420 h 428" name="T103"/>
                <a:gd fmla="*/ 70 w 640" name="T104"/>
                <a:gd fmla="*/ 428 h 428" name="T105"/>
                <a:gd fmla="*/ 0 w 640" name="T106"/>
                <a:gd fmla="*/ 0 h 428" name="T107"/>
                <a:gd fmla="*/ 640 w 640" name="T108"/>
                <a:gd fmla="*/ 428 h 42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T109" l="T106" r="T108" t="T107"/>
              <a:pathLst>
                <a:path h="428" w="640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47" name="Freeform 31"/>
            <p:cNvSpPr/>
            <p:nvPr/>
          </p:nvSpPr>
          <p:spPr bwMode="auto">
            <a:xfrm>
              <a:off x="4954" y="3098"/>
              <a:ext cx="511" cy="780"/>
            </a:xfrm>
            <a:custGeom>
              <a:gdLst>
                <a:gd fmla="*/ 106 w 276" name="T0"/>
                <a:gd fmla="*/ 398 h 430" name="T1"/>
                <a:gd fmla="*/ 96 w 276" name="T2"/>
                <a:gd fmla="*/ 340 h 430" name="T3"/>
                <a:gd fmla="*/ 86 w 276" name="T4"/>
                <a:gd fmla="*/ 280 h 430" name="T5"/>
                <a:gd fmla="*/ 52 w 276" name="T6"/>
                <a:gd fmla="*/ 240 h 430" name="T7"/>
                <a:gd fmla="*/ 26 w 276" name="T8"/>
                <a:gd fmla="*/ 214 h 430" name="T9"/>
                <a:gd fmla="*/ 4 w 276" name="T10"/>
                <a:gd fmla="*/ 196 h 430" name="T11"/>
                <a:gd fmla="*/ 28 w 276" name="T12"/>
                <a:gd fmla="*/ 186 h 430" name="T13"/>
                <a:gd fmla="*/ 78 w 276" name="T14"/>
                <a:gd fmla="*/ 170 h 430" name="T15"/>
                <a:gd fmla="*/ 94 w 276" name="T16"/>
                <a:gd fmla="*/ 162 h 430" name="T17"/>
                <a:gd fmla="*/ 130 w 276" name="T18"/>
                <a:gd fmla="*/ 138 h 430" name="T19"/>
                <a:gd fmla="*/ 158 w 276" name="T20"/>
                <a:gd fmla="*/ 42 h 430" name="T21"/>
                <a:gd fmla="*/ 170 w 276" name="T22"/>
                <a:gd fmla="*/ 10 h 430" name="T23"/>
                <a:gd fmla="*/ 190 w 276" name="T24"/>
                <a:gd fmla="*/ 2 h 430" name="T25"/>
                <a:gd fmla="*/ 204 w 276" name="T26"/>
                <a:gd fmla="*/ 0 h 430" name="T27"/>
                <a:gd fmla="*/ 220 w 276" name="T28"/>
                <a:gd fmla="*/ 6 h 430" name="T29"/>
                <a:gd fmla="*/ 218 w 276" name="T30"/>
                <a:gd fmla="*/ 40 h 430" name="T31"/>
                <a:gd fmla="*/ 198 w 276" name="T32"/>
                <a:gd fmla="*/ 74 h 430" name="T33"/>
                <a:gd fmla="*/ 192 w 276" name="T34"/>
                <a:gd fmla="*/ 90 h 430" name="T35"/>
                <a:gd fmla="*/ 194 w 276" name="T36"/>
                <a:gd fmla="*/ 132 h 430" name="T37"/>
                <a:gd fmla="*/ 238 w 276" name="T38"/>
                <a:gd fmla="*/ 146 h 430" name="T39"/>
                <a:gd fmla="*/ 260 w 276" name="T40"/>
                <a:gd fmla="*/ 164 h 430" name="T41"/>
                <a:gd fmla="*/ 276 w 276" name="T42"/>
                <a:gd fmla="*/ 170 h 430" name="T43"/>
                <a:gd fmla="*/ 270 w 276" name="T44"/>
                <a:gd fmla="*/ 184 h 430" name="T45"/>
                <a:gd fmla="*/ 258 w 276" name="T46"/>
                <a:gd fmla="*/ 198 h 430" name="T47"/>
                <a:gd fmla="*/ 244 w 276" name="T48"/>
                <a:gd fmla="*/ 214 h 430" name="T49"/>
                <a:gd fmla="*/ 216 w 276" name="T50"/>
                <a:gd fmla="*/ 228 h 430" name="T51"/>
                <a:gd fmla="*/ 202 w 276" name="T52"/>
                <a:gd fmla="*/ 232 h 430" name="T53"/>
                <a:gd fmla="*/ 202 w 276" name="T54"/>
                <a:gd fmla="*/ 248 h 430" name="T55"/>
                <a:gd fmla="*/ 198 w 276" name="T56"/>
                <a:gd fmla="*/ 270 h 430" name="T57"/>
                <a:gd fmla="*/ 182 w 276" name="T58"/>
                <a:gd fmla="*/ 296 h 430" name="T59"/>
                <a:gd fmla="*/ 178 w 276" name="T60"/>
                <a:gd fmla="*/ 332 h 430" name="T61"/>
                <a:gd fmla="*/ 202 w 276" name="T62"/>
                <a:gd fmla="*/ 348 h 430" name="T63"/>
                <a:gd fmla="*/ 218 w 276" name="T64"/>
                <a:gd fmla="*/ 358 h 430" name="T65"/>
                <a:gd fmla="*/ 224 w 276" name="T66"/>
                <a:gd fmla="*/ 372 h 430" name="T67"/>
                <a:gd fmla="*/ 216 w 276" name="T68"/>
                <a:gd fmla="*/ 394 h 430" name="T69"/>
                <a:gd fmla="*/ 184 w 276" name="T70"/>
                <a:gd fmla="*/ 406 h 430" name="T71"/>
                <a:gd fmla="*/ 154 w 276" name="T72"/>
                <a:gd fmla="*/ 430 h 430" name="T73"/>
                <a:gd fmla="*/ 142 w 276" name="T74"/>
                <a:gd fmla="*/ 428 h 430" name="T75"/>
                <a:gd fmla="*/ 106 w 276" name="T76"/>
                <a:gd fmla="*/ 398 h 430" name="T77"/>
                <a:gd fmla="*/ 0 w 276" name="T78"/>
                <a:gd fmla="*/ 0 h 430" name="T79"/>
                <a:gd fmla="*/ 276 w 276" name="T80"/>
                <a:gd fmla="*/ 430 h 430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T81" l="T78" r="T80" t="T79"/>
              <a:pathLst>
                <a:path h="430" w="276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48" name="Freeform 33"/>
            <p:cNvSpPr/>
            <p:nvPr/>
          </p:nvSpPr>
          <p:spPr bwMode="auto">
            <a:xfrm>
              <a:off x="0" y="857"/>
              <a:ext cx="3659" cy="2749"/>
            </a:xfrm>
            <a:custGeom>
              <a:gdLst>
                <a:gd fmla="*/ 1348 w 1980" name="T0"/>
                <a:gd fmla="*/ 1486 h 1516" name="T1"/>
                <a:gd fmla="*/ 1294 w 1980" name="T2"/>
                <a:gd fmla="*/ 1466 h 1516" name="T3"/>
                <a:gd fmla="*/ 1194 w 1980" name="T4"/>
                <a:gd fmla="*/ 1418 h 1516" name="T5"/>
                <a:gd fmla="*/ 1018 w 1980" name="T6"/>
                <a:gd fmla="*/ 1426 h 1516" name="T7"/>
                <a:gd fmla="*/ 884 w 1980" name="T8"/>
                <a:gd fmla="*/ 1450 h 1516" name="T9"/>
                <a:gd fmla="*/ 788 w 1980" name="T10"/>
                <a:gd fmla="*/ 1480 h 1516" name="T11"/>
                <a:gd fmla="*/ 704 w 1980" name="T12"/>
                <a:gd fmla="*/ 1424 h 1516" name="T13"/>
                <a:gd fmla="*/ 646 w 1980" name="T14"/>
                <a:gd fmla="*/ 1418 h 1516" name="T15"/>
                <a:gd fmla="*/ 566 w 1980" name="T16"/>
                <a:gd fmla="*/ 1448 h 1516" name="T17"/>
                <a:gd fmla="*/ 492 w 1980" name="T18"/>
                <a:gd fmla="*/ 1398 h 1516" name="T19"/>
                <a:gd fmla="*/ 398 w 1980" name="T20"/>
                <a:gd fmla="*/ 1480 h 1516" name="T21"/>
                <a:gd fmla="*/ 312 w 1980" name="T22"/>
                <a:gd fmla="*/ 1482 h 1516" name="T23"/>
                <a:gd fmla="*/ 252 w 1980" name="T24"/>
                <a:gd fmla="*/ 1420 h 1516" name="T25"/>
                <a:gd fmla="*/ 234 w 1980" name="T26"/>
                <a:gd fmla="*/ 1326 h 1516" name="T27"/>
                <a:gd fmla="*/ 114 w 1980" name="T28"/>
                <a:gd fmla="*/ 1250 h 1516" name="T29"/>
                <a:gd fmla="*/ 124 w 1980" name="T30"/>
                <a:gd fmla="*/ 1174 h 1516" name="T31"/>
                <a:gd fmla="*/ 32 w 1980" name="T32"/>
                <a:gd fmla="*/ 1084 h 1516" name="T33"/>
                <a:gd fmla="*/ 78 w 1980" name="T34"/>
                <a:gd fmla="*/ 1028 h 1516" name="T35"/>
                <a:gd fmla="*/ 60 w 1980" name="T36"/>
                <a:gd fmla="*/ 886 h 1516" name="T37"/>
                <a:gd fmla="*/ 8 w 1980" name="T38"/>
                <a:gd fmla="*/ 898 h 1516" name="T39"/>
                <a:gd fmla="*/ 18 w 1980" name="T40"/>
                <a:gd fmla="*/ 808 h 1516" name="T41"/>
                <a:gd fmla="*/ 64 w 1980" name="T42"/>
                <a:gd fmla="*/ 742 h 1516" name="T43"/>
                <a:gd fmla="*/ 232 w 1980" name="T44"/>
                <a:gd fmla="*/ 716 h 1516" name="T45"/>
                <a:gd fmla="*/ 284 w 1980" name="T46"/>
                <a:gd fmla="*/ 754 h 1516" name="T47"/>
                <a:gd fmla="*/ 402 w 1980" name="T48"/>
                <a:gd fmla="*/ 694 h 1516" name="T49"/>
                <a:gd fmla="*/ 510 w 1980" name="T50"/>
                <a:gd fmla="*/ 688 h 1516" name="T51"/>
                <a:gd fmla="*/ 648 w 1980" name="T52"/>
                <a:gd fmla="*/ 616 h 1516" name="T53"/>
                <a:gd fmla="*/ 708 w 1980" name="T54"/>
                <a:gd fmla="*/ 536 h 1516" name="T55"/>
                <a:gd fmla="*/ 732 w 1980" name="T56"/>
                <a:gd fmla="*/ 358 h 1516" name="T57"/>
                <a:gd fmla="*/ 824 w 1980" name="T58"/>
                <a:gd fmla="*/ 332 h 1516" name="T59"/>
                <a:gd fmla="*/ 918 w 1980" name="T60"/>
                <a:gd fmla="*/ 356 h 1516" name="T61"/>
                <a:gd fmla="*/ 972 w 1980" name="T62"/>
                <a:gd fmla="*/ 234 h 1516" name="T63"/>
                <a:gd fmla="*/ 1018 w 1980" name="T64"/>
                <a:gd fmla="*/ 152 h 1516" name="T65"/>
                <a:gd fmla="*/ 1142 w 1980" name="T66"/>
                <a:gd fmla="*/ 198 h 1516" name="T67"/>
                <a:gd fmla="*/ 1226 w 1980" name="T68"/>
                <a:gd fmla="*/ 186 h 1516" name="T69"/>
                <a:gd fmla="*/ 1284 w 1980" name="T70"/>
                <a:gd fmla="*/ 58 h 1516" name="T71"/>
                <a:gd fmla="*/ 1374 w 1980" name="T72"/>
                <a:gd fmla="*/ 0 h 1516" name="T73"/>
                <a:gd fmla="*/ 1480 w 1980" name="T74"/>
                <a:gd fmla="*/ 124 h 1516" name="T75"/>
                <a:gd fmla="*/ 1612 w 1980" name="T76"/>
                <a:gd fmla="*/ 298 h 1516" name="T77"/>
                <a:gd fmla="*/ 1574 w 1980" name="T78"/>
                <a:gd fmla="*/ 382 h 1516" name="T79"/>
                <a:gd fmla="*/ 1582 w 1980" name="T80"/>
                <a:gd fmla="*/ 466 h 1516" name="T81"/>
                <a:gd fmla="*/ 1744 w 1980" name="T82"/>
                <a:gd fmla="*/ 524 h 1516" name="T83"/>
                <a:gd fmla="*/ 1906 w 1980" name="T84"/>
                <a:gd fmla="*/ 620 h 1516" name="T85"/>
                <a:gd fmla="*/ 1968 w 1980" name="T86"/>
                <a:gd fmla="*/ 724 h 1516" name="T87"/>
                <a:gd fmla="*/ 1952 w 1980" name="T88"/>
                <a:gd fmla="*/ 832 h 1516" name="T89"/>
                <a:gd fmla="*/ 1818 w 1980" name="T90"/>
                <a:gd fmla="*/ 922 h 1516" name="T91"/>
                <a:gd fmla="*/ 1760 w 1980" name="T92"/>
                <a:gd fmla="*/ 1002 h 1516" name="T93"/>
                <a:gd fmla="*/ 1670 w 1980" name="T94"/>
                <a:gd fmla="*/ 1044 h 1516" name="T95"/>
                <a:gd fmla="*/ 1652 w 1980" name="T96"/>
                <a:gd fmla="*/ 1124 h 1516" name="T97"/>
                <a:gd fmla="*/ 1526 w 1980" name="T98"/>
                <a:gd fmla="*/ 1214 h 1516" name="T99"/>
                <a:gd fmla="*/ 1398 w 1980" name="T100"/>
                <a:gd fmla="*/ 1250 h 1516" name="T101"/>
                <a:gd fmla="*/ 1412 w 1980" name="T102"/>
                <a:gd fmla="*/ 1308 h 1516" name="T103"/>
                <a:gd fmla="*/ 1476 w 1980" name="T104"/>
                <a:gd fmla="*/ 1380 h 1516" name="T105"/>
                <a:gd fmla="*/ 1428 w 1980" name="T106"/>
                <a:gd fmla="*/ 1438 h 1516" name="T107"/>
                <a:gd fmla="*/ 1440 w 1980" name="T108"/>
                <a:gd fmla="*/ 1510 h 1516" name="T109"/>
                <a:gd fmla="*/ 0 w 1980" name="T110"/>
                <a:gd fmla="*/ 0 h 1516" name="T111"/>
                <a:gd fmla="*/ 1980 w 1980" name="T112"/>
                <a:gd fmla="*/ 1516 h 1516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T113" l="T110" r="T112" t="T111"/>
              <a:pathLst>
                <a:path h="1516" w="1980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49" name="Freeform 34"/>
            <p:cNvSpPr/>
            <p:nvPr/>
          </p:nvSpPr>
          <p:spPr bwMode="auto">
            <a:xfrm>
              <a:off x="3875" y="87"/>
              <a:ext cx="4039" cy="3387"/>
            </a:xfrm>
            <a:custGeom>
              <a:gdLst>
                <a:gd fmla="*/ 528 w 2182" name="T0"/>
                <a:gd fmla="*/ 1720 h 1868" name="T1"/>
                <a:gd fmla="*/ 526 w 2182" name="T2"/>
                <a:gd fmla="*/ 1632 h 1868" name="T3"/>
                <a:gd fmla="*/ 356 w 2182" name="T4"/>
                <a:gd fmla="*/ 1672 h 1868" name="T5"/>
                <a:gd fmla="*/ 286 w 2182" name="T6"/>
                <a:gd fmla="*/ 1690 h 1868" name="T7"/>
                <a:gd fmla="*/ 170 w 2182" name="T8"/>
                <a:gd fmla="*/ 1568 h 1868" name="T9"/>
                <a:gd fmla="*/ 220 w 2182" name="T10"/>
                <a:gd fmla="*/ 1468 h 1868" name="T11"/>
                <a:gd fmla="*/ 66 w 2182" name="T12"/>
                <a:gd fmla="*/ 1450 h 1868" name="T13"/>
                <a:gd fmla="*/ 0 w 2182" name="T14"/>
                <a:gd fmla="*/ 1244 h 1868" name="T15"/>
                <a:gd fmla="*/ 556 w 2182" name="T16"/>
                <a:gd fmla="*/ 1388 h 1868" name="T17"/>
                <a:gd fmla="*/ 650 w 2182" name="T18"/>
                <a:gd fmla="*/ 1392 h 1868" name="T19"/>
                <a:gd fmla="*/ 768 w 2182" name="T20"/>
                <a:gd fmla="*/ 1336 h 1868" name="T21"/>
                <a:gd fmla="*/ 876 w 2182" name="T22"/>
                <a:gd fmla="*/ 1296 h 1868" name="T23"/>
                <a:gd fmla="*/ 1044 w 2182" name="T24"/>
                <a:gd fmla="*/ 1286 h 1868" name="T25"/>
                <a:gd fmla="*/ 1210 w 2182" name="T26"/>
                <a:gd fmla="*/ 1146 h 1868" name="T27"/>
                <a:gd fmla="*/ 1200 w 2182" name="T28"/>
                <a:gd fmla="*/ 986 h 1868" name="T29"/>
                <a:gd fmla="*/ 1336 w 2182" name="T30"/>
                <a:gd fmla="*/ 1002 h 1868" name="T31"/>
                <a:gd fmla="*/ 1454 w 2182" name="T32"/>
                <a:gd fmla="*/ 926 h 1868" name="T33"/>
                <a:gd fmla="*/ 1546 w 2182" name="T34"/>
                <a:gd fmla="*/ 822 h 1868" name="T35"/>
                <a:gd fmla="*/ 1670 w 2182" name="T36"/>
                <a:gd fmla="*/ 754 h 1868" name="T37"/>
                <a:gd fmla="*/ 1804 w 2182" name="T38"/>
                <a:gd fmla="*/ 712 h 1868" name="T39"/>
                <a:gd fmla="*/ 1656 w 2182" name="T40"/>
                <a:gd fmla="*/ 590 h 1868" name="T41"/>
                <a:gd fmla="*/ 1516 w 2182" name="T42"/>
                <a:gd fmla="*/ 630 h 1868" name="T43"/>
                <a:gd fmla="*/ 1440 w 2182" name="T44"/>
                <a:gd fmla="*/ 616 h 1868" name="T45"/>
                <a:gd fmla="*/ 1502 w 2182" name="T46"/>
                <a:gd fmla="*/ 426 h 1868" name="T47"/>
                <a:gd fmla="*/ 1672 w 2182" name="T48"/>
                <a:gd fmla="*/ 376 h 1868" name="T49"/>
                <a:gd fmla="*/ 1720 w 2182" name="T50"/>
                <a:gd fmla="*/ 220 h 1868" name="T51"/>
                <a:gd fmla="*/ 1698 w 2182" name="T52"/>
                <a:gd fmla="*/ 54 h 1868" name="T53"/>
                <a:gd fmla="*/ 1784 w 2182" name="T54"/>
                <a:gd fmla="*/ 2 h 1868" name="T55"/>
                <a:gd fmla="*/ 1804 w 2182" name="T56"/>
                <a:gd fmla="*/ 96 h 1868" name="T57"/>
                <a:gd fmla="*/ 1900 w 2182" name="T58"/>
                <a:gd fmla="*/ 104 h 1868" name="T59"/>
                <a:gd fmla="*/ 2010 w 2182" name="T60"/>
                <a:gd fmla="*/ 172 h 1868" name="T61"/>
                <a:gd fmla="*/ 2104 w 2182" name="T62"/>
                <a:gd fmla="*/ 124 h 1868" name="T63"/>
                <a:gd fmla="*/ 2140 w 2182" name="T64"/>
                <a:gd fmla="*/ 374 h 1868" name="T65"/>
                <a:gd fmla="*/ 2148 w 2182" name="T66"/>
                <a:gd fmla="*/ 510 h 1868" name="T67"/>
                <a:gd fmla="*/ 2084 w 2182" name="T68"/>
                <a:gd fmla="*/ 466 h 1868" name="T69"/>
                <a:gd fmla="*/ 2024 w 2182" name="T70"/>
                <a:gd fmla="*/ 586 h 1868" name="T71"/>
                <a:gd fmla="*/ 2104 w 2182" name="T72"/>
                <a:gd fmla="*/ 690 h 1868" name="T73"/>
                <a:gd fmla="*/ 2064 w 2182" name="T74"/>
                <a:gd fmla="*/ 778 h 1868" name="T75"/>
                <a:gd fmla="*/ 1962 w 2182" name="T76"/>
                <a:gd fmla="*/ 824 h 1868" name="T77"/>
                <a:gd fmla="*/ 2054 w 2182" name="T78"/>
                <a:gd fmla="*/ 986 h 1868" name="T79"/>
                <a:gd fmla="*/ 2160 w 2182" name="T80"/>
                <a:gd fmla="*/ 1040 h 1868" name="T81"/>
                <a:gd fmla="*/ 2138 w 2182" name="T82"/>
                <a:gd fmla="*/ 1120 h 1868" name="T83"/>
                <a:gd fmla="*/ 2046 w 2182" name="T84"/>
                <a:gd fmla="*/ 1182 h 1868" name="T85"/>
                <a:gd fmla="*/ 1890 w 2182" name="T86"/>
                <a:gd fmla="*/ 1230 h 1868" name="T87"/>
                <a:gd fmla="*/ 1854 w 2182" name="T88"/>
                <a:gd fmla="*/ 1282 h 1868" name="T89"/>
                <a:gd fmla="*/ 1782 w 2182" name="T90"/>
                <a:gd fmla="*/ 1316 h 1868" name="T91"/>
                <a:gd fmla="*/ 1670 w 2182" name="T92"/>
                <a:gd fmla="*/ 1226 h 1868" name="T93"/>
                <a:gd fmla="*/ 1510 w 2182" name="T94"/>
                <a:gd fmla="*/ 1368 h 1868" name="T95"/>
                <a:gd fmla="*/ 1486 w 2182" name="T96"/>
                <a:gd fmla="*/ 1304 h 1868" name="T97"/>
                <a:gd fmla="*/ 1424 w 2182" name="T98"/>
                <a:gd fmla="*/ 1318 h 1868" name="T99"/>
                <a:gd fmla="*/ 1402 w 2182" name="T100"/>
                <a:gd fmla="*/ 1490 h 1868" name="T101"/>
                <a:gd fmla="*/ 1244 w 2182" name="T102"/>
                <a:gd fmla="*/ 1566 h 1868" name="T103"/>
                <a:gd fmla="*/ 1108 w 2182" name="T104"/>
                <a:gd fmla="*/ 1622 h 1868" name="T105"/>
                <a:gd fmla="*/ 1030 w 2182" name="T106"/>
                <a:gd fmla="*/ 1696 h 1868" name="T107"/>
                <a:gd fmla="*/ 976 w 2182" name="T108"/>
                <a:gd fmla="*/ 1840 h 1868" name="T109"/>
                <a:gd fmla="*/ 816 w 2182" name="T110"/>
                <a:gd fmla="*/ 1696 h 1868" name="T111"/>
                <a:gd fmla="*/ 758 w 2182" name="T112"/>
                <a:gd fmla="*/ 1660 h 1868" name="T113"/>
                <a:gd fmla="*/ 688 w 2182" name="T114"/>
                <a:gd fmla="*/ 1810 h 1868" name="T115"/>
                <a:gd fmla="*/ 556 w 2182" name="T116"/>
                <a:gd fmla="*/ 1868 h 1868" name="T117"/>
                <a:gd fmla="*/ 0 w 2182" name="T118"/>
                <a:gd fmla="*/ 0 h 1868" name="T119"/>
                <a:gd fmla="*/ 2182 w 2182" name="T120"/>
                <a:gd fmla="*/ 1868 h 186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T121" l="T118" r="T120" t="T119"/>
              <a:pathLst>
                <a:path h="1868" w="2182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50" name="Freeform 35"/>
            <p:cNvSpPr/>
            <p:nvPr/>
          </p:nvSpPr>
          <p:spPr bwMode="auto">
            <a:xfrm>
              <a:off x="6748" y="2643"/>
              <a:ext cx="430" cy="477"/>
            </a:xfrm>
            <a:custGeom>
              <a:gdLst>
                <a:gd fmla="*/ 196 w 232" name="T0"/>
                <a:gd fmla="*/ 264 h 264" name="T1"/>
                <a:gd fmla="*/ 196 w 232" name="T2"/>
                <a:gd fmla="*/ 264 h 264" name="T3"/>
                <a:gd fmla="*/ 182 w 232" name="T4"/>
                <a:gd fmla="*/ 256 h 264" name="T5"/>
                <a:gd fmla="*/ 170 w 232" name="T6"/>
                <a:gd fmla="*/ 248 h 264" name="T7"/>
                <a:gd fmla="*/ 158 w 232" name="T8"/>
                <a:gd fmla="*/ 238 h 264" name="T9"/>
                <a:gd fmla="*/ 152 w 232" name="T10"/>
                <a:gd fmla="*/ 228 h 264" name="T11"/>
                <a:gd fmla="*/ 148 w 232" name="T12"/>
                <a:gd fmla="*/ 218 h 264" name="T13"/>
                <a:gd fmla="*/ 146 w 232" name="T14"/>
                <a:gd fmla="*/ 202 h 264" name="T15"/>
                <a:gd fmla="*/ 144 w 232" name="T16"/>
                <a:gd fmla="*/ 186 h 264" name="T17"/>
                <a:gd fmla="*/ 142 w 232" name="T18"/>
                <a:gd fmla="*/ 182 h 264" name="T19"/>
                <a:gd fmla="*/ 140 w 232" name="T20"/>
                <a:gd fmla="*/ 178 h 264" name="T21"/>
                <a:gd fmla="*/ 136 w 232" name="T22"/>
                <a:gd fmla="*/ 166 h 264" name="T23"/>
                <a:gd fmla="*/ 116 w 232" name="T24"/>
                <a:gd fmla="*/ 148 h 264" name="T25"/>
                <a:gd fmla="*/ 108 w 232" name="T26"/>
                <a:gd fmla="*/ 144 h 264" name="T27"/>
                <a:gd fmla="*/ 100 w 232" name="T28"/>
                <a:gd fmla="*/ 140 h 264" name="T29"/>
                <a:gd fmla="*/ 92 w 232" name="T30"/>
                <a:gd fmla="*/ 138 h 264" name="T31"/>
                <a:gd fmla="*/ 82 w 232" name="T32"/>
                <a:gd fmla="*/ 140 h 264" name="T33"/>
                <a:gd fmla="*/ 62 w 232" name="T34"/>
                <a:gd fmla="*/ 144 h 264" name="T35"/>
                <a:gd fmla="*/ 56 w 232" name="T36"/>
                <a:gd fmla="*/ 152 h 264" name="T37"/>
                <a:gd fmla="*/ 50 w 232" name="T38"/>
                <a:gd fmla="*/ 158 h 264" name="T39"/>
                <a:gd fmla="*/ 0 w 232" name="T40"/>
                <a:gd fmla="*/ 160 h 264" name="T41"/>
                <a:gd fmla="*/ 0 w 232" name="T42"/>
                <a:gd fmla="*/ 146 h 264" name="T43"/>
                <a:gd fmla="*/ 2 w 232" name="T44"/>
                <a:gd fmla="*/ 134 h 264" name="T45"/>
                <a:gd fmla="*/ 2 w 232" name="T46"/>
                <a:gd fmla="*/ 130 h 264" name="T47"/>
                <a:gd fmla="*/ 6 w 232" name="T48"/>
                <a:gd fmla="*/ 126 h 264" name="T49"/>
                <a:gd fmla="*/ 10 w 232" name="T50"/>
                <a:gd fmla="*/ 124 h 264" name="T51"/>
                <a:gd fmla="*/ 18 w 232" name="T52"/>
                <a:gd fmla="*/ 122 h 264" name="T53"/>
                <a:gd fmla="*/ 40 w 232" name="T54"/>
                <a:gd fmla="*/ 104 h 264" name="T55"/>
                <a:gd fmla="*/ 42 w 232" name="T56"/>
                <a:gd fmla="*/ 96 h 264" name="T57"/>
                <a:gd fmla="*/ 44 w 232" name="T58"/>
                <a:gd fmla="*/ 88 h 264" name="T59"/>
                <a:gd fmla="*/ 44 w 232" name="T60"/>
                <a:gd fmla="*/ 82 h 264" name="T61"/>
                <a:gd fmla="*/ 42 w 232" name="T62"/>
                <a:gd fmla="*/ 76 h 264" name="T63"/>
                <a:gd fmla="*/ 36 w 232" name="T64"/>
                <a:gd fmla="*/ 66 h 264" name="T65"/>
                <a:gd fmla="*/ 34 w 232" name="T66"/>
                <a:gd fmla="*/ 60 h 264" name="T67"/>
                <a:gd fmla="*/ 34 w 232" name="T68"/>
                <a:gd fmla="*/ 56 h 264" name="T69"/>
                <a:gd fmla="*/ 58 w 232" name="T70"/>
                <a:gd fmla="*/ 42 h 264" name="T71"/>
                <a:gd fmla="*/ 70 w 232" name="T72"/>
                <a:gd fmla="*/ 32 h 264" name="T73"/>
                <a:gd fmla="*/ 82 w 232" name="T74"/>
                <a:gd fmla="*/ 22 h 264" name="T75"/>
                <a:gd fmla="*/ 84 w 232" name="T76"/>
                <a:gd fmla="*/ 12 h 264" name="T77"/>
                <a:gd fmla="*/ 86 w 232" name="T78"/>
                <a:gd fmla="*/ 6 h 264" name="T79"/>
                <a:gd fmla="*/ 90 w 232" name="T80"/>
                <a:gd fmla="*/ 2 h 264" name="T81"/>
                <a:gd fmla="*/ 100 w 232" name="T82"/>
                <a:gd fmla="*/ 0 h 264" name="T83"/>
                <a:gd fmla="*/ 118 w 232" name="T84"/>
                <a:gd fmla="*/ 16 h 264" name="T85"/>
                <a:gd fmla="*/ 154 w 232" name="T86"/>
                <a:gd fmla="*/ 20 h 264" name="T87"/>
                <a:gd fmla="*/ 150 w 232" name="T88"/>
                <a:gd fmla="*/ 32 h 264" name="T89"/>
                <a:gd fmla="*/ 148 w 232" name="T90"/>
                <a:gd fmla="*/ 52 h 264" name="T91"/>
                <a:gd fmla="*/ 150 w 232" name="T92"/>
                <a:gd fmla="*/ 74 h 264" name="T93"/>
                <a:gd fmla="*/ 152 w 232" name="T94"/>
                <a:gd fmla="*/ 84 h 264" name="T95"/>
                <a:gd fmla="*/ 156 w 232" name="T96"/>
                <a:gd fmla="*/ 94 h 264" name="T97"/>
                <a:gd fmla="*/ 174 w 232" name="T98"/>
                <a:gd fmla="*/ 96 h 264" name="T99"/>
                <a:gd fmla="*/ 186 w 232" name="T100"/>
                <a:gd fmla="*/ 104 h 264" name="T101"/>
                <a:gd fmla="*/ 184 w 232" name="T102"/>
                <a:gd fmla="*/ 124 h 264" name="T103"/>
                <a:gd fmla="*/ 184 w 232" name="T104"/>
                <a:gd fmla="*/ 132 h 264" name="T105"/>
                <a:gd fmla="*/ 186 w 232" name="T106"/>
                <a:gd fmla="*/ 140 h 264" name="T107"/>
                <a:gd fmla="*/ 188 w 232" name="T108"/>
                <a:gd fmla="*/ 146 h 264" name="T109"/>
                <a:gd fmla="*/ 194 w 232" name="T110"/>
                <a:gd fmla="*/ 154 h 264" name="T111"/>
                <a:gd fmla="*/ 200 w 232" name="T112"/>
                <a:gd fmla="*/ 162 h 264" name="T113"/>
                <a:gd fmla="*/ 212 w 232" name="T114"/>
                <a:gd fmla="*/ 170 h 264" name="T115"/>
                <a:gd fmla="*/ 232 w 232" name="T116"/>
                <a:gd fmla="*/ 196 h 264" name="T117"/>
                <a:gd fmla="*/ 208 w 232" name="T118"/>
                <a:gd fmla="*/ 208 h 264" name="T119"/>
                <a:gd fmla="*/ 200 w 232" name="T120"/>
                <a:gd fmla="*/ 214 h 264" name="T121"/>
                <a:gd fmla="*/ 194 w 232" name="T122"/>
                <a:gd fmla="*/ 224 h 264" name="T123"/>
                <a:gd fmla="*/ 196 w 232" name="T124"/>
                <a:gd fmla="*/ 264 h 264" name="T125"/>
                <a:gd fmla="*/ 0 w 232" name="T126"/>
                <a:gd fmla="*/ 0 h 264" name="T127"/>
                <a:gd fmla="*/ 232 w 232" name="T128"/>
                <a:gd fmla="*/ 264 h 264" name="T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T129" l="T126" r="T128" t="T127"/>
              <a:pathLst>
                <a:path h="264" w="231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51" name="Freeform 36"/>
            <p:cNvSpPr/>
            <p:nvPr/>
          </p:nvSpPr>
          <p:spPr bwMode="auto">
            <a:xfrm>
              <a:off x="7283" y="2005"/>
              <a:ext cx="1086" cy="1006"/>
            </a:xfrm>
            <a:custGeom>
              <a:gdLst>
                <a:gd fmla="*/ 236 w 588" name="T0"/>
                <a:gd fmla="*/ 554 h 554" name="T1"/>
                <a:gd fmla="*/ 240 w 588" name="T2"/>
                <a:gd fmla="*/ 536 h 554" name="T3"/>
                <a:gd fmla="*/ 254 w 588" name="T4"/>
                <a:gd fmla="*/ 524 h 554" name="T5"/>
                <a:gd fmla="*/ 274 w 588" name="T6"/>
                <a:gd fmla="*/ 496 h 554" name="T7"/>
                <a:gd fmla="*/ 252 w 588" name="T8"/>
                <a:gd fmla="*/ 468 h 554" name="T9"/>
                <a:gd fmla="*/ 250 w 588" name="T10"/>
                <a:gd fmla="*/ 446 h 554" name="T11"/>
                <a:gd fmla="*/ 256 w 588" name="T12"/>
                <a:gd fmla="*/ 430 h 554" name="T13"/>
                <a:gd fmla="*/ 280 w 588" name="T14"/>
                <a:gd fmla="*/ 404 h 554" name="T15"/>
                <a:gd fmla="*/ 288 w 588" name="T16"/>
                <a:gd fmla="*/ 388 h 554" name="T17"/>
                <a:gd fmla="*/ 290 w 588" name="T18"/>
                <a:gd fmla="*/ 356 h 554" name="T19"/>
                <a:gd fmla="*/ 252 w 588" name="T20"/>
                <a:gd fmla="*/ 300 h 554" name="T21"/>
                <a:gd fmla="*/ 200 w 588" name="T22"/>
                <a:gd fmla="*/ 304 h 554" name="T23"/>
                <a:gd fmla="*/ 174 w 588" name="T24"/>
                <a:gd fmla="*/ 330 h 554" name="T25"/>
                <a:gd fmla="*/ 130 w 588" name="T26"/>
                <a:gd fmla="*/ 390 h 554" name="T27"/>
                <a:gd fmla="*/ 110 w 588" name="T28"/>
                <a:gd fmla="*/ 416 h 554" name="T29"/>
                <a:gd fmla="*/ 52 w 588" name="T30"/>
                <a:gd fmla="*/ 376 h 554" name="T31"/>
                <a:gd fmla="*/ 22 w 588" name="T32"/>
                <a:gd fmla="*/ 362 h 554" name="T33"/>
                <a:gd fmla="*/ 6 w 588" name="T34"/>
                <a:gd fmla="*/ 352 h 554" name="T35"/>
                <a:gd fmla="*/ 0 w 588" name="T36"/>
                <a:gd fmla="*/ 334 h 554" name="T37"/>
                <a:gd fmla="*/ 4 w 588" name="T38"/>
                <a:gd fmla="*/ 324 h 554" name="T39"/>
                <a:gd fmla="*/ 18 w 588" name="T40"/>
                <a:gd fmla="*/ 320 h 554" name="T41"/>
                <a:gd fmla="*/ 40 w 588" name="T42"/>
                <a:gd fmla="*/ 292 h 554" name="T43"/>
                <a:gd fmla="*/ 34 w 588" name="T44"/>
                <a:gd fmla="*/ 238 h 554" name="T45"/>
                <a:gd fmla="*/ 20 w 588" name="T46"/>
                <a:gd fmla="*/ 206 h 554" name="T47"/>
                <a:gd fmla="*/ 22 w 588" name="T48"/>
                <a:gd fmla="*/ 178 h 554" name="T49"/>
                <a:gd fmla="*/ 34 w 588" name="T50"/>
                <a:gd fmla="*/ 176 h 554" name="T51"/>
                <a:gd fmla="*/ 44 w 588" name="T52"/>
                <a:gd fmla="*/ 190 h 554" name="T53"/>
                <a:gd fmla="*/ 58 w 588" name="T54"/>
                <a:gd fmla="*/ 210 h 554" name="T55"/>
                <a:gd fmla="*/ 74 w 588" name="T56"/>
                <a:gd fmla="*/ 222 h 554" name="T57"/>
                <a:gd fmla="*/ 88 w 588" name="T58"/>
                <a:gd fmla="*/ 224 h 554" name="T59"/>
                <a:gd fmla="*/ 118 w 588" name="T60"/>
                <a:gd fmla="*/ 204 h 554" name="T61"/>
                <a:gd fmla="*/ 168 w 588" name="T62"/>
                <a:gd fmla="*/ 166 h 554" name="T63"/>
                <a:gd fmla="*/ 216 w 588" name="T64"/>
                <a:gd fmla="*/ 128 h 554" name="T65"/>
                <a:gd fmla="*/ 232 w 588" name="T66"/>
                <a:gd fmla="*/ 104 h 554" name="T67"/>
                <a:gd fmla="*/ 262 w 588" name="T68"/>
                <a:gd fmla="*/ 76 h 554" name="T69"/>
                <a:gd fmla="*/ 284 w 588" name="T70"/>
                <a:gd fmla="*/ 72 h 554" name="T71"/>
                <a:gd fmla="*/ 302 w 588" name="T72"/>
                <a:gd fmla="*/ 78 h 554" name="T73"/>
                <a:gd fmla="*/ 332 w 588" name="T74"/>
                <a:gd fmla="*/ 84 h 554" name="T75"/>
                <a:gd fmla="*/ 348 w 588" name="T76"/>
                <a:gd fmla="*/ 16 h 554" name="T77"/>
                <a:gd fmla="*/ 362 w 588" name="T78"/>
                <a:gd fmla="*/ 2 h 554" name="T79"/>
                <a:gd fmla="*/ 384 w 588" name="T80"/>
                <a:gd fmla="*/ 18 h 554" name="T81"/>
                <a:gd fmla="*/ 408 w 588" name="T82"/>
                <a:gd fmla="*/ 42 h 554" name="T83"/>
                <a:gd fmla="*/ 432 w 588" name="T84"/>
                <a:gd fmla="*/ 48 h 554" name="T85"/>
                <a:gd fmla="*/ 438 w 588" name="T86"/>
                <a:gd fmla="*/ 36 h 554" name="T87"/>
                <a:gd fmla="*/ 450 w 588" name="T88"/>
                <a:gd fmla="*/ 16 h 554" name="T89"/>
                <a:gd fmla="*/ 460 w 588" name="T90"/>
                <a:gd fmla="*/ 62 h 554" name="T91"/>
                <a:gd fmla="*/ 484 w 588" name="T92"/>
                <a:gd fmla="*/ 92 h 554" name="T93"/>
                <a:gd fmla="*/ 516 w 588" name="T94"/>
                <a:gd fmla="*/ 128 h 554" name="T95"/>
                <a:gd fmla="*/ 530 w 588" name="T96"/>
                <a:gd fmla="*/ 196 h 554" name="T97"/>
                <a:gd fmla="*/ 588 w 588" name="T98"/>
                <a:gd fmla="*/ 236 h 554" name="T99"/>
                <a:gd fmla="*/ 580 w 588" name="T100"/>
                <a:gd fmla="*/ 250 h 554" name="T101"/>
                <a:gd fmla="*/ 534 w 588" name="T102"/>
                <a:gd fmla="*/ 282 h 554" name="T103"/>
                <a:gd fmla="*/ 502 w 588" name="T104"/>
                <a:gd fmla="*/ 310 h 554" name="T105"/>
                <a:gd fmla="*/ 472 w 588" name="T106"/>
                <a:gd fmla="*/ 346 h 554" name="T107"/>
                <a:gd fmla="*/ 468 w 588" name="T108"/>
                <a:gd fmla="*/ 364 h 554" name="T109"/>
                <a:gd fmla="*/ 462 w 588" name="T110"/>
                <a:gd fmla="*/ 384 h 554" name="T111"/>
                <a:gd fmla="*/ 432 w 588" name="T112"/>
                <a:gd fmla="*/ 398 h 554" name="T113"/>
                <a:gd fmla="*/ 394 w 588" name="T114"/>
                <a:gd fmla="*/ 408 h 554" name="T115"/>
                <a:gd fmla="*/ 362 w 588" name="T116"/>
                <a:gd fmla="*/ 424 h 554" name="T117"/>
                <a:gd fmla="*/ 336 w 588" name="T118"/>
                <a:gd fmla="*/ 446 h 554" name="T119"/>
                <a:gd fmla="*/ 310 w 588" name="T120"/>
                <a:gd fmla="*/ 476 h 554" name="T121"/>
                <a:gd fmla="*/ 296 w 588" name="T122"/>
                <a:gd fmla="*/ 518 h 554" name="T123"/>
                <a:gd fmla="*/ 260 w 588" name="T124"/>
                <a:gd fmla="*/ 550 h 554" name="T125"/>
                <a:gd fmla="*/ 0 w 588" name="T126"/>
                <a:gd fmla="*/ 0 h 554" name="T127"/>
                <a:gd fmla="*/ 588 w 588" name="T128"/>
                <a:gd fmla="*/ 554 h 554" name="T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T129" l="T126" r="T128" t="T127"/>
              <a:pathLst>
                <a:path h="554" w="588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52" name="Freeform 37"/>
            <p:cNvSpPr/>
            <p:nvPr/>
          </p:nvSpPr>
          <p:spPr bwMode="auto">
            <a:xfrm>
              <a:off x="7513" y="1448"/>
              <a:ext cx="1549" cy="962"/>
            </a:xfrm>
            <a:custGeom>
              <a:gdLst>
                <a:gd fmla="*/ 436 w 838" name="T0"/>
                <a:gd fmla="*/ 508 h 532" name="T1"/>
                <a:gd fmla="*/ 402 w 838" name="T2"/>
                <a:gd fmla="*/ 438 h 532" name="T3"/>
                <a:gd fmla="*/ 376 w 838" name="T4"/>
                <a:gd fmla="*/ 398 h 532" name="T5"/>
                <a:gd fmla="*/ 336 w 838" name="T6"/>
                <a:gd fmla="*/ 318 h 532" name="T7"/>
                <a:gd fmla="*/ 312 w 838" name="T8"/>
                <a:gd fmla="*/ 322 h 532" name="T9"/>
                <a:gd fmla="*/ 270 w 838" name="T10"/>
                <a:gd fmla="*/ 320 h 532" name="T11"/>
                <a:gd fmla="*/ 216 w 838" name="T12"/>
                <a:gd fmla="*/ 292 h 532" name="T13"/>
                <a:gd fmla="*/ 192 w 838" name="T14"/>
                <a:gd fmla="*/ 264 h 532" name="T15"/>
                <a:gd fmla="*/ 156 w 838" name="T16"/>
                <a:gd fmla="*/ 190 h 532" name="T17"/>
                <a:gd fmla="*/ 98 w 838" name="T18"/>
                <a:gd fmla="*/ 226 h 532" name="T19"/>
                <a:gd fmla="*/ 76 w 838" name="T20"/>
                <a:gd fmla="*/ 186 h 532" name="T21"/>
                <a:gd fmla="*/ 60 w 838" name="T22"/>
                <a:gd fmla="*/ 116 h 532" name="T23"/>
                <a:gd fmla="*/ 6 w 838" name="T24"/>
                <a:gd fmla="*/ 66 h 532" name="T25"/>
                <a:gd fmla="*/ 4 w 838" name="T26"/>
                <a:gd fmla="*/ 38 h 532" name="T27"/>
                <a:gd fmla="*/ 42 w 838" name="T28"/>
                <a:gd fmla="*/ 50 h 532" name="T29"/>
                <a:gd fmla="*/ 88 w 838" name="T30"/>
                <a:gd fmla="*/ 52 h 532" name="T31"/>
                <a:gd fmla="*/ 128 w 838" name="T32"/>
                <a:gd fmla="*/ 8 h 532" name="T33"/>
                <a:gd fmla="*/ 152 w 838" name="T34"/>
                <a:gd fmla="*/ 4 h 532" name="T35"/>
                <a:gd fmla="*/ 172 w 838" name="T36"/>
                <a:gd fmla="*/ 42 h 532" name="T37"/>
                <a:gd fmla="*/ 210 w 838" name="T38"/>
                <a:gd fmla="*/ 74 h 532" name="T39"/>
                <a:gd fmla="*/ 340 w 838" name="T40"/>
                <a:gd fmla="*/ 26 h 532" name="T41"/>
                <a:gd fmla="*/ 348 w 838" name="T42"/>
                <a:gd fmla="*/ 64 h 532" name="T43"/>
                <a:gd fmla="*/ 380 w 838" name="T44"/>
                <a:gd fmla="*/ 86 h 532" name="T45"/>
                <a:gd fmla="*/ 410 w 838" name="T46"/>
                <a:gd fmla="*/ 72 h 532" name="T47"/>
                <a:gd fmla="*/ 446 w 838" name="T48"/>
                <a:gd fmla="*/ 102 h 532" name="T49"/>
                <a:gd fmla="*/ 500 w 838" name="T50"/>
                <a:gd fmla="*/ 152 h 532" name="T51"/>
                <a:gd fmla="*/ 542 w 838" name="T52"/>
                <a:gd fmla="*/ 144 h 532" name="T53"/>
                <a:gd fmla="*/ 572 w 838" name="T54"/>
                <a:gd fmla="*/ 140 h 532" name="T55"/>
                <a:gd fmla="*/ 606 w 838" name="T56"/>
                <a:gd fmla="*/ 184 h 532" name="T57"/>
                <a:gd fmla="*/ 678 w 838" name="T58"/>
                <a:gd fmla="*/ 190 h 532" name="T59"/>
                <a:gd fmla="*/ 690 w 838" name="T60"/>
                <a:gd fmla="*/ 172 h 532" name="T61"/>
                <a:gd fmla="*/ 700 w 838" name="T62"/>
                <a:gd fmla="*/ 154 h 532" name="T63"/>
                <a:gd fmla="*/ 742 w 838" name="T64"/>
                <a:gd fmla="*/ 132 h 532" name="T65"/>
                <a:gd fmla="*/ 756 w 838" name="T66"/>
                <a:gd fmla="*/ 154 h 532" name="T67"/>
                <a:gd fmla="*/ 838 w 838" name="T68"/>
                <a:gd fmla="*/ 194 h 532" name="T69"/>
                <a:gd fmla="*/ 836 w 838" name="T70"/>
                <a:gd fmla="*/ 236 h 532" name="T71"/>
                <a:gd fmla="*/ 812 w 838" name="T72"/>
                <a:gd fmla="*/ 306 h 532" name="T73"/>
                <a:gd fmla="*/ 792 w 838" name="T74"/>
                <a:gd fmla="*/ 298 h 532" name="T75"/>
                <a:gd fmla="*/ 770 w 838" name="T76"/>
                <a:gd fmla="*/ 300 h 532" name="T77"/>
                <a:gd fmla="*/ 750 w 838" name="T78"/>
                <a:gd fmla="*/ 242 h 532" name="T79"/>
                <a:gd fmla="*/ 722 w 838" name="T80"/>
                <a:gd fmla="*/ 264 h 532" name="T81"/>
                <a:gd fmla="*/ 690 w 838" name="T82"/>
                <a:gd fmla="*/ 340 h 532" name="T83"/>
                <a:gd fmla="*/ 652 w 838" name="T84"/>
                <a:gd fmla="*/ 366 h 532" name="T85"/>
                <a:gd fmla="*/ 620 w 838" name="T86"/>
                <a:gd fmla="*/ 378 h 532" name="T87"/>
                <a:gd fmla="*/ 642 w 838" name="T88"/>
                <a:gd fmla="*/ 438 h 532" name="T89"/>
                <a:gd fmla="*/ 610 w 838" name="T90"/>
                <a:gd fmla="*/ 456 h 532" name="T91"/>
                <a:gd fmla="*/ 548 w 838" name="T92"/>
                <a:gd fmla="*/ 442 h 532" name="T93"/>
                <a:gd fmla="*/ 520 w 838" name="T94"/>
                <a:gd fmla="*/ 440 h 532" name="T95"/>
                <a:gd fmla="*/ 476 w 838" name="T96"/>
                <a:gd fmla="*/ 530 h 532" name="T97"/>
                <a:gd fmla="*/ 0 w 838" name="T98"/>
                <a:gd fmla="*/ 0 h 532" name="T99"/>
                <a:gd fmla="*/ 838 w 838" name="T100"/>
                <a:gd fmla="*/ 532 h 532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T101" l="T98" r="T100" t="T99"/>
              <a:pathLst>
                <a:path h="532" w="838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53" name="Freeform 38"/>
            <p:cNvSpPr/>
            <p:nvPr/>
          </p:nvSpPr>
          <p:spPr bwMode="auto">
            <a:xfrm>
              <a:off x="7193" y="0"/>
              <a:ext cx="2059" cy="1805"/>
            </a:xfrm>
            <a:custGeom>
              <a:gdLst>
                <a:gd fmla="*/ 754 w 1114" name="T0"/>
                <a:gd fmla="*/ 926 h 996" name="T1"/>
                <a:gd fmla="*/ 716 w 1114" name="T2"/>
                <a:gd fmla="*/ 912 h 996" name="T3"/>
                <a:gd fmla="*/ 664 w 1114" name="T4"/>
                <a:gd fmla="*/ 918 h 996" name="T5"/>
                <a:gd fmla="*/ 628 w 1114" name="T6"/>
                <a:gd fmla="*/ 892 h 996" name="T7"/>
                <a:gd fmla="*/ 588 w 1114" name="T8"/>
                <a:gd fmla="*/ 862 h 996" name="T9"/>
                <a:gd fmla="*/ 538 w 1114" name="T10"/>
                <a:gd fmla="*/ 866 h 996" name="T11"/>
                <a:gd fmla="*/ 526 w 1114" name="T12"/>
                <a:gd fmla="*/ 816 h 996" name="T13"/>
                <a:gd fmla="*/ 474 w 1114" name="T14"/>
                <a:gd fmla="*/ 842 h 996" name="T15"/>
                <a:gd fmla="*/ 422 w 1114" name="T16"/>
                <a:gd fmla="*/ 866 h 996" name="T17"/>
                <a:gd fmla="*/ 360 w 1114" name="T18"/>
                <a:gd fmla="*/ 840 h 996" name="T19"/>
                <a:gd fmla="*/ 330 w 1114" name="T20"/>
                <a:gd fmla="*/ 790 h 996" name="T21"/>
                <a:gd fmla="*/ 290 w 1114" name="T22"/>
                <a:gd fmla="*/ 782 h 996" name="T23"/>
                <a:gd fmla="*/ 314 w 1114" name="T24"/>
                <a:gd fmla="*/ 762 h 996" name="T25"/>
                <a:gd fmla="*/ 296 w 1114" name="T26"/>
                <a:gd fmla="*/ 708 h 996" name="T27"/>
                <a:gd fmla="*/ 264 w 1114" name="T28"/>
                <a:gd fmla="*/ 730 h 996" name="T29"/>
                <a:gd fmla="*/ 228 w 1114" name="T30"/>
                <a:gd fmla="*/ 696 h 996" name="T31"/>
                <a:gd fmla="*/ 260 w 1114" name="T32"/>
                <a:gd fmla="*/ 616 h 996" name="T33"/>
                <a:gd fmla="*/ 292 w 1114" name="T34"/>
                <a:gd fmla="*/ 556 h 996" name="T35"/>
                <a:gd fmla="*/ 312 w 1114" name="T36"/>
                <a:gd fmla="*/ 520 h 996" name="T37"/>
                <a:gd fmla="*/ 318 w 1114" name="T38"/>
                <a:gd fmla="*/ 562 h 996" name="T39"/>
                <a:gd fmla="*/ 366 w 1114" name="T40"/>
                <a:gd fmla="*/ 562 h 996" name="T41"/>
                <a:gd fmla="*/ 352 w 1114" name="T42"/>
                <a:gd fmla="*/ 474 h 996" name="T43"/>
                <a:gd fmla="*/ 360 w 1114" name="T44"/>
                <a:gd fmla="*/ 428 h 996" name="T45"/>
                <a:gd fmla="*/ 338 w 1114" name="T46"/>
                <a:gd fmla="*/ 348 h 996" name="T47"/>
                <a:gd fmla="*/ 362 w 1114" name="T48"/>
                <a:gd fmla="*/ 252 h 996" name="T49"/>
                <a:gd fmla="*/ 334 w 1114" name="T50"/>
                <a:gd fmla="*/ 174 h 996" name="T51"/>
                <a:gd fmla="*/ 272 w 1114" name="T52"/>
                <a:gd fmla="*/ 164 h 996" name="T53"/>
                <a:gd fmla="*/ 216 w 1114" name="T54"/>
                <a:gd fmla="*/ 208 h 996" name="T55"/>
                <a:gd fmla="*/ 144 w 1114" name="T56"/>
                <a:gd fmla="*/ 218 h 996" name="T57"/>
                <a:gd fmla="*/ 128 w 1114" name="T58"/>
                <a:gd fmla="*/ 184 h 996" name="T59"/>
                <a:gd fmla="*/ 86 w 1114" name="T60"/>
                <a:gd fmla="*/ 120 h 996" name="T61"/>
                <a:gd fmla="*/ 46 w 1114" name="T62"/>
                <a:gd fmla="*/ 130 h 996" name="T63"/>
                <a:gd fmla="*/ 20 w 1114" name="T64"/>
                <a:gd fmla="*/ 96 h 996" name="T65"/>
                <a:gd fmla="*/ 104 w 1114" name="T66"/>
                <a:gd fmla="*/ 0 h 996" name="T67"/>
                <a:gd fmla="*/ 184 w 1114" name="T68"/>
                <a:gd fmla="*/ 18 h 996" name="T69"/>
                <a:gd fmla="*/ 282 w 1114" name="T70"/>
                <a:gd fmla="*/ 26 h 996" name="T71"/>
                <a:gd fmla="*/ 436 w 1114" name="T72"/>
                <a:gd fmla="*/ 222 h 996" name="T73"/>
                <a:gd fmla="*/ 464 w 1114" name="T74"/>
                <a:gd fmla="*/ 284 h 996" name="T75"/>
                <a:gd fmla="*/ 504 w 1114" name="T76"/>
                <a:gd fmla="*/ 354 h 996" name="T77"/>
                <a:gd fmla="*/ 580 w 1114" name="T78"/>
                <a:gd fmla="*/ 354 h 996" name="T79"/>
                <a:gd fmla="*/ 642 w 1114" name="T80"/>
                <a:gd fmla="*/ 362 h 996" name="T81"/>
                <a:gd fmla="*/ 728 w 1114" name="T82"/>
                <a:gd fmla="*/ 396 h 996" name="T83"/>
                <a:gd fmla="*/ 772 w 1114" name="T84"/>
                <a:gd fmla="*/ 458 h 996" name="T85"/>
                <a:gd fmla="*/ 808 w 1114" name="T86"/>
                <a:gd fmla="*/ 510 h 996" name="T87"/>
                <a:gd fmla="*/ 846 w 1114" name="T88"/>
                <a:gd fmla="*/ 506 h 996" name="T89"/>
                <a:gd fmla="*/ 956 w 1114" name="T90"/>
                <a:gd fmla="*/ 436 h 996" name="T91"/>
                <a:gd fmla="*/ 1078 w 1114" name="T92"/>
                <a:gd fmla="*/ 338 h 996" name="T93"/>
                <a:gd fmla="*/ 1084 w 1114" name="T94"/>
                <a:gd fmla="*/ 370 h 996" name="T95"/>
                <a:gd fmla="*/ 1114 w 1114" name="T96"/>
                <a:gd fmla="*/ 456 h 996" name="T97"/>
                <a:gd fmla="*/ 1092 w 1114" name="T98"/>
                <a:gd fmla="*/ 550 h 996" name="T99"/>
                <a:gd fmla="*/ 1088 w 1114" name="T100"/>
                <a:gd fmla="*/ 732 h 996" name="T101"/>
                <a:gd fmla="*/ 1028 w 1114" name="T102"/>
                <a:gd fmla="*/ 748 h 996" name="T103"/>
                <a:gd fmla="*/ 978 w 1114" name="T104"/>
                <a:gd fmla="*/ 764 h 996" name="T105"/>
                <a:gd fmla="*/ 946 w 1114" name="T106"/>
                <a:gd fmla="*/ 788 h 996" name="T107"/>
                <a:gd fmla="*/ 964 w 1114" name="T108"/>
                <a:gd fmla="*/ 866 h 996" name="T109"/>
                <a:gd fmla="*/ 992 w 1114" name="T110"/>
                <a:gd fmla="*/ 976 h 996" name="T111"/>
                <a:gd fmla="*/ 936 w 1114" name="T112"/>
                <a:gd fmla="*/ 942 h 996" name="T113"/>
                <a:gd fmla="*/ 918 w 1114" name="T114"/>
                <a:gd fmla="*/ 920 h 996" name="T115"/>
                <a:gd fmla="*/ 888 w 1114" name="T116"/>
                <a:gd fmla="*/ 934 h 996" name="T117"/>
                <a:gd fmla="*/ 840 w 1114" name="T118"/>
                <a:gd fmla="*/ 982 h 996" name="T119"/>
                <a:gd fmla="*/ 0 w 1114" name="T120"/>
                <a:gd fmla="*/ 0 h 996" name="T121"/>
                <a:gd fmla="*/ 1114 w 1114" name="T122"/>
                <a:gd fmla="*/ 996 h 996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T123" l="T120" r="T122" t="T121"/>
              <a:pathLst>
                <a:path h="996" w="1114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54" name="Freeform 39"/>
            <p:cNvSpPr/>
            <p:nvPr/>
          </p:nvSpPr>
          <p:spPr bwMode="auto">
            <a:xfrm>
              <a:off x="3059" y="2304"/>
              <a:ext cx="2605" cy="2177"/>
            </a:xfrm>
            <a:custGeom>
              <a:gdLst>
                <a:gd fmla="*/ 1270 w 1410" name="T0"/>
                <a:gd fmla="*/ 918 h 1200" name="T1"/>
                <a:gd fmla="*/ 1198 w 1410" name="T2"/>
                <a:gd fmla="*/ 950 h 1200" name="T3"/>
                <a:gd fmla="*/ 1218 w 1410" name="T4"/>
                <a:gd fmla="*/ 1062 h 1200" name="T5"/>
                <a:gd fmla="*/ 1150 w 1410" name="T6"/>
                <a:gd fmla="*/ 1120 h 1200" name="T7"/>
                <a:gd fmla="*/ 1134 w 1410" name="T8"/>
                <a:gd fmla="*/ 1188 h 1200" name="T9"/>
                <a:gd fmla="*/ 1036 w 1410" name="T10"/>
                <a:gd fmla="*/ 1182 h 1200" name="T11"/>
                <a:gd fmla="*/ 968 w 1410" name="T12"/>
                <a:gd fmla="*/ 1090 h 1200" name="T13"/>
                <a:gd fmla="*/ 900 w 1410" name="T14"/>
                <a:gd fmla="*/ 1036 h 1200" name="T15"/>
                <a:gd fmla="*/ 834 w 1410" name="T16"/>
                <a:gd fmla="*/ 1030 h 1200" name="T17"/>
                <a:gd fmla="*/ 826 w 1410" name="T18"/>
                <a:gd fmla="*/ 1080 h 1200" name="T19"/>
                <a:gd fmla="*/ 788 w 1410" name="T20"/>
                <a:gd fmla="*/ 1120 h 1200" name="T21"/>
                <a:gd fmla="*/ 696 w 1410" name="T22"/>
                <a:gd fmla="*/ 1046 h 1200" name="T23"/>
                <a:gd fmla="*/ 764 w 1410" name="T24"/>
                <a:gd fmla="*/ 1022 h 1200" name="T25"/>
                <a:gd fmla="*/ 812 w 1410" name="T26"/>
                <a:gd fmla="*/ 1010 h 1200" name="T27"/>
                <a:gd fmla="*/ 818 w 1410" name="T28"/>
                <a:gd fmla="*/ 922 h 1200" name="T29"/>
                <a:gd fmla="*/ 878 w 1410" name="T30"/>
                <a:gd fmla="*/ 860 h 1200" name="T31"/>
                <a:gd fmla="*/ 876 w 1410" name="T32"/>
                <a:gd fmla="*/ 776 h 1200" name="T33"/>
                <a:gd fmla="*/ 846 w 1410" name="T34"/>
                <a:gd fmla="*/ 662 h 1200" name="T35"/>
                <a:gd fmla="*/ 748 w 1410" name="T36"/>
                <a:gd fmla="*/ 602 h 1200" name="T37"/>
                <a:gd fmla="*/ 630 w 1410" name="T38"/>
                <a:gd fmla="*/ 512 h 1200" name="T39"/>
                <a:gd fmla="*/ 470 w 1410" name="T40"/>
                <a:gd fmla="*/ 452 h 1200" name="T41"/>
                <a:gd fmla="*/ 390 w 1410" name="T42"/>
                <a:gd fmla="*/ 426 h 1200" name="T43"/>
                <a:gd fmla="*/ 356 w 1410" name="T44"/>
                <a:gd fmla="*/ 490 h 1200" name="T45"/>
                <a:gd fmla="*/ 304 w 1410" name="T46"/>
                <a:gd fmla="*/ 486 h 1200" name="T47"/>
                <a:gd fmla="*/ 164 w 1410" name="T48"/>
                <a:gd fmla="*/ 390 h 1200" name="T49"/>
                <a:gd fmla="*/ 42 w 1410" name="T50"/>
                <a:gd fmla="*/ 378 h 1200" name="T51"/>
                <a:gd fmla="*/ 8 w 1410" name="T52"/>
                <a:gd fmla="*/ 326 h 1200" name="T53"/>
                <a:gd fmla="*/ 12 w 1410" name="T54"/>
                <a:gd fmla="*/ 278 h 1200" name="T55"/>
                <a:gd fmla="*/ 90 w 1410" name="T56"/>
                <a:gd fmla="*/ 238 h 1200" name="T57"/>
                <a:gd fmla="*/ 156 w 1410" name="T58"/>
                <a:gd fmla="*/ 146 h 1200" name="T59"/>
                <a:gd fmla="*/ 252 w 1410" name="T60"/>
                <a:gd fmla="*/ 120 h 1200" name="T61"/>
                <a:gd fmla="*/ 308 w 1410" name="T62"/>
                <a:gd fmla="*/ 62 h 1200" name="T63"/>
                <a:gd fmla="*/ 328 w 1410" name="T64"/>
                <a:gd fmla="*/ 0 h 1200" name="T65"/>
                <a:gd fmla="*/ 432 w 1410" name="T66"/>
                <a:gd fmla="*/ 60 h 1200" name="T67"/>
                <a:gd fmla="*/ 444 w 1410" name="T68"/>
                <a:gd fmla="*/ 166 h 1200" name="T69"/>
                <a:gd fmla="*/ 506 w 1410" name="T70"/>
                <a:gd fmla="*/ 280 h 1200" name="T71"/>
                <a:gd fmla="*/ 618 w 1410" name="T72"/>
                <a:gd fmla="*/ 254 h 1200" name="T73"/>
                <a:gd fmla="*/ 626 w 1410" name="T74"/>
                <a:gd fmla="*/ 314 h 1200" name="T75"/>
                <a:gd fmla="*/ 632 w 1410" name="T76"/>
                <a:gd fmla="*/ 372 h 1200" name="T77"/>
                <a:gd fmla="*/ 692 w 1410" name="T78"/>
                <a:gd fmla="*/ 442 h 1200" name="T79"/>
                <a:gd fmla="*/ 772 w 1410" name="T80"/>
                <a:gd fmla="*/ 514 h 1200" name="T81"/>
                <a:gd fmla="*/ 802 w 1410" name="T82"/>
                <a:gd fmla="*/ 468 h 1200" name="T83"/>
                <a:gd fmla="*/ 846 w 1410" name="T84"/>
                <a:gd fmla="*/ 446 h 1200" name="T85"/>
                <a:gd fmla="*/ 898 w 1410" name="T86"/>
                <a:gd fmla="*/ 462 h 1200" name="T87"/>
                <a:gd fmla="*/ 964 w 1410" name="T88"/>
                <a:gd fmla="*/ 422 h 1200" name="T89"/>
                <a:gd fmla="*/ 984 w 1410" name="T90"/>
                <a:gd fmla="*/ 472 h 1200" name="T91"/>
                <a:gd fmla="*/ 930 w 1410" name="T92"/>
                <a:gd fmla="*/ 574 h 1200" name="T93"/>
                <a:gd fmla="*/ 1000 w 1410" name="T94"/>
                <a:gd fmla="*/ 656 h 1200" name="T95"/>
                <a:gd fmla="*/ 1060 w 1410" name="T96"/>
                <a:gd fmla="*/ 680 h 1200" name="T97"/>
                <a:gd fmla="*/ 1118 w 1410" name="T98"/>
                <a:gd fmla="*/ 840 h 1200" name="T99"/>
                <a:gd fmla="*/ 1214 w 1410" name="T100"/>
                <a:gd fmla="*/ 866 h 1200" name="T101"/>
                <a:gd fmla="*/ 1258 w 1410" name="T102"/>
                <a:gd fmla="*/ 826 h 1200" name="T103"/>
                <a:gd fmla="*/ 1222 w 1410" name="T104"/>
                <a:gd fmla="*/ 774 h 1200" name="T105"/>
                <a:gd fmla="*/ 1234 w 1410" name="T106"/>
                <a:gd fmla="*/ 712 h 1200" name="T107"/>
                <a:gd fmla="*/ 1284 w 1410" name="T108"/>
                <a:gd fmla="*/ 656 h 1200" name="T109"/>
                <a:gd fmla="*/ 1280 w 1410" name="T110"/>
                <a:gd fmla="*/ 714 h 1200" name="T111"/>
                <a:gd fmla="*/ 1404 w 1410" name="T112"/>
                <a:gd fmla="*/ 784 h 1200" name="T113"/>
                <a:gd fmla="*/ 1376 w 1410" name="T114"/>
                <a:gd fmla="*/ 884 h 1200" name="T115"/>
                <a:gd fmla="*/ 1324 w 1410" name="T116"/>
                <a:gd fmla="*/ 898 h 1200" name="T117"/>
                <a:gd fmla="*/ 0 w 1410" name="T118"/>
                <a:gd fmla="*/ 0 h 1200" name="T119"/>
                <a:gd fmla="*/ 1410 w 1410" name="T120"/>
                <a:gd fmla="*/ 1200 h 1200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T121" l="T118" r="T120" t="T119"/>
              <a:pathLst>
                <a:path h="1200" w="141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</p:grpSp>
      <p:grpSp>
        <p:nvGrpSpPr>
          <p:cNvPr id="60" name="Group 41"/>
          <p:cNvGrpSpPr/>
          <p:nvPr/>
        </p:nvGrpSpPr>
        <p:grpSpPr>
          <a:xfrm>
            <a:off x="2273291" y="2055841"/>
            <a:ext cx="2103312" cy="1604108"/>
            <a:chExt cx="5057" cy="3857"/>
          </a:xfrm>
          <a:effectLst>
            <a:outerShdw algn="l" blurRad="50800" dist="38100" rotWithShape="0">
              <a:prstClr val="black">
                <a:alpha val="40000"/>
              </a:prstClr>
            </a:outerShdw>
          </a:effectLst>
        </p:grpSpPr>
        <p:sp>
          <p:nvSpPr>
            <p:cNvPr id="61" name="Freeform 26"/>
            <p:cNvSpPr/>
            <p:nvPr/>
          </p:nvSpPr>
          <p:spPr bwMode="auto">
            <a:xfrm>
              <a:off x="3621" y="1364"/>
              <a:ext cx="1035" cy="981"/>
            </a:xfrm>
            <a:custGeom>
              <a:gdLst>
                <a:gd fmla="*/ 478 w 560" name="T0"/>
                <a:gd fmla="*/ 542 h 542" name="T1"/>
                <a:gd fmla="*/ 400 w 560" name="T2"/>
                <a:gd fmla="*/ 518 h 542" name="T3"/>
                <a:gd fmla="*/ 360 w 560" name="T4"/>
                <a:gd fmla="*/ 516 h 542" name="T5"/>
                <a:gd fmla="*/ 334 w 560" name="T6"/>
                <a:gd fmla="*/ 502 h 542" name="T7"/>
                <a:gd fmla="*/ 282 w 560" name="T8"/>
                <a:gd fmla="*/ 454 h 542" name="T9"/>
                <a:gd fmla="*/ 116 w 560" name="T10"/>
                <a:gd fmla="*/ 434 h 542" name="T11"/>
                <a:gd fmla="*/ 90 w 560" name="T12"/>
                <a:gd fmla="*/ 418 h 542" name="T13"/>
                <a:gd fmla="*/ 74 w 560" name="T14"/>
                <a:gd fmla="*/ 406 h 542" name="T15"/>
                <a:gd fmla="*/ 60 w 560" name="T16"/>
                <a:gd fmla="*/ 386 h 542" name="T17"/>
                <a:gd fmla="*/ 54 w 560" name="T18"/>
                <a:gd fmla="*/ 356 h 542" name="T19"/>
                <a:gd fmla="*/ 18 w 560" name="T20"/>
                <a:gd fmla="*/ 292 h 542" name="T21"/>
                <a:gd fmla="*/ 0 w 560" name="T22"/>
                <a:gd fmla="*/ 208 h 542" name="T23"/>
                <a:gd fmla="*/ 26 w 560" name="T24"/>
                <a:gd fmla="*/ 198 h 542" name="T25"/>
                <a:gd fmla="*/ 50 w 560" name="T26"/>
                <a:gd fmla="*/ 182 h 542" name="T27"/>
                <a:gd fmla="*/ 68 w 560" name="T28"/>
                <a:gd fmla="*/ 172 h 542" name="T29"/>
                <a:gd fmla="*/ 104 w 560" name="T30"/>
                <a:gd fmla="*/ 164 h 542" name="T31"/>
                <a:gd fmla="*/ 138 w 560" name="T32"/>
                <a:gd fmla="*/ 144 h 542" name="T33"/>
                <a:gd fmla="*/ 172 w 560" name="T34"/>
                <a:gd fmla="*/ 138 h 542" name="T35"/>
                <a:gd fmla="*/ 222 w 560" name="T36"/>
                <a:gd fmla="*/ 118 h 542" name="T37"/>
                <a:gd fmla="*/ 258 w 560" name="T38"/>
                <a:gd fmla="*/ 82 h 542" name="T39"/>
                <a:gd fmla="*/ 274 w 560" name="T40"/>
                <a:gd fmla="*/ 64 h 542" name="T41"/>
                <a:gd fmla="*/ 280 w 560" name="T42"/>
                <a:gd fmla="*/ 44 h 542" name="T43"/>
                <a:gd fmla="*/ 284 w 560" name="T44"/>
                <a:gd fmla="*/ 0 h 542" name="T45"/>
                <a:gd fmla="*/ 414 w 560" name="T46"/>
                <a:gd fmla="*/ 12 h 542" name="T47"/>
                <a:gd fmla="*/ 436 w 560" name="T48"/>
                <a:gd fmla="*/ 38 h 542" name="T49"/>
                <a:gd fmla="*/ 444 w 560" name="T50"/>
                <a:gd fmla="*/ 58 h 542" name="T51"/>
                <a:gd fmla="*/ 442 w 560" name="T52"/>
                <a:gd fmla="*/ 74 h 542" name="T53"/>
                <a:gd fmla="*/ 426 w 560" name="T54"/>
                <a:gd fmla="*/ 88 h 542" name="T55"/>
                <a:gd fmla="*/ 412 w 560" name="T56"/>
                <a:gd fmla="*/ 104 h 542" name="T57"/>
                <a:gd fmla="*/ 402 w 560" name="T58"/>
                <a:gd fmla="*/ 120 h 542" name="T59"/>
                <a:gd fmla="*/ 396 w 560" name="T60"/>
                <a:gd fmla="*/ 130 h 542" name="T61"/>
                <a:gd fmla="*/ 434 w 560" name="T62"/>
                <a:gd fmla="*/ 162 h 542" name="T63"/>
                <a:gd fmla="*/ 456 w 560" name="T64"/>
                <a:gd fmla="*/ 180 h 542" name="T65"/>
                <a:gd fmla="*/ 476 w 560" name="T66"/>
                <a:gd fmla="*/ 192 h 542" name="T67"/>
                <a:gd fmla="*/ 498 w 560" name="T68"/>
                <a:gd fmla="*/ 192 h 542" name="T69"/>
                <a:gd fmla="*/ 516 w 560" name="T70"/>
                <a:gd fmla="*/ 188 h 542" name="T71"/>
                <a:gd fmla="*/ 532 w 560" name="T72"/>
                <a:gd fmla="*/ 204 h 542" name="T73"/>
                <a:gd fmla="*/ 558 w 560" name="T74"/>
                <a:gd fmla="*/ 234 h 542" name="T75"/>
                <a:gd fmla="*/ 554 w 560" name="T76"/>
                <a:gd fmla="*/ 244 h 542" name="T77"/>
                <a:gd fmla="*/ 548 w 560" name="T78"/>
                <a:gd fmla="*/ 270 h 542" name="T79"/>
                <a:gd fmla="*/ 528 w 560" name="T80"/>
                <a:gd fmla="*/ 276 h 542" name="T81"/>
                <a:gd fmla="*/ 504 w 560" name="T82"/>
                <a:gd fmla="*/ 240 h 542" name="T83"/>
                <a:gd fmla="*/ 492 w 560" name="T84"/>
                <a:gd fmla="*/ 232 h 542" name="T85"/>
                <a:gd fmla="*/ 472 w 560" name="T86"/>
                <a:gd fmla="*/ 232 h 542" name="T87"/>
                <a:gd fmla="*/ 466 w 560" name="T88"/>
                <a:gd fmla="*/ 316 h 542" name="T89"/>
                <a:gd fmla="*/ 442 w 560" name="T90"/>
                <a:gd fmla="*/ 344 h 542" name="T91"/>
                <a:gd fmla="*/ 428 w 560" name="T92"/>
                <a:gd fmla="*/ 376 h 542" name="T93"/>
                <a:gd fmla="*/ 450 w 560" name="T94"/>
                <a:gd fmla="*/ 392 h 542" name="T95"/>
                <a:gd fmla="*/ 462 w 560" name="T96"/>
                <a:gd fmla="*/ 434 h 542" name="T97"/>
                <a:gd fmla="*/ 474 w 560" name="T98"/>
                <a:gd fmla="*/ 444 h 542" name="T99"/>
                <a:gd fmla="*/ 486 w 560" name="T100"/>
                <a:gd fmla="*/ 446 h 542" name="T101"/>
                <a:gd fmla="*/ 498 w 560" name="T102"/>
                <a:gd fmla="*/ 436 h 542" name="T103"/>
                <a:gd fmla="*/ 514 w 560" name="T104"/>
                <a:gd fmla="*/ 436 h 542" name="T105"/>
                <a:gd fmla="*/ 526 w 560" name="T106"/>
                <a:gd fmla="*/ 464 h 542" name="T107"/>
                <a:gd fmla="*/ 530 w 560" name="T108"/>
                <a:gd fmla="*/ 484 h 542" name="T109"/>
                <a:gd fmla="*/ 526 w 560" name="T110"/>
                <a:gd fmla="*/ 502 h 542" name="T111"/>
                <a:gd fmla="*/ 506 w 560" name="T112"/>
                <a:gd fmla="*/ 510 h 542" name="T113"/>
                <a:gd fmla="*/ 478 w 560" name="T114"/>
                <a:gd fmla="*/ 542 h 542" name="T115"/>
                <a:gd fmla="*/ 0 w 560" name="T116"/>
                <a:gd fmla="*/ 0 h 542" name="T117"/>
                <a:gd fmla="*/ 560 w 560" name="T118"/>
                <a:gd fmla="*/ 542 h 542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T119" l="T116" r="T118" t="T117"/>
              <a:pathLst>
                <a:path h="542" w="560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83" name="Freeform 28"/>
            <p:cNvSpPr/>
            <p:nvPr/>
          </p:nvSpPr>
          <p:spPr bwMode="auto">
            <a:xfrm>
              <a:off x="0" y="705"/>
              <a:ext cx="2290" cy="1628"/>
            </a:xfrm>
            <a:custGeom>
              <a:gdLst>
                <a:gd fmla="*/ 510 w 1236" name="T0"/>
                <a:gd fmla="*/ 834 h 900" name="T1"/>
                <a:gd fmla="*/ 460 w 1236" name="T2"/>
                <a:gd fmla="*/ 772 h 900" name="T3"/>
                <a:gd fmla="*/ 310 w 1236" name="T4"/>
                <a:gd fmla="*/ 762 h 900" name="T5"/>
                <a:gd fmla="*/ 248 w 1236" name="T6"/>
                <a:gd fmla="*/ 724 h 900" name="T7"/>
                <a:gd fmla="*/ 158 w 1236" name="T8"/>
                <a:gd fmla="*/ 692 h 900" name="T9"/>
                <a:gd fmla="*/ 138 w 1236" name="T10"/>
                <a:gd fmla="*/ 662 h 900" name="T11"/>
                <a:gd fmla="*/ 70 w 1236" name="T12"/>
                <a:gd fmla="*/ 640 h 900" name="T13"/>
                <a:gd fmla="*/ 32 w 1236" name="T14"/>
                <a:gd fmla="*/ 610 h 900" name="T15"/>
                <a:gd fmla="*/ 6 w 1236" name="T16"/>
                <a:gd fmla="*/ 542 h 900" name="T17"/>
                <a:gd fmla="*/ 22 w 1236" name="T18"/>
                <a:gd fmla="*/ 366 h 900" name="T19"/>
                <a:gd fmla="*/ 10 w 1236" name="T20"/>
                <a:gd fmla="*/ 328 h 900" name="T21"/>
                <a:gd fmla="*/ 42 w 1236" name="T22"/>
                <a:gd fmla="*/ 330 h 900" name="T23"/>
                <a:gd fmla="*/ 66 w 1236" name="T24"/>
                <a:gd fmla="*/ 312 h 900" name="T25"/>
                <a:gd fmla="*/ 98 w 1236" name="T26"/>
                <a:gd fmla="*/ 336 h 900" name="T27"/>
                <a:gd fmla="*/ 150 w 1236" name="T28"/>
                <a:gd fmla="*/ 336 h 900" name="T29"/>
                <a:gd fmla="*/ 138 w 1236" name="T30"/>
                <a:gd fmla="*/ 274 h 900" name="T31"/>
                <a:gd fmla="*/ 140 w 1236" name="T32"/>
                <a:gd fmla="*/ 252 h 900" name="T33"/>
                <a:gd fmla="*/ 188 w 1236" name="T34"/>
                <a:gd fmla="*/ 200 h 900" name="T35"/>
                <a:gd fmla="*/ 172 w 1236" name="T36"/>
                <a:gd fmla="*/ 174 h 900" name="T37"/>
                <a:gd fmla="*/ 132 w 1236" name="T38"/>
                <a:gd fmla="*/ 128 h 900" name="T39"/>
                <a:gd fmla="*/ 116 w 1236" name="T40"/>
                <a:gd fmla="*/ 114 h 900" name="T41"/>
                <a:gd fmla="*/ 118 w 1236" name="T42"/>
                <a:gd fmla="*/ 92 h 900" name="T43"/>
                <a:gd fmla="*/ 104 w 1236" name="T44"/>
                <a:gd fmla="*/ 66 h 900" name="T45"/>
                <a:gd fmla="*/ 176 w 1236" name="T46"/>
                <a:gd fmla="*/ 50 h 900" name="T47"/>
                <a:gd fmla="*/ 280 w 1236" name="T48"/>
                <a:gd fmla="*/ 24 h 900" name="T49"/>
                <a:gd fmla="*/ 358 w 1236" name="T50"/>
                <a:gd fmla="*/ 0 h 900" name="T51"/>
                <a:gd fmla="*/ 462 w 1236" name="T52"/>
                <a:gd fmla="*/ 10 h 900" name="T53"/>
                <a:gd fmla="*/ 526 w 1236" name="T54"/>
                <a:gd fmla="*/ 22 h 900" name="T55"/>
                <a:gd fmla="*/ 654 w 1236" name="T56"/>
                <a:gd fmla="*/ 114 h 900" name="T57"/>
                <a:gd fmla="*/ 722 w 1236" name="T58"/>
                <a:gd fmla="*/ 94 h 900" name="T59"/>
                <a:gd fmla="*/ 720 w 1236" name="T60"/>
                <a:gd fmla="*/ 56 h 900" name="T61"/>
                <a:gd fmla="*/ 792 w 1236" name="T62"/>
                <a:gd fmla="*/ 72 h 900" name="T63"/>
                <a:gd fmla="*/ 930 w 1236" name="T64"/>
                <a:gd fmla="*/ 128 h 900" name="T65"/>
                <a:gd fmla="*/ 964 w 1236" name="T66"/>
                <a:gd fmla="*/ 140 h 900" name="T67"/>
                <a:gd fmla="*/ 1116 w 1236" name="T68"/>
                <a:gd fmla="*/ 238 h 900" name="T69"/>
                <a:gd fmla="*/ 1188 w 1236" name="T70"/>
                <a:gd fmla="*/ 294 h 900" name="T71"/>
                <a:gd fmla="*/ 1228 w 1236" name="T72"/>
                <a:gd fmla="*/ 422 h 900" name="T73"/>
                <a:gd fmla="*/ 1232 w 1236" name="T74"/>
                <a:gd fmla="*/ 458 h 900" name="T75"/>
                <a:gd fmla="*/ 1184 w 1236" name="T76"/>
                <a:gd fmla="*/ 496 h 900" name="T77"/>
                <a:gd fmla="*/ 1120 w 1236" name="T78"/>
                <a:gd fmla="*/ 584 h 900" name="T79"/>
                <a:gd fmla="*/ 1144 w 1236" name="T80"/>
                <a:gd fmla="*/ 626 h 900" name="T81"/>
                <a:gd fmla="*/ 1086 w 1236" name="T82"/>
                <a:gd fmla="*/ 606 h 900" name="T83"/>
                <a:gd fmla="*/ 1030 w 1236" name="T84"/>
                <a:gd fmla="*/ 632 h 900" name="T85"/>
                <a:gd fmla="*/ 1042 w 1236" name="T86"/>
                <a:gd fmla="*/ 672 h 900" name="T87"/>
                <a:gd fmla="*/ 1080 w 1236" name="T88"/>
                <a:gd fmla="*/ 780 h 900" name="T89"/>
                <a:gd fmla="*/ 1068 w 1236" name="T90"/>
                <a:gd fmla="*/ 798 h 900" name="T91"/>
                <a:gd fmla="*/ 1028 w 1236" name="T92"/>
                <a:gd fmla="*/ 808 h 900" name="T93"/>
                <a:gd fmla="*/ 968 w 1236" name="T94"/>
                <a:gd fmla="*/ 804 h 900" name="T95"/>
                <a:gd fmla="*/ 936 w 1236" name="T96"/>
                <a:gd fmla="*/ 786 h 900" name="T97"/>
                <a:gd fmla="*/ 914 w 1236" name="T98"/>
                <a:gd fmla="*/ 800 h 900" name="T99"/>
                <a:gd fmla="*/ 830 w 1236" name="T100"/>
                <a:gd fmla="*/ 722 h 900" name="T101"/>
                <a:gd fmla="*/ 820 w 1236" name="T102"/>
                <a:gd fmla="*/ 682 h 900" name="T103"/>
                <a:gd fmla="*/ 758 w 1236" name="T104"/>
                <a:gd fmla="*/ 652 h 900" name="T105"/>
                <a:gd fmla="*/ 700 w 1236" name="T106"/>
                <a:gd fmla="*/ 662 h 900" name="T107"/>
                <a:gd fmla="*/ 722 w 1236" name="T108"/>
                <a:gd fmla="*/ 746 h 900" name="T109"/>
                <a:gd fmla="*/ 694 w 1236" name="T110"/>
                <a:gd fmla="*/ 786 h 900" name="T111"/>
                <a:gd fmla="*/ 694 w 1236" name="T112"/>
                <a:gd fmla="*/ 818 h 900" name="T113"/>
                <a:gd fmla="*/ 652 w 1236" name="T114"/>
                <a:gd fmla="*/ 878 h 900" name="T115"/>
                <a:gd fmla="*/ 618 w 1236" name="T116"/>
                <a:gd fmla="*/ 896 h 900" name="T117"/>
                <a:gd fmla="*/ 604 w 1236" name="T118"/>
                <a:gd fmla="*/ 880 h 900" name="T119"/>
                <a:gd fmla="*/ 568 w 1236" name="T120"/>
                <a:gd fmla="*/ 880 h 900" name="T121"/>
                <a:gd fmla="*/ 0 w 1236" name="T122"/>
                <a:gd fmla="*/ 0 h 900" name="T123"/>
                <a:gd fmla="*/ 1236 w 1236" name="T124"/>
                <a:gd fmla="*/ 900 h 900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T125" l="T122" r="T124" t="T123"/>
              <a:pathLst>
                <a:path h="900" w="1236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84" name="Freeform 32"/>
            <p:cNvSpPr/>
            <p:nvPr/>
          </p:nvSpPr>
          <p:spPr bwMode="auto">
            <a:xfrm>
              <a:off x="4066" y="0"/>
              <a:ext cx="991" cy="1393"/>
            </a:xfrm>
            <a:custGeom>
              <a:gdLst>
                <a:gd fmla="*/ 108 w 536" name="T0"/>
                <a:gd fmla="*/ 754 h 768" name="T1"/>
                <a:gd fmla="*/ 16 w 536" name="T2"/>
                <a:gd fmla="*/ 712 h 768" name="T3"/>
                <a:gd fmla="*/ 66 w 536" name="T4"/>
                <a:gd fmla="*/ 608 h 768" name="T5"/>
                <a:gd fmla="*/ 42 w 536" name="T6"/>
                <a:gd fmla="*/ 544 h 768" name="T7"/>
                <a:gd fmla="*/ 10 w 536" name="T8"/>
                <a:gd fmla="*/ 482 h 768" name="T9"/>
                <a:gd fmla="*/ 40 w 536" name="T10"/>
                <a:gd fmla="*/ 450 h 768" name="T11"/>
                <a:gd fmla="*/ 64 w 536" name="T12"/>
                <a:gd fmla="*/ 362 h 768" name="T13"/>
                <a:gd fmla="*/ 18 w 536" name="T14"/>
                <a:gd fmla="*/ 320 h 768" name="T15"/>
                <a:gd fmla="*/ 46 w 536" name="T16"/>
                <a:gd fmla="*/ 282 h 768" name="T17"/>
                <a:gd fmla="*/ 10 w 536" name="T18"/>
                <a:gd fmla="*/ 220 h 768" name="T19"/>
                <a:gd fmla="*/ 22 w 536" name="T20"/>
                <a:gd fmla="*/ 144 h 768" name="T21"/>
                <a:gd fmla="*/ 44 w 536" name="T22"/>
                <a:gd fmla="*/ 84 h 768" name="T23"/>
                <a:gd fmla="*/ 70 w 536" name="T24"/>
                <a:gd fmla="*/ 88 h 768" name="T25"/>
                <a:gd fmla="*/ 72 w 536" name="T26"/>
                <a:gd fmla="*/ 118 h 768" name="T27"/>
                <a:gd fmla="*/ 76 w 536" name="T28"/>
                <a:gd fmla="*/ 142 h 768" name="T29"/>
                <a:gd fmla="*/ 124 w 536" name="T30"/>
                <a:gd fmla="*/ 154 h 768" name="T31"/>
                <a:gd fmla="*/ 136 w 536" name="T32"/>
                <a:gd fmla="*/ 134 h 768" name="T33"/>
                <a:gd fmla="*/ 180 w 536" name="T34"/>
                <a:gd fmla="*/ 106 h 768" name="T35"/>
                <a:gd fmla="*/ 240 w 536" name="T36"/>
                <a:gd fmla="*/ 98 h 768" name="T37"/>
                <a:gd fmla="*/ 266 w 536" name="T38"/>
                <a:gd fmla="*/ 22 h 768" name="T39"/>
                <a:gd fmla="*/ 310 w 536" name="T40"/>
                <a:gd fmla="*/ 0 h 768" name="T41"/>
                <a:gd fmla="*/ 332 w 536" name="T42"/>
                <a:gd fmla="*/ 40 h 768" name="T43"/>
                <a:gd fmla="*/ 378 w 536" name="T44"/>
                <a:gd fmla="*/ 128 h 768" name="T45"/>
                <a:gd fmla="*/ 424 w 536" name="T46"/>
                <a:gd fmla="*/ 138 h 768" name="T47"/>
                <a:gd fmla="*/ 444 w 536" name="T48"/>
                <a:gd fmla="*/ 152 h 768" name="T49"/>
                <a:gd fmla="*/ 430 w 536" name="T50"/>
                <a:gd fmla="*/ 188 h 768" name="T51"/>
                <a:gd fmla="*/ 448 w 536" name="T52"/>
                <a:gd fmla="*/ 210 h 768" name="T53"/>
                <a:gd fmla="*/ 500 w 536" name="T54"/>
                <a:gd fmla="*/ 238 h 768" name="T55"/>
                <a:gd fmla="*/ 486 w 536" name="T56"/>
                <a:gd fmla="*/ 336 h 768" name="T57"/>
                <a:gd fmla="*/ 450 w 536" name="T58"/>
                <a:gd fmla="*/ 370 h 768" name="T59"/>
                <a:gd fmla="*/ 382 w 536" name="T60"/>
                <a:gd fmla="*/ 372 h 768" name="T61"/>
                <a:gd fmla="*/ 346 w 536" name="T62"/>
                <a:gd fmla="*/ 332 h 768" name="T63"/>
                <a:gd fmla="*/ 344 w 536" name="T64"/>
                <a:gd fmla="*/ 288 h 768" name="T65"/>
                <a:gd fmla="*/ 312 w 536" name="T66"/>
                <a:gd fmla="*/ 232 h 768" name="T67"/>
                <a:gd fmla="*/ 278 w 536" name="T68"/>
                <a:gd fmla="*/ 198 h 768" name="T69"/>
                <a:gd fmla="*/ 258 w 536" name="T70"/>
                <a:gd fmla="*/ 184 h 768" name="T71"/>
                <a:gd fmla="*/ 226 w 536" name="T72"/>
                <a:gd fmla="*/ 190 h 768" name="T73"/>
                <a:gd fmla="*/ 194 w 536" name="T74"/>
                <a:gd fmla="*/ 228 h 768" name="T75"/>
                <a:gd fmla="*/ 178 w 536" name="T76"/>
                <a:gd fmla="*/ 266 h 768" name="T77"/>
                <a:gd fmla="*/ 172 w 536" name="T78"/>
                <a:gd fmla="*/ 298 h 768" name="T79"/>
                <a:gd fmla="*/ 142 w 536" name="T80"/>
                <a:gd fmla="*/ 314 h 768" name="T81"/>
                <a:gd fmla="*/ 140 w 536" name="T82"/>
                <a:gd fmla="*/ 356 h 768" name="T83"/>
                <a:gd fmla="*/ 222 w 536" name="T84"/>
                <a:gd fmla="*/ 346 h 768" name="T85"/>
                <a:gd fmla="*/ 252 w 536" name="T86"/>
                <a:gd fmla="*/ 342 h 768" name="T87"/>
                <a:gd fmla="*/ 274 w 536" name="T88"/>
                <a:gd fmla="*/ 360 h 768" name="T89"/>
                <a:gd fmla="*/ 314 w 536" name="T90"/>
                <a:gd fmla="*/ 448 h 768" name="T91"/>
                <a:gd fmla="*/ 372 w 536" name="T92"/>
                <a:gd fmla="*/ 502 h 768" name="T93"/>
                <a:gd fmla="*/ 346 w 536" name="T94"/>
                <a:gd fmla="*/ 520 h 768" name="T95"/>
                <a:gd fmla="*/ 312 w 536" name="T96"/>
                <a:gd fmla="*/ 554 h 768" name="T97"/>
                <a:gd fmla="*/ 254 w 536" name="T98"/>
                <a:gd fmla="*/ 592 h 768" name="T99"/>
                <a:gd fmla="*/ 190 w 536" name="T100"/>
                <a:gd fmla="*/ 662 h 768" name="T101"/>
                <a:gd fmla="*/ 180 w 536" name="T102"/>
                <a:gd fmla="*/ 730 h 768" name="T103"/>
                <a:gd fmla="*/ 0 w 536" name="T104"/>
                <a:gd fmla="*/ 0 h 768" name="T105"/>
                <a:gd fmla="*/ 536 w 536" name="T106"/>
                <a:gd fmla="*/ 768 h 76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T107" l="T104" r="T106" t="T105"/>
              <a:pathLst>
                <a:path h="768" w="536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85" name="Freeform 16"/>
            <p:cNvSpPr/>
            <p:nvPr/>
          </p:nvSpPr>
          <p:spPr bwMode="auto">
            <a:xfrm>
              <a:off x="2411" y="2892"/>
              <a:ext cx="1123" cy="965"/>
            </a:xfrm>
            <a:custGeom>
              <a:gdLst>
                <a:gd fmla="*/ 222 w 606" name="T0"/>
                <a:gd fmla="*/ 524 h 532" name="T1"/>
                <a:gd fmla="*/ 194 w 606" name="T2"/>
                <a:gd fmla="*/ 502 h 532" name="T3"/>
                <a:gd fmla="*/ 138 w 606" name="T4"/>
                <a:gd fmla="*/ 494 h 532" name="T5"/>
                <a:gd fmla="*/ 96 w 606" name="T6"/>
                <a:gd fmla="*/ 530 h 532" name="T7"/>
                <a:gd fmla="*/ 104 w 606" name="T8"/>
                <a:gd fmla="*/ 494 h 532" name="T9"/>
                <a:gd fmla="*/ 64 w 606" name="T10"/>
                <a:gd fmla="*/ 420 h 532" name="T11"/>
                <a:gd fmla="*/ 88 w 606" name="T12"/>
                <a:gd fmla="*/ 352 h 532" name="T13"/>
                <a:gd fmla="*/ 84 w 606" name="T14"/>
                <a:gd fmla="*/ 320 h 532" name="T15"/>
                <a:gd fmla="*/ 46 w 606" name="T16"/>
                <a:gd fmla="*/ 308 h 532" name="T17"/>
                <a:gd fmla="*/ 10 w 606" name="T18"/>
                <a:gd fmla="*/ 310 h 532" name="T19"/>
                <a:gd fmla="*/ 6 w 606" name="T20"/>
                <a:gd fmla="*/ 294 h 532" name="T21"/>
                <a:gd fmla="*/ 2 w 606" name="T22"/>
                <a:gd fmla="*/ 262 h 532" name="T23"/>
                <a:gd fmla="*/ 16 w 606" name="T24"/>
                <a:gd fmla="*/ 234 h 532" name="T25"/>
                <a:gd fmla="*/ 60 w 606" name="T26"/>
                <a:gd fmla="*/ 218 h 532" name="T27"/>
                <a:gd fmla="*/ 106 w 606" name="T28"/>
                <a:gd fmla="*/ 232 h 532" name="T29"/>
                <a:gd fmla="*/ 134 w 606" name="T30"/>
                <a:gd fmla="*/ 234 h 532" name="T31"/>
                <a:gd fmla="*/ 164 w 606" name="T32"/>
                <a:gd fmla="*/ 196 h 532" name="T33"/>
                <a:gd fmla="*/ 186 w 606" name="T34"/>
                <a:gd fmla="*/ 200 h 532" name="T35"/>
                <a:gd fmla="*/ 258 w 606" name="T36"/>
                <a:gd fmla="*/ 196 h 532" name="T37"/>
                <a:gd fmla="*/ 266 w 606" name="T38"/>
                <a:gd fmla="*/ 174 h 532" name="T39"/>
                <a:gd fmla="*/ 256 w 606" name="T40"/>
                <a:gd fmla="*/ 136 h 532" name="T41"/>
                <a:gd fmla="*/ 196 w 606" name="T42"/>
                <a:gd fmla="*/ 108 h 532" name="T43"/>
                <a:gd fmla="*/ 192 w 606" name="T44"/>
                <a:gd fmla="*/ 88 h 532" name="T45"/>
                <a:gd fmla="*/ 202 w 606" name="T46"/>
                <a:gd fmla="*/ 80 h 532" name="T47"/>
                <a:gd fmla="*/ 278 w 606" name="T48"/>
                <a:gd fmla="*/ 102 h 532" name="T49"/>
                <a:gd fmla="*/ 326 w 606" name="T50"/>
                <a:gd fmla="*/ 88 h 532" name="T51"/>
                <a:gd fmla="*/ 368 w 606" name="T52"/>
                <a:gd fmla="*/ 56 h 532" name="T53"/>
                <a:gd fmla="*/ 388 w 606" name="T54"/>
                <a:gd fmla="*/ 22 h 532" name="T55"/>
                <a:gd fmla="*/ 400 w 606" name="T56"/>
                <a:gd fmla="*/ 4 h 532" name="T57"/>
                <a:gd fmla="*/ 432 w 606" name="T58"/>
                <a:gd fmla="*/ 0 h 532" name="T59"/>
                <a:gd fmla="*/ 450 w 606" name="T60"/>
                <a:gd fmla="*/ 16 h 532" name="T61"/>
                <a:gd fmla="*/ 468 w 606" name="T62"/>
                <a:gd fmla="*/ 66 h 532" name="T63"/>
                <a:gd fmla="*/ 526 w 606" name="T64"/>
                <a:gd fmla="*/ 130 h 532" name="T65"/>
                <a:gd fmla="*/ 566 w 606" name="T66"/>
                <a:gd fmla="*/ 170 h 532" name="T67"/>
                <a:gd fmla="*/ 564 w 606" name="T68"/>
                <a:gd fmla="*/ 196 h 532" name="T69"/>
                <a:gd fmla="*/ 534 w 606" name="T70"/>
                <a:gd fmla="*/ 216 h 532" name="T71"/>
                <a:gd fmla="*/ 506 w 606" name="T72"/>
                <a:gd fmla="*/ 234 h 532" name="T73"/>
                <a:gd fmla="*/ 518 w 606" name="T74"/>
                <a:gd fmla="*/ 262 h 532" name="T75"/>
                <a:gd fmla="*/ 568 w 606" name="T76"/>
                <a:gd fmla="*/ 326 h 532" name="T77"/>
                <a:gd fmla="*/ 592 w 606" name="T78"/>
                <a:gd fmla="*/ 356 h 532" name="T79"/>
                <a:gd fmla="*/ 576 w 606" name="T80"/>
                <a:gd fmla="*/ 384 h 532" name="T81"/>
                <a:gd fmla="*/ 538 w 606" name="T82"/>
                <a:gd fmla="*/ 416 h 532" name="T83"/>
                <a:gd fmla="*/ 482 w 606" name="T84"/>
                <a:gd fmla="*/ 460 h 532" name="T85"/>
                <a:gd fmla="*/ 434 w 606" name="T86"/>
                <a:gd fmla="*/ 472 h 532" name="T87"/>
                <a:gd fmla="*/ 376 w 606" name="T88"/>
                <a:gd fmla="*/ 440 h 532" name="T89"/>
                <a:gd fmla="*/ 358 w 606" name="T90"/>
                <a:gd fmla="*/ 436 h 532" name="T91"/>
                <a:gd fmla="*/ 332 w 606" name="T92"/>
                <a:gd fmla="*/ 442 h 532" name="T93"/>
                <a:gd fmla="*/ 290 w 606" name="T94"/>
                <a:gd fmla="*/ 506 h 532" name="T95"/>
                <a:gd fmla="*/ 256 w 606" name="T96"/>
                <a:gd fmla="*/ 530 h 532" name="T97"/>
                <a:gd fmla="*/ 0 w 606" name="T98"/>
                <a:gd fmla="*/ 0 h 532" name="T99"/>
                <a:gd fmla="*/ 606 w 606" name="T100"/>
                <a:gd fmla="*/ 532 h 532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T101" l="T98" r="T100" t="T99"/>
              <a:pathLst>
                <a:path h="532" w="606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  <p:sp>
          <p:nvSpPr>
            <p:cNvPr id="86" name="Freeform 27"/>
            <p:cNvSpPr/>
            <p:nvPr/>
          </p:nvSpPr>
          <p:spPr bwMode="auto">
            <a:xfrm>
              <a:off x="2804" y="726"/>
              <a:ext cx="907" cy="1612"/>
            </a:xfrm>
            <a:custGeom>
              <a:gdLst>
                <a:gd fmla="*/ 330 w 490" name="T0"/>
                <a:gd fmla="*/ 884 h 888" name="T1"/>
                <a:gd fmla="*/ 278 w 490" name="T2"/>
                <a:gd fmla="*/ 842 h 888" name="T3"/>
                <a:gd fmla="*/ 214 w 490" name="T4"/>
                <a:gd fmla="*/ 834 h 888" name="T5"/>
                <a:gd fmla="*/ 180 w 490" name="T6"/>
                <a:gd fmla="*/ 844 h 888" name="T7"/>
                <a:gd fmla="*/ 146 w 490" name="T8"/>
                <a:gd fmla="*/ 826 h 888" name="T9"/>
                <a:gd fmla="*/ 120 w 490" name="T10"/>
                <a:gd fmla="*/ 818 h 888" name="T11"/>
                <a:gd fmla="*/ 102 w 490" name="T12"/>
                <a:gd fmla="*/ 802 h 888" name="T13"/>
                <a:gd fmla="*/ 12 w 490" name="T14"/>
                <a:gd fmla="*/ 784 h 888" name="T15"/>
                <a:gd fmla="*/ 20 w 490" name="T16"/>
                <a:gd fmla="*/ 758 h 888" name="T17"/>
                <a:gd fmla="*/ 14 w 490" name="T18"/>
                <a:gd fmla="*/ 728 h 888" name="T19"/>
                <a:gd fmla="*/ 0 w 490" name="T20"/>
                <a:gd fmla="*/ 714 h 888" name="T21"/>
                <a:gd fmla="*/ 58 w 490" name="T22"/>
                <a:gd fmla="*/ 704 h 888" name="T23"/>
                <a:gd fmla="*/ 66 w 490" name="T24"/>
                <a:gd fmla="*/ 676 h 888" name="T25"/>
                <a:gd fmla="*/ 64 w 490" name="T26"/>
                <a:gd fmla="*/ 632 h 888" name="T27"/>
                <a:gd fmla="*/ 46 w 490" name="T28"/>
                <a:gd fmla="*/ 550 h 888" name="T29"/>
                <a:gd fmla="*/ 68 w 490" name="T30"/>
                <a:gd fmla="*/ 532 h 888" name="T31"/>
                <a:gd fmla="*/ 150 w 490" name="T32"/>
                <a:gd fmla="*/ 552 h 888" name="T33"/>
                <a:gd fmla="*/ 172 w 490" name="T34"/>
                <a:gd fmla="*/ 546 h 888" name="T35"/>
                <a:gd fmla="*/ 178 w 490" name="T36"/>
                <a:gd fmla="*/ 496 h 888" name="T37"/>
                <a:gd fmla="*/ 204 w 490" name="T38"/>
                <a:gd fmla="*/ 494 h 888" name="T39"/>
                <a:gd fmla="*/ 242 w 490" name="T40"/>
                <a:gd fmla="*/ 500 h 888" name="T41"/>
                <a:gd fmla="*/ 250 w 490" name="T42"/>
                <a:gd fmla="*/ 454 h 888" name="T43"/>
                <a:gd fmla="*/ 246 w 490" name="T44"/>
                <a:gd fmla="*/ 416 h 888" name="T45"/>
                <a:gd fmla="*/ 256 w 490" name="T46"/>
                <a:gd fmla="*/ 384 h 888" name="T47"/>
                <a:gd fmla="*/ 224 w 490" name="T48"/>
                <a:gd fmla="*/ 352 h 888" name="T49"/>
                <a:gd fmla="*/ 188 w 490" name="T50"/>
                <a:gd fmla="*/ 328 h 888" name="T51"/>
                <a:gd fmla="*/ 136 w 490" name="T52"/>
                <a:gd fmla="*/ 312 h 888" name="T53"/>
                <a:gd fmla="*/ 128 w 490" name="T54"/>
                <a:gd fmla="*/ 290 h 888" name="T55"/>
                <a:gd fmla="*/ 134 w 490" name="T56"/>
                <a:gd fmla="*/ 242 h 888" name="T57"/>
                <a:gd fmla="*/ 162 w 490" name="T58"/>
                <a:gd fmla="*/ 222 h 888" name="T59"/>
                <a:gd fmla="*/ 264 w 490" name="T60"/>
                <a:gd fmla="*/ 230 h 888" name="T61"/>
                <a:gd fmla="*/ 278 w 490" name="T62"/>
                <a:gd fmla="*/ 198 h 888" name="T63"/>
                <a:gd fmla="*/ 278 w 490" name="T64"/>
                <a:gd fmla="*/ 144 h 888" name="T65"/>
                <a:gd fmla="*/ 282 w 490" name="T66"/>
                <a:gd fmla="*/ 124 h 888" name="T67"/>
                <a:gd fmla="*/ 304 w 490" name="T68"/>
                <a:gd fmla="*/ 104 h 888" name="T69"/>
                <a:gd fmla="*/ 382 w 490" name="T70"/>
                <a:gd fmla="*/ 12 h 888" name="T71"/>
                <a:gd fmla="*/ 416 w 490" name="T72"/>
                <a:gd fmla="*/ 22 h 888" name="T73"/>
                <a:gd fmla="*/ 440 w 490" name="T74"/>
                <a:gd fmla="*/ 2 h 888" name="T75"/>
                <a:gd fmla="*/ 460 w 490" name="T76"/>
                <a:gd fmla="*/ 12 h 888" name="T77"/>
                <a:gd fmla="*/ 452 w 490" name="T78"/>
                <a:gd fmla="*/ 52 h 888" name="T79"/>
                <a:gd fmla="*/ 444 w 490" name="T80"/>
                <a:gd fmla="*/ 100 h 888" name="T81"/>
                <a:gd fmla="*/ 424 w 490" name="T82"/>
                <a:gd fmla="*/ 126 h 888" name="T83"/>
                <a:gd fmla="*/ 422 w 490" name="T84"/>
                <a:gd fmla="*/ 174 h 888" name="T85"/>
                <a:gd fmla="*/ 428 w 490" name="T86"/>
                <a:gd fmla="*/ 246 h 888" name="T87"/>
                <a:gd fmla="*/ 398 w 490" name="T88"/>
                <a:gd fmla="*/ 300 h 888" name="T89"/>
                <a:gd fmla="*/ 416 w 490" name="T90"/>
                <a:gd fmla="*/ 434 h 888" name="T91"/>
                <a:gd fmla="*/ 410 w 490" name="T92"/>
                <a:gd fmla="*/ 492 h 888" name="T93"/>
                <a:gd fmla="*/ 414 w 490" name="T94"/>
                <a:gd fmla="*/ 538 h 888" name="T95"/>
                <a:gd fmla="*/ 434 w 490" name="T96"/>
                <a:gd fmla="*/ 568 h 888" name="T97"/>
                <a:gd fmla="*/ 466 w 490" name="T98"/>
                <a:gd fmla="*/ 674 h 888" name="T99"/>
                <a:gd fmla="*/ 490 w 490" name="T100"/>
                <a:gd fmla="*/ 732 h 888" name="T101"/>
                <a:gd fmla="*/ 372 w 490" name="T102"/>
                <a:gd fmla="*/ 728 h 888" name="T103"/>
                <a:gd fmla="*/ 354 w 490" name="T104"/>
                <a:gd fmla="*/ 744 h 888" name="T105"/>
                <a:gd fmla="*/ 382 w 490" name="T106"/>
                <a:gd fmla="*/ 798 h 888" name="T107"/>
                <a:gd fmla="*/ 350 w 490" name="T108"/>
                <a:gd fmla="*/ 828 h 888" name="T109"/>
                <a:gd fmla="*/ 0 w 490" name="T110"/>
                <a:gd fmla="*/ 0 h 888" name="T111"/>
                <a:gd fmla="*/ 490 w 490" name="T112"/>
                <a:gd fmla="*/ 888 h 888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T113" l="T110" r="T112" t="T111"/>
              <a:pathLst>
                <a:path h="886" w="490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</a:pPr>
              <a:endParaRPr altLang="en-US" lang="zh-CN" smtClean="0" sz="2800">
                <a:solidFill>
                  <a:srgbClr val="000000"/>
                </a:solidFill>
                <a:latin charset="0" pitchFamily="34" typeface="Arial"/>
              </a:endParaRPr>
            </a:p>
          </p:txBody>
        </p:sp>
      </p:grpSp>
      <p:grpSp>
        <p:nvGrpSpPr>
          <p:cNvPr id="90" name="Group 50"/>
          <p:cNvGrpSpPr/>
          <p:nvPr/>
        </p:nvGrpSpPr>
        <p:grpSpPr>
          <a:xfrm>
            <a:off x="774639" y="3443212"/>
            <a:ext cx="879847" cy="1047240"/>
            <a:chExt cx="847" cy="1008"/>
          </a:xfrm>
          <a:effectLst>
            <a:outerShdw algn="l" blurRad="50800" dist="38100" rotWithShape="0">
              <a:prstClr val="black">
                <a:alpha val="40000"/>
              </a:prstClr>
            </a:outerShdw>
          </a:effectLst>
        </p:grpSpPr>
        <p:sp>
          <p:nvSpPr>
            <p:cNvPr id="91" name="Rectangle 123"/>
            <p:cNvSpPr>
              <a:spLocks noChangeArrowheads="1"/>
            </p:cNvSpPr>
            <p:nvPr/>
          </p:nvSpPr>
          <p:spPr bwMode="auto">
            <a:xfrm>
              <a:off x="0" y="39"/>
              <a:ext cx="136" cy="136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  <a:defRPr/>
              </a:pPr>
              <a:endParaRPr altLang="zh-CN" kern="0" lang="zh-CN" smtClean="0" sz="1100">
                <a:solidFill>
                  <a:srgbClr val="000000"/>
                </a:solidFill>
              </a:endParaRPr>
            </a:p>
          </p:txBody>
        </p:sp>
        <p:sp>
          <p:nvSpPr>
            <p:cNvPr id="92" name="Text Box 54"/>
            <p:cNvSpPr txBox="1">
              <a:spLocks noChangeArrowheads="1"/>
            </p:cNvSpPr>
            <p:nvPr/>
          </p:nvSpPr>
          <p:spPr bwMode="auto">
            <a:xfrm>
              <a:off x="167" y="0"/>
              <a:ext cx="680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charset="0" pitchFamily="34" typeface="Arial"/>
                <a:buNone/>
                <a:defRPr/>
              </a:pPr>
              <a:r>
                <a:rPr altLang="zh-CN" kern="0" lang="zh-CN" smtClean="0" sz="1000">
                  <a:solidFill>
                    <a:srgbClr val="9933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城市名称</a:t>
              </a:r>
            </a:p>
          </p:txBody>
        </p:sp>
        <p:sp>
          <p:nvSpPr>
            <p:cNvPr id="93" name="Rectangle 123"/>
            <p:cNvSpPr>
              <a:spLocks noChangeArrowheads="1"/>
            </p:cNvSpPr>
            <p:nvPr/>
          </p:nvSpPr>
          <p:spPr bwMode="auto">
            <a:xfrm>
              <a:off x="0" y="234"/>
              <a:ext cx="136" cy="136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  <a:defRPr/>
              </a:pPr>
              <a:endParaRPr altLang="zh-CN" kern="0" lang="zh-CN" smtClean="0" sz="1100">
                <a:solidFill>
                  <a:srgbClr val="000000"/>
                </a:solidFill>
              </a:endParaRPr>
            </a:p>
          </p:txBody>
        </p:sp>
        <p:sp>
          <p:nvSpPr>
            <p:cNvPr id="94" name="Text Box 56"/>
            <p:cNvSpPr txBox="1">
              <a:spLocks noChangeArrowheads="1"/>
            </p:cNvSpPr>
            <p:nvPr/>
          </p:nvSpPr>
          <p:spPr bwMode="auto">
            <a:xfrm>
              <a:off x="167" y="195"/>
              <a:ext cx="680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charset="0" pitchFamily="34" typeface="Arial"/>
                <a:buNone/>
                <a:defRPr/>
              </a:pPr>
              <a:r>
                <a:rPr altLang="zh-CN" kern="0" lang="zh-CN" smtClean="0" sz="1000">
                  <a:solidFill>
                    <a:srgbClr val="99CC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城市名称</a:t>
              </a:r>
            </a:p>
          </p:txBody>
        </p:sp>
        <p:sp>
          <p:nvSpPr>
            <p:cNvPr id="95" name="Rectangle 123"/>
            <p:cNvSpPr>
              <a:spLocks noChangeArrowheads="1"/>
            </p:cNvSpPr>
            <p:nvPr/>
          </p:nvSpPr>
          <p:spPr bwMode="auto">
            <a:xfrm>
              <a:off x="0" y="423"/>
              <a:ext cx="136" cy="13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  <a:defRPr/>
              </a:pPr>
              <a:endParaRPr altLang="zh-CN" kern="0" lang="zh-CN" smtClean="0" sz="1100">
                <a:solidFill>
                  <a:srgbClr val="000000"/>
                </a:solidFill>
              </a:endParaRPr>
            </a:p>
          </p:txBody>
        </p:sp>
        <p:sp>
          <p:nvSpPr>
            <p:cNvPr id="96" name="Text Box 58"/>
            <p:cNvSpPr txBox="1">
              <a:spLocks noChangeArrowheads="1"/>
            </p:cNvSpPr>
            <p:nvPr/>
          </p:nvSpPr>
          <p:spPr bwMode="auto">
            <a:xfrm>
              <a:off x="167" y="384"/>
              <a:ext cx="680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charset="0" pitchFamily="34" typeface="Arial"/>
                <a:buNone/>
                <a:defRPr/>
              </a:pPr>
              <a:r>
                <a:rPr altLang="zh-CN" kern="0" lang="zh-CN" smtClean="0" sz="1000">
                  <a:solidFill>
                    <a:srgbClr val="FF33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城市名称</a:t>
              </a:r>
            </a:p>
          </p:txBody>
        </p:sp>
        <p:sp>
          <p:nvSpPr>
            <p:cNvPr id="97" name="Rectangle 123"/>
            <p:cNvSpPr>
              <a:spLocks noChangeArrowheads="1"/>
            </p:cNvSpPr>
            <p:nvPr/>
          </p:nvSpPr>
          <p:spPr bwMode="auto">
            <a:xfrm>
              <a:off x="0" y="621"/>
              <a:ext cx="136" cy="136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  <a:defRPr/>
              </a:pPr>
              <a:endParaRPr altLang="zh-CN" kern="0" lang="zh-CN" smtClean="0" sz="1100">
                <a:solidFill>
                  <a:srgbClr val="000000"/>
                </a:solidFill>
              </a:endParaRPr>
            </a:p>
          </p:txBody>
        </p:sp>
        <p:sp>
          <p:nvSpPr>
            <p:cNvPr id="98" name="Text Box 60"/>
            <p:cNvSpPr txBox="1">
              <a:spLocks noChangeArrowheads="1"/>
            </p:cNvSpPr>
            <p:nvPr/>
          </p:nvSpPr>
          <p:spPr bwMode="auto">
            <a:xfrm>
              <a:off x="167" y="582"/>
              <a:ext cx="680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charset="0" pitchFamily="34" typeface="Arial"/>
                <a:buNone/>
                <a:defRPr/>
              </a:pPr>
              <a:r>
                <a:rPr altLang="zh-CN" kern="0" lang="zh-CN" smtClean="0" sz="1000">
                  <a:solidFill>
                    <a:srgbClr val="808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城市名称</a:t>
              </a:r>
            </a:p>
          </p:txBody>
        </p:sp>
        <p:sp>
          <p:nvSpPr>
            <p:cNvPr id="99" name="Rectangle 123"/>
            <p:cNvSpPr>
              <a:spLocks noChangeArrowheads="1"/>
            </p:cNvSpPr>
            <p:nvPr/>
          </p:nvSpPr>
          <p:spPr bwMode="auto">
            <a:xfrm>
              <a:off x="0" y="810"/>
              <a:ext cx="136" cy="136"/>
            </a:xfrm>
            <a:prstGeom prst="rect">
              <a:avLst/>
            </a:prstGeom>
            <a:solidFill>
              <a:srgbClr val="258F5D"/>
            </a:soli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buNone/>
                <a:defRPr/>
              </a:pPr>
              <a:endParaRPr altLang="zh-CN" kern="0" lang="zh-CN" smtClean="0" sz="1100">
                <a:solidFill>
                  <a:srgbClr val="000000"/>
                </a:solidFill>
              </a:endParaRPr>
            </a:p>
          </p:txBody>
        </p:sp>
        <p:sp>
          <p:nvSpPr>
            <p:cNvPr id="100" name="Text Box 62"/>
            <p:cNvSpPr txBox="1">
              <a:spLocks noChangeArrowheads="1"/>
            </p:cNvSpPr>
            <p:nvPr/>
          </p:nvSpPr>
          <p:spPr bwMode="auto">
            <a:xfrm>
              <a:off x="167" y="771"/>
              <a:ext cx="680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Arial"/>
                  <a:ea charset="-122" pitchFamily="2" typeface="宋体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charset="0" pitchFamily="34" typeface="Arial"/>
                <a:buNone/>
                <a:defRPr/>
              </a:pPr>
              <a:r>
                <a:rPr altLang="zh-CN" kern="0" lang="zh-CN" smtClean="0" sz="1000">
                  <a:solidFill>
                    <a:srgbClr val="0F79A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城市名称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52128" y="181299"/>
            <a:ext cx="2982416" cy="4024470"/>
            <a:chOff x="5652128" y="181299"/>
            <a:chExt cx="2982416" cy="4024470"/>
          </a:xfrm>
        </p:grpSpPr>
        <p:sp>
          <p:nvSpPr>
            <p:cNvPr id="106" name="Rounded Rectangle 13"/>
            <p:cNvSpPr/>
            <p:nvPr/>
          </p:nvSpPr>
          <p:spPr>
            <a:xfrm rot="16200000">
              <a:off x="5554605" y="1125831"/>
              <a:ext cx="3177461" cy="2982416"/>
            </a:xfrm>
            <a:prstGeom prst="roundRect">
              <a:avLst>
                <a:gd fmla="val 4770" name="adj"/>
              </a:avLst>
            </a:prstGeom>
            <a:noFill/>
            <a:ln algn="ctr" cap="flat" cmpd="sng" w="12700">
              <a:solidFill>
                <a:sysClr lastClr="FFFFFF" val="window">
                  <a:lumMod val="75000"/>
                </a:sysClr>
              </a:solidFill>
              <a:prstDash val="solid"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  <a:reflection algn="bl" blurRad="6350" dir="5400000" endA="300" endPos="18000" rotWithShape="0" stA="52000" sy="-100000"/>
            </a:effectLst>
          </p:spPr>
          <p:txBody>
            <a:bodyPr anchor="ctr" rtlCol="0"/>
            <a:lstStyle/>
            <a:p>
              <a:pPr algn="ctr">
                <a:defRPr/>
              </a:pPr>
              <a:endParaRPr kern="0" lang="en-US" smtClean="0">
                <a:solidFill>
                  <a:prstClr val="white"/>
                </a:solidFill>
              </a:endParaRPr>
            </a:p>
          </p:txBody>
        </p:sp>
        <p:sp>
          <p:nvSpPr>
            <p:cNvPr id="107" name="Text Box 15"/>
            <p:cNvSpPr txBox="1">
              <a:spLocks noChangeArrowheads="1"/>
            </p:cNvSpPr>
            <p:nvPr/>
          </p:nvSpPr>
          <p:spPr bwMode="auto">
            <a:xfrm>
              <a:off x="6012160" y="1273086"/>
              <a:ext cx="2448272" cy="1901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/>
                </a:defRPr>
              </a:lvl1pPr>
              <a:lvl2pPr eaLnBrk="0" hangingPunct="0" indent="-285750" marL="742950">
                <a:defRPr baseline="-25000">
                  <a:solidFill>
                    <a:schemeClr val="tx1"/>
                  </a:solidFill>
                  <a:latin typeface="Arial"/>
                </a:defRPr>
              </a:lvl2pPr>
              <a:lvl3pPr eaLnBrk="0" hangingPunct="0" indent="-228600" marL="1143000">
                <a:defRPr baseline="-25000">
                  <a:solidFill>
                    <a:schemeClr val="tx1"/>
                  </a:solidFill>
                  <a:latin typeface="Arial"/>
                </a:defRPr>
              </a:lvl3pPr>
              <a:lvl4pPr eaLnBrk="0" hangingPunct="0" indent="-228600" marL="1600200">
                <a:defRPr baseline="-25000">
                  <a:solidFill>
                    <a:schemeClr val="tx1"/>
                  </a:solidFill>
                  <a:latin typeface="Arial"/>
                </a:defRPr>
              </a:lvl4pPr>
              <a:lvl5pPr eaLnBrk="0" hangingPunct="0" indent="-228600" marL="2057400">
                <a:defRPr baseline="-25000">
                  <a:solidFill>
                    <a:schemeClr val="tx1"/>
                  </a:solidFill>
                  <a:latin typeface="Arial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/>
                </a:defRPr>
              </a:lvl9pPr>
            </a:lstStyle>
            <a:p>
              <a:r>
                <a:rPr altLang="en-US" lang="zh-CN" smtClean="0">
                  <a:solidFill>
                    <a:prstClr val="white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 添加文字内容</a:t>
              </a:r>
            </a:p>
            <a:p>
              <a:r>
                <a:rPr altLang="en-US" lang="zh-CN" smtClean="0">
                  <a:solidFill>
                    <a:prstClr val="white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 添加文字内容</a:t>
              </a:r>
            </a:p>
            <a:p>
              <a:r>
                <a:rPr altLang="en-US" lang="zh-CN" smtClean="0">
                  <a:solidFill>
                    <a:prstClr val="white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 添加文字内容</a:t>
              </a:r>
            </a:p>
            <a:p>
              <a:r>
                <a:rPr altLang="en-US" lang="zh-CN" smtClean="0">
                  <a:solidFill>
                    <a:prstClr val="white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 添加文字内容</a:t>
              </a:r>
            </a:p>
            <a:p>
              <a:r>
                <a:rPr altLang="en-US" lang="zh-CN" smtClean="0">
                  <a:solidFill>
                    <a:prstClr val="white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 添加文字内容</a:t>
              </a:r>
            </a:p>
            <a:p>
              <a:r>
                <a:rPr altLang="en-US" lang="zh-CN" smtClean="0">
                  <a:solidFill>
                    <a:prstClr val="white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 添加文字内容</a:t>
              </a:r>
            </a:p>
            <a:p>
              <a:r>
                <a:rPr altLang="en-US" lang="zh-CN" smtClean="0">
                  <a:solidFill>
                    <a:prstClr val="white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 添加文字内容</a:t>
              </a:r>
            </a:p>
            <a:p>
              <a:r>
                <a:rPr altLang="en-US" lang="zh-CN" smtClean="0">
                  <a:solidFill>
                    <a:prstClr val="white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添加文字内容  添加文字内容</a:t>
              </a:r>
            </a:p>
            <a:p>
              <a:endParaRPr altLang="en-US" lang="zh-CN" smtClean="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endParaRPr altLang="en-US" lang="zh-CN" smtClean="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pic>
          <p:nvPicPr>
            <p:cNvPr descr="Y:\Projects\SmileTemplates\CHARTS\Diagrams &amp; Charts\SWOT analysis\1111.jpg" id="108" name="Picture 7"/>
            <p:cNvPicPr>
              <a:picLocks noChangeArrowheads="1"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7656140" y="181299"/>
              <a:ext cx="876300" cy="83275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val="3360642893"/>
      </p:ext>
    </p:extLst>
  </p:cSld>
  <p:clrMapOvr>
    <a:masterClrMapping/>
  </p:clrMapOvr>
  <mc:AlternateContent>
    <mc:Choice Requires="p14">
      <p:transition advTm="1000" p14:dur="1500" spd="slow">
        <p:split orient="vert"/>
      </p:transition>
    </mc:Choice>
    <mc:Fallback>
      <p:transition advTm="1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6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25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标题 1"/>
          <p:cNvSpPr txBox="1">
            <a:spLocks noChangeArrowheads="1"/>
          </p:cNvSpPr>
          <p:nvPr/>
        </p:nvSpPr>
        <p:spPr bwMode="auto">
          <a:xfrm>
            <a:off x="1403648" y="2787824"/>
            <a:ext cx="6552728" cy="1008062"/>
          </a:xfrm>
          <a:prstGeom prst="rect">
            <a:avLst/>
          </a:prstGeom>
          <a:noFill/>
          <a:ln>
            <a:noFill/>
          </a:ln>
          <a:effectLst>
            <a:outerShdw algn="ctr" dir="2700000" dist="35921" rotWithShape="0">
              <a:schemeClr val="tx1"/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cmpd="sng" w="9525">
                <a:solidFill>
                  <a:schemeClr val="bg1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charset="0" pitchFamily="34" typeface="Arial"/>
                <a:ea charset="-122" panose="020b0503020204020204" pitchFamily="34" typeface="微软雅黑"/>
              </a:defRPr>
            </a:lvl1pPr>
            <a:lvl2pPr eaLnBrk="0" hangingPunct="0" indent="-285750" marL="742950">
              <a:defRPr b="1">
                <a:solidFill>
                  <a:schemeClr val="tx1"/>
                </a:solidFill>
                <a:latin charset="0" pitchFamily="34" typeface="Arial"/>
                <a:ea charset="-122" panose="020b0503020204020204" pitchFamily="34" typeface="微软雅黑"/>
              </a:defRPr>
            </a:lvl2pPr>
            <a:lvl3pPr eaLnBrk="0" hangingPunct="0" indent="-228600" marL="1143000">
              <a:defRPr b="1">
                <a:solidFill>
                  <a:schemeClr val="tx1"/>
                </a:solidFill>
                <a:latin charset="0" pitchFamily="34" typeface="Arial"/>
                <a:ea charset="-122" panose="020b0503020204020204" pitchFamily="34" typeface="微软雅黑"/>
              </a:defRPr>
            </a:lvl3pPr>
            <a:lvl4pPr eaLnBrk="0" hangingPunct="0" indent="-228600" marL="1600200">
              <a:defRPr b="1">
                <a:solidFill>
                  <a:schemeClr val="tx1"/>
                </a:solidFill>
                <a:latin charset="0" pitchFamily="34" typeface="Arial"/>
                <a:ea charset="-122" panose="020b0503020204020204" pitchFamily="34" typeface="微软雅黑"/>
              </a:defRPr>
            </a:lvl4pPr>
            <a:lvl5pPr eaLnBrk="0" hangingPunct="0" indent="-228600" marL="2057400">
              <a:defRPr b="1">
                <a:solidFill>
                  <a:schemeClr val="tx1"/>
                </a:solidFill>
                <a:latin charset="0" pitchFamily="34" typeface="Arial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 b="1">
                <a:solidFill>
                  <a:schemeClr val="tx1"/>
                </a:solidFill>
                <a:latin charset="0" pitchFamily="34" typeface="Arial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 b="1">
                <a:solidFill>
                  <a:schemeClr val="tx1"/>
                </a:solidFill>
                <a:latin charset="0" pitchFamily="34" typeface="Arial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 b="1">
                <a:solidFill>
                  <a:schemeClr val="tx1"/>
                </a:solidFill>
                <a:latin charset="0" pitchFamily="34" typeface="Arial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 b="1">
                <a:solidFill>
                  <a:schemeClr val="tx1"/>
                </a:solidFill>
                <a:latin charset="0" pitchFamily="34" typeface="Arial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r>
              <a:rPr altLang="en-US" b="0" lang="zh-CN" sz="3200">
                <a:solidFill>
                  <a:srgbClr val="FFFFFF"/>
                </a:solidFill>
                <a:latin charset="-122" pitchFamily="2" typeface="方正兰亭粗黑简体"/>
                <a:ea charset="-122" pitchFamily="2" typeface="方正兰亭粗黑简体"/>
                <a:sym charset="-122" pitchFamily="2" typeface="方正大黑简体"/>
              </a:rPr>
              <a:t>谢谢观看，请您多提宝贵意见！</a:t>
            </a:r>
          </a:p>
        </p:txBody>
      </p:sp>
      <p:sp>
        <p:nvSpPr>
          <p:cNvPr id="5" name="矩形 4"/>
          <p:cNvSpPr/>
          <p:nvPr/>
        </p:nvSpPr>
        <p:spPr>
          <a:xfrm>
            <a:off x="-13387" y="-6796"/>
            <a:ext cx="9165943" cy="2290513"/>
          </a:xfrm>
          <a:prstGeom prst="rect">
            <a:avLst/>
          </a:prstGeom>
          <a:solidFill>
            <a:srgbClr val="FF6200"/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descr="C:\Users\Administrator\Desktop\城市素材.png" id="717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-14291" y="-6796"/>
            <a:ext cx="9253538" cy="230195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64916" y="1772161"/>
            <a:ext cx="4826849" cy="100584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YOUR LOGO</a:t>
            </a:r>
          </a:p>
        </p:txBody>
      </p:sp>
      <p:pic>
        <p:nvPicPr>
          <p:cNvPr descr="C:\Users\Administrator\Desktop\图片1.png" id="6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999253" y="2748725"/>
            <a:ext cx="3153303" cy="239477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229074120"/>
      </p:ext>
    </p:extLst>
  </p:cSld>
  <p:clrMapOvr>
    <a:masterClrMapping/>
  </p:clrMapOvr>
  <mc:AlternateContent>
    <mc:Choice Requires="p14">
      <p:transition advTm="1000" p14:dur="1400" spd="slow">
        <p14:ripple/>
      </p:transition>
    </mc:Choice>
    <mc:Fallback>
      <p:transition advTm="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accel="50000" fill="hold" grpId="1" id="9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85714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114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114" fill="hold" id="12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14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39" fill="hold" id="14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4" fill="hold" id="15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1" spid="1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-33063" y="-36191"/>
            <a:ext cx="9185619" cy="1084622"/>
            <a:chOff x="-33063" y="-36191"/>
            <a:chExt cx="9185619" cy="1084622"/>
          </a:xfrm>
        </p:grpSpPr>
        <p:pic>
          <p:nvPicPr>
            <p:cNvPr descr="C:\Users\Administrator\Desktop\未标题-14.png" id="2051" name="Picture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 flipH="1" flipV="1" rot="5400000">
              <a:off x="2344913" y="-2402795"/>
              <a:ext cx="1073250" cy="582920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未标题-14.png" id="29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 flipH="1" flipV="1" rot="5400000">
              <a:off x="6925964" y="-1180800"/>
              <a:ext cx="1081984" cy="3371201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683568" y="51470"/>
            <a:ext cx="2094169" cy="701040"/>
          </a:xfrm>
          <a:prstGeom prst="rect">
            <a:avLst/>
          </a:prstGeom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r>
              <a:rPr altLang="en-US" lang="zh-CN" smtClean="0" sz="40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itchFamily="2" typeface="方正大黑简体"/>
              </a:rPr>
              <a:t>目  录</a:t>
            </a:r>
          </a:p>
        </p:txBody>
      </p:sp>
      <p:sp>
        <p:nvSpPr>
          <p:cNvPr hidden="1" id="7" name="TextBox 6"/>
          <p:cNvSpPr txBox="1"/>
          <p:nvPr/>
        </p:nvSpPr>
        <p:spPr>
          <a:xfrm>
            <a:off x="1607354" y="1253657"/>
            <a:ext cx="298768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prstClr val="white"/>
                </a:solidFill>
              </a:rPr>
              <a:t>1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977647" y="915564"/>
            <a:ext cx="0" cy="4436455"/>
          </a:xfrm>
          <a:prstGeom prst="line">
            <a:avLst/>
          </a:prstGeom>
          <a:ln cap="rnd" w="19050">
            <a:solidFill>
              <a:schemeClr val="bg1">
                <a:lumMod val="50000"/>
              </a:schemeClr>
            </a:solidFill>
            <a:beve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Administrator\Desktop\7.png" id="8195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586787" y="1207548"/>
            <a:ext cx="784899" cy="7231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7.png" id="30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010534" y="1233624"/>
            <a:ext cx="3925708" cy="7231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057714" y="1430594"/>
            <a:ext cx="1622742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kern="0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</a:t>
            </a:r>
          </a:p>
        </p:txBody>
      </p:sp>
      <p:pic>
        <p:nvPicPr>
          <p:cNvPr descr="C:\Users\Administrator\Desktop\7.png" id="33" name="Picture 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014447" y="1873322"/>
            <a:ext cx="3925708" cy="58482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7.png" id="34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688508" y="1740315"/>
            <a:ext cx="525283" cy="7231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14636" y="1913718"/>
            <a:ext cx="336868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descr="C:\Users\Administrator\Desktop\7.png" id="19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547664" y="2364878"/>
            <a:ext cx="784899" cy="7231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7.png" id="20" name="Picture 3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980019" y="2382904"/>
            <a:ext cx="3925708" cy="7231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12281" y="1332164"/>
            <a:ext cx="336868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08230" y="2495272"/>
            <a:ext cx="336868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3" name="矩形 22"/>
          <p:cNvSpPr/>
          <p:nvPr/>
        </p:nvSpPr>
        <p:spPr>
          <a:xfrm>
            <a:off x="3048324" y="1997083"/>
            <a:ext cx="1622742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kern="0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</a:t>
            </a:r>
          </a:p>
        </p:txBody>
      </p:sp>
      <p:sp>
        <p:nvSpPr>
          <p:cNvPr id="24" name="矩形 23"/>
          <p:cNvSpPr/>
          <p:nvPr/>
        </p:nvSpPr>
        <p:spPr>
          <a:xfrm>
            <a:off x="3029545" y="2549318"/>
            <a:ext cx="1622742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kern="0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</a:t>
            </a:r>
          </a:p>
        </p:txBody>
      </p:sp>
      <p:pic>
        <p:nvPicPr>
          <p:cNvPr descr="C:\Users\Administrator\Desktop\7.png" id="26" name="Picture 3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732214" y="2979336"/>
            <a:ext cx="525283" cy="7231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7.png" id="27" name="Picture 3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748462" y="3545057"/>
            <a:ext cx="525283" cy="7231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7.png" id="28" name="Picture 3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732214" y="4096538"/>
            <a:ext cx="525283" cy="7231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801010" y="3076826"/>
            <a:ext cx="336868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10400" y="3658381"/>
            <a:ext cx="336868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02780" y="4239933"/>
            <a:ext cx="336868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400">
                <a:solidFill>
                  <a:prstClr val="white"/>
                </a:solidFill>
              </a:rPr>
              <a:t>6</a:t>
            </a:r>
          </a:p>
        </p:txBody>
      </p:sp>
      <p:pic>
        <p:nvPicPr>
          <p:cNvPr descr="C:\Users\Administrator\Desktop\7.png" id="42" name="Picture 3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936984" y="2973618"/>
            <a:ext cx="3925708" cy="7231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7.png" id="43" name="Picture 3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952633" y="3573857"/>
            <a:ext cx="3925708" cy="7231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7.png" id="44" name="Picture 3"/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917148" y="4096538"/>
            <a:ext cx="3925708" cy="72310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矩形 44"/>
          <p:cNvSpPr/>
          <p:nvPr/>
        </p:nvSpPr>
        <p:spPr>
          <a:xfrm>
            <a:off x="3029545" y="3207236"/>
            <a:ext cx="1622742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kern="0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</a:t>
            </a:r>
          </a:p>
        </p:txBody>
      </p:sp>
      <p:sp>
        <p:nvSpPr>
          <p:cNvPr id="46" name="矩形 45"/>
          <p:cNvSpPr/>
          <p:nvPr/>
        </p:nvSpPr>
        <p:spPr>
          <a:xfrm>
            <a:off x="3029545" y="3752797"/>
            <a:ext cx="1622742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kern="0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</a:t>
            </a:r>
          </a:p>
        </p:txBody>
      </p:sp>
      <p:sp>
        <p:nvSpPr>
          <p:cNvPr id="47" name="矩形 46"/>
          <p:cNvSpPr/>
          <p:nvPr/>
        </p:nvSpPr>
        <p:spPr>
          <a:xfrm>
            <a:off x="3029545" y="4317088"/>
            <a:ext cx="1622742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kern="0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987508" y="1913718"/>
            <a:ext cx="3165050" cy="3231859"/>
            <a:chOff x="5987508" y="1913718"/>
            <a:chExt cx="3165050" cy="3231859"/>
          </a:xfrm>
        </p:grpSpPr>
        <p:pic>
          <p:nvPicPr>
            <p:cNvPr descr="C:\Users\Administrator\Desktop\素材CNN-sccnn_0002_树.png" id="32" name="Picture 2"/>
            <p:cNvPicPr>
              <a:picLocks noChangeArrowheads="1"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5987508" y="2271101"/>
              <a:ext cx="3165050" cy="2874476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素材CNN-sccnn_0000_人民币-副本.png" id="35" name="Picture 3"/>
            <p:cNvPicPr>
              <a:picLocks noChangeArrowheads="1"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6132120" y="1913718"/>
              <a:ext cx="3020437" cy="1926904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素材CNN-sccnn_0001_人民币.png" id="36" name="Picture 4"/>
            <p:cNvPicPr>
              <a:picLocks noChangeArrowheads="1"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6246931" y="2261904"/>
              <a:ext cx="2905626" cy="190209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val="3477639081"/>
      </p:ext>
    </p:extLst>
  </p:cSld>
  <p:clrMapOvr>
    <a:masterClrMapping/>
  </p:clrMapOvr>
  <p:transition advTm="1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1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5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id="7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fill="hold" grpId="0" id="7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fill="hold" grpId="0" id="8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8"/>
      <p:bldP grpId="0" spid="21"/>
      <p:bldP grpId="0" spid="22"/>
      <p:bldP grpId="0" spid="23"/>
      <p:bldP grpId="0" spid="24"/>
      <p:bldP grpId="0" spid="38"/>
      <p:bldP grpId="0" spid="39"/>
      <p:bldP grpId="0" spid="41"/>
      <p:bldP grpId="0" spid="45"/>
      <p:bldP grpId="0" spid="46"/>
      <p:bldP grpId="0" spid="4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gdLst>
              <a:gd fmla="*/ 0 w 3505200" name="connsiteX0"/>
              <a:gd fmla="*/ 0 h 444000" name="connsiteY0"/>
              <a:gd fmla="*/ 3505200 w 3505200" name="connsiteX1"/>
              <a:gd fmla="*/ 0 h 444000" name="connsiteY1"/>
              <a:gd fmla="*/ 3253740 w 3505200" name="connsiteX2"/>
              <a:gd fmla="*/ 257846 h 444000" name="connsiteY2"/>
              <a:gd fmla="*/ 3505200 w 3505200" name="connsiteX3"/>
              <a:gd fmla="*/ 444000 h 444000" name="connsiteY3"/>
              <a:gd fmla="*/ 0 w 3505200" name="connsiteX4"/>
              <a:gd fmla="*/ 444000 h 444000" name="connsiteY4"/>
              <a:gd fmla="*/ 0 w 3505200" name="connsiteX5"/>
              <a:gd fmla="*/ 0 h 44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4000" w="35052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>
                <a:solidFill>
                  <a:prstClr val="white"/>
                </a:solidFill>
              </a:rPr>
              <a:t>单击此处添加标题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1075258" y="3059263"/>
            <a:ext cx="3441700" cy="1568450"/>
            <a:chOff x="990600" y="4357886"/>
            <a:chExt cx="3441750" cy="1568876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47" name="组合 86"/>
            <p:cNvGrpSpPr/>
            <p:nvPr/>
          </p:nvGrpSpPr>
          <p:grpSpPr>
            <a:xfrm>
              <a:off x="1019175" y="5620291"/>
              <a:ext cx="1795263" cy="306471"/>
              <a:chOff x="1019175" y="5620291"/>
              <a:chExt cx="1795263" cy="306471"/>
            </a:xfrm>
          </p:grpSpPr>
          <p:sp>
            <p:nvSpPr>
              <p:cNvPr id="80" name="TextBox 11"/>
              <p:cNvSpPr txBox="1">
                <a:spLocks noChangeArrowheads="1" noChangeAspect="1"/>
              </p:cNvSpPr>
              <p:nvPr/>
            </p:nvSpPr>
            <p:spPr bwMode="auto">
              <a:xfrm>
                <a:off x="1360493" y="5637759"/>
                <a:ext cx="1439883" cy="274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9pPr>
              </a:lstStyle>
              <a:p>
                <a:pPr eaLnBrk="1" hangingPunct="1">
                  <a:buClr>
                    <a:srgbClr val="009999"/>
                  </a:buClr>
                  <a:defRPr/>
                </a:pPr>
                <a:r>
                  <a:rPr altLang="en-US" b="1" kern="0" lang="zh-CN">
                    <a:solidFill>
                      <a:srgbClr val="FF62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添加文字内容 </a:t>
                </a:r>
              </a:p>
            </p:txBody>
          </p:sp>
          <p:sp>
            <p:nvSpPr>
              <p:cNvPr id="81" name="矩形 80"/>
              <p:cNvSpPr>
                <a:spLocks noChangeAspect="1"/>
              </p:cNvSpPr>
              <p:nvPr/>
            </p:nvSpPr>
            <p:spPr bwMode="auto">
              <a:xfrm>
                <a:off x="1019175" y="5620291"/>
                <a:ext cx="252417" cy="306471"/>
              </a:xfrm>
              <a:prstGeom prst="rect">
                <a:avLst/>
              </a:prstGeom>
              <a:solidFill>
                <a:srgbClr val="FF9900"/>
              </a:solidFill>
              <a:ln algn="ctr" cap="flat" cmpd="sng" w="25400">
                <a:noFill/>
                <a:prstDash val="solid"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altLang="zh-CN" b="1" kern="0" lang="en-US" sz="15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3</a:t>
                </a:r>
              </a:p>
            </p:txBody>
          </p:sp>
        </p:grpSp>
        <p:grpSp>
          <p:nvGrpSpPr>
            <p:cNvPr id="48" name="组合 93"/>
            <p:cNvGrpSpPr/>
            <p:nvPr/>
          </p:nvGrpSpPr>
          <p:grpSpPr>
            <a:xfrm>
              <a:off x="990600" y="4357886"/>
              <a:ext cx="3441750" cy="1201618"/>
              <a:chOff x="990600" y="4357886"/>
              <a:chExt cx="3441750" cy="1201618"/>
            </a:xfrm>
          </p:grpSpPr>
          <p:cxnSp>
            <p:nvCxnSpPr>
              <p:cNvPr id="50" name="直接连接符 4"/>
              <p:cNvCxnSpPr>
                <a:cxnSpLocks noChangeAspect="1" noChangeShapeType="1"/>
              </p:cNvCxnSpPr>
              <p:nvPr/>
            </p:nvCxnSpPr>
            <p:spPr bwMode="auto">
              <a:xfrm>
                <a:off x="1019883" y="5557911"/>
                <a:ext cx="3410598" cy="1593"/>
              </a:xfrm>
              <a:prstGeom prst="line">
                <a:avLst/>
              </a:prstGeom>
              <a:noFill/>
              <a:ln algn="ctr" w="19050">
                <a:solidFill>
                  <a:srgbClr val="188287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cxnSp>
            <p:nvCxnSpPr>
              <p:cNvPr id="78" name="直接箭头连接符 18"/>
              <p:cNvCxnSpPr>
                <a:cxnSpLocks noChangeAspect="1" noChangeShapeType="1"/>
              </p:cNvCxnSpPr>
              <p:nvPr/>
            </p:nvCxnSpPr>
            <p:spPr bwMode="auto">
              <a:xfrm flipV="1" rot="16200000">
                <a:off x="3831403" y="4955649"/>
                <a:ext cx="1198710" cy="3184"/>
              </a:xfrm>
              <a:prstGeom prst="straightConnector1">
                <a:avLst/>
              </a:prstGeom>
              <a:noFill/>
              <a:ln algn="ctr" w="19050">
                <a:solidFill>
                  <a:srgbClr val="188287"/>
                </a:solidFill>
                <a:round/>
                <a:tailEnd len="med" type="triangle" w="med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79" name="Text12"/>
              <p:cNvSpPr>
                <a:spLocks noChangeArrowheads="1" noChangeAspect="1"/>
              </p:cNvSpPr>
              <p:nvPr/>
            </p:nvSpPr>
            <p:spPr bwMode="auto">
              <a:xfrm>
                <a:off x="990600" y="4648476"/>
                <a:ext cx="3348087" cy="512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altLang="en-US" b="1" kern="0" lang="zh-CN" sz="1400">
                    <a:solidFill>
                      <a:prstClr val="whit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添加文字内容  添加文字内容</a:t>
                </a: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altLang="en-US" b="1" kern="0" lang="zh-CN" sz="1400">
                    <a:solidFill>
                      <a:prstClr val="whit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添加文字内容  添加文字内容</a:t>
                </a:r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4759846" y="3059263"/>
            <a:ext cx="3478212" cy="1568450"/>
            <a:chOff x="4674769" y="4357888"/>
            <a:chExt cx="3478631" cy="1568874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83" name="组合 92"/>
            <p:cNvGrpSpPr/>
            <p:nvPr/>
          </p:nvGrpSpPr>
          <p:grpSpPr>
            <a:xfrm>
              <a:off x="4674769" y="4357888"/>
              <a:ext cx="3478631" cy="1201616"/>
              <a:chOff x="4674769" y="4357888"/>
              <a:chExt cx="3478631" cy="1201616"/>
            </a:xfrm>
          </p:grpSpPr>
          <p:sp>
            <p:nvSpPr>
              <p:cNvPr id="87" name="Text12"/>
              <p:cNvSpPr>
                <a:spLocks noChangeArrowheads="1" noChangeAspect="1"/>
              </p:cNvSpPr>
              <p:nvPr/>
            </p:nvSpPr>
            <p:spPr bwMode="auto">
              <a:xfrm>
                <a:off x="4806547" y="4629423"/>
                <a:ext cx="3346853" cy="512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altLang="en-US" b="1" kern="0" lang="zh-CN" sz="1400">
                    <a:solidFill>
                      <a:prstClr val="whit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添加文字内容  添加文字内容</a:t>
                </a: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altLang="en-US" b="1" kern="0" lang="zh-CN" sz="1400">
                    <a:solidFill>
                      <a:prstClr val="whit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添加文字内容  添加文字内容</a:t>
                </a:r>
              </a:p>
            </p:txBody>
          </p:sp>
          <p:cxnSp>
            <p:nvCxnSpPr>
              <p:cNvPr id="88" name="直接连接符 56"/>
              <p:cNvCxnSpPr>
                <a:cxnSpLocks noChangeAspect="1" noChangeShapeType="1"/>
              </p:cNvCxnSpPr>
              <p:nvPr/>
            </p:nvCxnSpPr>
            <p:spPr bwMode="auto">
              <a:xfrm>
                <a:off x="4674770" y="5557911"/>
                <a:ext cx="3410598" cy="1593"/>
              </a:xfrm>
              <a:prstGeom prst="line">
                <a:avLst/>
              </a:prstGeom>
              <a:noFill/>
              <a:ln algn="ctr" w="19050">
                <a:solidFill>
                  <a:srgbClr val="188287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cxnSp>
            <p:nvCxnSpPr>
              <p:cNvPr id="89" name="直接箭头连接符 19"/>
              <p:cNvCxnSpPr>
                <a:cxnSpLocks noChangeAspect="1" noChangeShapeType="1"/>
              </p:cNvCxnSpPr>
              <p:nvPr/>
            </p:nvCxnSpPr>
            <p:spPr bwMode="auto">
              <a:xfrm flipV="1" rot="16200000">
                <a:off x="4076211" y="4956446"/>
                <a:ext cx="1198710" cy="1593"/>
              </a:xfrm>
              <a:prstGeom prst="straightConnector1">
                <a:avLst/>
              </a:prstGeom>
              <a:noFill/>
              <a:ln algn="ctr" w="19050">
                <a:solidFill>
                  <a:srgbClr val="188287"/>
                </a:solidFill>
                <a:round/>
                <a:tailEnd len="med" type="triangle" w="med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</p:grpSp>
        <p:grpSp>
          <p:nvGrpSpPr>
            <p:cNvPr id="84" name="组合 91"/>
            <p:cNvGrpSpPr/>
            <p:nvPr/>
          </p:nvGrpSpPr>
          <p:grpSpPr>
            <a:xfrm>
              <a:off x="4682707" y="5620291"/>
              <a:ext cx="1844671" cy="306471"/>
              <a:chOff x="4682707" y="5620291"/>
              <a:chExt cx="1844671" cy="306471"/>
            </a:xfrm>
          </p:grpSpPr>
          <p:sp>
            <p:nvSpPr>
              <p:cNvPr id="85" name="TextBox 13"/>
              <p:cNvSpPr txBox="1">
                <a:spLocks noChangeArrowheads="1" noChangeAspect="1"/>
              </p:cNvSpPr>
              <p:nvPr/>
            </p:nvSpPr>
            <p:spPr bwMode="auto">
              <a:xfrm>
                <a:off x="5073279" y="5637758"/>
                <a:ext cx="1440036" cy="274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9pPr>
              </a:lstStyle>
              <a:p>
                <a:pPr eaLnBrk="1" hangingPunct="1">
                  <a:buClr>
                    <a:srgbClr val="009999"/>
                  </a:buClr>
                  <a:defRPr/>
                </a:pPr>
                <a:r>
                  <a:rPr altLang="en-US" b="1" kern="0" lang="zh-CN">
                    <a:solidFill>
                      <a:srgbClr val="FF62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添加文字内容 </a:t>
                </a:r>
              </a:p>
            </p:txBody>
          </p:sp>
          <p:sp>
            <p:nvSpPr>
              <p:cNvPr id="86" name="矩形 85"/>
              <p:cNvSpPr>
                <a:spLocks noChangeAspect="1"/>
              </p:cNvSpPr>
              <p:nvPr/>
            </p:nvSpPr>
            <p:spPr bwMode="auto">
              <a:xfrm>
                <a:off x="4682707" y="5620291"/>
                <a:ext cx="252443" cy="306471"/>
              </a:xfrm>
              <a:prstGeom prst="rect">
                <a:avLst/>
              </a:prstGeom>
              <a:solidFill>
                <a:srgbClr val="FF9900"/>
              </a:solidFill>
              <a:ln algn="ctr" cap="flat" cmpd="sng" w="25400">
                <a:noFill/>
                <a:prstDash val="solid"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altLang="zh-CN" b="1" kern="0" lang="en-US" sz="15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4</a:t>
                </a: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4759846" y="987575"/>
            <a:ext cx="3484562" cy="1574800"/>
            <a:chOff x="4674495" y="2286000"/>
            <a:chExt cx="3485255" cy="1575506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91" name="组合 89"/>
            <p:cNvGrpSpPr/>
            <p:nvPr/>
          </p:nvGrpSpPr>
          <p:grpSpPr>
            <a:xfrm>
              <a:off x="4674495" y="2660164"/>
              <a:ext cx="3485255" cy="1201342"/>
              <a:chOff x="4674495" y="2660164"/>
              <a:chExt cx="3485255" cy="1201342"/>
            </a:xfrm>
          </p:grpSpPr>
          <p:sp>
            <p:nvSpPr>
              <p:cNvPr id="95" name="Text12"/>
              <p:cNvSpPr>
                <a:spLocks noChangeArrowheads="1" noChangeAspect="1"/>
              </p:cNvSpPr>
              <p:nvPr/>
            </p:nvSpPr>
            <p:spPr bwMode="auto">
              <a:xfrm>
                <a:off x="4812635" y="2787875"/>
                <a:ext cx="3347116" cy="512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altLang="en-US" b="1" kern="0" lang="zh-CN" sz="1400">
                    <a:solidFill>
                      <a:prstClr val="whit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添加文字内容  添加文字内容</a:t>
                </a: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altLang="en-US" b="1" kern="0" lang="zh-CN" sz="1400">
                    <a:solidFill>
                      <a:prstClr val="whit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添加文字内容  添加文字内容</a:t>
                </a:r>
              </a:p>
            </p:txBody>
          </p:sp>
          <p:cxnSp>
            <p:nvCxnSpPr>
              <p:cNvPr id="96" name="直接连接符 4"/>
              <p:cNvCxnSpPr>
                <a:cxnSpLocks noChangeAspect="1" noChangeShapeType="1"/>
              </p:cNvCxnSpPr>
              <p:nvPr/>
            </p:nvCxnSpPr>
            <p:spPr bwMode="auto">
              <a:xfrm>
                <a:off x="4674770" y="2660164"/>
                <a:ext cx="3410598" cy="1592"/>
              </a:xfrm>
              <a:prstGeom prst="line">
                <a:avLst/>
              </a:prstGeom>
              <a:noFill/>
              <a:ln algn="ctr" w="19050">
                <a:solidFill>
                  <a:srgbClr val="188287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cxnSp>
            <p:nvCxnSpPr>
              <p:cNvPr id="97" name="直接箭头连接符 6"/>
              <p:cNvCxnSpPr>
                <a:cxnSpLocks noChangeAspect="1" noChangeShapeType="1"/>
              </p:cNvCxnSpPr>
              <p:nvPr/>
            </p:nvCxnSpPr>
            <p:spPr bwMode="auto">
              <a:xfrm rot="5400000">
                <a:off x="4075937" y="3261355"/>
                <a:ext cx="1198709" cy="1593"/>
              </a:xfrm>
              <a:prstGeom prst="straightConnector1">
                <a:avLst/>
              </a:prstGeom>
              <a:noFill/>
              <a:ln algn="ctr" w="19050">
                <a:solidFill>
                  <a:srgbClr val="188287"/>
                </a:solidFill>
                <a:round/>
                <a:tailEnd len="med" type="triangle" w="med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</p:grpSp>
        <p:grpSp>
          <p:nvGrpSpPr>
            <p:cNvPr id="92" name="组合 85"/>
            <p:cNvGrpSpPr/>
            <p:nvPr/>
          </p:nvGrpSpPr>
          <p:grpSpPr>
            <a:xfrm>
              <a:off x="4682434" y="2286000"/>
              <a:ext cx="1800357" cy="304937"/>
              <a:chOff x="4682434" y="2286000"/>
              <a:chExt cx="1800357" cy="304937"/>
            </a:xfrm>
          </p:grpSpPr>
          <p:sp>
            <p:nvSpPr>
              <p:cNvPr id="93" name="TextBox 9"/>
              <p:cNvSpPr txBox="1">
                <a:spLocks noChangeArrowheads="1" noChangeAspect="1"/>
              </p:cNvSpPr>
              <p:nvPr/>
            </p:nvSpPr>
            <p:spPr bwMode="auto">
              <a:xfrm>
                <a:off x="5028578" y="2286000"/>
                <a:ext cx="1440149" cy="274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none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ct val="0"/>
                  </a:spcBef>
                  <a:spcAft>
                    <a:spcPct val="0"/>
                  </a:spcAft>
                  <a:buClr>
                    <a:srgbClr val="009999"/>
                  </a:buClr>
                  <a:defRPr b="1" kern="0">
                    <a:solidFill>
                      <a:srgbClr val="004F87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eaLnBrk="0" hangingPunct="0" indent="-285750" marL="742950">
                  <a:defRPr>
                    <a:latin charset="0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latin charset="0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latin charset="0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latin charset="0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latin charset="0" pitchFamily="34" typeface="Arial"/>
                    <a:ea charset="-122" pitchFamily="2" typeface="宋体"/>
                  </a:defRPr>
                </a:lvl9pPr>
              </a:lstStyle>
              <a:p>
                <a:r>
                  <a:rPr altLang="en-US" lang="zh-CN">
                    <a:solidFill>
                      <a:srgbClr val="FF6200"/>
                    </a:solidFill>
                  </a:rPr>
                  <a:t>添加文字内容 </a:t>
                </a:r>
              </a:p>
            </p:txBody>
          </p:sp>
          <p:sp>
            <p:nvSpPr>
              <p:cNvPr id="94" name="矩形 93"/>
              <p:cNvSpPr>
                <a:spLocks noChangeAspect="1"/>
              </p:cNvSpPr>
              <p:nvPr/>
            </p:nvSpPr>
            <p:spPr bwMode="auto">
              <a:xfrm>
                <a:off x="4682434" y="2286000"/>
                <a:ext cx="252463" cy="304937"/>
              </a:xfrm>
              <a:prstGeom prst="rect">
                <a:avLst/>
              </a:prstGeom>
              <a:solidFill>
                <a:srgbClr val="FF9900"/>
              </a:solidFill>
              <a:ln algn="ctr" cap="flat" cmpd="sng" w="25400">
                <a:noFill/>
                <a:prstDash val="solid"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altLang="zh-CN" b="1" kern="0" lang="en-US" sz="15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2</a:t>
                </a:r>
              </a:p>
            </p:txBody>
          </p:sp>
        </p:grpSp>
      </p:grpSp>
      <p:sp>
        <p:nvSpPr>
          <p:cNvPr id="98" name="矩形 97"/>
          <p:cNvSpPr>
            <a:spLocks noChangeAspect="1"/>
          </p:cNvSpPr>
          <p:nvPr/>
        </p:nvSpPr>
        <p:spPr bwMode="auto">
          <a:xfrm>
            <a:off x="1103833" y="2562374"/>
            <a:ext cx="7073900" cy="522288"/>
          </a:xfrm>
          <a:prstGeom prst="rect">
            <a:avLst/>
          </a:prstGeom>
          <a:solidFill>
            <a:srgbClr val="FF6200"/>
          </a:solidFill>
          <a:ln algn="ctr" cap="flat" cmpd="sng" w="25400">
            <a:noFill/>
            <a:prstDash val="solid"/>
            <a:headEnd len="med" type="none" w="med"/>
            <a:tailEnd len="med" type="none" w="me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altLang="en-US" b="1" kern="0" lang="zh-CN" smtClean="0" sz="2000">
                <a:solidFill>
                  <a:sysClr lastClr="FFFFFF" val="window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</a:t>
            </a:r>
          </a:p>
        </p:txBody>
      </p:sp>
      <p:grpSp>
        <p:nvGrpSpPr>
          <p:cNvPr id="99" name="组合 98"/>
          <p:cNvGrpSpPr/>
          <p:nvPr/>
        </p:nvGrpSpPr>
        <p:grpSpPr>
          <a:xfrm>
            <a:off x="995886" y="987575"/>
            <a:ext cx="3509963" cy="1574800"/>
            <a:chOff x="911767" y="2286000"/>
            <a:chExt cx="3509051" cy="1575504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grpSp>
          <p:nvGrpSpPr>
            <p:cNvPr id="100" name="组合 84"/>
            <p:cNvGrpSpPr/>
            <p:nvPr/>
          </p:nvGrpSpPr>
          <p:grpSpPr>
            <a:xfrm>
              <a:off x="1019689" y="2286000"/>
              <a:ext cx="1805881" cy="304937"/>
              <a:chOff x="1019689" y="2286000"/>
              <a:chExt cx="1805881" cy="304937"/>
            </a:xfrm>
          </p:grpSpPr>
          <p:sp>
            <p:nvSpPr>
              <p:cNvPr id="105" name="TextBox 7"/>
              <p:cNvSpPr txBox="1">
                <a:spLocks noChangeArrowheads="1" noChangeAspect="1"/>
              </p:cNvSpPr>
              <p:nvPr/>
            </p:nvSpPr>
            <p:spPr bwMode="auto">
              <a:xfrm>
                <a:off x="1372023" y="2286000"/>
                <a:ext cx="1439488" cy="274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itchFamily="34" typeface="Arial"/>
                    <a:ea charset="-122" pitchFamily="2" typeface="宋体"/>
                  </a:defRPr>
                </a:lvl9pPr>
              </a:lstStyle>
              <a:p>
                <a:pPr eaLnBrk="1" hangingPunct="1">
                  <a:buClr>
                    <a:srgbClr val="009999"/>
                  </a:buClr>
                  <a:defRPr/>
                </a:pPr>
                <a:r>
                  <a:rPr altLang="en-US" b="1" kern="0" lang="zh-CN">
                    <a:solidFill>
                      <a:srgbClr val="FF620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添加文字内容 </a:t>
                </a:r>
              </a:p>
            </p:txBody>
          </p:sp>
          <p:sp>
            <p:nvSpPr>
              <p:cNvPr id="106" name="矩形 105"/>
              <p:cNvSpPr>
                <a:spLocks noChangeAspect="1"/>
              </p:cNvSpPr>
              <p:nvPr/>
            </p:nvSpPr>
            <p:spPr bwMode="auto">
              <a:xfrm>
                <a:off x="1019689" y="2286000"/>
                <a:ext cx="252347" cy="304937"/>
              </a:xfrm>
              <a:prstGeom prst="rect">
                <a:avLst/>
              </a:prstGeom>
              <a:solidFill>
                <a:srgbClr val="FF9900"/>
              </a:solidFill>
              <a:ln algn="ctr" cap="flat" cmpd="sng" w="25400">
                <a:noFill/>
                <a:prstDash val="solid"/>
                <a:headEnd len="med" type="none" w="med"/>
                <a:tailEnd len="med" type="none" w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altLang="zh-CN" b="1" kern="0" lang="en-US" sz="1500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1</a:t>
                </a:r>
              </a:p>
            </p:txBody>
          </p:sp>
        </p:grpSp>
        <p:grpSp>
          <p:nvGrpSpPr>
            <p:cNvPr id="101" name="组合 88"/>
            <p:cNvGrpSpPr/>
            <p:nvPr/>
          </p:nvGrpSpPr>
          <p:grpSpPr>
            <a:xfrm>
              <a:off x="911767" y="2660164"/>
              <a:ext cx="3509051" cy="1201340"/>
              <a:chOff x="914400" y="2660164"/>
              <a:chExt cx="3509051" cy="1201340"/>
            </a:xfrm>
          </p:grpSpPr>
          <p:sp>
            <p:nvSpPr>
              <p:cNvPr id="102" name="Text12"/>
              <p:cNvSpPr>
                <a:spLocks noChangeArrowheads="1" noChangeAspect="1"/>
              </p:cNvSpPr>
              <p:nvPr/>
            </p:nvSpPr>
            <p:spPr bwMode="auto">
              <a:xfrm>
                <a:off x="914400" y="2787874"/>
                <a:ext cx="3423348" cy="512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bIns="0" lIns="0" rIns="0" tIns="0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altLang="en-US" b="1" kern="0" lang="zh-CN" sz="1400">
                    <a:solidFill>
                      <a:prstClr val="whit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添加文字内容  添加文字内容</a:t>
                </a: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altLang="en-US" b="1" kern="0" lang="zh-CN" sz="1400">
                    <a:solidFill>
                      <a:prstClr val="whit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添加文字内容  添加文字内容</a:t>
                </a:r>
              </a:p>
            </p:txBody>
          </p:sp>
          <p:cxnSp>
            <p:nvCxnSpPr>
              <p:cNvPr id="103" name="直接连接符 4"/>
              <p:cNvCxnSpPr>
                <a:cxnSpLocks noChangeAspect="1" noChangeShapeType="1"/>
              </p:cNvCxnSpPr>
              <p:nvPr/>
            </p:nvCxnSpPr>
            <p:spPr bwMode="auto">
              <a:xfrm>
                <a:off x="1011536" y="2660164"/>
                <a:ext cx="3410598" cy="1592"/>
              </a:xfrm>
              <a:prstGeom prst="line">
                <a:avLst/>
              </a:prstGeom>
              <a:noFill/>
              <a:ln algn="ctr" w="19050">
                <a:solidFill>
                  <a:srgbClr val="188287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cxnSp>
            <p:nvCxnSpPr>
              <p:cNvPr id="104" name="直接箭头连接符 5"/>
              <p:cNvCxnSpPr>
                <a:cxnSpLocks noChangeAspect="1" noChangeShapeType="1"/>
              </p:cNvCxnSpPr>
              <p:nvPr/>
            </p:nvCxnSpPr>
            <p:spPr bwMode="auto">
              <a:xfrm rot="5400000">
                <a:off x="3822504" y="3260558"/>
                <a:ext cx="1198709" cy="3184"/>
              </a:xfrm>
              <a:prstGeom prst="straightConnector1">
                <a:avLst/>
              </a:prstGeom>
              <a:noFill/>
              <a:ln algn="ctr" w="19050">
                <a:solidFill>
                  <a:srgbClr val="188287"/>
                </a:solidFill>
                <a:round/>
                <a:tailEnd len="med" type="triangle" w="med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val="2603765739"/>
      </p:ext>
    </p:extLst>
  </p:cSld>
  <p:clrMapOvr>
    <a:masterClrMapping/>
  </p:clrMapOvr>
  <mc:AlternateContent>
    <mc:Choice Requires="p14">
      <p:transition advTm="1000" p14:dur="1500" spd="slow">
        <p:split orient="vert"/>
      </p:transition>
    </mc:Choice>
    <mc:Fallback>
      <p:transition advTm="1000"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9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gdLst>
              <a:gd fmla="*/ 0 w 3505200" name="connsiteX0"/>
              <a:gd fmla="*/ 0 h 444000" name="connsiteY0"/>
              <a:gd fmla="*/ 3505200 w 3505200" name="connsiteX1"/>
              <a:gd fmla="*/ 0 h 444000" name="connsiteY1"/>
              <a:gd fmla="*/ 3253740 w 3505200" name="connsiteX2"/>
              <a:gd fmla="*/ 257846 h 444000" name="connsiteY2"/>
              <a:gd fmla="*/ 3505200 w 3505200" name="connsiteX3"/>
              <a:gd fmla="*/ 444000 h 444000" name="connsiteY3"/>
              <a:gd fmla="*/ 0 w 3505200" name="connsiteX4"/>
              <a:gd fmla="*/ 444000 h 444000" name="connsiteY4"/>
              <a:gd fmla="*/ 0 w 3505200" name="connsiteX5"/>
              <a:gd fmla="*/ 0 h 44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4000" w="35052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>
                <a:solidFill>
                  <a:prstClr val="white"/>
                </a:solidFill>
              </a:rPr>
              <a:t>单击此处添加标题</a:t>
            </a:r>
          </a:p>
        </p:txBody>
      </p:sp>
      <p:sp>
        <p:nvSpPr>
          <p:cNvPr id="24" name="Freeform 6"/>
          <p:cNvSpPr/>
          <p:nvPr/>
        </p:nvSpPr>
        <p:spPr bwMode="auto">
          <a:xfrm>
            <a:off x="1311111" y="1210238"/>
            <a:ext cx="5518864" cy="354949"/>
          </a:xfrm>
          <a:custGeom>
            <a:cxnLst>
              <a:cxn ang="0">
                <a:pos x="2317" y="149"/>
              </a:cxn>
              <a:cxn ang="0">
                <a:pos x="2203" y="0"/>
              </a:cxn>
              <a:cxn ang="0">
                <a:pos x="2202" y="0"/>
              </a:cxn>
              <a:cxn ang="0">
                <a:pos x="1" y="0"/>
              </a:cxn>
              <a:cxn ang="0">
                <a:pos x="0" y="1"/>
              </a:cxn>
              <a:cxn ang="0">
                <a:pos x="0" y="149"/>
              </a:cxn>
              <a:cxn ang="0">
                <a:pos x="2317" y="149"/>
              </a:cxn>
            </a:cxnLst>
            <a:rect b="b" l="0" r="r" t="0"/>
            <a:pathLst>
              <a:path h="149" w="2317">
                <a:moveTo>
                  <a:pt x="2317" y="149"/>
                </a:moveTo>
                <a:cubicBezTo>
                  <a:pt x="2203" y="0"/>
                  <a:pt x="2203" y="0"/>
                  <a:pt x="2203" y="0"/>
                </a:cubicBezTo>
                <a:cubicBezTo>
                  <a:pt x="2203" y="0"/>
                  <a:pt x="2202" y="0"/>
                  <a:pt x="220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49"/>
                  <a:pt x="0" y="149"/>
                  <a:pt x="0" y="149"/>
                </a:cubicBezTo>
                <a:lnTo>
                  <a:pt x="2317" y="149"/>
                </a:lnTo>
                <a:close/>
              </a:path>
            </a:pathLst>
          </a:custGeom>
          <a:solidFill>
            <a:srgbClr val="FF6200"/>
          </a:solidFill>
          <a:ln w="9525">
            <a:noFill/>
            <a:round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>
              <a:defRPr/>
            </a:pPr>
            <a:endParaRPr kern="0" lang="en-US" smtClean="0" sz="1400">
              <a:solidFill>
                <a:srgbClr val="383838"/>
              </a:solidFill>
            </a:endParaRPr>
          </a:p>
        </p:txBody>
      </p:sp>
      <p:sp>
        <p:nvSpPr>
          <p:cNvPr id="29" name="Text Box 394"/>
          <p:cNvSpPr txBox="1">
            <a:spLocks noChangeArrowheads="1"/>
          </p:cNvSpPr>
          <p:nvPr/>
        </p:nvSpPr>
        <p:spPr bwMode="auto">
          <a:xfrm>
            <a:off x="3093441" y="1211346"/>
            <a:ext cx="1811473" cy="350520"/>
          </a:xfrm>
          <a:prstGeom prst="rect">
            <a:avLst/>
          </a:prstGeom>
          <a:solidFill>
            <a:srgbClr val="FF6200"/>
          </a:solidFill>
          <a:ln algn="ctr" w="9525">
            <a:noFill/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anchorCtr="0" lIns="91440" tIns="91440" wrap="square">
            <a:spAutoFit/>
          </a:bodyPr>
          <a:lstStyle/>
          <a:p>
            <a:pPr algn="ctr">
              <a:defRPr/>
            </a:pPr>
            <a:r>
              <a:rPr altLang="en-US" kern="0" lang="zh-CN" sz="14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Arial"/>
              </a:rPr>
              <a:t>添加文字内容</a:t>
            </a:r>
          </a:p>
        </p:txBody>
      </p:sp>
      <p:sp>
        <p:nvSpPr>
          <p:cNvPr id="34" name="Text Box 394"/>
          <p:cNvSpPr txBox="1">
            <a:spLocks noChangeArrowheads="1"/>
          </p:cNvSpPr>
          <p:nvPr/>
        </p:nvSpPr>
        <p:spPr bwMode="auto">
          <a:xfrm>
            <a:off x="5144050" y="1205311"/>
            <a:ext cx="1518528" cy="350520"/>
          </a:xfrm>
          <a:prstGeom prst="rect">
            <a:avLst/>
          </a:prstGeom>
          <a:noFill/>
          <a:ln algn="ctr" w="9525">
            <a:noFill/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anchorCtr="0" lIns="91440" tIns="91440" wrap="square">
            <a:spAutoFit/>
          </a:bodyPr>
          <a:lstStyle/>
          <a:p>
            <a:pPr algn="ctr">
              <a:defRPr/>
            </a:pPr>
            <a:r>
              <a:rPr altLang="en-US" kern="0" lang="zh-CN" sz="14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Arial"/>
              </a:rPr>
              <a:t>添加文字内容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99904" y="1670297"/>
            <a:ext cx="2271813" cy="2406459"/>
            <a:chOff x="1299904" y="1670297"/>
            <a:chExt cx="2271813" cy="2406459"/>
          </a:xfrm>
        </p:grpSpPr>
        <p:sp>
          <p:nvSpPr>
            <p:cNvPr id="22" name="Pentagon 107"/>
            <p:cNvSpPr/>
            <p:nvPr/>
          </p:nvSpPr>
          <p:spPr>
            <a:xfrm>
              <a:off x="1299904" y="1670297"/>
              <a:ext cx="2271813" cy="2406459"/>
            </a:xfrm>
            <a:prstGeom prst="homePlate">
              <a:avLst>
                <a:gd fmla="val 38327" name="adj"/>
              </a:avLst>
            </a:prstGeom>
            <a:solidFill>
              <a:schemeClr val="bg1"/>
            </a:solidFill>
            <a:ln algn="ctr" cap="flat" cmpd="sng" w="12700">
              <a:solidFill>
                <a:srgbClr val="383838">
                  <a:lumMod val="75000"/>
                </a:srgbClr>
              </a:solidFill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>
                <a:defRPr/>
              </a:pPr>
              <a:endParaRPr kern="0" lang="en-US" smtClean="0" sz="1400">
                <a:solidFill>
                  <a:prstClr val="white"/>
                </a:solidFill>
              </a:endParaRPr>
            </a:p>
          </p:txBody>
        </p:sp>
        <p:sp>
          <p:nvSpPr>
            <p:cNvPr id="40" name="Text Box 394"/>
            <p:cNvSpPr txBox="1">
              <a:spLocks noChangeArrowheads="1"/>
            </p:cNvSpPr>
            <p:nvPr/>
          </p:nvSpPr>
          <p:spPr bwMode="auto">
            <a:xfrm>
              <a:off x="1491216" y="2281801"/>
              <a:ext cx="1614183" cy="274320"/>
            </a:xfrm>
            <a:prstGeom prst="rect">
              <a:avLst/>
            </a:prstGeom>
            <a:noFill/>
            <a:ln algn="ctr" w="9525">
              <a:noFill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buFont charset="0" pitchFamily="34" typeface="Arial"/>
                <a:buChar char="•"/>
                <a:defRPr/>
              </a:pPr>
              <a:r>
                <a:rPr altLang="en-US" kern="0" lang="zh-CN" sz="1200">
                  <a:solidFill>
                    <a:srgbClr val="38383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Arial"/>
                </a:rPr>
                <a:t>添加文字内容</a:t>
              </a:r>
            </a:p>
          </p:txBody>
        </p:sp>
        <p:sp>
          <p:nvSpPr>
            <p:cNvPr id="41" name="Text Box 394"/>
            <p:cNvSpPr txBox="1">
              <a:spLocks noChangeArrowheads="1"/>
            </p:cNvSpPr>
            <p:nvPr/>
          </p:nvSpPr>
          <p:spPr bwMode="auto">
            <a:xfrm>
              <a:off x="1491216" y="2550831"/>
              <a:ext cx="1614183" cy="274320"/>
            </a:xfrm>
            <a:prstGeom prst="rect">
              <a:avLst/>
            </a:prstGeom>
            <a:noFill/>
            <a:ln algn="ctr" w="9525">
              <a:noFill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buFont charset="0" pitchFamily="34" typeface="Arial"/>
                <a:buChar char="•"/>
                <a:defRPr/>
              </a:pPr>
              <a:r>
                <a:rPr altLang="en-US" kern="0" lang="zh-CN" sz="1200">
                  <a:solidFill>
                    <a:srgbClr val="38383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Arial"/>
                </a:rPr>
                <a:t>添加文字内容</a:t>
              </a:r>
            </a:p>
          </p:txBody>
        </p:sp>
        <p:sp>
          <p:nvSpPr>
            <p:cNvPr id="48" name="Text Box 394"/>
            <p:cNvSpPr txBox="1">
              <a:spLocks noChangeArrowheads="1"/>
            </p:cNvSpPr>
            <p:nvPr/>
          </p:nvSpPr>
          <p:spPr bwMode="auto">
            <a:xfrm>
              <a:off x="1491216" y="2801926"/>
              <a:ext cx="1614183" cy="274320"/>
            </a:xfrm>
            <a:prstGeom prst="rect">
              <a:avLst/>
            </a:prstGeom>
            <a:noFill/>
            <a:ln algn="ctr" w="9525">
              <a:noFill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buFont charset="0" pitchFamily="34" typeface="Arial"/>
                <a:buChar char="•"/>
                <a:defRPr/>
              </a:pPr>
              <a:r>
                <a:rPr altLang="en-US" kern="0" lang="zh-CN" sz="1200">
                  <a:solidFill>
                    <a:srgbClr val="38383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Arial"/>
                </a:rPr>
                <a:t>添加文字内容</a:t>
              </a:r>
            </a:p>
          </p:txBody>
        </p:sp>
        <p:sp>
          <p:nvSpPr>
            <p:cNvPr id="49" name="Text Box 394"/>
            <p:cNvSpPr txBox="1">
              <a:spLocks noChangeArrowheads="1"/>
            </p:cNvSpPr>
            <p:nvPr/>
          </p:nvSpPr>
          <p:spPr bwMode="auto">
            <a:xfrm>
              <a:off x="1491216" y="3059000"/>
              <a:ext cx="1614183" cy="274320"/>
            </a:xfrm>
            <a:prstGeom prst="rect">
              <a:avLst/>
            </a:prstGeom>
            <a:noFill/>
            <a:ln algn="ctr" w="9525">
              <a:noFill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buFont charset="0" pitchFamily="34" typeface="Arial"/>
                <a:buChar char="•"/>
                <a:defRPr/>
              </a:pPr>
              <a:r>
                <a:rPr altLang="en-US" kern="0" lang="zh-CN" sz="1200">
                  <a:solidFill>
                    <a:srgbClr val="38383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Arial"/>
                </a:rPr>
                <a:t>添加文字内容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79525" y="1670297"/>
            <a:ext cx="2820527" cy="2406459"/>
            <a:chOff x="2879525" y="1670297"/>
            <a:chExt cx="2820527" cy="2406459"/>
          </a:xfrm>
        </p:grpSpPr>
        <p:sp>
          <p:nvSpPr>
            <p:cNvPr id="23" name="Chevron 29"/>
            <p:cNvSpPr/>
            <p:nvPr/>
          </p:nvSpPr>
          <p:spPr>
            <a:xfrm>
              <a:off x="2879525" y="1670297"/>
              <a:ext cx="2820527" cy="2406459"/>
            </a:xfrm>
            <a:prstGeom prst="chevron">
              <a:avLst>
                <a:gd fmla="val 38110" name="adj"/>
              </a:avLst>
            </a:prstGeom>
            <a:solidFill>
              <a:schemeClr val="bg1"/>
            </a:solidFill>
            <a:ln algn="ctr" cap="flat" cmpd="sng" w="12700">
              <a:solidFill>
                <a:srgbClr val="383838"/>
              </a:solidFill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>
                <a:defRPr/>
              </a:pPr>
              <a:endParaRPr kern="0" lang="en-US" smtClean="0" sz="1400">
                <a:solidFill>
                  <a:srgbClr val="383838"/>
                </a:solidFill>
              </a:endParaRPr>
            </a:p>
          </p:txBody>
        </p:sp>
        <p:sp>
          <p:nvSpPr>
            <p:cNvPr id="50" name="Text Box 394"/>
            <p:cNvSpPr txBox="1">
              <a:spLocks noChangeArrowheads="1"/>
            </p:cNvSpPr>
            <p:nvPr/>
          </p:nvSpPr>
          <p:spPr bwMode="auto">
            <a:xfrm>
              <a:off x="3870640" y="2281801"/>
              <a:ext cx="1614183" cy="274320"/>
            </a:xfrm>
            <a:prstGeom prst="rect">
              <a:avLst/>
            </a:prstGeom>
            <a:noFill/>
            <a:ln algn="ctr" w="9525">
              <a:noFill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buFont charset="0" pitchFamily="34" typeface="Arial"/>
                <a:buChar char="•"/>
                <a:defRPr/>
              </a:pPr>
              <a:r>
                <a:rPr altLang="en-US" kern="0" lang="zh-CN" sz="1200">
                  <a:solidFill>
                    <a:srgbClr val="38383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Arial"/>
                </a:rPr>
                <a:t>添加文字内容</a:t>
              </a:r>
            </a:p>
          </p:txBody>
        </p:sp>
        <p:sp>
          <p:nvSpPr>
            <p:cNvPr id="51" name="Text Box 394"/>
            <p:cNvSpPr txBox="1">
              <a:spLocks noChangeArrowheads="1"/>
            </p:cNvSpPr>
            <p:nvPr/>
          </p:nvSpPr>
          <p:spPr bwMode="auto">
            <a:xfrm>
              <a:off x="3870640" y="2550831"/>
              <a:ext cx="1614183" cy="274320"/>
            </a:xfrm>
            <a:prstGeom prst="rect">
              <a:avLst/>
            </a:prstGeom>
            <a:noFill/>
            <a:ln algn="ctr" w="9525">
              <a:noFill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buFont charset="0" pitchFamily="34" typeface="Arial"/>
                <a:buChar char="•"/>
                <a:defRPr/>
              </a:pPr>
              <a:r>
                <a:rPr altLang="en-US" kern="0" lang="zh-CN" sz="1200">
                  <a:solidFill>
                    <a:srgbClr val="38383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Arial"/>
                </a:rPr>
                <a:t>添加文字内容</a:t>
              </a:r>
            </a:p>
          </p:txBody>
        </p:sp>
        <p:sp>
          <p:nvSpPr>
            <p:cNvPr id="52" name="Text Box 394"/>
            <p:cNvSpPr txBox="1">
              <a:spLocks noChangeArrowheads="1"/>
            </p:cNvSpPr>
            <p:nvPr/>
          </p:nvSpPr>
          <p:spPr bwMode="auto">
            <a:xfrm>
              <a:off x="3870640" y="2801926"/>
              <a:ext cx="1614183" cy="274320"/>
            </a:xfrm>
            <a:prstGeom prst="rect">
              <a:avLst/>
            </a:prstGeom>
            <a:noFill/>
            <a:ln algn="ctr" w="9525">
              <a:noFill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buFont charset="0" pitchFamily="34" typeface="Arial"/>
                <a:buChar char="•"/>
                <a:defRPr/>
              </a:pPr>
              <a:r>
                <a:rPr altLang="en-US" kern="0" lang="zh-CN" sz="1200">
                  <a:solidFill>
                    <a:srgbClr val="38383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Arial"/>
                </a:rPr>
                <a:t>添加文字内容</a:t>
              </a:r>
            </a:p>
          </p:txBody>
        </p:sp>
        <p:sp>
          <p:nvSpPr>
            <p:cNvPr id="53" name="Text Box 394"/>
            <p:cNvSpPr txBox="1">
              <a:spLocks noChangeArrowheads="1"/>
            </p:cNvSpPr>
            <p:nvPr/>
          </p:nvSpPr>
          <p:spPr bwMode="auto">
            <a:xfrm>
              <a:off x="3870640" y="3059000"/>
              <a:ext cx="1614183" cy="274320"/>
            </a:xfrm>
            <a:prstGeom prst="rect">
              <a:avLst/>
            </a:prstGeom>
            <a:noFill/>
            <a:ln algn="ctr" w="9525">
              <a:noFill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buFont charset="0" pitchFamily="34" typeface="Arial"/>
                <a:buChar char="•"/>
                <a:defRPr/>
              </a:pPr>
              <a:r>
                <a:rPr altLang="en-US" kern="0" lang="zh-CN" sz="1200">
                  <a:solidFill>
                    <a:srgbClr val="38383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Arial"/>
                </a:rPr>
                <a:t>添加文字内容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25791" y="1670297"/>
            <a:ext cx="2820527" cy="2406459"/>
            <a:chOff x="5025791" y="1670297"/>
            <a:chExt cx="2820527" cy="2406459"/>
          </a:xfrm>
        </p:grpSpPr>
        <p:sp>
          <p:nvSpPr>
            <p:cNvPr id="39" name="Chevron 44"/>
            <p:cNvSpPr/>
            <p:nvPr/>
          </p:nvSpPr>
          <p:spPr>
            <a:xfrm>
              <a:off x="5025791" y="1670297"/>
              <a:ext cx="2820527" cy="2406459"/>
            </a:xfrm>
            <a:prstGeom prst="chevron">
              <a:avLst>
                <a:gd fmla="val 38110" name="adj"/>
              </a:avLst>
            </a:prstGeom>
            <a:solidFill>
              <a:schemeClr val="bg1"/>
            </a:solidFill>
            <a:ln algn="ctr" cap="flat" cmpd="sng" w="12700">
              <a:solidFill>
                <a:srgbClr val="383838"/>
              </a:solidFill>
              <a:prstDash val="soli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ctr" rtlCol="0"/>
            <a:lstStyle/>
            <a:p>
              <a:pPr algn="ctr">
                <a:defRPr/>
              </a:pPr>
              <a:endParaRPr kern="0" lang="en-US" smtClean="0" sz="1400">
                <a:solidFill>
                  <a:srgbClr val="383838"/>
                </a:solidFill>
              </a:endParaRPr>
            </a:p>
          </p:txBody>
        </p:sp>
        <p:sp>
          <p:nvSpPr>
            <p:cNvPr id="54" name="Text Box 394"/>
            <p:cNvSpPr txBox="1">
              <a:spLocks noChangeArrowheads="1"/>
            </p:cNvSpPr>
            <p:nvPr/>
          </p:nvSpPr>
          <p:spPr bwMode="auto">
            <a:xfrm>
              <a:off x="6004952" y="2281801"/>
              <a:ext cx="1614183" cy="274320"/>
            </a:xfrm>
            <a:prstGeom prst="rect">
              <a:avLst/>
            </a:prstGeom>
            <a:noFill/>
            <a:ln algn="ctr" w="9525">
              <a:noFill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buFont charset="0" pitchFamily="34" typeface="Arial"/>
                <a:buChar char="•"/>
                <a:defRPr/>
              </a:pPr>
              <a:r>
                <a:rPr altLang="en-US" kern="0" lang="zh-CN" sz="1200">
                  <a:solidFill>
                    <a:srgbClr val="38383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Arial"/>
                </a:rPr>
                <a:t>添加文字内容</a:t>
              </a:r>
            </a:p>
          </p:txBody>
        </p:sp>
        <p:sp>
          <p:nvSpPr>
            <p:cNvPr id="55" name="Text Box 394"/>
            <p:cNvSpPr txBox="1">
              <a:spLocks noChangeArrowheads="1"/>
            </p:cNvSpPr>
            <p:nvPr/>
          </p:nvSpPr>
          <p:spPr bwMode="auto">
            <a:xfrm>
              <a:off x="6004952" y="2550831"/>
              <a:ext cx="1614183" cy="274320"/>
            </a:xfrm>
            <a:prstGeom prst="rect">
              <a:avLst/>
            </a:prstGeom>
            <a:noFill/>
            <a:ln algn="ctr" w="9525">
              <a:noFill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buFont charset="0" pitchFamily="34" typeface="Arial"/>
                <a:buChar char="•"/>
                <a:defRPr/>
              </a:pPr>
              <a:r>
                <a:rPr altLang="en-US" kern="0" lang="zh-CN" sz="1200">
                  <a:solidFill>
                    <a:srgbClr val="38383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Arial"/>
                </a:rPr>
                <a:t>添加文字内容</a:t>
              </a:r>
            </a:p>
          </p:txBody>
        </p:sp>
        <p:sp>
          <p:nvSpPr>
            <p:cNvPr id="56" name="Text Box 394"/>
            <p:cNvSpPr txBox="1">
              <a:spLocks noChangeArrowheads="1"/>
            </p:cNvSpPr>
            <p:nvPr/>
          </p:nvSpPr>
          <p:spPr bwMode="auto">
            <a:xfrm>
              <a:off x="6004952" y="2801926"/>
              <a:ext cx="1614183" cy="274320"/>
            </a:xfrm>
            <a:prstGeom prst="rect">
              <a:avLst/>
            </a:prstGeom>
            <a:noFill/>
            <a:ln algn="ctr" w="9525">
              <a:noFill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buFont charset="0" pitchFamily="34" typeface="Arial"/>
                <a:buChar char="•"/>
                <a:defRPr/>
              </a:pPr>
              <a:r>
                <a:rPr altLang="en-US" kern="0" lang="zh-CN" sz="1200">
                  <a:solidFill>
                    <a:srgbClr val="38383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Arial"/>
                </a:rPr>
                <a:t>添加文字内容</a:t>
              </a:r>
            </a:p>
          </p:txBody>
        </p:sp>
        <p:sp>
          <p:nvSpPr>
            <p:cNvPr id="57" name="Text Box 394"/>
            <p:cNvSpPr txBox="1">
              <a:spLocks noChangeArrowheads="1"/>
            </p:cNvSpPr>
            <p:nvPr/>
          </p:nvSpPr>
          <p:spPr bwMode="auto">
            <a:xfrm>
              <a:off x="6004952" y="3059000"/>
              <a:ext cx="1614183" cy="274320"/>
            </a:xfrm>
            <a:prstGeom prst="rect">
              <a:avLst/>
            </a:prstGeom>
            <a:noFill/>
            <a:ln algn="ctr" w="9525">
              <a:noFill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>
                <a:buFont charset="0" pitchFamily="34" typeface="Arial"/>
                <a:buChar char="•"/>
                <a:defRPr/>
              </a:pPr>
              <a:r>
                <a:rPr altLang="en-US" kern="0" lang="zh-CN" sz="1200">
                  <a:solidFill>
                    <a:srgbClr val="38383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Arial"/>
                </a:rPr>
                <a:t>添加文字内容</a:t>
              </a:r>
            </a:p>
          </p:txBody>
        </p:sp>
      </p:grpSp>
      <p:sp>
        <p:nvSpPr>
          <p:cNvPr id="59" name="Text Box 394"/>
          <p:cNvSpPr txBox="1">
            <a:spLocks noChangeArrowheads="1"/>
          </p:cNvSpPr>
          <p:nvPr/>
        </p:nvSpPr>
        <p:spPr bwMode="auto">
          <a:xfrm>
            <a:off x="1311117" y="1212930"/>
            <a:ext cx="1811473" cy="350520"/>
          </a:xfrm>
          <a:prstGeom prst="rect">
            <a:avLst/>
          </a:prstGeom>
          <a:solidFill>
            <a:srgbClr val="FF6200"/>
          </a:solidFill>
          <a:ln algn="ctr" w="9525">
            <a:noFill/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anchorCtr="0" lIns="91440" tIns="91440" wrap="square">
            <a:spAutoFit/>
          </a:bodyPr>
          <a:lstStyle/>
          <a:p>
            <a:pPr algn="ctr">
              <a:defRPr/>
            </a:pPr>
            <a:r>
              <a:rPr altLang="en-US" kern="0" lang="zh-CN" sz="14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Arial"/>
              </a:rPr>
              <a:t>添加文字内容</a:t>
            </a:r>
          </a:p>
        </p:txBody>
      </p:sp>
      <p:pic>
        <p:nvPicPr>
          <p:cNvPr descr="C:\Users\Administrator\Desktop\SW-0038.png" id="409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451057" y="2952135"/>
            <a:ext cx="2336154" cy="207506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630853898"/>
      </p:ext>
    </p:extLst>
  </p:cSld>
  <p:clrMapOvr>
    <a:masterClrMapping/>
  </p:clrMapOvr>
  <p:transition advTm="1000"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1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2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3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3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4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5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29"/>
      <p:bldP grpId="0" spid="34"/>
      <p:bldP grpId="0" spid="5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3741042" y="2157515"/>
            <a:ext cx="1570038" cy="15700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bIns="45000" lIns="90000" rIns="90000" tIns="67932"/>
          <a:lstStyle>
            <a:lvl1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defTabSz="449263" eaLnBrk="0" fontAlgn="base" hangingPunct="0" indent="-228600" marL="25146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defTabSz="449263" eaLnBrk="0" fontAlgn="base" hangingPunct="0" indent="-228600" marL="29718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defTabSz="449263" eaLnBrk="0" fontAlgn="base" hangingPunct="0" indent="-228600" marL="34290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defTabSz="449263" eaLnBrk="0" fontAlgn="base" hangingPunct="0" indent="-228600" marL="38862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ctr" defTabSz="44926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buNone/>
              <a:defRPr/>
            </a:pPr>
            <a:r>
              <a:rPr altLang="en-US" b="1" kern="0" lang="zh-CN" smtClean="0" sz="2600">
                <a:solidFill>
                  <a:srgbClr val="000000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3972817" y="650974"/>
            <a:ext cx="1136650" cy="1136650"/>
          </a:xfrm>
          <a:prstGeom prst="ellipse">
            <a:avLst/>
          </a:prstGeom>
          <a:solidFill>
            <a:srgbClr val="F37715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bIns="45000" lIns="90000" rIns="90000" tIns="64404"/>
          <a:lstStyle>
            <a:lvl1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defTabSz="449263" eaLnBrk="0" fontAlgn="base" hangingPunct="0" indent="-228600" marL="25146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defTabSz="449263" eaLnBrk="0" fontAlgn="base" hangingPunct="0" indent="-228600" marL="29718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defTabSz="449263" eaLnBrk="0" fontAlgn="base" hangingPunct="0" indent="-228600" marL="34290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defTabSz="449263" eaLnBrk="0" fontAlgn="base" hangingPunct="0" indent="-228600" marL="38862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ctr" defTabSz="44926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</a:pPr>
            <a:r>
              <a:rPr altLang="en-US" b="1" kern="0" lang="zh-CN" sz="2200">
                <a:solidFill>
                  <a:srgbClr val="FFFFFF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5687317" y="3451326"/>
            <a:ext cx="1136650" cy="1136650"/>
          </a:xfrm>
          <a:prstGeom prst="ellipse">
            <a:avLst/>
          </a:prstGeom>
          <a:solidFill>
            <a:srgbClr val="F37715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bIns="45000" lIns="90000" rIns="90000" tIns="64404"/>
          <a:lstStyle>
            <a:lvl1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defTabSz="449263" eaLnBrk="0" fontAlgn="base" hangingPunct="0" indent="-228600" marL="25146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defTabSz="449263" eaLnBrk="0" fontAlgn="base" hangingPunct="0" indent="-228600" marL="29718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defTabSz="449263" eaLnBrk="0" fontAlgn="base" hangingPunct="0" indent="-228600" marL="34290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defTabSz="449263" eaLnBrk="0" fontAlgn="base" hangingPunct="0" indent="-228600" marL="38862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ctr" defTabSz="44926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buNone/>
              <a:defRPr/>
            </a:pPr>
            <a:r>
              <a:rPr altLang="en-US" b="1" kern="0" lang="zh-CN" sz="2200">
                <a:solidFill>
                  <a:srgbClr val="FFFFFF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2151955" y="3451326"/>
            <a:ext cx="1136650" cy="1136650"/>
          </a:xfrm>
          <a:prstGeom prst="ellipse">
            <a:avLst/>
          </a:prstGeom>
          <a:solidFill>
            <a:srgbClr val="F37715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bIns="45000" lIns="90000" rIns="90000" tIns="64404"/>
          <a:lstStyle>
            <a:lvl1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defTabSz="449263" eaLnBrk="0" fontAlgn="base" hangingPunct="0" indent="-228600" marL="25146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defTabSz="449263" eaLnBrk="0" fontAlgn="base" hangingPunct="0" indent="-228600" marL="29718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defTabSz="449263" eaLnBrk="0" fontAlgn="base" hangingPunct="0" indent="-228600" marL="34290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defTabSz="449263" eaLnBrk="0" fontAlgn="base" hangingPunct="0" indent="-228600" marL="38862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ctr" defTabSz="44926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buNone/>
              <a:defRPr/>
            </a:pPr>
            <a:r>
              <a:rPr altLang="en-US" b="1" kern="0" lang="zh-CN" sz="2200">
                <a:solidFill>
                  <a:srgbClr val="FFFFFF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cxnSp>
        <p:nvCxnSpPr>
          <p:cNvPr id="12" name="AutoShape 5"/>
          <p:cNvCxnSpPr>
            <a:cxnSpLocks noChangeShapeType="1"/>
            <a:stCxn id="11" idx="0"/>
            <a:endCxn id="9" idx="3"/>
          </p:cNvCxnSpPr>
          <p:nvPr/>
        </p:nvCxnSpPr>
        <p:spPr bwMode="auto">
          <a:xfrm flipV="1">
            <a:off x="2720286" y="1619349"/>
            <a:ext cx="1419225" cy="183038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tailEnd len="med" type="triangle" w="me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3" name="AutoShape 6"/>
          <p:cNvCxnSpPr>
            <a:cxnSpLocks noChangeShapeType="1"/>
            <a:stCxn id="9" idx="5"/>
            <a:endCxn id="10" idx="0"/>
          </p:cNvCxnSpPr>
          <p:nvPr/>
        </p:nvCxnSpPr>
        <p:spPr bwMode="auto">
          <a:xfrm>
            <a:off x="4941192" y="1619352"/>
            <a:ext cx="1314450" cy="18319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tailEnd len="med" type="triangle" w="me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4" name="AutoShape 7"/>
          <p:cNvCxnSpPr>
            <a:cxnSpLocks noChangeShapeType="1"/>
          </p:cNvCxnSpPr>
          <p:nvPr/>
        </p:nvCxnSpPr>
        <p:spPr bwMode="auto">
          <a:xfrm flipH="1">
            <a:off x="3274317" y="4132364"/>
            <a:ext cx="2425700" cy="158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tailEnd len="med" type="triangle" w="me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1763019" y="765277"/>
            <a:ext cx="1908175" cy="720725"/>
          </a:xfrm>
          <a:prstGeom prst="roundRect">
            <a:avLst>
              <a:gd fmla="val 11741" name="adj"/>
            </a:avLst>
          </a:prstGeom>
          <a:solidFill>
            <a:srgbClr val="DACFC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45000" lIns="90000" rIns="90000" tIns="45000"/>
          <a:lstStyle>
            <a:lvl1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defTabSz="449263" eaLnBrk="0" fontAlgn="base" hangingPunct="0" indent="-228600" marL="25146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defTabSz="449263" eaLnBrk="0" fontAlgn="base" hangingPunct="0" indent="-228600" marL="29718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defTabSz="449263" eaLnBrk="0" fontAlgn="base" hangingPunct="0" indent="-228600" marL="34290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defTabSz="449263" eaLnBrk="0" fontAlgn="base" hangingPunct="0" indent="-228600" marL="38862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ctr" defTabSz="44926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buNone/>
              <a:defRPr/>
            </a:pPr>
            <a:r>
              <a:rPr altLang="en-US" b="1" kern="0" lang="zh-CN">
                <a:solidFill>
                  <a:srgbClr val="000000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16" name="Freeform 9"/>
          <p:cNvSpPr>
            <a:spLocks noChangeArrowheads="1"/>
          </p:cNvSpPr>
          <p:nvPr/>
        </p:nvSpPr>
        <p:spPr bwMode="auto">
          <a:xfrm>
            <a:off x="1778897" y="724001"/>
            <a:ext cx="2581275" cy="155575"/>
          </a:xfrm>
          <a:custGeom>
            <a:gdLst>
              <a:gd fmla="*/ 2147483647 w 7169" name="T0"/>
              <a:gd fmla="*/ 2147483647 h 434" name="T1"/>
              <a:gd fmla="*/ 2147483647 w 7169" name="T2"/>
              <a:gd fmla="*/ 0 h 434" name="T3"/>
              <a:gd fmla="*/ 0 w 7169" name="T4"/>
              <a:gd fmla="*/ 0 h 434" name="T5"/>
              <a:gd fmla="*/ 0 60000 65536" name="T6"/>
              <a:gd fmla="*/ 0 60000 65536" name="T7"/>
              <a:gd fmla="*/ 0 60000 65536" name="T8"/>
              <a:gd fmla="*/ 0 w 7169" name="T9"/>
              <a:gd fmla="*/ 0 h 434" name="T10"/>
              <a:gd fmla="*/ 7169 w 7169" name="T11"/>
              <a:gd fmla="*/ 434 h 434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432" w="7169">
                <a:moveTo>
                  <a:pt x="7168" y="433"/>
                </a:moveTo>
                <a:lnTo>
                  <a:pt x="6622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bg1"/>
            </a:solidFill>
            <a:round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buNone/>
            </a:pPr>
            <a:endParaRPr altLang="en-US" lang="zh-CN" smtClean="0">
              <a:solidFill>
                <a:prstClr val="white"/>
              </a:solidFill>
              <a:latin charset="0" pitchFamily="34" typeface="Arial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6944621" y="2649640"/>
            <a:ext cx="1908175" cy="720725"/>
          </a:xfrm>
          <a:prstGeom prst="roundRect">
            <a:avLst>
              <a:gd fmla="val 11741" name="adj"/>
            </a:avLst>
          </a:prstGeom>
          <a:solidFill>
            <a:srgbClr val="DACFC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45000" lIns="90000" rIns="90000" tIns="45000"/>
          <a:lstStyle>
            <a:lvl1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defTabSz="449263" eaLnBrk="0" fontAlgn="base" hangingPunct="0" indent="-228600" marL="25146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defTabSz="449263" eaLnBrk="0" fontAlgn="base" hangingPunct="0" indent="-228600" marL="29718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defTabSz="449263" eaLnBrk="0" fontAlgn="base" hangingPunct="0" indent="-228600" marL="34290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defTabSz="449263" eaLnBrk="0" fontAlgn="base" hangingPunct="0" indent="-228600" marL="38862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ctr" defTabSz="44926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</a:pPr>
            <a:r>
              <a:rPr altLang="en-US" b="1" kern="0" lang="zh-CN">
                <a:solidFill>
                  <a:srgbClr val="000000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sp>
        <p:nvSpPr>
          <p:cNvPr id="18" name="Freeform 13"/>
          <p:cNvSpPr>
            <a:spLocks noChangeArrowheads="1"/>
          </p:cNvSpPr>
          <p:nvPr/>
        </p:nvSpPr>
        <p:spPr bwMode="auto">
          <a:xfrm>
            <a:off x="6400107" y="3427514"/>
            <a:ext cx="2492375" cy="238125"/>
          </a:xfrm>
          <a:custGeom>
            <a:gdLst>
              <a:gd fmla="*/ 0 w 6924" name="T0"/>
              <a:gd fmla="*/ 2147483647 h 662" name="T1"/>
              <a:gd fmla="*/ 2147483647 w 6924" name="T2"/>
              <a:gd fmla="*/ 0 h 662" name="T3"/>
              <a:gd fmla="*/ 2147483647 w 6924" name="T4"/>
              <a:gd fmla="*/ 0 h 662" name="T5"/>
              <a:gd fmla="*/ 0 60000 65536" name="T6"/>
              <a:gd fmla="*/ 0 60000 65536" name="T7"/>
              <a:gd fmla="*/ 0 60000 65536" name="T8"/>
              <a:gd fmla="*/ 0 w 6924" name="T9"/>
              <a:gd fmla="*/ 0 h 662" name="T10"/>
              <a:gd fmla="*/ 6924 w 6924" name="T11"/>
              <a:gd fmla="*/ 662 h 662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662" w="6924">
                <a:moveTo>
                  <a:pt x="0" y="661"/>
                </a:moveTo>
                <a:lnTo>
                  <a:pt x="661" y="0"/>
                </a:lnTo>
                <a:lnTo>
                  <a:pt x="6923" y="0"/>
                </a:lnTo>
              </a:path>
            </a:pathLst>
          </a:custGeom>
          <a:noFill/>
          <a:ln w="9525">
            <a:solidFill>
              <a:schemeClr val="bg1"/>
            </a:solidFill>
            <a:round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buNone/>
            </a:pPr>
            <a:endParaRPr altLang="en-US" lang="zh-CN" smtClean="0">
              <a:solidFill>
                <a:prstClr val="white"/>
              </a:solidFill>
              <a:latin charset="0" pitchFamily="34" typeface="Arial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206974"/>
            <a:ext cx="3505200" cy="444000"/>
          </a:xfrm>
          <a:custGeom>
            <a:gdLst>
              <a:gd fmla="*/ 0 w 3505200" name="connsiteX0"/>
              <a:gd fmla="*/ 0 h 444000" name="connsiteY0"/>
              <a:gd fmla="*/ 3505200 w 3505200" name="connsiteX1"/>
              <a:gd fmla="*/ 0 h 444000" name="connsiteY1"/>
              <a:gd fmla="*/ 3253740 w 3505200" name="connsiteX2"/>
              <a:gd fmla="*/ 257846 h 444000" name="connsiteY2"/>
              <a:gd fmla="*/ 3505200 w 3505200" name="connsiteX3"/>
              <a:gd fmla="*/ 444000 h 444000" name="connsiteY3"/>
              <a:gd fmla="*/ 0 w 3505200" name="connsiteX4"/>
              <a:gd fmla="*/ 444000 h 444000" name="connsiteY4"/>
              <a:gd fmla="*/ 0 w 3505200" name="connsiteX5"/>
              <a:gd fmla="*/ 0 h 44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4000" w="35052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9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pPr>
              <a:defRPr/>
            </a:pPr>
            <a:r>
              <a:rPr altLang="en-US" lang="zh-CN" smtClean="0">
                <a:solidFill>
                  <a:prstClr val="white"/>
                </a:solidFill>
              </a:rPr>
              <a:t>单击此处添加标题</a:t>
            </a:r>
          </a:p>
        </p:txBody>
      </p:sp>
      <p:sp>
        <p:nvSpPr>
          <p:cNvPr id="25" name="Freeform 13"/>
          <p:cNvSpPr>
            <a:spLocks noChangeArrowheads="1"/>
          </p:cNvSpPr>
          <p:nvPr/>
        </p:nvSpPr>
        <p:spPr bwMode="auto">
          <a:xfrm flipH="1">
            <a:off x="415676" y="3489424"/>
            <a:ext cx="2033140" cy="238125"/>
          </a:xfrm>
          <a:custGeom>
            <a:gdLst>
              <a:gd fmla="*/ 0 w 6924" name="T0"/>
              <a:gd fmla="*/ 2147483647 h 662" name="T1"/>
              <a:gd fmla="*/ 2147483647 w 6924" name="T2"/>
              <a:gd fmla="*/ 0 h 662" name="T3"/>
              <a:gd fmla="*/ 2147483647 w 6924" name="T4"/>
              <a:gd fmla="*/ 0 h 662" name="T5"/>
              <a:gd fmla="*/ 0 60000 65536" name="T6"/>
              <a:gd fmla="*/ 0 60000 65536" name="T7"/>
              <a:gd fmla="*/ 0 60000 65536" name="T8"/>
              <a:gd fmla="*/ 0 w 6924" name="T9"/>
              <a:gd fmla="*/ 0 h 662" name="T10"/>
              <a:gd fmla="*/ 6924 w 6924" name="T11"/>
              <a:gd fmla="*/ 662 h 662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662" w="6924">
                <a:moveTo>
                  <a:pt x="0" y="661"/>
                </a:moveTo>
                <a:lnTo>
                  <a:pt x="661" y="0"/>
                </a:lnTo>
                <a:lnTo>
                  <a:pt x="6923" y="0"/>
                </a:lnTo>
              </a:path>
            </a:pathLst>
          </a:custGeom>
          <a:noFill/>
          <a:ln w="9525">
            <a:solidFill>
              <a:schemeClr val="bg1"/>
            </a:solidFill>
            <a:round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buNone/>
            </a:pPr>
            <a:endParaRPr altLang="en-US" lang="zh-CN" smtClean="0">
              <a:solidFill>
                <a:prstClr val="white"/>
              </a:solidFill>
              <a:latin charset="0" pitchFamily="34" typeface="Arial"/>
            </a:endParaRP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415676" y="2730602"/>
            <a:ext cx="1908175" cy="720725"/>
          </a:xfrm>
          <a:prstGeom prst="roundRect">
            <a:avLst>
              <a:gd fmla="val 11741" name="adj"/>
            </a:avLst>
          </a:prstGeom>
          <a:solidFill>
            <a:srgbClr val="DACFCF">
              <a:alpha val="50195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45000" lIns="90000" rIns="90000" tIns="45000"/>
          <a:lstStyle>
            <a:lvl1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defTabSz="449263" eaLnBrk="0" fontAlgn="base" hangingPunct="0" indent="-228600" marL="25146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defTabSz="449263" eaLnBrk="0" fontAlgn="base" hangingPunct="0" indent="-228600" marL="29718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defTabSz="449263" eaLnBrk="0" fontAlgn="base" hangingPunct="0" indent="-228600" marL="34290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defTabSz="449263" eaLnBrk="0" fontAlgn="base" hangingPunct="0" indent="-228600" marL="38862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ctr" defTabSz="44926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</a:pPr>
            <a:r>
              <a:rPr altLang="en-US" b="1" kern="0" lang="zh-CN">
                <a:solidFill>
                  <a:srgbClr val="000000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</a:t>
            </a:r>
          </a:p>
        </p:txBody>
      </p:sp>
      <p:pic>
        <p:nvPicPr>
          <p:cNvPr descr="C:\Users\Administrator\Desktop\2.png" id="20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619167" y="258015"/>
            <a:ext cx="1167948" cy="136133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022357830"/>
      </p:ext>
    </p:extLst>
  </p:cSld>
  <p:clrMapOvr>
    <a:masterClrMapping/>
  </p:clrMapOvr>
  <mc:AlternateContent>
    <mc:Choice Requires="p14">
      <p:transition advTm="1000" p14:dur="800" spd="slow">
        <p:circle/>
      </p:transition>
    </mc:Choice>
    <mc:Fallback>
      <p:transition advTm="1000"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3" presetSubtype="16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1" presetSubtype="1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00" id="1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2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2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32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4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grpId="0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5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grpId="0" id="6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grpId="0" id="6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fill="hold" grpId="0" id="7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5"/>
      <p:bldP grpId="0" spid="16"/>
      <p:bldP grpId="0" spid="17"/>
      <p:bldP grpId="0" spid="18"/>
      <p:bldP grpId="0" spid="24"/>
      <p:bldP grpId="0" spid="19"/>
      <p:bldP grpId="0" spid="25"/>
      <p:bldP grpId="0" spid="2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gdLst>
              <a:gd fmla="*/ 0 w 3505200" name="connsiteX0"/>
              <a:gd fmla="*/ 0 h 444000" name="connsiteY0"/>
              <a:gd fmla="*/ 3505200 w 3505200" name="connsiteX1"/>
              <a:gd fmla="*/ 0 h 444000" name="connsiteY1"/>
              <a:gd fmla="*/ 3253740 w 3505200" name="connsiteX2"/>
              <a:gd fmla="*/ 257846 h 444000" name="connsiteY2"/>
              <a:gd fmla="*/ 3505200 w 3505200" name="connsiteX3"/>
              <a:gd fmla="*/ 444000 h 444000" name="connsiteY3"/>
              <a:gd fmla="*/ 0 w 3505200" name="connsiteX4"/>
              <a:gd fmla="*/ 444000 h 444000" name="connsiteY4"/>
              <a:gd fmla="*/ 0 w 3505200" name="connsiteX5"/>
              <a:gd fmla="*/ 0 h 44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4000" w="35052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>
                <a:solidFill>
                  <a:prstClr val="white"/>
                </a:solidFill>
              </a:rPr>
              <a:t>单击此处添加标题</a:t>
            </a:r>
          </a:p>
        </p:txBody>
      </p:sp>
      <p:sp>
        <p:nvSpPr>
          <p:cNvPr id="28" name="Freeform 46"/>
          <p:cNvSpPr/>
          <p:nvPr/>
        </p:nvSpPr>
        <p:spPr bwMode="auto">
          <a:xfrm>
            <a:off x="899592" y="3400139"/>
            <a:ext cx="3400152" cy="656109"/>
          </a:xfrm>
          <a:custGeom>
            <a:cxnLst>
              <a:cxn ang="0">
                <a:pos x="700" y="0"/>
              </a:cxn>
              <a:cxn ang="0">
                <a:pos x="100" y="0"/>
              </a:cxn>
              <a:cxn ang="0">
                <a:pos x="0" y="170"/>
              </a:cxn>
              <a:cxn ang="0">
                <a:pos x="799" y="170"/>
              </a:cxn>
              <a:cxn ang="0">
                <a:pos x="700" y="0"/>
              </a:cxn>
            </a:cxnLst>
            <a:rect b="b" l="0" r="r" t="0"/>
            <a:pathLst>
              <a:path h="170" w="799">
                <a:moveTo>
                  <a:pt x="700" y="0"/>
                </a:moveTo>
                <a:lnTo>
                  <a:pt x="100" y="0"/>
                </a:lnTo>
                <a:lnTo>
                  <a:pt x="0" y="170"/>
                </a:lnTo>
                <a:lnTo>
                  <a:pt x="799" y="170"/>
                </a:lnTo>
                <a:lnTo>
                  <a:pt x="700" y="0"/>
                </a:lnTo>
                <a:close/>
              </a:path>
            </a:pathLst>
          </a:custGeom>
          <a:solidFill>
            <a:srgbClr val="FF6200"/>
          </a:solidFill>
          <a:ln w="9525">
            <a:noFill/>
            <a:round/>
          </a:ln>
          <a:effectLst>
            <a:glow rad="63500">
              <a:srgbClr val="FF6200">
                <a:alpha val="40000"/>
              </a:srgbClr>
            </a:glo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>
              <a:defRPr/>
            </a:pPr>
            <a:endParaRPr kern="0" lang="en-US" smtClean="0" sz="1400">
              <a:solidFill>
                <a:srgbClr val="383838"/>
              </a:solidFill>
            </a:endParaRPr>
          </a:p>
        </p:txBody>
      </p:sp>
      <p:sp>
        <p:nvSpPr>
          <p:cNvPr id="31" name="Rectangle 9"/>
          <p:cNvSpPr/>
          <p:nvPr/>
        </p:nvSpPr>
        <p:spPr>
          <a:xfrm>
            <a:off x="1355067" y="3594034"/>
            <a:ext cx="2405388" cy="27432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200">
                <a:solidFill>
                  <a:prstClr val="whit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Arial"/>
              </a:rPr>
              <a:t>单击添加文字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44297" y="2551055"/>
            <a:ext cx="2310742" cy="656109"/>
            <a:chOff x="1444297" y="2551055"/>
            <a:chExt cx="2310742" cy="656109"/>
          </a:xfrm>
        </p:grpSpPr>
        <p:sp>
          <p:nvSpPr>
            <p:cNvPr id="27" name="Freeform 45"/>
            <p:cNvSpPr/>
            <p:nvPr/>
          </p:nvSpPr>
          <p:spPr bwMode="auto">
            <a:xfrm>
              <a:off x="1444297" y="2551055"/>
              <a:ext cx="2310742" cy="656109"/>
            </a:xfrm>
            <a:custGeom>
              <a:cxnLst>
                <a:cxn ang="0">
                  <a:pos x="444" y="0"/>
                </a:cxn>
                <a:cxn ang="0">
                  <a:pos x="99" y="0"/>
                </a:cxn>
                <a:cxn ang="0">
                  <a:pos x="0" y="170"/>
                </a:cxn>
                <a:cxn ang="0">
                  <a:pos x="543" y="170"/>
                </a:cxn>
                <a:cxn ang="0">
                  <a:pos x="444" y="0"/>
                </a:cxn>
              </a:cxnLst>
              <a:rect b="b" l="0" r="r" t="0"/>
              <a:pathLst>
                <a:path h="170" w="543">
                  <a:moveTo>
                    <a:pt x="444" y="0"/>
                  </a:moveTo>
                  <a:lnTo>
                    <a:pt x="99" y="0"/>
                  </a:lnTo>
                  <a:lnTo>
                    <a:pt x="0" y="170"/>
                  </a:lnTo>
                  <a:lnTo>
                    <a:pt x="543" y="17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598D3E"/>
            </a:solidFill>
            <a:ln w="9525">
              <a:noFill/>
              <a:round/>
            </a:ln>
            <a:effectLst>
              <a:glow rad="63500">
                <a:srgbClr val="598D3E">
                  <a:alpha val="40000"/>
                </a:srgbClr>
              </a:glo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 sz="1400">
                <a:solidFill>
                  <a:srgbClr val="383838"/>
                </a:solidFill>
              </a:endParaRPr>
            </a:p>
          </p:txBody>
        </p:sp>
        <p:sp>
          <p:nvSpPr>
            <p:cNvPr id="35" name="Rectangle 11"/>
            <p:cNvSpPr/>
            <p:nvPr/>
          </p:nvSpPr>
          <p:spPr>
            <a:xfrm>
              <a:off x="1828965" y="2726799"/>
              <a:ext cx="1536577" cy="274320"/>
            </a:xfrm>
            <a:prstGeom prst="rect">
              <a:avLst/>
            </a:prstGeom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prstClr val="white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Arial"/>
                </a:rPr>
                <a:t>单击添加文字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84745" y="1393215"/>
            <a:ext cx="1229843" cy="968728"/>
            <a:chOff x="1984745" y="1393215"/>
            <a:chExt cx="1229843" cy="968728"/>
          </a:xfrm>
        </p:grpSpPr>
        <p:sp>
          <p:nvSpPr>
            <p:cNvPr id="30" name="Freeform 48"/>
            <p:cNvSpPr/>
            <p:nvPr/>
          </p:nvSpPr>
          <p:spPr bwMode="auto">
            <a:xfrm>
              <a:off x="1984745" y="1393215"/>
              <a:ext cx="1229843" cy="968728"/>
            </a:xfrm>
            <a:custGeom>
              <a:cxnLst>
                <a:cxn ang="0">
                  <a:pos x="145" y="0"/>
                </a:cxn>
                <a:cxn ang="0">
                  <a:pos x="0" y="251"/>
                </a:cxn>
                <a:cxn ang="0">
                  <a:pos x="289" y="251"/>
                </a:cxn>
                <a:cxn ang="0">
                  <a:pos x="145" y="0"/>
                </a:cxn>
              </a:cxnLst>
              <a:rect b="b" l="0" r="r" t="0"/>
              <a:pathLst>
                <a:path h="251" w="289">
                  <a:moveTo>
                    <a:pt x="145" y="0"/>
                  </a:moveTo>
                  <a:lnTo>
                    <a:pt x="0" y="251"/>
                  </a:lnTo>
                  <a:lnTo>
                    <a:pt x="289" y="25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>
                <a:defRPr/>
              </a:pPr>
              <a:endParaRPr kern="0" lang="en-US" smtClean="0" sz="1400">
                <a:solidFill>
                  <a:srgbClr val="383838"/>
                </a:solidFill>
              </a:endParaRPr>
            </a:p>
          </p:txBody>
        </p:sp>
        <p:sp>
          <p:nvSpPr>
            <p:cNvPr id="36" name="Rectangle 12"/>
            <p:cNvSpPr/>
            <p:nvPr/>
          </p:nvSpPr>
          <p:spPr>
            <a:xfrm>
              <a:off x="2028478" y="1936427"/>
              <a:ext cx="1164461" cy="274320"/>
            </a:xfrm>
            <a:prstGeom prst="rect">
              <a:avLst/>
            </a:prstGeom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mtClean="0" sz="1200">
                  <a:solidFill>
                    <a:prstClr val="white"/>
                  </a:solidFill>
                  <a:effectLst>
                    <a:outerShdw algn="l" blurRad="50800" dist="38100" rotWithShape="0">
                      <a:prstClr val="black">
                        <a:alpha val="40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  <a:cs charset="0" pitchFamily="34" typeface="Arial"/>
                </a:rPr>
                <a:t>添加文字</a:t>
              </a:r>
            </a:p>
          </p:txBody>
        </p:sp>
      </p:grpSp>
      <p:sp>
        <p:nvSpPr>
          <p:cNvPr id="37" name="Line 21"/>
          <p:cNvSpPr>
            <a:spLocks noChangeShapeType="1"/>
          </p:cNvSpPr>
          <p:nvPr/>
        </p:nvSpPr>
        <p:spPr bwMode="auto">
          <a:xfrm flipH="1">
            <a:off x="2915816" y="1877576"/>
            <a:ext cx="4497914" cy="0"/>
          </a:xfrm>
          <a:prstGeom prst="line">
            <a:avLst/>
          </a:prstGeom>
          <a:noFill/>
          <a:ln cap="rnd" w="25400">
            <a:solidFill>
              <a:srgbClr val="0875F8"/>
            </a:solidFill>
            <a:prstDash val="sysDot"/>
            <a:round/>
            <a:headEnd len="med" type="triangle" w="med"/>
            <a:tailEnd len="med" type="oval" w="me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altLang="en-US" kern="0" lang="zh-CN" smtClean="0" sz="1400">
              <a:solidFill>
                <a:srgbClr val="000000"/>
              </a:solidFill>
              <a:latin typeface="Arial"/>
              <a:ea typeface="微软雅黑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64872" y="1887166"/>
            <a:ext cx="2160240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100">
                <a:solidFill>
                  <a:srgbClr val="00B0F0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 添加文字内容</a:t>
            </a:r>
          </a:p>
          <a:p>
            <a:r>
              <a:rPr altLang="en-US" lang="zh-CN" sz="1100">
                <a:solidFill>
                  <a:srgbClr val="00B0F0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 添加文字内容</a:t>
            </a:r>
          </a:p>
        </p:txBody>
      </p:sp>
      <p:sp>
        <p:nvSpPr>
          <p:cNvPr id="38" name="矩形 37"/>
          <p:cNvSpPr/>
          <p:nvPr/>
        </p:nvSpPr>
        <p:spPr>
          <a:xfrm>
            <a:off x="5985872" y="1517030"/>
            <a:ext cx="1610464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00B0F0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</a:t>
            </a: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 flipH="1">
            <a:off x="3563888" y="2806887"/>
            <a:ext cx="3849842" cy="17097"/>
          </a:xfrm>
          <a:prstGeom prst="line">
            <a:avLst/>
          </a:prstGeom>
          <a:noFill/>
          <a:ln cap="rnd" w="25400">
            <a:solidFill>
              <a:srgbClr val="598D3E"/>
            </a:solidFill>
            <a:prstDash val="sysDot"/>
            <a:round/>
            <a:headEnd len="med" type="triangle" w="med"/>
            <a:tailEnd len="med" type="oval" w="me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altLang="en-US" kern="0" lang="zh-CN" smtClean="0" sz="1400">
              <a:solidFill>
                <a:srgbClr val="000000"/>
              </a:solidFill>
              <a:latin typeface="Arial"/>
              <a:ea typeface="微软雅黑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985872" y="2439309"/>
            <a:ext cx="1656184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598D3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</a:t>
            </a:r>
          </a:p>
        </p:txBody>
      </p:sp>
      <p:sp>
        <p:nvSpPr>
          <p:cNvPr id="44" name="矩形 43"/>
          <p:cNvSpPr/>
          <p:nvPr/>
        </p:nvSpPr>
        <p:spPr>
          <a:xfrm>
            <a:off x="5564872" y="2843071"/>
            <a:ext cx="2160240" cy="42672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altLang="en-US" lang="zh-CN" sz="1100">
                <a:solidFill>
                  <a:srgbClr val="598D3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 添加文字内容</a:t>
            </a:r>
          </a:p>
          <a:p>
            <a:r>
              <a:rPr altLang="en-US" lang="zh-CN" sz="1100">
                <a:solidFill>
                  <a:srgbClr val="598D3E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 添加文字内容</a:t>
            </a:r>
          </a:p>
        </p:txBody>
      </p:sp>
      <p:sp>
        <p:nvSpPr>
          <p:cNvPr id="45" name="Line 21"/>
          <p:cNvSpPr>
            <a:spLocks noChangeShapeType="1"/>
          </p:cNvSpPr>
          <p:nvPr/>
        </p:nvSpPr>
        <p:spPr bwMode="auto">
          <a:xfrm flipH="1" flipV="1">
            <a:off x="4067944" y="3761739"/>
            <a:ext cx="3345786" cy="500"/>
          </a:xfrm>
          <a:prstGeom prst="line">
            <a:avLst/>
          </a:prstGeom>
          <a:noFill/>
          <a:ln cap="rnd" w="25400">
            <a:solidFill>
              <a:srgbClr val="FF6200"/>
            </a:solidFill>
            <a:prstDash val="sysDot"/>
            <a:round/>
            <a:headEnd len="med" type="triangle" w="med"/>
            <a:tailEnd len="med" type="oval" w="med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altLang="en-US" kern="0" lang="zh-CN" smtClean="0" sz="1400">
              <a:solidFill>
                <a:srgbClr val="000000"/>
              </a:solidFill>
              <a:latin typeface="Arial"/>
              <a:ea typeface="微软雅黑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985872" y="3392906"/>
            <a:ext cx="1656184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FF6200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</a:t>
            </a:r>
          </a:p>
        </p:txBody>
      </p:sp>
      <p:sp>
        <p:nvSpPr>
          <p:cNvPr id="47" name="矩形 46"/>
          <p:cNvSpPr/>
          <p:nvPr/>
        </p:nvSpPr>
        <p:spPr>
          <a:xfrm>
            <a:off x="5564872" y="3796669"/>
            <a:ext cx="2160240" cy="42672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altLang="en-US" lang="zh-CN" sz="1100">
                <a:solidFill>
                  <a:srgbClr val="FF6200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 添加文字内容</a:t>
            </a:r>
          </a:p>
          <a:p>
            <a:r>
              <a:rPr altLang="en-US" lang="zh-CN" sz="1100">
                <a:solidFill>
                  <a:srgbClr val="FF6200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  添加文字内容</a:t>
            </a:r>
          </a:p>
        </p:txBody>
      </p:sp>
    </p:spTree>
    <p:extLst>
      <p:ext uri="{BB962C8B-B14F-4D97-AF65-F5344CB8AC3E}">
        <p14:creationId val="3301758325"/>
      </p:ext>
    </p:extLst>
  </p:cSld>
  <p:clrMapOvr>
    <a:masterClrMapping/>
  </p:clrMapOvr>
  <p:transition advTm="1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5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28"/>
      <p:bldP grpId="0" spid="31"/>
      <p:bldP grpId="0" spid="37"/>
      <p:bldP grpId="0" spid="5"/>
      <p:bldP grpId="0" spid="38"/>
      <p:bldP grpId="0" spid="42"/>
      <p:bldP grpId="0" spid="43"/>
      <p:bldP grpId="0" spid="44"/>
      <p:bldP grpId="0" spid="45"/>
      <p:bldP grpId="0" spid="46"/>
      <p:bldP grpId="0" spid="4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gdLst>
              <a:gd fmla="*/ 0 w 3505200" name="connsiteX0"/>
              <a:gd fmla="*/ 0 h 444000" name="connsiteY0"/>
              <a:gd fmla="*/ 3505200 w 3505200" name="connsiteX1"/>
              <a:gd fmla="*/ 0 h 444000" name="connsiteY1"/>
              <a:gd fmla="*/ 3253740 w 3505200" name="connsiteX2"/>
              <a:gd fmla="*/ 257846 h 444000" name="connsiteY2"/>
              <a:gd fmla="*/ 3505200 w 3505200" name="connsiteX3"/>
              <a:gd fmla="*/ 444000 h 444000" name="connsiteY3"/>
              <a:gd fmla="*/ 0 w 3505200" name="connsiteX4"/>
              <a:gd fmla="*/ 444000 h 444000" name="connsiteY4"/>
              <a:gd fmla="*/ 0 w 3505200" name="connsiteX5"/>
              <a:gd fmla="*/ 0 h 44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4000" w="35052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>
                <a:solidFill>
                  <a:prstClr val="white"/>
                </a:solidFill>
              </a:rPr>
              <a:t>单击此处添加标题</a:t>
            </a: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1408112" y="1812974"/>
            <a:ext cx="1102235" cy="954375"/>
          </a:xfrm>
          <a:prstGeom prst="hexagon">
            <a:avLst>
              <a:gd fmla="val 28873" name="adj"/>
              <a:gd fmla="val 115470" name="vf"/>
            </a:avLst>
          </a:prstGeom>
          <a:solidFill>
            <a:srgbClr val="808000">
              <a:alpha val="92000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6990" lIns="90170" rIns="90170" tIns="46990"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r>
              <a:rPr altLang="zh-CN" lang="zh-CN" smtClean="0">
                <a:solidFill>
                  <a:srgbClr val="FFFFFF"/>
                </a:solidFill>
                <a:latin charset="0" pitchFamily="34" typeface="Arial"/>
                <a:ea charset="-122" pitchFamily="49" typeface="黑体"/>
              </a:rPr>
              <a:t>标题</a:t>
            </a:r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3166556" y="1812974"/>
            <a:ext cx="1102235" cy="954375"/>
          </a:xfrm>
          <a:prstGeom prst="hexagon">
            <a:avLst>
              <a:gd fmla="val 28873" name="adj"/>
              <a:gd fmla="val 115470" name="vf"/>
            </a:avLst>
          </a:prstGeom>
          <a:solidFill>
            <a:srgbClr val="008080">
              <a:alpha val="92000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6990" lIns="90170" rIns="90170" tIns="46990"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r>
              <a:rPr altLang="zh-CN" lang="zh-CN" smtClean="0">
                <a:solidFill>
                  <a:srgbClr val="FFFFFF"/>
                </a:solidFill>
                <a:latin charset="0" pitchFamily="34" typeface="Arial"/>
                <a:ea charset="-122" pitchFamily="49" typeface="黑体"/>
              </a:rPr>
              <a:t>标题</a:t>
            </a:r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2286723" y="1311959"/>
            <a:ext cx="1102235" cy="954375"/>
          </a:xfrm>
          <a:prstGeom prst="hexagon">
            <a:avLst>
              <a:gd fmla="val 28873" name="adj"/>
              <a:gd fmla="val 115470" name="vf"/>
            </a:avLst>
          </a:prstGeom>
          <a:solidFill>
            <a:srgbClr val="FF66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6990" lIns="90170" rIns="90170" tIns="46990"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r>
              <a:rPr altLang="zh-CN" lang="zh-CN" smtClean="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286723" y="2312770"/>
            <a:ext cx="1102235" cy="954374"/>
          </a:xfrm>
          <a:prstGeom prst="hexagon">
            <a:avLst>
              <a:gd fmla="val 28873" name="adj"/>
              <a:gd fmla="val 115470" name="vf"/>
            </a:avLst>
          </a:prstGeom>
          <a:solidFill>
            <a:srgbClr val="CC0066">
              <a:alpha val="92000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6990" lIns="90170" rIns="90170" tIns="46990"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r>
              <a:rPr altLang="zh-CN" lang="zh-CN" smtClean="0">
                <a:solidFill>
                  <a:srgbClr val="FFFFFF"/>
                </a:solidFill>
                <a:latin charset="0" pitchFamily="34" typeface="Arial"/>
                <a:ea charset="-122" pitchFamily="49" typeface="黑体"/>
              </a:rPr>
              <a:t>标题</a:t>
            </a:r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2286723" y="3309913"/>
            <a:ext cx="1102235" cy="954374"/>
          </a:xfrm>
          <a:prstGeom prst="hexagon">
            <a:avLst>
              <a:gd fmla="val 28873" name="adj"/>
              <a:gd fmla="val 115470" name="vf"/>
            </a:avLst>
          </a:prstGeom>
          <a:solidFill>
            <a:srgbClr val="FF66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6990" lIns="90170" rIns="90170" tIns="46990"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r>
              <a:rPr altLang="zh-CN" lang="zh-CN" smtClean="0">
                <a:solidFill>
                  <a:srgbClr val="FFFFFF"/>
                </a:solidFill>
                <a:latin charset="0" pitchFamily="34" typeface="Arial"/>
                <a:ea charset="-122" pitchFamily="49" typeface="黑体"/>
              </a:rPr>
              <a:t>标题</a:t>
            </a:r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1408112" y="2811340"/>
            <a:ext cx="1102235" cy="954374"/>
          </a:xfrm>
          <a:prstGeom prst="hexagon">
            <a:avLst>
              <a:gd fmla="val 28873" name="adj"/>
              <a:gd fmla="val 115470" name="vf"/>
            </a:avLst>
          </a:prstGeom>
          <a:solidFill>
            <a:srgbClr val="008080">
              <a:alpha val="92000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6990" lIns="90170" rIns="90170" tIns="46990"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r>
              <a:rPr altLang="zh-CN" lang="zh-CN" smtClean="0">
                <a:solidFill>
                  <a:srgbClr val="FFFFFF"/>
                </a:solidFill>
                <a:latin charset="0" pitchFamily="34" typeface="Arial"/>
                <a:ea charset="-122" pitchFamily="49" typeface="黑体"/>
              </a:rPr>
              <a:t>标题</a:t>
            </a:r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5076056" y="1769775"/>
            <a:ext cx="2304256" cy="1995148"/>
          </a:xfrm>
          <a:prstGeom prst="hexagon">
            <a:avLst>
              <a:gd fmla="val 28873" name="adj"/>
              <a:gd fmla="val 115470" name="vf"/>
            </a:avLst>
          </a:prstGeom>
          <a:solidFill>
            <a:srgbClr val="808000">
              <a:alpha val="92000"/>
            </a:srgb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6990" lIns="90170" rIns="90170" tIns="46990"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itchFamily="34" typeface="Arial"/>
              <a:buNone/>
            </a:pPr>
            <a:r>
              <a:rPr altLang="zh-CN" lang="zh-CN" smtClean="0">
                <a:solidFill>
                  <a:srgbClr val="FFFFFF"/>
                </a:solidFill>
                <a:latin charset="0" pitchFamily="34" typeface="Arial"/>
                <a:ea charset="-122" pitchFamily="49" typeface="黑体"/>
              </a:rPr>
              <a:t>标题</a:t>
            </a: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3164927" y="2852776"/>
            <a:ext cx="998988" cy="871502"/>
          </a:xfrm>
          <a:prstGeom prst="hexagon">
            <a:avLst>
              <a:gd fmla="val 28657" name="adj"/>
              <a:gd fmla="val 115470" name="vf"/>
            </a:avLst>
          </a:prstGeom>
          <a:noFill/>
          <a:ln w="9525">
            <a:solidFill>
              <a:srgbClr val="DACFCF"/>
            </a:solidFill>
            <a:round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45000" lIns="90000" rIns="90000" tIns="60876"/>
          <a:lstStyle>
            <a:lvl1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1pPr>
            <a:lvl2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2pPr>
            <a:lvl3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3pPr>
            <a:lvl4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4pPr>
            <a:lvl5pPr eaLnBrk="0"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5pPr>
            <a:lvl6pPr defTabSz="449263" eaLnBrk="0" fontAlgn="base" hangingPunct="0" indent="-228600" marL="25146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6pPr>
            <a:lvl7pPr defTabSz="449263" eaLnBrk="0" fontAlgn="base" hangingPunct="0" indent="-228600" marL="29718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7pPr>
            <a:lvl8pPr defTabSz="449263" eaLnBrk="0" fontAlgn="base" hangingPunct="0" indent="-228600" marL="34290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8pPr>
            <a:lvl9pPr defTabSz="449263" eaLnBrk="0" fontAlgn="base" hangingPunct="0" indent="-228600" marL="388620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tabLst>
                <a:tab pos="723900"/>
                <a:tab pos="1447800"/>
              </a:tabLs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</a:defRPr>
            </a:lvl9pPr>
          </a:lstStyle>
          <a:p>
            <a:pPr algn="ctr" defTabSz="449263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charset="0" pitchFamily="18" typeface="Times New Roman"/>
              <a:buNone/>
              <a:defRPr/>
            </a:pPr>
            <a:r>
              <a:rPr altLang="zh-CN" kern="0" lang="en-US" smtClean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45" name="AutoShape 9"/>
          <p:cNvCxnSpPr>
            <a:cxnSpLocks noChangeShapeType="1"/>
          </p:cNvCxnSpPr>
          <p:nvPr/>
        </p:nvCxnSpPr>
        <p:spPr bwMode="auto">
          <a:xfrm>
            <a:off x="3717671" y="3243106"/>
            <a:ext cx="1819275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</p:spTree>
    <p:extLst>
      <p:ext uri="{BB962C8B-B14F-4D97-AF65-F5344CB8AC3E}">
        <p14:creationId val="1889821862"/>
      </p:ext>
    </p:extLst>
  </p:cSld>
  <p:clrMapOvr>
    <a:masterClrMapping/>
  </p:clrMapOvr>
  <mc:AlternateContent>
    <mc:Choice Requires="p14">
      <p:transition advTm="1000" p14:dur="1600" spd="slow">
        <p:blinds dir="vert"/>
      </p:transition>
    </mc:Choice>
    <mc:Fallback>
      <p:transition advTm="1000"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23"/>
          <p:cNvSpPr/>
          <p:nvPr/>
        </p:nvSpPr>
        <p:spPr>
          <a:xfrm>
            <a:off x="0" y="206974"/>
            <a:ext cx="3505200" cy="444000"/>
          </a:xfrm>
          <a:custGeom>
            <a:gdLst>
              <a:gd fmla="*/ 0 w 3505200" name="connsiteX0"/>
              <a:gd fmla="*/ 0 h 444000" name="connsiteY0"/>
              <a:gd fmla="*/ 3505200 w 3505200" name="connsiteX1"/>
              <a:gd fmla="*/ 0 h 444000" name="connsiteY1"/>
              <a:gd fmla="*/ 3253740 w 3505200" name="connsiteX2"/>
              <a:gd fmla="*/ 257846 h 444000" name="connsiteY2"/>
              <a:gd fmla="*/ 3505200 w 3505200" name="connsiteX3"/>
              <a:gd fmla="*/ 444000 h 444000" name="connsiteY3"/>
              <a:gd fmla="*/ 0 w 3505200" name="connsiteX4"/>
              <a:gd fmla="*/ 444000 h 444000" name="connsiteY4"/>
              <a:gd fmla="*/ 0 w 3505200" name="connsiteX5"/>
              <a:gd fmla="*/ 0 h 444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44000" w="3505200">
                <a:moveTo>
                  <a:pt x="0" y="0"/>
                </a:moveTo>
                <a:lnTo>
                  <a:pt x="3505200" y="0"/>
                </a:lnTo>
                <a:cubicBezTo>
                  <a:pt x="3502660" y="75789"/>
                  <a:pt x="3256280" y="182057"/>
                  <a:pt x="3253740" y="257846"/>
                </a:cubicBezTo>
                <a:lnTo>
                  <a:pt x="3505200" y="444000"/>
                </a:lnTo>
                <a:lnTo>
                  <a:pt x="0" y="444000"/>
                </a:lnTo>
                <a:lnTo>
                  <a:pt x="0" y="0"/>
                </a:lnTo>
                <a:close/>
              </a:path>
            </a:pathLst>
          </a:custGeom>
          <a:solidFill>
            <a:srgbClr val="FF6200"/>
          </a:solidFill>
          <a:ln>
            <a:noFill/>
          </a:ln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33" name="标题 3"/>
          <p:cNvSpPr txBox="1"/>
          <p:nvPr/>
        </p:nvSpPr>
        <p:spPr>
          <a:xfrm>
            <a:off x="249684" y="181574"/>
            <a:ext cx="3322712" cy="5645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kern="1200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j-cs"/>
              </a:defRPr>
            </a:lvl1pPr>
          </a:lstStyle>
          <a:p>
            <a:r>
              <a:rPr altLang="en-US" lang="zh-CN" smtClean="0">
                <a:solidFill>
                  <a:prstClr val="white"/>
                </a:solidFill>
              </a:rPr>
              <a:t>单击此处添加标题</a:t>
            </a:r>
          </a:p>
        </p:txBody>
      </p:sp>
      <p:cxnSp>
        <p:nvCxnSpPr>
          <p:cNvPr id="6" name="肘形连接符 5"/>
          <p:cNvCxnSpPr/>
          <p:nvPr/>
        </p:nvCxnSpPr>
        <p:spPr>
          <a:xfrm flipH="1">
            <a:off x="2843808" y="1492983"/>
            <a:ext cx="2304258" cy="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1300019" y="874916"/>
            <a:ext cx="1610464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F842FC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</a:t>
            </a:r>
          </a:p>
        </p:txBody>
      </p:sp>
      <p:cxnSp>
        <p:nvCxnSpPr>
          <p:cNvPr id="44" name="肘形连接符 43"/>
          <p:cNvCxnSpPr/>
          <p:nvPr/>
        </p:nvCxnSpPr>
        <p:spPr>
          <a:xfrm flipH="1">
            <a:off x="2843808" y="2048644"/>
            <a:ext cx="1891262" cy="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肘形连接符 44"/>
          <p:cNvCxnSpPr/>
          <p:nvPr/>
        </p:nvCxnSpPr>
        <p:spPr>
          <a:xfrm flipH="1">
            <a:off x="2843808" y="2688178"/>
            <a:ext cx="1773536" cy="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肘形连接符 57"/>
          <p:cNvCxnSpPr/>
          <p:nvPr/>
        </p:nvCxnSpPr>
        <p:spPr>
          <a:xfrm flipH="1">
            <a:off x="2843808" y="3533254"/>
            <a:ext cx="1925168" cy="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1300019" y="1308570"/>
            <a:ext cx="1610464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FFC000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</a:t>
            </a:r>
          </a:p>
        </p:txBody>
      </p:sp>
      <p:sp>
        <p:nvSpPr>
          <p:cNvPr id="78" name="矩形 77"/>
          <p:cNvSpPr/>
          <p:nvPr/>
        </p:nvSpPr>
        <p:spPr>
          <a:xfrm>
            <a:off x="1300019" y="1855814"/>
            <a:ext cx="1610464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FF6200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</a:t>
            </a:r>
          </a:p>
        </p:txBody>
      </p:sp>
      <p:sp>
        <p:nvSpPr>
          <p:cNvPr id="79" name="矩形 78"/>
          <p:cNvSpPr/>
          <p:nvPr/>
        </p:nvSpPr>
        <p:spPr>
          <a:xfrm>
            <a:off x="1300019" y="2503512"/>
            <a:ext cx="1610464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rgbClr val="9BBB59">
                    <a:lumMod val="40000"/>
                    <a:lumOff val="60000"/>
                  </a:srgbClr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</a:t>
            </a:r>
          </a:p>
        </p:txBody>
      </p:sp>
      <p:cxnSp>
        <p:nvCxnSpPr>
          <p:cNvPr id="81" name="肘形连接符 57"/>
          <p:cNvCxnSpPr/>
          <p:nvPr/>
        </p:nvCxnSpPr>
        <p:spPr>
          <a:xfrm flipH="1">
            <a:off x="2843808" y="1059582"/>
            <a:ext cx="2952330" cy="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1300019" y="3341712"/>
            <a:ext cx="1610464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添加文字内容</a:t>
            </a:r>
          </a:p>
        </p:txBody>
      </p:sp>
      <p:pic>
        <p:nvPicPr>
          <p:cNvPr descr="C:\Users\Administrator\Desktop\1.png" id="6147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067944" y="650974"/>
            <a:ext cx="4431242" cy="4229504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58796" y="1292442"/>
            <a:ext cx="640080" cy="36576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数字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58796" y="1990311"/>
            <a:ext cx="640080" cy="36576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数字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58796" y="2688180"/>
            <a:ext cx="640080" cy="36576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数字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58796" y="3386049"/>
            <a:ext cx="640080" cy="36576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数字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58796" y="4083918"/>
            <a:ext cx="640080" cy="36576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数字</a:t>
            </a:r>
          </a:p>
        </p:txBody>
      </p:sp>
    </p:spTree>
    <p:extLst>
      <p:ext uri="{BB962C8B-B14F-4D97-AF65-F5344CB8AC3E}">
        <p14:creationId val="1408219121"/>
      </p:ext>
    </p:extLst>
  </p:cSld>
  <p:clrMapOvr>
    <a:masterClrMapping/>
  </p:clrMapOvr>
  <mc:AlternateContent>
    <mc:Choice Requires="p14">
      <p:transition advTm="1000" p14:dur="800" spd="slow">
        <p:circle/>
      </p:transition>
    </mc:Choice>
    <mc:Fallback>
      <p:transition advTm="1000"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3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grpId="0" id="18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fill="hold" grpId="0" id="2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3"/>
                            </p:stCondLst>
                            <p:childTnLst>
                              <p:par>
                                <p:cTn fill="hold" grpId="0" id="24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4"/>
                            </p:stCondLst>
                            <p:childTnLst>
                              <p:par>
                                <p:cTn fill="hold" grpId="0" id="27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005"/>
                            </p:stCondLst>
                            <p:childTnLst>
                              <p:par>
                                <p:cTn fill="hold" id="3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5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005"/>
                            </p:stCondLst>
                            <p:childTnLst>
                              <p:par>
                                <p:cTn fill="hold" id="3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5"/>
                            </p:stCondLst>
                            <p:childTnLst>
                              <p:par>
                                <p:cTn fill="hold" grpId="0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5"/>
                            </p:stCondLst>
                            <p:childTnLst>
                              <p:par>
                                <p:cTn fill="hold" id="4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5"/>
                            </p:stCondLst>
                            <p:childTnLst>
                              <p:par>
                                <p:cTn fill="hold" grpId="0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005"/>
                            </p:stCondLst>
                            <p:childTnLst>
                              <p:par>
                                <p:cTn fill="hold" id="5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505"/>
                            </p:stCondLst>
                            <p:childTnLst>
                              <p:par>
                                <p:cTn fill="hold" grpId="0" id="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005"/>
                            </p:stCondLst>
                            <p:childTnLst>
                              <p:par>
                                <p:cTn fill="hold" id="6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505"/>
                            </p:stCondLst>
                            <p:childTnLst>
                              <p:par>
                                <p:cTn fill="hold" grpId="0" id="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43"/>
      <p:bldP grpId="0" spid="77"/>
      <p:bldP grpId="0" spid="78"/>
      <p:bldP grpId="0" spid="79"/>
      <p:bldP grpId="0" spid="83"/>
      <p:bldP grpId="0" spid="3"/>
      <p:bldP grpId="0" spid="36"/>
      <p:bldP grpId="0" spid="37"/>
      <p:bldP grpId="0" spid="38"/>
      <p:bldP grpId="0" spid="4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320</Paragraphs>
  <Slides>28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43">
      <vt:lpstr>Arial</vt:lpstr>
      <vt:lpstr>Calibri</vt:lpstr>
      <vt:lpstr>微软雅黑</vt:lpstr>
      <vt:lpstr>Calibri Light</vt:lpstr>
      <vt:lpstr>方正兰亭粗黑简体</vt:lpstr>
      <vt:lpstr>方正大黑简体</vt:lpstr>
      <vt:lpstr>宋体</vt:lpstr>
      <vt:lpstr>Times New Roman</vt:lpstr>
      <vt:lpstr>FZHei-B01S</vt:lpstr>
      <vt:lpstr>黑体</vt:lpstr>
      <vt:lpstr>Verdana</vt:lpstr>
      <vt:lpstr>Gulim</vt:lpstr>
      <vt:lpstr>굴림</vt:lpstr>
      <vt:lpstr>ＭＳ Ｐゴシック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2021-08-22T11:54:29Z</dcterms:created>
  <cp:lastPrinted>2021-08-22T11:54:29Z</cp:lastPrinted>
  <dcterms:modified xsi:type="dcterms:W3CDTF">2021-08-22T05:43:54Z</dcterms:modified>
  <cp:revision>1</cp:revision>
</cp:coreProperties>
</file>