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16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+xml" PartName="/ppt/theme/theme16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7" r:id="rId2"/>
    <p:sldMasterId id="2147483688" r:id="rId3"/>
    <p:sldMasterId id="2147483689" r:id="rId4"/>
    <p:sldMasterId id="2147483690" r:id="rId5"/>
    <p:sldMasterId id="2147483691" r:id="rId6"/>
    <p:sldMasterId id="2147483692" r:id="rId7"/>
    <p:sldMasterId id="2147483693" r:id="rId8"/>
    <p:sldMasterId id="2147483694" r:id="rId9"/>
    <p:sldMasterId id="2147483695" r:id="rId10"/>
    <p:sldMasterId id="2147483696" r:id="rId11"/>
    <p:sldMasterId id="2147483697" r:id="rId12"/>
    <p:sldMasterId id="2147483698" r:id="rId13"/>
    <p:sldMasterId id="2147483699" r:id="rId14"/>
    <p:sldMasterId id="2147483854" r:id="rId15"/>
  </p:sldMasterIdLst>
  <p:notesMasterIdLst>
    <p:notesMasterId r:id="rId16"/>
  </p:notesMasterIdLst>
  <p:sldIdLst>
    <p:sldId id="260" r:id="rId17"/>
    <p:sldId id="258" r:id="rId18"/>
    <p:sldId id="261" r:id="rId19"/>
    <p:sldId id="262" r:id="rId20"/>
    <p:sldId id="271" r:id="rId21"/>
    <p:sldId id="272" r:id="rId22"/>
    <p:sldId id="264" r:id="rId23"/>
    <p:sldId id="267" r:id="rId24"/>
    <p:sldId id="274" r:id="rId25"/>
    <p:sldId id="275" r:id="rId26"/>
    <p:sldId id="263" r:id="rId27"/>
    <p:sldId id="265" r:id="rId28"/>
    <p:sldId id="266" r:id="rId29"/>
    <p:sldId id="276" r:id="rId30"/>
    <p:sldId id="277" r:id="rId31"/>
    <p:sldId id="268" r:id="rId32"/>
    <p:sldId id="269" r:id="rId33"/>
    <p:sldId id="259" r:id="rId34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slideMasters/slideMaster15.xml" Type="http://schemas.openxmlformats.org/officeDocument/2006/relationships/slideMaster"/><Relationship Id="rId16" Target="notesMasters/notesMaster1.xml" Type="http://schemas.openxmlformats.org/officeDocument/2006/relationships/notesMaster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32" Target="slides/slide16.xml" Type="http://schemas.openxmlformats.org/officeDocument/2006/relationships/slide"/><Relationship Id="rId33" Target="slides/slide17.xml" Type="http://schemas.openxmlformats.org/officeDocument/2006/relationships/slide"/><Relationship Id="rId34" Target="slides/slide18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6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BF360941-2F60-4361-9CC2-44CE14DEC8F8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F38E1455-ED41-4986-ABE9-A31B86DCD0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999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4473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363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5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6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7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8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9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0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1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2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3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4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5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662E-FCDF-4D8A-9856-C3059A7D4F1E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4BCD-55A4-4BF0-A547-667D883545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724565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C613-7062-46E4-B6FB-4DB8FDD2FACF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A840-CDFC-4138-BB65-7AD36B6BC4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3215157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040203602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191220460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734689350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088276743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943378447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252467825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6686175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927907492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850465889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50949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26B4-9752-4665-94B0-F08BB7DE33A8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63B7-BC63-463D-B513-5CCA67E50C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0633637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84597827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538438229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31334588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928017300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383885109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207056481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375315503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7330638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40126786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11193242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4015954258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690294180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789429702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406681478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24460733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357837811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31679440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415893912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283987716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590022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0689460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905855638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50475480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937029312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70614546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253543368"/>
      </p:ext>
    </p:extLst>
  </p:cSld>
  <p:clrMapOvr>
    <a:masterClrMapping/>
  </p:clrMapOvr>
  <p:transition spd="med">
    <p:fade/>
  </p:transition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998563097"/>
      </p:ext>
    </p:extLst>
  </p:cSld>
  <p:clrMapOvr>
    <a:masterClrMapping/>
  </p:clrMapOvr>
  <p:transition spd="med">
    <p:fade/>
  </p:transition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083100494"/>
      </p:ext>
    </p:extLst>
  </p:cSld>
  <p:clrMapOvr>
    <a:masterClrMapping/>
  </p:clrMapOvr>
  <p:transition spd="med">
    <p:fade/>
  </p:transition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44350560"/>
      </p:ext>
    </p:extLst>
  </p:cSld>
  <p:clrMapOvr>
    <a:masterClrMapping/>
  </p:clrMapOvr>
  <p:transition spd="med">
    <p:fade/>
  </p:transition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649349437"/>
      </p:ext>
    </p:extLst>
  </p:cSld>
  <p:clrMapOvr>
    <a:masterClrMapping/>
  </p:clrMapOvr>
  <p:transition spd="med">
    <p:fade/>
  </p:transition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424043110"/>
      </p:ext>
    </p:extLst>
  </p:cSld>
  <p:clrMapOvr>
    <a:masterClrMapping/>
  </p:clrMapOvr>
  <p:transition spd="med">
    <p:fade/>
  </p:transition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1801984"/>
      </p:ext>
    </p:extLst>
  </p:cSld>
  <p:clrMapOvr>
    <a:masterClrMapping/>
  </p:clrMapOvr>
  <p:transition spd="med"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490304173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066648918"/>
      </p:ext>
    </p:extLst>
  </p:cSld>
  <p:clrMapOvr>
    <a:masterClrMapping/>
  </p:clrMapOvr>
  <p:transition spd="med">
    <p:fade/>
  </p:transition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580952147"/>
      </p:ext>
    </p:extLst>
  </p:cSld>
  <p:clrMapOvr>
    <a:masterClrMapping/>
  </p:clrMapOvr>
  <p:transition spd="med">
    <p:fade/>
  </p:transition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576510469"/>
      </p:ext>
    </p:extLst>
  </p:cSld>
  <p:clrMapOvr>
    <a:masterClrMapping/>
  </p:clrMapOvr>
  <p:transition spd="med">
    <p:fade/>
  </p:transition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115446278"/>
      </p:ext>
    </p:extLst>
  </p:cSld>
  <p:clrMapOvr>
    <a:masterClrMapping/>
  </p:clrMapOvr>
  <p:transition spd="med">
    <p:fade/>
  </p:transition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972502400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220550728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450516447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01487989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06730744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93636348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00863183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6104412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218542048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261379292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767096384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746857265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3617181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2102065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9084774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2933940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655746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709608856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1339651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8156116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237374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1664564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645875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097616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63168907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193569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034160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D11B-9981-4524-987D-F8040C12B870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1B4F-F10F-4190-BB76-D40AABB6B2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245429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78245025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3607123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6564344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86400959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8918134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02948489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1925123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48244598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63916018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93881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8918-4FAF-4176-B9AB-9E6E78E5CFF9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85EA-9563-4C76-8643-C2E6588DB1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613964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52021347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13099553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1097989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863684329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39047252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58123738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319735524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474585081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049042592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87287571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0AE4-8BB2-480B-B07F-8479E742F3AE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7F20-29B2-469C-B048-EB464D2D2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0868608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0735212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27337473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018569701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22065708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87142322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434718627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03531907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518151098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51704011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6422720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25AA-038B-47D4-9B36-99F510295E17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0C09-06B2-41C7-B13D-FFCE7F7EF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246231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828515319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4130035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113212933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959415321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55710810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350222149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85276163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00153181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127769077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7675560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30E9-7A38-4B2A-B972-B33CE15D25E6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A105-ED7D-49F7-AF3E-33EF18A751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0835404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76371810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903186944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9674444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601865245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260143608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230810094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88753973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24800646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3370532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71303732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AA48-BE5A-4936-8DF9-809188F09D58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62AB-405D-46C8-8366-8FB594B3F1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8584203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289100270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14227089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017059995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0642181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930583609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14638181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365663952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720340495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177329843"/>
      </p:ext>
    </p:extLst>
  </p:cSld>
  <p:clrMapOvr>
    <a:masterClrMapping/>
  </p:clrMapOvr>
  <p:transition spd="med">
    <p:fade/>
  </p:transition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027904276"/>
      </p:ext>
    </p:extLst>
  </p:cSld>
  <p:clrMapOvr>
    <a:masterClrMapping/>
  </p:clrMapOvr>
  <p:transition spd="med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0341-CE78-4931-BA70-C7D0C228404B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062B-029D-4203-8391-F6E9E8C1F5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9212625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151344771"/>
      </p:ext>
    </p:extLst>
  </p:cSld>
  <p:clrMapOvr>
    <a:masterClrMapping/>
  </p:clrMapOvr>
  <p:transition spd="med">
    <p:fade/>
  </p:transition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360796923"/>
      </p:ext>
    </p:extLst>
  </p:cSld>
  <p:clrMapOvr>
    <a:masterClrMapping/>
  </p:clrMapOvr>
  <p:transition spd="med">
    <p:fade/>
  </p:transition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369705134"/>
      </p:ext>
    </p:extLst>
  </p:cSld>
  <p:clrMapOvr>
    <a:masterClrMapping/>
  </p:clrMapOvr>
  <p:transition spd="med">
    <p:fade/>
  </p:transition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015422898"/>
      </p:ext>
    </p:extLst>
  </p:cSld>
  <p:clrMapOvr>
    <a:masterClrMapping/>
  </p:clrMapOvr>
  <p:transition spd="med">
    <p:fade/>
  </p:transition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0118238"/>
      </p:ext>
    </p:extLst>
  </p:cSld>
  <p:clrMapOvr>
    <a:masterClrMapping/>
  </p:clrMapOvr>
  <p:transition spd="med">
    <p:fade/>
  </p:transition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20865484"/>
      </p:ext>
    </p:extLst>
  </p:cSld>
  <p:clrMapOvr>
    <a:masterClrMapping/>
  </p:clrMapOvr>
  <p:transition spd="med">
    <p:fade/>
  </p:transition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243155140"/>
      </p:ext>
    </p:extLst>
  </p:cSld>
  <p:clrMapOvr>
    <a:masterClrMapping/>
  </p:clrMapOvr>
  <p:transition spd="med">
    <p:fade/>
  </p:transition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67082167"/>
      </p:ext>
    </p:extLst>
  </p:cSld>
  <p:clrMapOvr>
    <a:masterClrMapping/>
  </p:clrMapOvr>
  <p:transition spd="med">
    <p:fade/>
  </p:transition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82772708"/>
      </p:ext>
    </p:extLst>
  </p:cSld>
  <p:clrMapOvr>
    <a:masterClrMapping/>
  </p:clrMapOvr>
  <p:transition spd="med">
    <p:fade/>
  </p:transition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97127971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3808-47C0-47B6-B6AB-0EB47C8FFEA7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EE6E-DD97-49FD-A8BB-5892B32613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1438502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75751679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010697898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25018557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62412124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293326117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3375388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56687417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370572802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391973283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15359772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15.xml.rels><?xml version="1.0" encoding="UTF-8" standalone="yes"?><Relationships xmlns="http://schemas.openxmlformats.org/package/2006/relationships"><Relationship Id="rId1" Target="../slideLayouts/slideLayout155.xml" Type="http://schemas.openxmlformats.org/officeDocument/2006/relationships/slideLayout"/><Relationship Id="rId10" Target="../slideLayouts/slideLayout164.xml" Type="http://schemas.openxmlformats.org/officeDocument/2006/relationships/slideLayout"/><Relationship Id="rId11" Target="../slideLayouts/slideLayout165.xml" Type="http://schemas.openxmlformats.org/officeDocument/2006/relationships/slideLayout"/><Relationship Id="rId12" Target="../theme/theme15.xml" Type="http://schemas.openxmlformats.org/officeDocument/2006/relationships/theme"/><Relationship Id="rId2" Target="../slideLayouts/slideLayout156.xml" Type="http://schemas.openxmlformats.org/officeDocument/2006/relationships/slideLayout"/><Relationship Id="rId3" Target="../slideLayouts/slideLayout157.xml" Type="http://schemas.openxmlformats.org/officeDocument/2006/relationships/slideLayout"/><Relationship Id="rId4" Target="../slideLayouts/slideLayout158.xml" Type="http://schemas.openxmlformats.org/officeDocument/2006/relationships/slideLayout"/><Relationship Id="rId5" Target="../slideLayouts/slideLayout159.xml" Type="http://schemas.openxmlformats.org/officeDocument/2006/relationships/slideLayout"/><Relationship Id="rId6" Target="../slideLayouts/slideLayout160.xml" Type="http://schemas.openxmlformats.org/officeDocument/2006/relationships/slideLayout"/><Relationship Id="rId7" Target="../slideLayouts/slideLayout161.xml" Type="http://schemas.openxmlformats.org/officeDocument/2006/relationships/slideLayout"/><Relationship Id="rId8" Target="../slideLayouts/slideLayout162.xml" Type="http://schemas.openxmlformats.org/officeDocument/2006/relationships/slideLayout"/><Relationship Id="rId9" Target="../slideLayouts/slideLayout163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34D653-6EC4-430F-BA6F-2813BC9A4EC2}" type="datetimeFigureOut">
              <a:rPr lang="zh-CN" altLang="en-US"/>
              <a:pPr>
                <a:defRPr/>
              </a:pPr>
              <a:t>2016/7/12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9D0475-FD42-4B46-83C9-5B3C5149F2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2016/7/12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9953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3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9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0818" l="10303" r="15131" t="16679"/>
          <a:stretch>
            <a:fillRect/>
          </a:stretch>
        </p:blipFill>
        <p:spPr bwMode="auto">
          <a:xfrm>
            <a:off x="4986338" y="2441575"/>
            <a:ext cx="473233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26038" y="3898900"/>
            <a:ext cx="40179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25638" y="1238250"/>
            <a:ext cx="3675062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389890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6626" name="Straight Connector 154"/>
          <p:cNvCxnSpPr>
            <a:cxnSpLocks noChangeShapeType="1"/>
          </p:cNvCxnSpPr>
          <p:nvPr/>
        </p:nvCxnSpPr>
        <p:spPr bwMode="auto">
          <a:xfrm>
            <a:off x="3886200" y="2449513"/>
            <a:ext cx="1104900" cy="0"/>
          </a:xfrm>
          <a:prstGeom prst="line">
            <a:avLst/>
          </a:prstGeom>
          <a:noFill/>
          <a:ln w="19050">
            <a:solidFill>
              <a:srgbClr val="A8A8A8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27" name="Straight Connector 164"/>
          <p:cNvCxnSpPr>
            <a:cxnSpLocks noChangeShapeType="1"/>
          </p:cNvCxnSpPr>
          <p:nvPr/>
        </p:nvCxnSpPr>
        <p:spPr bwMode="auto">
          <a:xfrm>
            <a:off x="7216775" y="4821238"/>
            <a:ext cx="1057275" cy="0"/>
          </a:xfrm>
          <a:prstGeom prst="line">
            <a:avLst/>
          </a:prstGeom>
          <a:noFill/>
          <a:ln w="19050">
            <a:solidFill>
              <a:srgbClr val="6C7176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28" name="Straight Connector 163"/>
          <p:cNvCxnSpPr>
            <a:cxnSpLocks noChangeShapeType="1"/>
          </p:cNvCxnSpPr>
          <p:nvPr/>
        </p:nvCxnSpPr>
        <p:spPr bwMode="auto">
          <a:xfrm>
            <a:off x="3886200" y="4821238"/>
            <a:ext cx="1104900" cy="0"/>
          </a:xfrm>
          <a:prstGeom prst="line">
            <a:avLst/>
          </a:prstGeom>
          <a:noFill/>
          <a:ln w="19050">
            <a:solidFill>
              <a:srgbClr val="A8A8A8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29" name="Straight Connector 162"/>
          <p:cNvCxnSpPr>
            <a:cxnSpLocks noChangeShapeType="1"/>
          </p:cNvCxnSpPr>
          <p:nvPr/>
        </p:nvCxnSpPr>
        <p:spPr bwMode="auto">
          <a:xfrm>
            <a:off x="7686675" y="3633788"/>
            <a:ext cx="1063625" cy="0"/>
          </a:xfrm>
          <a:prstGeom prst="line">
            <a:avLst/>
          </a:prstGeom>
          <a:noFill/>
          <a:ln w="19050">
            <a:solidFill>
              <a:srgbClr val="A8A8A8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30" name="Straight Connector 161"/>
          <p:cNvCxnSpPr>
            <a:cxnSpLocks noChangeShapeType="1"/>
          </p:cNvCxnSpPr>
          <p:nvPr/>
        </p:nvCxnSpPr>
        <p:spPr bwMode="auto">
          <a:xfrm>
            <a:off x="3408363" y="3633788"/>
            <a:ext cx="1112837" cy="0"/>
          </a:xfrm>
          <a:prstGeom prst="line">
            <a:avLst/>
          </a:prstGeom>
          <a:noFill/>
          <a:ln w="19050">
            <a:solidFill>
              <a:srgbClr val="6C7176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31" name="Straight Connector 160"/>
          <p:cNvCxnSpPr>
            <a:cxnSpLocks noChangeShapeType="1"/>
          </p:cNvCxnSpPr>
          <p:nvPr/>
        </p:nvCxnSpPr>
        <p:spPr bwMode="auto">
          <a:xfrm>
            <a:off x="7216775" y="2449513"/>
            <a:ext cx="1068388" cy="0"/>
          </a:xfrm>
          <a:prstGeom prst="line">
            <a:avLst/>
          </a:prstGeom>
          <a:noFill/>
          <a:ln w="19050">
            <a:solidFill>
              <a:srgbClr val="6C7176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6632" name="Oval 101"/>
          <p:cNvSpPr>
            <a:spLocks noChangeArrowheads="1"/>
          </p:cNvSpPr>
          <p:nvPr/>
        </p:nvSpPr>
        <p:spPr bwMode="auto">
          <a:xfrm>
            <a:off x="4521200" y="2051050"/>
            <a:ext cx="3165475" cy="3163888"/>
          </a:xfrm>
          <a:prstGeom prst="ellipse">
            <a:avLst/>
          </a:prstGeom>
          <a:noFill/>
          <a:ln w="19050">
            <a:solidFill>
              <a:srgbClr val="C1C7D0"/>
            </a:solidFill>
            <a:prstDash val="sysDot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477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37477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37477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37477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37477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37477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37477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37477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37477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26633" name="Group 1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2463" y="1603375"/>
            <a:ext cx="157321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Group 1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89188" y="1633538"/>
            <a:ext cx="1566862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Group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95475" y="2822575"/>
            <a:ext cx="15605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Group 14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89188" y="4005263"/>
            <a:ext cx="15668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Group 1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47125" y="2809875"/>
            <a:ext cx="15668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Group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2463" y="3998913"/>
            <a:ext cx="15732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Oval 61"/>
          <p:cNvSpPr>
            <a:spLocks noChangeArrowheads="1" noChangeAspect="1"/>
          </p:cNvSpPr>
          <p:nvPr/>
        </p:nvSpPr>
        <p:spPr bwMode="auto">
          <a:xfrm>
            <a:off x="4252913" y="3363913"/>
            <a:ext cx="538162" cy="538162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37477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37477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37477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37477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37477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37477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37477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37477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26640" name="Oval 66"/>
          <p:cNvSpPr>
            <a:spLocks noChangeArrowheads="1" noChangeAspect="1"/>
          </p:cNvSpPr>
          <p:nvPr/>
        </p:nvSpPr>
        <p:spPr bwMode="auto">
          <a:xfrm>
            <a:off x="4800600" y="4551363"/>
            <a:ext cx="538163" cy="538162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37477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37477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37477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37477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37477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37477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37477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37477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26641" name="Oval 71"/>
          <p:cNvSpPr>
            <a:spLocks noChangeArrowheads="1" noChangeAspect="1"/>
          </p:cNvSpPr>
          <p:nvPr/>
        </p:nvSpPr>
        <p:spPr bwMode="auto">
          <a:xfrm>
            <a:off x="6915150" y="2168525"/>
            <a:ext cx="536575" cy="538163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37477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37477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37477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37477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37477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37477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37477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37477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26642" name="Oval 120"/>
          <p:cNvSpPr>
            <a:spLocks noChangeArrowheads="1" noChangeAspect="1"/>
          </p:cNvSpPr>
          <p:nvPr/>
        </p:nvSpPr>
        <p:spPr bwMode="auto">
          <a:xfrm>
            <a:off x="7418388" y="3363913"/>
            <a:ext cx="536575" cy="538162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37477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37477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37477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37477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37477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37477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37477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37477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</a:t>
            </a:r>
          </a:p>
        </p:txBody>
      </p:sp>
      <p:sp>
        <p:nvSpPr>
          <p:cNvPr id="26643" name="Oval 121"/>
          <p:cNvSpPr>
            <a:spLocks noChangeArrowheads="1" noChangeAspect="1"/>
          </p:cNvSpPr>
          <p:nvPr/>
        </p:nvSpPr>
        <p:spPr bwMode="auto">
          <a:xfrm>
            <a:off x="6910388" y="4551363"/>
            <a:ext cx="536575" cy="538162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37477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37477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37477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37477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37477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37477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37477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37477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</a:t>
            </a:r>
          </a:p>
        </p:txBody>
      </p:sp>
      <p:sp>
        <p:nvSpPr>
          <p:cNvPr id="26644" name="Oval 30"/>
          <p:cNvSpPr>
            <a:spLocks noChangeArrowheads="1" noChangeAspect="1"/>
          </p:cNvSpPr>
          <p:nvPr/>
        </p:nvSpPr>
        <p:spPr bwMode="auto">
          <a:xfrm>
            <a:off x="4800600" y="2181225"/>
            <a:ext cx="538163" cy="538163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37477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37477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37477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37477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37477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37477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37477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37477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grpSp>
        <p:nvGrpSpPr>
          <p:cNvPr id="26645" name="组合 29"/>
          <p:cNvGrpSpPr/>
          <p:nvPr/>
        </p:nvGrpSpPr>
        <p:grpSpPr>
          <a:xfrm>
            <a:off x="5272088" y="2944813"/>
            <a:ext cx="1695450" cy="1533525"/>
            <a:chExt cx="1695998" cy="1533545"/>
          </a:xfrm>
        </p:grpSpPr>
        <p:sp>
          <p:nvSpPr>
            <p:cNvPr id="26652" name="Freeform 5"/>
            <p:cNvSpPr/>
            <p:nvPr/>
          </p:nvSpPr>
          <p:spPr bwMode="auto">
            <a:xfrm>
              <a:off x="609004" y="1187013"/>
              <a:ext cx="483986" cy="219611"/>
            </a:xfrm>
            <a:custGeom>
              <a:gdLst>
                <a:gd fmla="*/ 2147483646 w 919" name="T0"/>
                <a:gd fmla="*/ 0 h 417" name="T1"/>
                <a:gd fmla="*/ 2147483646 w 919" name="T2"/>
                <a:gd fmla="*/ 0 h 417" name="T3"/>
                <a:gd fmla="*/ 0 w 919" name="T4"/>
                <a:gd fmla="*/ 2147483646 h 417" name="T5"/>
                <a:gd fmla="*/ 2147483646 w 919" name="T6"/>
                <a:gd fmla="*/ 2147483646 h 417" name="T7"/>
                <a:gd fmla="*/ 2147483646 w 919" name="T8"/>
                <a:gd fmla="*/ 0 h 4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17" w="919">
                  <a:moveTo>
                    <a:pt x="874" y="0"/>
                  </a:moveTo>
                  <a:lnTo>
                    <a:pt x="45" y="0"/>
                  </a:lnTo>
                  <a:lnTo>
                    <a:pt x="0" y="417"/>
                  </a:lnTo>
                  <a:lnTo>
                    <a:pt x="919" y="41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3" name="Rectangle 6"/>
            <p:cNvSpPr>
              <a:spLocks noChangeArrowheads="1"/>
            </p:cNvSpPr>
            <p:nvPr/>
          </p:nvSpPr>
          <p:spPr bwMode="auto">
            <a:xfrm>
              <a:off x="487876" y="1491413"/>
              <a:ext cx="725716" cy="42132"/>
            </a:xfrm>
            <a:prstGeom prst="rect">
              <a:avLst/>
            </a:prstGeom>
            <a:solidFill>
              <a:srgbClr val="5661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37477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37477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37477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37477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37477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37477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37477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37477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37477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6654" name="Freeform 7"/>
            <p:cNvSpPr/>
            <p:nvPr/>
          </p:nvSpPr>
          <p:spPr bwMode="auto">
            <a:xfrm>
              <a:off x="0" y="0"/>
              <a:ext cx="1681484" cy="1015558"/>
            </a:xfrm>
            <a:custGeom>
              <a:gdLst>
                <a:gd fmla="*/ 2147483646 w 1356" name="T0"/>
                <a:gd fmla="*/ 0 h 824" name="T1"/>
                <a:gd fmla="*/ 2147483646 w 1356" name="T2"/>
                <a:gd fmla="*/ 0 h 824" name="T3"/>
                <a:gd fmla="*/ 0 w 1356" name="T4"/>
                <a:gd fmla="*/ 2147483646 h 824" name="T5"/>
                <a:gd fmla="*/ 0 w 1356" name="T6"/>
                <a:gd fmla="*/ 2147483646 h 824" name="T7"/>
                <a:gd fmla="*/ 0 w 1356" name="T8"/>
                <a:gd fmla="*/ 2147483646 h 824" name="T9"/>
                <a:gd fmla="*/ 2147483646 w 1356" name="T10"/>
                <a:gd fmla="*/ 2147483646 h 824" name="T11"/>
                <a:gd fmla="*/ 2147483646 w 1356" name="T12"/>
                <a:gd fmla="*/ 2147483646 h 824" name="T13"/>
                <a:gd fmla="*/ 2147483646 w 1356" name="T14"/>
                <a:gd fmla="*/ 2147483646 h 824" name="T15"/>
                <a:gd fmla="*/ 2147483646 w 1356" name="T16"/>
                <a:gd fmla="*/ 0 h 82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24" w="1356">
                  <a:moveTo>
                    <a:pt x="1259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4"/>
                    <a:pt x="0" y="97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1356" y="824"/>
                    <a:pt x="1356" y="824"/>
                    <a:pt x="1356" y="824"/>
                  </a:cubicBezTo>
                  <a:cubicBezTo>
                    <a:pt x="1356" y="727"/>
                    <a:pt x="1356" y="727"/>
                    <a:pt x="1356" y="727"/>
                  </a:cubicBezTo>
                  <a:cubicBezTo>
                    <a:pt x="1356" y="97"/>
                    <a:pt x="1356" y="97"/>
                    <a:pt x="1356" y="97"/>
                  </a:cubicBezTo>
                  <a:cubicBezTo>
                    <a:pt x="1356" y="44"/>
                    <a:pt x="1313" y="0"/>
                    <a:pt x="1259" y="0"/>
                  </a:cubicBezTo>
                </a:path>
              </a:pathLst>
            </a:custGeom>
            <a:solidFill>
              <a:srgbClr val="566172"/>
            </a:solidFill>
            <a:ln cmpd="sng" w="9525">
              <a:solidFill>
                <a:srgbClr val="A6A6A6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5" name="Freeform 9"/>
            <p:cNvSpPr>
              <a:spLocks noEditPoints="1"/>
            </p:cNvSpPr>
            <p:nvPr/>
          </p:nvSpPr>
          <p:spPr bwMode="auto">
            <a:xfrm>
              <a:off x="5470" y="2590"/>
              <a:ext cx="1690528" cy="1027483"/>
            </a:xfrm>
            <a:custGeom>
              <a:gdLst>
                <a:gd fmla="*/ 2147483646 w 1356" name="T0"/>
                <a:gd fmla="*/ 2147483646 h 824" name="T1"/>
                <a:gd fmla="*/ 2147483646 w 1356" name="T2"/>
                <a:gd fmla="*/ 2147483646 h 824" name="T3"/>
                <a:gd fmla="*/ 2147483646 w 1356" name="T4"/>
                <a:gd fmla="*/ 2147483646 h 824" name="T5"/>
                <a:gd fmla="*/ 2147483646 w 1356" name="T6"/>
                <a:gd fmla="*/ 2147483646 h 824" name="T7"/>
                <a:gd fmla="*/ 2147483646 w 1356" name="T8"/>
                <a:gd fmla="*/ 2147483646 h 824" name="T9"/>
                <a:gd fmla="*/ 2147483646 w 1356" name="T10"/>
                <a:gd fmla="*/ 2147483646 h 824" name="T11"/>
                <a:gd fmla="*/ 2147483646 w 1356" name="T12"/>
                <a:gd fmla="*/ 2147483646 h 824" name="T13"/>
                <a:gd fmla="*/ 2147483646 w 1356" name="T14"/>
                <a:gd fmla="*/ 0 h 824" name="T15"/>
                <a:gd fmla="*/ 2147483646 w 1356" name="T16"/>
                <a:gd fmla="*/ 0 h 824" name="T17"/>
                <a:gd fmla="*/ 0 w 1356" name="T18"/>
                <a:gd fmla="*/ 2147483646 h 824" name="T19"/>
                <a:gd fmla="*/ 0 w 1356" name="T20"/>
                <a:gd fmla="*/ 2147483646 h 824" name="T21"/>
                <a:gd fmla="*/ 2147483646 w 1356" name="T22"/>
                <a:gd fmla="*/ 2147483646 h 824" name="T23"/>
                <a:gd fmla="*/ 2147483646 w 1356" name="T24"/>
                <a:gd fmla="*/ 2147483646 h 824" name="T25"/>
                <a:gd fmla="*/ 2147483646 w 1356" name="T26"/>
                <a:gd fmla="*/ 0 h 82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824" w="1356">
                  <a:moveTo>
                    <a:pt x="1308" y="49"/>
                  </a:moveTo>
                  <a:cubicBezTo>
                    <a:pt x="1308" y="49"/>
                    <a:pt x="1308" y="49"/>
                    <a:pt x="1308" y="49"/>
                  </a:cubicBezTo>
                  <a:cubicBezTo>
                    <a:pt x="1308" y="775"/>
                    <a:pt x="1308" y="775"/>
                    <a:pt x="1308" y="775"/>
                  </a:cubicBezTo>
                  <a:cubicBezTo>
                    <a:pt x="48" y="775"/>
                    <a:pt x="48" y="775"/>
                    <a:pt x="48" y="775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lnTo>
                    <a:pt x="1308" y="49"/>
                  </a:lnTo>
                  <a:close/>
                  <a:moveTo>
                    <a:pt x="130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1356" y="824"/>
                    <a:pt x="1356" y="824"/>
                    <a:pt x="1356" y="824"/>
                  </a:cubicBezTo>
                  <a:cubicBezTo>
                    <a:pt x="1356" y="49"/>
                    <a:pt x="1356" y="49"/>
                    <a:pt x="1356" y="49"/>
                  </a:cubicBezTo>
                  <a:cubicBezTo>
                    <a:pt x="1356" y="22"/>
                    <a:pt x="1334" y="0"/>
                    <a:pt x="1308" y="0"/>
                  </a:cubicBez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6" name="Freeform 10"/>
            <p:cNvSpPr/>
            <p:nvPr/>
          </p:nvSpPr>
          <p:spPr bwMode="auto">
            <a:xfrm>
              <a:off x="5470" y="1030073"/>
              <a:ext cx="1690528" cy="180639"/>
            </a:xfrm>
            <a:custGeom>
              <a:gdLst>
                <a:gd fmla="*/ 0 w 1356" name="T0"/>
                <a:gd fmla="*/ 0 h 145" name="T1"/>
                <a:gd fmla="*/ 0 w 1356" name="T2"/>
                <a:gd fmla="*/ 2147483646 h 145" name="T3"/>
                <a:gd fmla="*/ 2147483646 w 1356" name="T4"/>
                <a:gd fmla="*/ 2147483646 h 145" name="T5"/>
                <a:gd fmla="*/ 2147483646 w 1356" name="T6"/>
                <a:gd fmla="*/ 2147483646 h 145" name="T7"/>
                <a:gd fmla="*/ 2147483646 w 1356" name="T8"/>
                <a:gd fmla="*/ 2147483646 h 145" name="T9"/>
                <a:gd fmla="*/ 2147483646 w 1356" name="T10"/>
                <a:gd fmla="*/ 0 h 145" name="T11"/>
                <a:gd fmla="*/ 0 w 1356" name="T12"/>
                <a:gd fmla="*/ 0 h 14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5" w="135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123"/>
                    <a:pt x="22" y="145"/>
                    <a:pt x="48" y="145"/>
                  </a:cubicBezTo>
                  <a:cubicBezTo>
                    <a:pt x="1308" y="145"/>
                    <a:pt x="1308" y="145"/>
                    <a:pt x="1308" y="145"/>
                  </a:cubicBezTo>
                  <a:cubicBezTo>
                    <a:pt x="1334" y="145"/>
                    <a:pt x="1356" y="123"/>
                    <a:pt x="1356" y="96"/>
                  </a:cubicBezTo>
                  <a:cubicBezTo>
                    <a:pt x="1356" y="0"/>
                    <a:pt x="1356" y="0"/>
                    <a:pt x="13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7" name="Freeform 11"/>
            <p:cNvSpPr/>
            <p:nvPr/>
          </p:nvSpPr>
          <p:spPr bwMode="auto">
            <a:xfrm>
              <a:off x="487876" y="1406624"/>
              <a:ext cx="725716" cy="84790"/>
            </a:xfrm>
            <a:custGeom>
              <a:gdLst>
                <a:gd fmla="*/ 0 w 1378" name="T0"/>
                <a:gd fmla="*/ 2147483646 h 161" name="T1"/>
                <a:gd fmla="*/ 2147483646 w 1378" name="T2"/>
                <a:gd fmla="*/ 0 h 161" name="T3"/>
                <a:gd fmla="*/ 2147483646 w 1378" name="T4"/>
                <a:gd fmla="*/ 0 h 161" name="T5"/>
                <a:gd fmla="*/ 2147483646 w 1378" name="T6"/>
                <a:gd fmla="*/ 2147483646 h 161" name="T7"/>
                <a:gd fmla="*/ 0 w 1378" name="T8"/>
                <a:gd fmla="*/ 2147483646 h 16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1" w="1378">
                  <a:moveTo>
                    <a:pt x="0" y="161"/>
                  </a:moveTo>
                  <a:lnTo>
                    <a:pt x="230" y="0"/>
                  </a:lnTo>
                  <a:lnTo>
                    <a:pt x="1149" y="0"/>
                  </a:lnTo>
                  <a:lnTo>
                    <a:pt x="1378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id="26658" name="组合 3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4856" y="335211"/>
              <a:ext cx="432816" cy="37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6" name="TextBox 71"/>
          <p:cNvSpPr txBox="1">
            <a:spLocks noChangeArrowheads="1"/>
          </p:cNvSpPr>
          <p:nvPr/>
        </p:nvSpPr>
        <p:spPr bwMode="auto">
          <a:xfrm>
            <a:off x="8441372" y="2292350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47" name="TextBox 71"/>
          <p:cNvSpPr txBox="1">
            <a:spLocks noChangeArrowheads="1"/>
          </p:cNvSpPr>
          <p:nvPr/>
        </p:nvSpPr>
        <p:spPr bwMode="auto">
          <a:xfrm>
            <a:off x="8902540" y="3460750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48" name="TextBox 71"/>
          <p:cNvSpPr txBox="1">
            <a:spLocks noChangeArrowheads="1"/>
          </p:cNvSpPr>
          <p:nvPr/>
        </p:nvSpPr>
        <p:spPr bwMode="auto">
          <a:xfrm>
            <a:off x="8481855" y="4706938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49" name="TextBox 71"/>
          <p:cNvSpPr txBox="1">
            <a:spLocks noChangeArrowheads="1"/>
          </p:cNvSpPr>
          <p:nvPr/>
        </p:nvSpPr>
        <p:spPr bwMode="auto">
          <a:xfrm>
            <a:off x="2562066" y="2292350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50" name="TextBox 71"/>
          <p:cNvSpPr txBox="1">
            <a:spLocks noChangeArrowheads="1"/>
          </p:cNvSpPr>
          <p:nvPr/>
        </p:nvSpPr>
        <p:spPr bwMode="auto">
          <a:xfrm>
            <a:off x="2011204" y="344487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51" name="TextBox 71"/>
          <p:cNvSpPr txBox="1">
            <a:spLocks noChangeArrowheads="1"/>
          </p:cNvSpPr>
          <p:nvPr/>
        </p:nvSpPr>
        <p:spPr bwMode="auto">
          <a:xfrm>
            <a:off x="2603341" y="4725988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 spd="slow"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79838" y="2665413"/>
            <a:ext cx="841216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1444625" y="3684588"/>
            <a:ext cx="48926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1444625" y="2887663"/>
            <a:ext cx="48926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7653" name="组合 4"/>
          <p:cNvGrpSpPr/>
          <p:nvPr/>
        </p:nvGrpSpPr>
        <p:grpSpPr>
          <a:xfrm>
            <a:off x="1444625" y="1819275"/>
            <a:ext cx="3789363" cy="955675"/>
            <a:chExt cx="3788756" cy="955148"/>
          </a:xfrm>
        </p:grpSpPr>
        <p:pic>
          <p:nvPicPr>
            <p:cNvPr id="27654" name="图片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299" t="10387"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文本框 6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0500" y="631825"/>
            <a:ext cx="751522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7435849" y="3871913"/>
            <a:ext cx="37893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8676" name="组合 3"/>
          <p:cNvGrpSpPr/>
          <p:nvPr/>
        </p:nvGrpSpPr>
        <p:grpSpPr>
          <a:xfrm>
            <a:off x="7435850" y="2803525"/>
            <a:ext cx="3789363" cy="954088"/>
            <a:chExt cx="3788756" cy="955148"/>
          </a:xfrm>
        </p:grpSpPr>
        <p:pic>
          <p:nvPicPr>
            <p:cNvPr id="28677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299" t="10387"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文本框 5"/>
            <p:cNvSpPr txBox="1">
              <a:spLocks noChangeArrowheads="1"/>
            </p:cNvSpPr>
            <p:nvPr/>
          </p:nvSpPr>
          <p:spPr bwMode="auto">
            <a:xfrm>
              <a:off x="384576" y="180329"/>
              <a:ext cx="1657350" cy="36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114550"/>
            <a:ext cx="71453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7435849" y="3871913"/>
            <a:ext cx="37893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9700" name="组合 3"/>
          <p:cNvGrpSpPr/>
          <p:nvPr/>
        </p:nvGrpSpPr>
        <p:grpSpPr>
          <a:xfrm>
            <a:off x="7435850" y="2803525"/>
            <a:ext cx="3789363" cy="954088"/>
            <a:chExt cx="3788756" cy="955148"/>
          </a:xfrm>
        </p:grpSpPr>
        <p:pic>
          <p:nvPicPr>
            <p:cNvPr id="29701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299" t="10387"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文本框 5"/>
            <p:cNvSpPr txBox="1">
              <a:spLocks noChangeArrowheads="1"/>
            </p:cNvSpPr>
            <p:nvPr/>
          </p:nvSpPr>
          <p:spPr bwMode="auto">
            <a:xfrm>
              <a:off x="384576" y="180329"/>
              <a:ext cx="1657350" cy="36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Oval 1"/>
          <p:cNvSpPr>
            <a:spLocks noChangeArrowheads="1"/>
          </p:cNvSpPr>
          <p:nvPr/>
        </p:nvSpPr>
        <p:spPr bwMode="auto">
          <a:xfrm>
            <a:off x="5365750" y="2974975"/>
            <a:ext cx="1296988" cy="1296988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493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493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493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493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493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493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493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493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297F9D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0723" name="Rectangle 41"/>
          <p:cNvSpPr>
            <a:spLocks noChangeArrowheads="1"/>
          </p:cNvSpPr>
          <p:nvPr/>
        </p:nvSpPr>
        <p:spPr bwMode="auto">
          <a:xfrm>
            <a:off x="5588635" y="3716338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09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509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509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509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509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509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509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509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509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0724" name="Oval 45@|1FFC:4308095|FBC:16777215|LFC:16777215|LBC:16777215"/>
          <p:cNvSpPr>
            <a:spLocks noChangeArrowheads="1"/>
          </p:cNvSpPr>
          <p:nvPr/>
        </p:nvSpPr>
        <p:spPr bwMode="auto">
          <a:xfrm rot="-2813209">
            <a:off x="7173913" y="1830388"/>
            <a:ext cx="695325" cy="695325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493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493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493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493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493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493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493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493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297F9D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0725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41800" y="4808538"/>
            <a:ext cx="693737" cy="693738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493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493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493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493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493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493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493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493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297F9D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0726" name="Oval 80@|1FFC:2381804|FBC:16777215|LFC:16777215|LBC:16777215"/>
          <p:cNvSpPr>
            <a:spLocks noChangeArrowheads="1"/>
          </p:cNvSpPr>
          <p:nvPr/>
        </p:nvSpPr>
        <p:spPr bwMode="auto">
          <a:xfrm rot="-8390493">
            <a:off x="4191000" y="1831975"/>
            <a:ext cx="696913" cy="696913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493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493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493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493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493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493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493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493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297F9D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0727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126288" y="4799013"/>
            <a:ext cx="696912" cy="695325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493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493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493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493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493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493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493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493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297F9D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0728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276600" y="3259138"/>
            <a:ext cx="696913" cy="695325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493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493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493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493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493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493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493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493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297F9D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0729" name="Oval 128@|1FFC:1554685|FBC:16777215|LFC:16777215|LBC:16777215"/>
          <p:cNvSpPr>
            <a:spLocks noChangeArrowheads="1"/>
          </p:cNvSpPr>
          <p:nvPr/>
        </p:nvSpPr>
        <p:spPr bwMode="auto">
          <a:xfrm rot="-455830">
            <a:off x="8078788" y="3260725"/>
            <a:ext cx="696912" cy="693738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493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493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493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493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493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493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493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493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297F9D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0730" name="Freeform 5"/>
          <p:cNvSpPr>
            <a:spLocks noEditPoints="1"/>
          </p:cNvSpPr>
          <p:nvPr/>
        </p:nvSpPr>
        <p:spPr bwMode="auto">
          <a:xfrm>
            <a:off x="7342188" y="2005013"/>
            <a:ext cx="333375" cy="352425"/>
          </a:xfrm>
          <a:custGeom>
            <a:gdLst>
              <a:gd fmla="*/ 2147483646 w 1558" name="T0"/>
              <a:gd fmla="*/ 2147483646 h 1653" name="T1"/>
              <a:gd fmla="*/ 2147483646 w 1558" name="T2"/>
              <a:gd fmla="*/ 2147483646 h 1653" name="T3"/>
              <a:gd fmla="*/ 2147483646 w 1558" name="T4"/>
              <a:gd fmla="*/ 2147483646 h 1653" name="T5"/>
              <a:gd fmla="*/ 2147483646 w 1558" name="T6"/>
              <a:gd fmla="*/ 2147483646 h 1653" name="T7"/>
              <a:gd fmla="*/ 2147483646 w 1558" name="T8"/>
              <a:gd fmla="*/ 2147483646 h 1653" name="T9"/>
              <a:gd fmla="*/ 2147483646 w 1558" name="T10"/>
              <a:gd fmla="*/ 0 h 1653" name="T11"/>
              <a:gd fmla="*/ 2147483646 w 1558" name="T12"/>
              <a:gd fmla="*/ 2147483646 h 1653" name="T13"/>
              <a:gd fmla="*/ 2147483646 w 1558" name="T14"/>
              <a:gd fmla="*/ 2147483646 h 1653" name="T15"/>
              <a:gd fmla="*/ 2147483646 w 1558" name="T16"/>
              <a:gd fmla="*/ 2147483646 h 1653" name="T17"/>
              <a:gd fmla="*/ 2147483646 w 1558" name="T18"/>
              <a:gd fmla="*/ 2147483646 h 1653" name="T19"/>
              <a:gd fmla="*/ 2147483646 w 1558" name="T20"/>
              <a:gd fmla="*/ 2147483646 h 1653" name="T21"/>
              <a:gd fmla="*/ 2147483646 w 1558" name="T22"/>
              <a:gd fmla="*/ 2147483646 h 1653" name="T23"/>
              <a:gd fmla="*/ 2147483646 w 1558" name="T24"/>
              <a:gd fmla="*/ 2147483646 h 1653" name="T25"/>
              <a:gd fmla="*/ 2147483646 w 1558" name="T26"/>
              <a:gd fmla="*/ 2147483646 h 1653" name="T27"/>
              <a:gd fmla="*/ 2147483646 w 1558" name="T28"/>
              <a:gd fmla="*/ 2147483646 h 1653" name="T29"/>
              <a:gd fmla="*/ 2147483646 w 1558" name="T30"/>
              <a:gd fmla="*/ 2147483646 h 1653" name="T31"/>
              <a:gd fmla="*/ 2147483646 w 1558" name="T32"/>
              <a:gd fmla="*/ 2147483646 h 1653" name="T33"/>
              <a:gd fmla="*/ 2147483646 w 1558" name="T34"/>
              <a:gd fmla="*/ 2147483646 h 1653" name="T35"/>
              <a:gd fmla="*/ 842550963 w 1558" name="T36"/>
              <a:gd fmla="*/ 2147483646 h 1653" name="T37"/>
              <a:gd fmla="*/ 597642518 w 1558" name="T38"/>
              <a:gd fmla="*/ 2147483646 h 1653" name="T39"/>
              <a:gd fmla="*/ 58789119 w 1558" name="T40"/>
              <a:gd fmla="*/ 2147483646 h 1653" name="T41"/>
              <a:gd fmla="*/ 2147483646 w 1558" name="T42"/>
              <a:gd fmla="*/ 2147483646 h 1653" name="T43"/>
              <a:gd fmla="*/ 2147483646 w 1558" name="T44"/>
              <a:gd fmla="*/ 2147483646 h 1653" name="T45"/>
              <a:gd fmla="*/ 1224633805 w 1558" name="T46"/>
              <a:gd fmla="*/ 2147483646 h 1653" name="T47"/>
              <a:gd fmla="*/ 1753689017 w 1558" name="T48"/>
              <a:gd fmla="*/ 2147483646 h 1653" name="T49"/>
              <a:gd fmla="*/ 1675303739 w 1558" name="T50"/>
              <a:gd fmla="*/ 2147483646 h 1653" name="T51"/>
              <a:gd fmla="*/ 2147483646 w 1558" name="T52"/>
              <a:gd fmla="*/ 2147483646 h 1653" name="T53"/>
              <a:gd fmla="*/ 2147483646 w 1558" name="T54"/>
              <a:gd fmla="*/ 2147483646 h 1653" name="T55"/>
              <a:gd fmla="*/ 2147483646 w 1558" name="T56"/>
              <a:gd fmla="*/ 2147483646 h 1653" name="T57"/>
              <a:gd fmla="*/ 2147483646 w 1558" name="T58"/>
              <a:gd fmla="*/ 2147483646 h 1653" name="T59"/>
              <a:gd fmla="*/ 2147483646 w 1558" name="T60"/>
              <a:gd fmla="*/ 2147483646 h 1653" name="T61"/>
              <a:gd fmla="*/ 2147483646 w 1558" name="T62"/>
              <a:gd fmla="*/ 2147483646 h 1653" name="T63"/>
              <a:gd fmla="*/ 2147483646 w 1558" name="T64"/>
              <a:gd fmla="*/ 2147483646 h 1653" name="T65"/>
              <a:gd fmla="*/ 2147483646 w 1558" name="T66"/>
              <a:gd fmla="*/ 2147483646 h 1653" name="T67"/>
              <a:gd fmla="*/ 2147483646 w 1558" name="T68"/>
              <a:gd fmla="*/ 2147483646 h 1653" name="T69"/>
              <a:gd fmla="*/ 2147483646 w 1558" name="T70"/>
              <a:gd fmla="*/ 2147483646 h 1653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1653" w="1558">
                <a:moveTo>
                  <a:pt x="241" y="658"/>
                </a:moveTo>
                <a:cubicBezTo>
                  <a:pt x="637" y="754"/>
                  <a:pt x="637" y="754"/>
                  <a:pt x="637" y="754"/>
                </a:cubicBezTo>
                <a:cubicBezTo>
                  <a:pt x="1211" y="358"/>
                  <a:pt x="1211" y="358"/>
                  <a:pt x="1211" y="358"/>
                </a:cubicBezTo>
                <a:cubicBezTo>
                  <a:pt x="783" y="810"/>
                  <a:pt x="783" y="810"/>
                  <a:pt x="783" y="810"/>
                </a:cubicBezTo>
                <a:cubicBezTo>
                  <a:pt x="1217" y="1221"/>
                  <a:pt x="1217" y="1221"/>
                  <a:pt x="1217" y="1221"/>
                </a:cubicBezTo>
                <a:cubicBezTo>
                  <a:pt x="1558" y="0"/>
                  <a:pt x="1558" y="0"/>
                  <a:pt x="1558" y="0"/>
                </a:cubicBezTo>
                <a:lnTo>
                  <a:pt x="241" y="658"/>
                </a:lnTo>
                <a:close/>
                <a:moveTo>
                  <a:pt x="730" y="1284"/>
                </a:moveTo>
                <a:cubicBezTo>
                  <a:pt x="918" y="1068"/>
                  <a:pt x="918" y="1068"/>
                  <a:pt x="918" y="1068"/>
                </a:cubicBezTo>
                <a:cubicBezTo>
                  <a:pt x="730" y="887"/>
                  <a:pt x="730" y="887"/>
                  <a:pt x="730" y="887"/>
                </a:cubicBezTo>
                <a:lnTo>
                  <a:pt x="730" y="1284"/>
                </a:lnTo>
                <a:close/>
                <a:moveTo>
                  <a:pt x="568" y="1123"/>
                </a:moveTo>
                <a:cubicBezTo>
                  <a:pt x="633" y="1187"/>
                  <a:pt x="633" y="1187"/>
                  <a:pt x="633" y="1187"/>
                </a:cubicBezTo>
                <a:cubicBezTo>
                  <a:pt x="573" y="1248"/>
                  <a:pt x="511" y="1320"/>
                  <a:pt x="487" y="1419"/>
                </a:cubicBezTo>
                <a:cubicBezTo>
                  <a:pt x="399" y="1398"/>
                  <a:pt x="399" y="1398"/>
                  <a:pt x="399" y="1398"/>
                </a:cubicBezTo>
                <a:cubicBezTo>
                  <a:pt x="428" y="1276"/>
                  <a:pt x="501" y="1191"/>
                  <a:pt x="568" y="1123"/>
                </a:cubicBezTo>
                <a:close/>
                <a:moveTo>
                  <a:pt x="481" y="1647"/>
                </a:moveTo>
                <a:cubicBezTo>
                  <a:pt x="424" y="1653"/>
                  <a:pt x="373" y="1634"/>
                  <a:pt x="331" y="1591"/>
                </a:cubicBezTo>
                <a:cubicBezTo>
                  <a:pt x="231" y="1626"/>
                  <a:pt x="136" y="1588"/>
                  <a:pt x="86" y="1517"/>
                </a:cubicBezTo>
                <a:cubicBezTo>
                  <a:pt x="46" y="1460"/>
                  <a:pt x="37" y="1389"/>
                  <a:pt x="61" y="1321"/>
                </a:cubicBezTo>
                <a:cubicBezTo>
                  <a:pt x="18" y="1280"/>
                  <a:pt x="0" y="1229"/>
                  <a:pt x="6" y="1171"/>
                </a:cubicBezTo>
                <a:cubicBezTo>
                  <a:pt x="15" y="1075"/>
                  <a:pt x="92" y="1000"/>
                  <a:pt x="227" y="1014"/>
                </a:cubicBezTo>
                <a:cubicBezTo>
                  <a:pt x="240" y="1091"/>
                  <a:pt x="240" y="1091"/>
                  <a:pt x="240" y="1091"/>
                </a:cubicBezTo>
                <a:cubicBezTo>
                  <a:pt x="195" y="1095"/>
                  <a:pt x="153" y="1098"/>
                  <a:pt x="125" y="1125"/>
                </a:cubicBezTo>
                <a:cubicBezTo>
                  <a:pt x="80" y="1171"/>
                  <a:pt x="93" y="1267"/>
                  <a:pt x="179" y="1292"/>
                </a:cubicBezTo>
                <a:cubicBezTo>
                  <a:pt x="122" y="1349"/>
                  <a:pt x="128" y="1432"/>
                  <a:pt x="171" y="1477"/>
                </a:cubicBezTo>
                <a:cubicBezTo>
                  <a:pt x="216" y="1524"/>
                  <a:pt x="301" y="1532"/>
                  <a:pt x="361" y="1473"/>
                </a:cubicBezTo>
                <a:cubicBezTo>
                  <a:pt x="387" y="1563"/>
                  <a:pt x="484" y="1571"/>
                  <a:pt x="528" y="1527"/>
                </a:cubicBezTo>
                <a:cubicBezTo>
                  <a:pt x="555" y="1500"/>
                  <a:pt x="557" y="1459"/>
                  <a:pt x="561" y="1414"/>
                </a:cubicBezTo>
                <a:cubicBezTo>
                  <a:pt x="639" y="1430"/>
                  <a:pt x="639" y="1430"/>
                  <a:pt x="639" y="1430"/>
                </a:cubicBezTo>
                <a:cubicBezTo>
                  <a:pt x="652" y="1559"/>
                  <a:pt x="578" y="1637"/>
                  <a:pt x="481" y="1647"/>
                </a:cubicBezTo>
                <a:close/>
                <a:moveTo>
                  <a:pt x="233" y="1165"/>
                </a:moveTo>
                <a:cubicBezTo>
                  <a:pt x="255" y="1254"/>
                  <a:pt x="255" y="1254"/>
                  <a:pt x="255" y="1254"/>
                </a:cubicBezTo>
                <a:cubicBezTo>
                  <a:pt x="375" y="1224"/>
                  <a:pt x="457" y="1154"/>
                  <a:pt x="529" y="1084"/>
                </a:cubicBezTo>
                <a:cubicBezTo>
                  <a:pt x="464" y="1020"/>
                  <a:pt x="464" y="1020"/>
                  <a:pt x="464" y="1020"/>
                </a:cubicBezTo>
                <a:cubicBezTo>
                  <a:pt x="404" y="1079"/>
                  <a:pt x="332" y="1141"/>
                  <a:pt x="233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sp>
        <p:nvSpPr>
          <p:cNvPr id="30731" name="Freeform 21"/>
          <p:cNvSpPr>
            <a:spLocks noEditPoints="1"/>
          </p:cNvSpPr>
          <p:nvPr/>
        </p:nvSpPr>
        <p:spPr bwMode="auto">
          <a:xfrm>
            <a:off x="8243888" y="3419475"/>
            <a:ext cx="365125" cy="361950"/>
          </a:xfrm>
          <a:custGeom>
            <a:gdLst>
              <a:gd fmla="*/ 2147483646 w 1648" name="T0"/>
              <a:gd fmla="*/ 2147483646 h 1648" name="T1"/>
              <a:gd fmla="*/ 2147483646 w 1648" name="T2"/>
              <a:gd fmla="*/ 2147483646 h 1648" name="T3"/>
              <a:gd fmla="*/ 2147483646 w 1648" name="T4"/>
              <a:gd fmla="*/ 2147483646 h 1648" name="T5"/>
              <a:gd fmla="*/ 2147483646 w 1648" name="T6"/>
              <a:gd fmla="*/ 2147483646 h 1648" name="T7"/>
              <a:gd fmla="*/ 2147483646 w 1648" name="T8"/>
              <a:gd fmla="*/ 2147483646 h 1648" name="T9"/>
              <a:gd fmla="*/ 2147483646 w 1648" name="T10"/>
              <a:gd fmla="*/ 2147483646 h 1648" name="T11"/>
              <a:gd fmla="*/ 2011988301 w 1648" name="T12"/>
              <a:gd fmla="*/ 2147483646 h 1648" name="T13"/>
              <a:gd fmla="*/ 2147483646 w 1648" name="T14"/>
              <a:gd fmla="*/ 1959976820 h 1648" name="T15"/>
              <a:gd fmla="*/ 2147483646 w 1648" name="T16"/>
              <a:gd fmla="*/ 2147483646 h 1648" name="T17"/>
              <a:gd fmla="*/ 2147483646 w 1648" name="T18"/>
              <a:gd fmla="*/ 2147483646 h 1648" name="T19"/>
              <a:gd fmla="*/ 2147483646 w 1648" name="T20"/>
              <a:gd fmla="*/ 2147483646 h 1648" name="T21"/>
              <a:gd fmla="*/ 2147483646 w 1648" name="T22"/>
              <a:gd fmla="*/ 1959976820 h 1648" name="T23"/>
              <a:gd fmla="*/ 2147483646 w 1648" name="T24"/>
              <a:gd fmla="*/ 2147483646 h 1648" name="T25"/>
              <a:gd fmla="*/ 2147483646 w 1648" name="T26"/>
              <a:gd fmla="*/ 2147483646 h 1648" name="T27"/>
              <a:gd fmla="*/ 2147483646 w 1648" name="T28"/>
              <a:gd fmla="*/ 2147483646 h 1648" name="T29"/>
              <a:gd fmla="*/ 2147483646 w 1648" name="T30"/>
              <a:gd fmla="*/ 2147483646 h 1648" name="T31"/>
              <a:gd fmla="*/ 0 w 1648" name="T32"/>
              <a:gd fmla="*/ 2147483646 h 1648" name="T33"/>
              <a:gd fmla="*/ 0 w 1648" name="T34"/>
              <a:gd fmla="*/ 2147483646 h 1648" name="T35"/>
              <a:gd fmla="*/ 2147483646 w 1648" name="T36"/>
              <a:gd fmla="*/ 2147483646 h 1648" name="T37"/>
              <a:gd fmla="*/ 2147483646 w 1648" name="T38"/>
              <a:gd fmla="*/ 2147483646 h 1648" name="T39"/>
              <a:gd fmla="*/ 2147483646 w 1648" name="T40"/>
              <a:gd fmla="*/ 2147483646 h 1648" name="T41"/>
              <a:gd fmla="*/ 2147483646 w 1648" name="T42"/>
              <a:gd fmla="*/ 2147483646 h 1648" name="T43"/>
              <a:gd fmla="*/ 2147483646 w 1648" name="T44"/>
              <a:gd fmla="*/ 0 h 1648" name="T45"/>
              <a:gd fmla="*/ 2147483646 w 1648" name="T46"/>
              <a:gd fmla="*/ 0 h 1648" name="T47"/>
              <a:gd fmla="*/ 2147483646 w 1648" name="T48"/>
              <a:gd fmla="*/ 2147483646 h 1648" name="T49"/>
              <a:gd fmla="*/ 2147483646 w 1648" name="T50"/>
              <a:gd fmla="*/ 2147483646 h 1648" name="T51"/>
              <a:gd fmla="*/ 2147483646 w 1648" name="T52"/>
              <a:gd fmla="*/ 2147483646 h 1648" name="T53"/>
              <a:gd fmla="*/ 2147483646 w 1648" name="T54"/>
              <a:gd fmla="*/ 2147483646 h 1648" name="T55"/>
              <a:gd fmla="*/ 2147483646 w 1648" name="T56"/>
              <a:gd fmla="*/ 2147483646 h 1648" name="T57"/>
              <a:gd fmla="*/ 2011988301 w 1648" name="T58"/>
              <a:gd fmla="*/ 2147483646 h 1648" name="T59"/>
              <a:gd fmla="*/ 2147483646 w 1648" name="T60"/>
              <a:gd fmla="*/ 2147483646 h 1648" name="T61"/>
              <a:gd fmla="*/ 2147483646 w 1648" name="T62"/>
              <a:gd fmla="*/ 2147483646 h 1648" name="T63"/>
              <a:gd fmla="*/ 2147483646 w 1648" name="T64"/>
              <a:gd fmla="*/ 2147483646 h 1648" name="T65"/>
              <a:gd fmla="*/ 2147483646 w 1648" name="T66"/>
              <a:gd fmla="*/ 2147483646 h 1648" name="T67"/>
              <a:gd fmla="*/ 2147483646 w 1648" name="T68"/>
              <a:gd fmla="*/ 2147483646 h 1648" name="T69"/>
              <a:gd fmla="*/ 2147483646 w 1648" name="T70"/>
              <a:gd fmla="*/ 2147483646 h 1648" name="T71"/>
              <a:gd fmla="*/ 2147483646 w 1648" name="T72"/>
              <a:gd fmla="*/ 2147483646 h 1648" name="T73"/>
              <a:gd fmla="*/ 2147483646 w 1648" name="T74"/>
              <a:gd fmla="*/ 2147483646 h 1648" name="T75"/>
              <a:gd fmla="*/ 2147483646 w 1648" name="T76"/>
              <a:gd fmla="*/ 2147483646 h 1648" name="T77"/>
              <a:gd fmla="*/ 2147483646 w 1648" name="T78"/>
              <a:gd fmla="*/ 2147483646 h 1648" name="T79"/>
              <a:gd fmla="*/ 2147483646 w 1648" name="T80"/>
              <a:gd fmla="*/ 2147483646 h 1648" name="T81"/>
              <a:gd fmla="*/ 2147483646 w 1648" name="T82"/>
              <a:gd fmla="*/ 2147483646 h 1648" name="T83"/>
              <a:gd fmla="*/ 2147483646 w 1648" name="T84"/>
              <a:gd fmla="*/ 2147483646 h 1648" name="T85"/>
              <a:gd fmla="*/ 2147483646 w 1648" name="T86"/>
              <a:gd fmla="*/ 2147483646 h 1648" name="T87"/>
              <a:gd fmla="*/ 2147483646 w 1648" name="T88"/>
              <a:gd fmla="*/ 2147483646 h 1648" name="T89"/>
              <a:gd fmla="*/ 2147483646 w 1648" name="T90"/>
              <a:gd fmla="*/ 2147483646 h 1648" name="T91"/>
              <a:gd fmla="*/ 2147483646 w 1648" name="T92"/>
              <a:gd fmla="*/ 2147483646 h 1648" name="T93"/>
              <a:gd fmla="*/ 2147483646 w 1648" name="T94"/>
              <a:gd fmla="*/ 2147483646 h 1648" name="T95"/>
              <a:gd fmla="*/ 2147483646 w 1648" name="T96"/>
              <a:gd fmla="*/ 2147483646 h 1648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1648" w="1648">
                <a:moveTo>
                  <a:pt x="822" y="424"/>
                </a:moveTo>
                <a:cubicBezTo>
                  <a:pt x="601" y="424"/>
                  <a:pt x="422" y="603"/>
                  <a:pt x="422" y="824"/>
                </a:cubicBezTo>
                <a:cubicBezTo>
                  <a:pt x="422" y="1045"/>
                  <a:pt x="601" y="1224"/>
                  <a:pt x="822" y="1224"/>
                </a:cubicBezTo>
                <a:cubicBezTo>
                  <a:pt x="1043" y="1224"/>
                  <a:pt x="1222" y="1045"/>
                  <a:pt x="1222" y="824"/>
                </a:cubicBezTo>
                <a:cubicBezTo>
                  <a:pt x="1222" y="603"/>
                  <a:pt x="1043" y="424"/>
                  <a:pt x="822" y="424"/>
                </a:cubicBezTo>
                <a:close/>
                <a:moveTo>
                  <a:pt x="403" y="516"/>
                </a:moveTo>
                <a:cubicBezTo>
                  <a:pt x="185" y="298"/>
                  <a:pt x="185" y="298"/>
                  <a:pt x="185" y="298"/>
                </a:cubicBezTo>
                <a:cubicBezTo>
                  <a:pt x="298" y="185"/>
                  <a:pt x="298" y="185"/>
                  <a:pt x="298" y="185"/>
                </a:cubicBezTo>
                <a:cubicBezTo>
                  <a:pt x="517" y="403"/>
                  <a:pt x="517" y="403"/>
                  <a:pt x="517" y="403"/>
                </a:cubicBezTo>
                <a:cubicBezTo>
                  <a:pt x="473" y="435"/>
                  <a:pt x="435" y="473"/>
                  <a:pt x="403" y="516"/>
                </a:cubicBezTo>
                <a:close/>
                <a:moveTo>
                  <a:pt x="1130" y="405"/>
                </a:moveTo>
                <a:cubicBezTo>
                  <a:pt x="1350" y="185"/>
                  <a:pt x="1350" y="185"/>
                  <a:pt x="1350" y="185"/>
                </a:cubicBezTo>
                <a:cubicBezTo>
                  <a:pt x="1463" y="298"/>
                  <a:pt x="1463" y="298"/>
                  <a:pt x="1463" y="298"/>
                </a:cubicBezTo>
                <a:cubicBezTo>
                  <a:pt x="1243" y="519"/>
                  <a:pt x="1243" y="519"/>
                  <a:pt x="1243" y="519"/>
                </a:cubicBezTo>
                <a:cubicBezTo>
                  <a:pt x="1211" y="475"/>
                  <a:pt x="1173" y="437"/>
                  <a:pt x="1130" y="405"/>
                </a:cubicBezTo>
                <a:close/>
                <a:moveTo>
                  <a:pt x="308" y="904"/>
                </a:moveTo>
                <a:cubicBezTo>
                  <a:pt x="0" y="904"/>
                  <a:pt x="0" y="904"/>
                  <a:pt x="0" y="904"/>
                </a:cubicBezTo>
                <a:cubicBezTo>
                  <a:pt x="0" y="744"/>
                  <a:pt x="0" y="744"/>
                  <a:pt x="0" y="744"/>
                </a:cubicBezTo>
                <a:cubicBezTo>
                  <a:pt x="308" y="744"/>
                  <a:pt x="308" y="744"/>
                  <a:pt x="308" y="744"/>
                </a:cubicBezTo>
                <a:cubicBezTo>
                  <a:pt x="304" y="770"/>
                  <a:pt x="302" y="797"/>
                  <a:pt x="302" y="824"/>
                </a:cubicBezTo>
                <a:cubicBezTo>
                  <a:pt x="302" y="851"/>
                  <a:pt x="304" y="878"/>
                  <a:pt x="308" y="904"/>
                </a:cubicBezTo>
                <a:close/>
                <a:moveTo>
                  <a:pt x="744" y="310"/>
                </a:moveTo>
                <a:cubicBezTo>
                  <a:pt x="744" y="0"/>
                  <a:pt x="744" y="0"/>
                  <a:pt x="744" y="0"/>
                </a:cubicBezTo>
                <a:cubicBezTo>
                  <a:pt x="904" y="0"/>
                  <a:pt x="904" y="0"/>
                  <a:pt x="904" y="0"/>
                </a:cubicBezTo>
                <a:cubicBezTo>
                  <a:pt x="904" y="310"/>
                  <a:pt x="904" y="310"/>
                  <a:pt x="904" y="310"/>
                </a:cubicBezTo>
                <a:cubicBezTo>
                  <a:pt x="877" y="306"/>
                  <a:pt x="850" y="304"/>
                  <a:pt x="822" y="304"/>
                </a:cubicBezTo>
                <a:cubicBezTo>
                  <a:pt x="795" y="304"/>
                  <a:pt x="769" y="306"/>
                  <a:pt x="744" y="310"/>
                </a:cubicBezTo>
                <a:close/>
                <a:moveTo>
                  <a:pt x="517" y="1245"/>
                </a:moveTo>
                <a:cubicBezTo>
                  <a:pt x="298" y="1463"/>
                  <a:pt x="298" y="1463"/>
                  <a:pt x="298" y="1463"/>
                </a:cubicBezTo>
                <a:cubicBezTo>
                  <a:pt x="185" y="1350"/>
                  <a:pt x="185" y="1350"/>
                  <a:pt x="185" y="1350"/>
                </a:cubicBezTo>
                <a:cubicBezTo>
                  <a:pt x="403" y="1132"/>
                  <a:pt x="403" y="1132"/>
                  <a:pt x="403" y="1132"/>
                </a:cubicBezTo>
                <a:cubicBezTo>
                  <a:pt x="435" y="1175"/>
                  <a:pt x="473" y="1213"/>
                  <a:pt x="517" y="1245"/>
                </a:cubicBezTo>
                <a:close/>
                <a:moveTo>
                  <a:pt x="1648" y="744"/>
                </a:moveTo>
                <a:cubicBezTo>
                  <a:pt x="1648" y="904"/>
                  <a:pt x="1648" y="904"/>
                  <a:pt x="1648" y="904"/>
                </a:cubicBezTo>
                <a:cubicBezTo>
                  <a:pt x="1336" y="904"/>
                  <a:pt x="1336" y="904"/>
                  <a:pt x="1336" y="904"/>
                </a:cubicBezTo>
                <a:cubicBezTo>
                  <a:pt x="1340" y="878"/>
                  <a:pt x="1342" y="851"/>
                  <a:pt x="1342" y="824"/>
                </a:cubicBezTo>
                <a:cubicBezTo>
                  <a:pt x="1342" y="797"/>
                  <a:pt x="1340" y="770"/>
                  <a:pt x="1336" y="744"/>
                </a:cubicBezTo>
                <a:lnTo>
                  <a:pt x="1648" y="744"/>
                </a:lnTo>
                <a:close/>
                <a:moveTo>
                  <a:pt x="904" y="1338"/>
                </a:moveTo>
                <a:cubicBezTo>
                  <a:pt x="904" y="1648"/>
                  <a:pt x="904" y="1648"/>
                  <a:pt x="904" y="1648"/>
                </a:cubicBezTo>
                <a:cubicBezTo>
                  <a:pt x="744" y="1648"/>
                  <a:pt x="744" y="1648"/>
                  <a:pt x="744" y="1648"/>
                </a:cubicBezTo>
                <a:cubicBezTo>
                  <a:pt x="744" y="1338"/>
                  <a:pt x="744" y="1338"/>
                  <a:pt x="744" y="1338"/>
                </a:cubicBezTo>
                <a:cubicBezTo>
                  <a:pt x="769" y="1342"/>
                  <a:pt x="795" y="1344"/>
                  <a:pt x="822" y="1344"/>
                </a:cubicBezTo>
                <a:cubicBezTo>
                  <a:pt x="850" y="1344"/>
                  <a:pt x="877" y="1342"/>
                  <a:pt x="904" y="1338"/>
                </a:cubicBezTo>
                <a:close/>
                <a:moveTo>
                  <a:pt x="1243" y="1129"/>
                </a:moveTo>
                <a:cubicBezTo>
                  <a:pt x="1463" y="1350"/>
                  <a:pt x="1463" y="1350"/>
                  <a:pt x="1463" y="1350"/>
                </a:cubicBezTo>
                <a:cubicBezTo>
                  <a:pt x="1350" y="1463"/>
                  <a:pt x="1350" y="1463"/>
                  <a:pt x="1350" y="1463"/>
                </a:cubicBezTo>
                <a:cubicBezTo>
                  <a:pt x="1130" y="1243"/>
                  <a:pt x="1130" y="1243"/>
                  <a:pt x="1130" y="1243"/>
                </a:cubicBezTo>
                <a:cubicBezTo>
                  <a:pt x="1173" y="1211"/>
                  <a:pt x="1211" y="1173"/>
                  <a:pt x="1243" y="11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sp>
        <p:nvSpPr>
          <p:cNvPr id="30732" name="Freeform 25"/>
          <p:cNvSpPr>
            <a:spLocks noEditPoints="1"/>
          </p:cNvSpPr>
          <p:nvPr/>
        </p:nvSpPr>
        <p:spPr bwMode="auto">
          <a:xfrm>
            <a:off x="3459163" y="3408363"/>
            <a:ext cx="317500" cy="320675"/>
          </a:xfrm>
          <a:custGeom>
            <a:gdLst>
              <a:gd fmla="*/ 2147483646 w 1648" name="T0"/>
              <a:gd fmla="*/ 2147483646 h 1653" name="T1"/>
              <a:gd fmla="*/ 1401575622 w 1648" name="T2"/>
              <a:gd fmla="*/ 2147483646 h 1653" name="T3"/>
              <a:gd fmla="*/ 1401575622 w 1648" name="T4"/>
              <a:gd fmla="*/ 2147483646 h 1653" name="T5"/>
              <a:gd fmla="*/ 2147483646 w 1648" name="T6"/>
              <a:gd fmla="*/ 2147483646 h 1653" name="T7"/>
              <a:gd fmla="*/ 2147483646 w 1648" name="T8"/>
              <a:gd fmla="*/ 2147483646 h 1653" name="T9"/>
              <a:gd fmla="*/ 2147483646 w 1648" name="T10"/>
              <a:gd fmla="*/ 2147483646 h 1653" name="T11"/>
              <a:gd fmla="*/ 2147483646 w 1648" name="T12"/>
              <a:gd fmla="*/ 2147483646 h 1653" name="T13"/>
              <a:gd fmla="*/ 2147483646 w 1648" name="T14"/>
              <a:gd fmla="*/ 2147483646 h 1653" name="T15"/>
              <a:gd fmla="*/ 1001120077 w 1648" name="T16"/>
              <a:gd fmla="*/ 2147483646 h 1653" name="T17"/>
              <a:gd fmla="*/ 0 w 1648" name="T18"/>
              <a:gd fmla="*/ 2147483646 h 1653" name="T19"/>
              <a:gd fmla="*/ 0 w 1648" name="T20"/>
              <a:gd fmla="*/ 2147483646 h 1653" name="T21"/>
              <a:gd fmla="*/ 1001120077 w 1648" name="T22"/>
              <a:gd fmla="*/ 2147483646 h 1653" name="T23"/>
              <a:gd fmla="*/ 2147483646 w 1648" name="T24"/>
              <a:gd fmla="*/ 2147483646 h 1653" name="T25"/>
              <a:gd fmla="*/ 2147483646 w 1648" name="T26"/>
              <a:gd fmla="*/ 2147483646 h 1653" name="T27"/>
              <a:gd fmla="*/ 1158459245 w 1648" name="T28"/>
              <a:gd fmla="*/ 2147483646 h 1653" name="T29"/>
              <a:gd fmla="*/ 2147483646 w 1648" name="T30"/>
              <a:gd fmla="*/ 2147483646 h 1653" name="T31"/>
              <a:gd fmla="*/ 2147483646 w 1648" name="T32"/>
              <a:gd fmla="*/ 2147483646 h 1653" name="T33"/>
              <a:gd fmla="*/ 1158459245 w 1648" name="T34"/>
              <a:gd fmla="*/ 2147483646 h 1653" name="T35"/>
              <a:gd fmla="*/ 1158459245 w 1648" name="T36"/>
              <a:gd fmla="*/ 2147483646 h 1653" name="T37"/>
              <a:gd fmla="*/ 2147483646 w 1648" name="T38"/>
              <a:gd fmla="*/ 2147483646 h 1653" name="T39"/>
              <a:gd fmla="*/ 2147483646 w 1648" name="T40"/>
              <a:gd fmla="*/ 2147483646 h 1653" name="T41"/>
              <a:gd fmla="*/ 2147483646 w 1648" name="T42"/>
              <a:gd fmla="*/ 2147483646 h 1653" name="T43"/>
              <a:gd fmla="*/ 2147483646 w 1648" name="T44"/>
              <a:gd fmla="*/ 2147483646 h 1653" name="T45"/>
              <a:gd fmla="*/ 2147483646 w 1648" name="T46"/>
              <a:gd fmla="*/ 2147483646 h 1653" name="T47"/>
              <a:gd fmla="*/ 2147483646 w 1648" name="T48"/>
              <a:gd fmla="*/ 2147483646 h 1653" name="T49"/>
              <a:gd fmla="*/ 2147483646 w 1648" name="T50"/>
              <a:gd fmla="*/ 2147483646 h 1653" name="T51"/>
              <a:gd fmla="*/ 2147483646 w 1648" name="T52"/>
              <a:gd fmla="*/ 2147483646 h 1653" name="T53"/>
              <a:gd fmla="*/ 2147483646 w 1648" name="T54"/>
              <a:gd fmla="*/ 2147483646 h 1653" name="T55"/>
              <a:gd fmla="*/ 2147483646 w 1648" name="T56"/>
              <a:gd fmla="*/ 2147483646 h 1653" name="T57"/>
              <a:gd fmla="*/ 2147483646 w 1648" name="T58"/>
              <a:gd fmla="*/ 2147483646 h 1653" name="T59"/>
              <a:gd fmla="*/ 2147483646 w 1648" name="T60"/>
              <a:gd fmla="*/ 2147483646 h 1653" name="T61"/>
              <a:gd fmla="*/ 2147483646 w 1648" name="T62"/>
              <a:gd fmla="*/ 2147483646 h 1653" name="T63"/>
              <a:gd fmla="*/ 2147483646 w 1648" name="T64"/>
              <a:gd fmla="*/ 2147483646 h 1653" name="T65"/>
              <a:gd fmla="*/ 2147483646 w 1648" name="T66"/>
              <a:gd fmla="*/ 2147483646 h 1653" name="T67"/>
              <a:gd fmla="*/ 2147483646 w 1648" name="T68"/>
              <a:gd fmla="*/ 2147483646 h 1653" name="T69"/>
              <a:gd fmla="*/ 2147483646 w 1648" name="T70"/>
              <a:gd fmla="*/ 2147483646 h 1653" name="T71"/>
              <a:gd fmla="*/ 2147483646 w 1648" name="T72"/>
              <a:gd fmla="*/ 2147483646 h 1653" name="T73"/>
              <a:gd fmla="*/ 2147483646 w 1648" name="T74"/>
              <a:gd fmla="*/ 2147483646 h 1653" name="T75"/>
              <a:gd fmla="*/ 2147483646 w 1648" name="T76"/>
              <a:gd fmla="*/ 2147483646 h 1653" name="T77"/>
              <a:gd fmla="*/ 2147483646 w 1648" name="T78"/>
              <a:gd fmla="*/ 2147483646 h 1653" name="T79"/>
              <a:gd fmla="*/ 2147483646 w 1648" name="T80"/>
              <a:gd fmla="*/ 547579819 h 1653" name="T81"/>
              <a:gd fmla="*/ 2147483646 w 1648" name="T82"/>
              <a:gd fmla="*/ 1460175474 h 1653" name="T83"/>
              <a:gd fmla="*/ 2147483646 w 1648" name="T84"/>
              <a:gd fmla="*/ 1000208217 h 1653" name="T85"/>
              <a:gd fmla="*/ 2147483646 w 1648" name="T86"/>
              <a:gd fmla="*/ 87612756 h 1653" name="T87"/>
              <a:gd fmla="*/ 2147483646 w 1648" name="T88"/>
              <a:gd fmla="*/ 153322419 h 1653" name="T89"/>
              <a:gd fmla="*/ 2147483646 w 1648" name="T90"/>
              <a:gd fmla="*/ 547579819 h 1653" name="T91"/>
              <a:gd fmla="*/ 2147483646 w 1648" name="T92"/>
              <a:gd fmla="*/ 2147483646 h 1653" name="T93"/>
              <a:gd fmla="*/ 2147483646 w 1648" name="T94"/>
              <a:gd fmla="*/ 2147483646 h 1653" name="T95"/>
              <a:gd fmla="*/ 2147483646 w 1648" name="T96"/>
              <a:gd fmla="*/ 1124326319 h 1653" name="T97"/>
              <a:gd fmla="*/ 2147483646 w 1648" name="T98"/>
              <a:gd fmla="*/ 1759519088 h 1653" name="T99"/>
              <a:gd fmla="*/ 2147483646 w 1648" name="T100"/>
              <a:gd fmla="*/ 2147483646 h 1653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1653" w="1648">
                <a:moveTo>
                  <a:pt x="533" y="502"/>
                </a:moveTo>
                <a:cubicBezTo>
                  <a:pt x="196" y="502"/>
                  <a:pt x="196" y="502"/>
                  <a:pt x="196" y="502"/>
                </a:cubicBezTo>
                <a:cubicBezTo>
                  <a:pt x="196" y="401"/>
                  <a:pt x="196" y="401"/>
                  <a:pt x="196" y="401"/>
                </a:cubicBezTo>
                <a:cubicBezTo>
                  <a:pt x="533" y="401"/>
                  <a:pt x="533" y="401"/>
                  <a:pt x="533" y="401"/>
                </a:cubicBezTo>
                <a:lnTo>
                  <a:pt x="533" y="502"/>
                </a:lnTo>
                <a:close/>
                <a:moveTo>
                  <a:pt x="1648" y="714"/>
                </a:moveTo>
                <a:cubicBezTo>
                  <a:pt x="1648" y="1513"/>
                  <a:pt x="1648" y="1513"/>
                  <a:pt x="1648" y="1513"/>
                </a:cubicBezTo>
                <a:cubicBezTo>
                  <a:pt x="1648" y="1590"/>
                  <a:pt x="1585" y="1653"/>
                  <a:pt x="1508" y="1653"/>
                </a:cubicBezTo>
                <a:cubicBezTo>
                  <a:pt x="140" y="1653"/>
                  <a:pt x="140" y="1653"/>
                  <a:pt x="140" y="1653"/>
                </a:cubicBezTo>
                <a:cubicBezTo>
                  <a:pt x="63" y="1653"/>
                  <a:pt x="0" y="1590"/>
                  <a:pt x="0" y="1513"/>
                </a:cubicBezTo>
                <a:cubicBezTo>
                  <a:pt x="0" y="714"/>
                  <a:pt x="0" y="714"/>
                  <a:pt x="0" y="714"/>
                </a:cubicBezTo>
                <a:cubicBezTo>
                  <a:pt x="0" y="636"/>
                  <a:pt x="63" y="574"/>
                  <a:pt x="140" y="574"/>
                </a:cubicBezTo>
                <a:cubicBezTo>
                  <a:pt x="1508" y="574"/>
                  <a:pt x="1508" y="574"/>
                  <a:pt x="1508" y="574"/>
                </a:cubicBezTo>
                <a:cubicBezTo>
                  <a:pt x="1585" y="574"/>
                  <a:pt x="1648" y="636"/>
                  <a:pt x="1648" y="714"/>
                </a:cubicBezTo>
                <a:close/>
                <a:moveTo>
                  <a:pt x="162" y="910"/>
                </a:moveTo>
                <a:cubicBezTo>
                  <a:pt x="988" y="910"/>
                  <a:pt x="988" y="910"/>
                  <a:pt x="988" y="910"/>
                </a:cubicBezTo>
                <a:cubicBezTo>
                  <a:pt x="988" y="736"/>
                  <a:pt x="988" y="736"/>
                  <a:pt x="988" y="736"/>
                </a:cubicBezTo>
                <a:cubicBezTo>
                  <a:pt x="162" y="736"/>
                  <a:pt x="162" y="736"/>
                  <a:pt x="162" y="736"/>
                </a:cubicBezTo>
                <a:lnTo>
                  <a:pt x="162" y="910"/>
                </a:lnTo>
                <a:close/>
                <a:moveTo>
                  <a:pt x="428" y="1079"/>
                </a:moveTo>
                <a:cubicBezTo>
                  <a:pt x="428" y="1151"/>
                  <a:pt x="428" y="1151"/>
                  <a:pt x="428" y="1151"/>
                </a:cubicBezTo>
                <a:cubicBezTo>
                  <a:pt x="1221" y="1151"/>
                  <a:pt x="1221" y="1151"/>
                  <a:pt x="1221" y="1151"/>
                </a:cubicBezTo>
                <a:cubicBezTo>
                  <a:pt x="1221" y="1079"/>
                  <a:pt x="1221" y="1079"/>
                  <a:pt x="1221" y="1079"/>
                </a:cubicBezTo>
                <a:lnTo>
                  <a:pt x="428" y="1079"/>
                </a:lnTo>
                <a:close/>
                <a:moveTo>
                  <a:pt x="1220" y="1405"/>
                </a:moveTo>
                <a:cubicBezTo>
                  <a:pt x="428" y="1405"/>
                  <a:pt x="428" y="1405"/>
                  <a:pt x="428" y="1405"/>
                </a:cubicBezTo>
                <a:cubicBezTo>
                  <a:pt x="428" y="1441"/>
                  <a:pt x="428" y="1441"/>
                  <a:pt x="428" y="1441"/>
                </a:cubicBezTo>
                <a:cubicBezTo>
                  <a:pt x="428" y="1477"/>
                  <a:pt x="428" y="1477"/>
                  <a:pt x="428" y="1477"/>
                </a:cubicBezTo>
                <a:cubicBezTo>
                  <a:pt x="1220" y="1477"/>
                  <a:pt x="1220" y="1477"/>
                  <a:pt x="1220" y="1477"/>
                </a:cubicBezTo>
                <a:lnTo>
                  <a:pt x="1220" y="1405"/>
                </a:lnTo>
                <a:close/>
                <a:moveTo>
                  <a:pt x="1335" y="1243"/>
                </a:moveTo>
                <a:cubicBezTo>
                  <a:pt x="313" y="1243"/>
                  <a:pt x="313" y="1243"/>
                  <a:pt x="313" y="1243"/>
                </a:cubicBezTo>
                <a:cubicBezTo>
                  <a:pt x="313" y="1315"/>
                  <a:pt x="313" y="1315"/>
                  <a:pt x="313" y="1315"/>
                </a:cubicBezTo>
                <a:cubicBezTo>
                  <a:pt x="1335" y="1315"/>
                  <a:pt x="1335" y="1315"/>
                  <a:pt x="1335" y="1315"/>
                </a:cubicBezTo>
                <a:lnTo>
                  <a:pt x="1335" y="1243"/>
                </a:lnTo>
                <a:close/>
                <a:moveTo>
                  <a:pt x="1486" y="736"/>
                </a:moveTo>
                <a:cubicBezTo>
                  <a:pt x="1068" y="736"/>
                  <a:pt x="1068" y="736"/>
                  <a:pt x="1068" y="736"/>
                </a:cubicBezTo>
                <a:cubicBezTo>
                  <a:pt x="1068" y="910"/>
                  <a:pt x="1068" y="910"/>
                  <a:pt x="1068" y="910"/>
                </a:cubicBezTo>
                <a:cubicBezTo>
                  <a:pt x="1486" y="910"/>
                  <a:pt x="1486" y="910"/>
                  <a:pt x="1486" y="910"/>
                </a:cubicBezTo>
                <a:lnTo>
                  <a:pt x="1486" y="736"/>
                </a:lnTo>
                <a:close/>
                <a:moveTo>
                  <a:pt x="695" y="75"/>
                </a:moveTo>
                <a:cubicBezTo>
                  <a:pt x="869" y="200"/>
                  <a:pt x="869" y="200"/>
                  <a:pt x="869" y="200"/>
                </a:cubicBezTo>
                <a:cubicBezTo>
                  <a:pt x="914" y="137"/>
                  <a:pt x="914" y="137"/>
                  <a:pt x="914" y="137"/>
                </a:cubicBezTo>
                <a:cubicBezTo>
                  <a:pt x="740" y="12"/>
                  <a:pt x="740" y="12"/>
                  <a:pt x="740" y="12"/>
                </a:cubicBezTo>
                <a:cubicBezTo>
                  <a:pt x="723" y="0"/>
                  <a:pt x="699" y="4"/>
                  <a:pt x="686" y="21"/>
                </a:cubicBezTo>
                <a:cubicBezTo>
                  <a:pt x="674" y="38"/>
                  <a:pt x="678" y="62"/>
                  <a:pt x="695" y="75"/>
                </a:cubicBezTo>
                <a:close/>
                <a:moveTo>
                  <a:pt x="1262" y="502"/>
                </a:moveTo>
                <a:cubicBezTo>
                  <a:pt x="1436" y="502"/>
                  <a:pt x="1436" y="502"/>
                  <a:pt x="1436" y="502"/>
                </a:cubicBezTo>
                <a:cubicBezTo>
                  <a:pt x="963" y="154"/>
                  <a:pt x="963" y="154"/>
                  <a:pt x="963" y="154"/>
                </a:cubicBezTo>
                <a:cubicBezTo>
                  <a:pt x="900" y="241"/>
                  <a:pt x="900" y="241"/>
                  <a:pt x="900" y="241"/>
                </a:cubicBezTo>
                <a:lnTo>
                  <a:pt x="1262" y="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sp>
        <p:nvSpPr>
          <p:cNvPr id="30733" name="Freeform 33"/>
          <p:cNvSpPr>
            <a:spLocks noEditPoints="1"/>
          </p:cNvSpPr>
          <p:nvPr/>
        </p:nvSpPr>
        <p:spPr bwMode="auto">
          <a:xfrm rot="-2303243">
            <a:off x="4364038" y="1995488"/>
            <a:ext cx="347662" cy="363537"/>
          </a:xfrm>
          <a:custGeom>
            <a:gdLst>
              <a:gd fmla="*/ 2147483646 w 1568" name="T0"/>
              <a:gd fmla="*/ 2147483646 h 1648" name="T1"/>
              <a:gd fmla="*/ 2147483646 w 1568" name="T2"/>
              <a:gd fmla="*/ 2147483646 h 1648" name="T3"/>
              <a:gd fmla="*/ 2147483646 w 1568" name="T4"/>
              <a:gd fmla="*/ 2147483646 h 1648" name="T5"/>
              <a:gd fmla="*/ 2147483646 w 1568" name="T6"/>
              <a:gd fmla="*/ 2147483646 h 1648" name="T7"/>
              <a:gd fmla="*/ 2147483646 w 1568" name="T8"/>
              <a:gd fmla="*/ 2147483646 h 1648" name="T9"/>
              <a:gd fmla="*/ 2147483646 w 1568" name="T10"/>
              <a:gd fmla="*/ 2147483646 h 1648" name="T11"/>
              <a:gd fmla="*/ 2147483646 w 1568" name="T12"/>
              <a:gd fmla="*/ 2147483646 h 1648" name="T13"/>
              <a:gd fmla="*/ 2147483646 w 1568" name="T14"/>
              <a:gd fmla="*/ 2147483646 h 1648" name="T15"/>
              <a:gd fmla="*/ 2147483646 w 1568" name="T16"/>
              <a:gd fmla="*/ 0 h 1648" name="T17"/>
              <a:gd fmla="*/ 2147483646 w 1568" name="T18"/>
              <a:gd fmla="*/ 0 h 1648" name="T19"/>
              <a:gd fmla="*/ 2147483646 w 1568" name="T20"/>
              <a:gd fmla="*/ 2147483646 h 1648" name="T21"/>
              <a:gd fmla="*/ 2147483646 w 1568" name="T22"/>
              <a:gd fmla="*/ 2147483646 h 1648" name="T23"/>
              <a:gd fmla="*/ 2147483646 w 1568" name="T24"/>
              <a:gd fmla="*/ 0 h 1648" name="T25"/>
              <a:gd fmla="*/ 0 w 1568" name="T26"/>
              <a:gd fmla="*/ 2147483646 h 1648" name="T27"/>
              <a:gd fmla="*/ 2147483646 w 1568" name="T28"/>
              <a:gd fmla="*/ 2147483646 h 1648" name="T29"/>
              <a:gd fmla="*/ 2147483646 w 1568" name="T30"/>
              <a:gd fmla="*/ 2147483646 h 1648" name="T31"/>
              <a:gd fmla="*/ 0 w 1568" name="T32"/>
              <a:gd fmla="*/ 2147483646 h 1648" name="T33"/>
              <a:gd fmla="*/ 0 w 1568" name="T34"/>
              <a:gd fmla="*/ 2147483646 h 1648" name="T35"/>
              <a:gd fmla="*/ 2147483646 w 1568" name="T36"/>
              <a:gd fmla="*/ 2147483646 h 1648" name="T37"/>
              <a:gd fmla="*/ 2147483646 w 1568" name="T38"/>
              <a:gd fmla="*/ 2147483646 h 1648" name="T39"/>
              <a:gd fmla="*/ 2147483646 w 1568" name="T40"/>
              <a:gd fmla="*/ 2147483646 h 1648" name="T41"/>
              <a:gd fmla="*/ 2147483646 w 1568" name="T42"/>
              <a:gd fmla="*/ 2147483646 h 1648" name="T43"/>
              <a:gd fmla="*/ 2147483646 w 1568" name="T44"/>
              <a:gd fmla="*/ 2147483646 h 1648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1648" w="1568">
                <a:moveTo>
                  <a:pt x="1348" y="1168"/>
                </a:moveTo>
                <a:cubicBezTo>
                  <a:pt x="1228" y="1168"/>
                  <a:pt x="1228" y="1168"/>
                  <a:pt x="1228" y="1168"/>
                </a:cubicBezTo>
                <a:cubicBezTo>
                  <a:pt x="1228" y="848"/>
                  <a:pt x="932" y="1038"/>
                  <a:pt x="784" y="772"/>
                </a:cubicBezTo>
                <a:cubicBezTo>
                  <a:pt x="637" y="1037"/>
                  <a:pt x="340" y="850"/>
                  <a:pt x="340" y="1168"/>
                </a:cubicBezTo>
                <a:cubicBezTo>
                  <a:pt x="220" y="1168"/>
                  <a:pt x="220" y="1168"/>
                  <a:pt x="220" y="1168"/>
                </a:cubicBezTo>
                <a:cubicBezTo>
                  <a:pt x="220" y="635"/>
                  <a:pt x="724" y="1052"/>
                  <a:pt x="724" y="480"/>
                </a:cubicBezTo>
                <a:cubicBezTo>
                  <a:pt x="844" y="480"/>
                  <a:pt x="844" y="480"/>
                  <a:pt x="844" y="480"/>
                </a:cubicBezTo>
                <a:cubicBezTo>
                  <a:pt x="844" y="1052"/>
                  <a:pt x="1348" y="634"/>
                  <a:pt x="1348" y="1168"/>
                </a:cubicBezTo>
                <a:close/>
                <a:moveTo>
                  <a:pt x="1064" y="0"/>
                </a:moveTo>
                <a:cubicBezTo>
                  <a:pt x="504" y="0"/>
                  <a:pt x="504" y="0"/>
                  <a:pt x="504" y="0"/>
                </a:cubicBezTo>
                <a:cubicBezTo>
                  <a:pt x="504" y="400"/>
                  <a:pt x="504" y="400"/>
                  <a:pt x="504" y="400"/>
                </a:cubicBezTo>
                <a:cubicBezTo>
                  <a:pt x="1064" y="400"/>
                  <a:pt x="1064" y="400"/>
                  <a:pt x="1064" y="400"/>
                </a:cubicBezTo>
                <a:lnTo>
                  <a:pt x="1064" y="0"/>
                </a:lnTo>
                <a:close/>
                <a:moveTo>
                  <a:pt x="0" y="1248"/>
                </a:moveTo>
                <a:cubicBezTo>
                  <a:pt x="560" y="1248"/>
                  <a:pt x="560" y="1248"/>
                  <a:pt x="560" y="1248"/>
                </a:cubicBezTo>
                <a:cubicBezTo>
                  <a:pt x="560" y="1648"/>
                  <a:pt x="560" y="1648"/>
                  <a:pt x="560" y="1648"/>
                </a:cubicBezTo>
                <a:cubicBezTo>
                  <a:pt x="0" y="1648"/>
                  <a:pt x="0" y="1648"/>
                  <a:pt x="0" y="1648"/>
                </a:cubicBezTo>
                <a:lnTo>
                  <a:pt x="0" y="1248"/>
                </a:lnTo>
                <a:close/>
                <a:moveTo>
                  <a:pt x="1568" y="1248"/>
                </a:moveTo>
                <a:cubicBezTo>
                  <a:pt x="1568" y="1648"/>
                  <a:pt x="1568" y="1648"/>
                  <a:pt x="1568" y="1648"/>
                </a:cubicBezTo>
                <a:cubicBezTo>
                  <a:pt x="1008" y="1648"/>
                  <a:pt x="1008" y="1648"/>
                  <a:pt x="1008" y="1648"/>
                </a:cubicBezTo>
                <a:cubicBezTo>
                  <a:pt x="1008" y="1248"/>
                  <a:pt x="1008" y="1248"/>
                  <a:pt x="1008" y="1248"/>
                </a:cubicBezTo>
                <a:lnTo>
                  <a:pt x="1568" y="1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sp>
        <p:nvSpPr>
          <p:cNvPr id="30734" name="Freeform 436"/>
          <p:cNvSpPr>
            <a:spLocks noEditPoints="1"/>
          </p:cNvSpPr>
          <p:nvPr/>
        </p:nvSpPr>
        <p:spPr bwMode="auto">
          <a:xfrm>
            <a:off x="4443413" y="5005388"/>
            <a:ext cx="282575" cy="330200"/>
          </a:xfrm>
          <a:custGeom>
            <a:gdLst>
              <a:gd fmla="*/ 2147483646 w 469" name="T0"/>
              <a:gd fmla="*/ 0 h 545" name="T1"/>
              <a:gd fmla="*/ 2147483646 w 469" name="T2"/>
              <a:gd fmla="*/ 2147483646 h 545" name="T3"/>
              <a:gd fmla="*/ 2147483646 w 469" name="T4"/>
              <a:gd fmla="*/ 2147483646 h 545" name="T5"/>
              <a:gd fmla="*/ 2147483646 w 469" name="T6"/>
              <a:gd fmla="*/ 2147483646 h 545" name="T7"/>
              <a:gd fmla="*/ 2147483646 w 469" name="T8"/>
              <a:gd fmla="*/ 2147483646 h 545" name="T9"/>
              <a:gd fmla="*/ 2147483646 w 469" name="T10"/>
              <a:gd fmla="*/ 2147483646 h 545" name="T11"/>
              <a:gd fmla="*/ 2147483646 w 469" name="T12"/>
              <a:gd fmla="*/ 0 h 545" name="T13"/>
              <a:gd fmla="*/ 2147483646 w 469" name="T14"/>
              <a:gd fmla="*/ 2147483646 h 545" name="T15"/>
              <a:gd fmla="*/ 2147483646 w 469" name="T16"/>
              <a:gd fmla="*/ 2147483646 h 545" name="T17"/>
              <a:gd fmla="*/ 2147483646 w 469" name="T18"/>
              <a:gd fmla="*/ 2147483646 h 545" name="T19"/>
              <a:gd fmla="*/ 2147483646 w 469" name="T20"/>
              <a:gd fmla="*/ 2147483646 h 545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545" w="469">
                <a:moveTo>
                  <a:pt x="335" y="0"/>
                </a:moveTo>
                <a:cubicBezTo>
                  <a:pt x="250" y="139"/>
                  <a:pt x="184" y="71"/>
                  <a:pt x="86" y="171"/>
                </a:cubicBezTo>
                <a:cubicBezTo>
                  <a:pt x="0" y="260"/>
                  <a:pt x="30" y="366"/>
                  <a:pt x="102" y="403"/>
                </a:cubicBezTo>
                <a:cubicBezTo>
                  <a:pt x="174" y="366"/>
                  <a:pt x="247" y="285"/>
                  <a:pt x="301" y="166"/>
                </a:cubicBezTo>
                <a:cubicBezTo>
                  <a:pt x="301" y="166"/>
                  <a:pt x="350" y="316"/>
                  <a:pt x="201" y="460"/>
                </a:cubicBezTo>
                <a:cubicBezTo>
                  <a:pt x="273" y="545"/>
                  <a:pt x="397" y="486"/>
                  <a:pt x="431" y="350"/>
                </a:cubicBezTo>
                <a:cubicBezTo>
                  <a:pt x="469" y="203"/>
                  <a:pt x="371" y="54"/>
                  <a:pt x="335" y="0"/>
                </a:cubicBezTo>
                <a:close/>
                <a:moveTo>
                  <a:pt x="25" y="483"/>
                </a:moveTo>
                <a:cubicBezTo>
                  <a:pt x="25" y="485"/>
                  <a:pt x="26" y="512"/>
                  <a:pt x="62" y="512"/>
                </a:cubicBezTo>
                <a:cubicBezTo>
                  <a:pt x="88" y="512"/>
                  <a:pt x="221" y="440"/>
                  <a:pt x="289" y="252"/>
                </a:cubicBezTo>
                <a:cubicBezTo>
                  <a:pt x="186" y="435"/>
                  <a:pt x="36" y="480"/>
                  <a:pt x="25" y="4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sp>
        <p:nvSpPr>
          <p:cNvPr id="30735" name="Freeform 737"/>
          <p:cNvSpPr/>
          <p:nvPr/>
        </p:nvSpPr>
        <p:spPr bwMode="auto">
          <a:xfrm>
            <a:off x="7361238" y="4989513"/>
            <a:ext cx="277812" cy="377825"/>
          </a:xfrm>
          <a:custGeom>
            <a:gdLst>
              <a:gd fmla="*/ 2147483646 w 369" name="T0"/>
              <a:gd fmla="*/ 2147483646 h 520" name="T1"/>
              <a:gd fmla="*/ 2147483646 w 369" name="T2"/>
              <a:gd fmla="*/ 2147483646 h 520" name="T3"/>
              <a:gd fmla="*/ 2147483646 w 369" name="T4"/>
              <a:gd fmla="*/ 2147483646 h 520" name="T5"/>
              <a:gd fmla="*/ 2147483646 w 369" name="T6"/>
              <a:gd fmla="*/ 2147483646 h 520" name="T7"/>
              <a:gd fmla="*/ 2147483646 w 369" name="T8"/>
              <a:gd fmla="*/ 2147483646 h 520" name="T9"/>
              <a:gd fmla="*/ 2147483646 w 369" name="T10"/>
              <a:gd fmla="*/ 2147483646 h 520" name="T11"/>
              <a:gd fmla="*/ 2147483646 w 369" name="T12"/>
              <a:gd fmla="*/ 2147483646 h 520" name="T13"/>
              <a:gd fmla="*/ 2147483646 w 369" name="T14"/>
              <a:gd fmla="*/ 2147483646 h 520" name="T15"/>
              <a:gd fmla="*/ 2147483646 w 369" name="T16"/>
              <a:gd fmla="*/ 1150883287 h 520" name="T17"/>
              <a:gd fmla="*/ 2147483646 w 369" name="T18"/>
              <a:gd fmla="*/ 2147483646 h 520" name="T19"/>
              <a:gd fmla="*/ 2147483646 w 369" name="T20"/>
              <a:gd fmla="*/ 2147483646 h 520" name="T21"/>
              <a:gd fmla="*/ 2147483646 w 369" name="T22"/>
              <a:gd fmla="*/ 2147483646 h 520" name="T23"/>
              <a:gd fmla="*/ 2147483646 w 369" name="T24"/>
              <a:gd fmla="*/ 2147483646 h 520" name="T25"/>
              <a:gd fmla="*/ 2147483646 w 369" name="T26"/>
              <a:gd fmla="*/ 2147483646 h 520" name="T27"/>
              <a:gd fmla="*/ 2147483646 w 369" name="T28"/>
              <a:gd fmla="*/ 2147483646 h 520" name="T29"/>
              <a:gd fmla="*/ 2147483646 w 369" name="T30"/>
              <a:gd fmla="*/ 2147483646 h 520" name="T31"/>
              <a:gd fmla="*/ 2147483646 w 369" name="T32"/>
              <a:gd fmla="*/ 2147483646 h 520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520" w="369">
                <a:moveTo>
                  <a:pt x="38" y="509"/>
                </a:moveTo>
                <a:cubicBezTo>
                  <a:pt x="46" y="483"/>
                  <a:pt x="58" y="447"/>
                  <a:pt x="74" y="395"/>
                </a:cubicBezTo>
                <a:cubicBezTo>
                  <a:pt x="143" y="384"/>
                  <a:pt x="171" y="404"/>
                  <a:pt x="215" y="324"/>
                </a:cubicBezTo>
                <a:cubicBezTo>
                  <a:pt x="180" y="335"/>
                  <a:pt x="137" y="303"/>
                  <a:pt x="139" y="289"/>
                </a:cubicBezTo>
                <a:cubicBezTo>
                  <a:pt x="141" y="275"/>
                  <a:pt x="239" y="299"/>
                  <a:pt x="303" y="206"/>
                </a:cubicBezTo>
                <a:cubicBezTo>
                  <a:pt x="222" y="224"/>
                  <a:pt x="197" y="184"/>
                  <a:pt x="207" y="178"/>
                </a:cubicBezTo>
                <a:cubicBezTo>
                  <a:pt x="231" y="164"/>
                  <a:pt x="302" y="173"/>
                  <a:pt x="341" y="135"/>
                </a:cubicBezTo>
                <a:cubicBezTo>
                  <a:pt x="360" y="115"/>
                  <a:pt x="369" y="68"/>
                  <a:pt x="361" y="51"/>
                </a:cubicBezTo>
                <a:cubicBezTo>
                  <a:pt x="352" y="31"/>
                  <a:pt x="293" y="0"/>
                  <a:pt x="261" y="3"/>
                </a:cubicBezTo>
                <a:cubicBezTo>
                  <a:pt x="229" y="6"/>
                  <a:pt x="178" y="128"/>
                  <a:pt x="163" y="127"/>
                </a:cubicBezTo>
                <a:cubicBezTo>
                  <a:pt x="148" y="126"/>
                  <a:pt x="145" y="73"/>
                  <a:pt x="172" y="23"/>
                </a:cubicBezTo>
                <a:cubicBezTo>
                  <a:pt x="144" y="35"/>
                  <a:pt x="94" y="74"/>
                  <a:pt x="78" y="107"/>
                </a:cubicBezTo>
                <a:cubicBezTo>
                  <a:pt x="48" y="168"/>
                  <a:pt x="80" y="310"/>
                  <a:pt x="70" y="315"/>
                </a:cubicBezTo>
                <a:cubicBezTo>
                  <a:pt x="60" y="320"/>
                  <a:pt x="25" y="250"/>
                  <a:pt x="14" y="218"/>
                </a:cubicBezTo>
                <a:cubicBezTo>
                  <a:pt x="0" y="267"/>
                  <a:pt x="0" y="315"/>
                  <a:pt x="41" y="380"/>
                </a:cubicBezTo>
                <a:cubicBezTo>
                  <a:pt x="26" y="422"/>
                  <a:pt x="17" y="471"/>
                  <a:pt x="16" y="496"/>
                </a:cubicBezTo>
                <a:cubicBezTo>
                  <a:pt x="15" y="516"/>
                  <a:pt x="34" y="520"/>
                  <a:pt x="38" y="5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cxnSp>
        <p:nvCxnSpPr>
          <p:cNvPr id="30736" name="Straight Connector 74"/>
          <p:cNvCxnSpPr>
            <a:cxnSpLocks noChangeShapeType="1"/>
          </p:cNvCxnSpPr>
          <p:nvPr/>
        </p:nvCxnSpPr>
        <p:spPr bwMode="auto">
          <a:xfrm flipH="1">
            <a:off x="6545263" y="2595563"/>
            <a:ext cx="484187" cy="50165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37" name="Straight Connector 75"/>
          <p:cNvCxnSpPr>
            <a:cxnSpLocks noChangeShapeType="1"/>
          </p:cNvCxnSpPr>
          <p:nvPr/>
        </p:nvCxnSpPr>
        <p:spPr bwMode="auto">
          <a:xfrm flipH="1">
            <a:off x="5014913" y="4181475"/>
            <a:ext cx="484187" cy="50165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38" name="Straight Connector 76"/>
          <p:cNvCxnSpPr>
            <a:cxnSpLocks noChangeShapeType="1"/>
          </p:cNvCxnSpPr>
          <p:nvPr/>
        </p:nvCxnSpPr>
        <p:spPr bwMode="auto">
          <a:xfrm>
            <a:off x="5008563" y="2595563"/>
            <a:ext cx="484187" cy="50165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39" name="Straight Connector 77"/>
          <p:cNvCxnSpPr>
            <a:cxnSpLocks noChangeShapeType="1"/>
          </p:cNvCxnSpPr>
          <p:nvPr/>
        </p:nvCxnSpPr>
        <p:spPr bwMode="auto">
          <a:xfrm>
            <a:off x="6545263" y="4176713"/>
            <a:ext cx="484187" cy="50482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40" name="Straight Connector 81"/>
          <p:cNvCxnSpPr>
            <a:cxnSpLocks noChangeShapeType="1"/>
          </p:cNvCxnSpPr>
          <p:nvPr/>
        </p:nvCxnSpPr>
        <p:spPr bwMode="auto">
          <a:xfrm>
            <a:off x="6757988" y="3622675"/>
            <a:ext cx="113030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41" name="Straight Connector 83"/>
          <p:cNvCxnSpPr>
            <a:cxnSpLocks noChangeShapeType="1"/>
          </p:cNvCxnSpPr>
          <p:nvPr/>
        </p:nvCxnSpPr>
        <p:spPr bwMode="auto">
          <a:xfrm>
            <a:off x="4140200" y="3622675"/>
            <a:ext cx="113030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0742" name="Freeform 391@|5FFC:0|FBC:0|LFC:0|LBC:16777215"/>
          <p:cNvSpPr/>
          <p:nvPr/>
        </p:nvSpPr>
        <p:spPr bwMode="auto">
          <a:xfrm>
            <a:off x="6203950" y="3375025"/>
            <a:ext cx="207963" cy="254000"/>
          </a:xfrm>
          <a:custGeom>
            <a:gdLst>
              <a:gd fmla="*/ 2147483646 w 81" name="T0"/>
              <a:gd fmla="*/ 2147483646 h 101" name="T1"/>
              <a:gd fmla="*/ 2147483646 w 81" name="T2"/>
              <a:gd fmla="*/ 2147483646 h 101" name="T3"/>
              <a:gd fmla="*/ 2147483646 w 81" name="T4"/>
              <a:gd fmla="*/ 2147483646 h 101" name="T5"/>
              <a:gd fmla="*/ 2147483646 w 81" name="T6"/>
              <a:gd fmla="*/ 2147483646 h 101" name="T7"/>
              <a:gd fmla="*/ 2147483646 w 81" name="T8"/>
              <a:gd fmla="*/ 2147483646 h 101" name="T9"/>
              <a:gd fmla="*/ 2147483646 w 81" name="T10"/>
              <a:gd fmla="*/ 2147483646 h 101" name="T11"/>
              <a:gd fmla="*/ 2147483646 w 81" name="T12"/>
              <a:gd fmla="*/ 0 h 101" name="T13"/>
              <a:gd fmla="*/ 2147483646 w 81" name="T14"/>
              <a:gd fmla="*/ 2147483646 h 101" name="T15"/>
              <a:gd fmla="*/ 2147483646 w 81" name="T16"/>
              <a:gd fmla="*/ 2147483646 h 101" name="T17"/>
              <a:gd fmla="*/ 2147483646 w 81" name="T18"/>
              <a:gd fmla="*/ 2147483646 h 101" name="T19"/>
              <a:gd fmla="*/ 2147483646 w 81" name="T20"/>
              <a:gd fmla="*/ 2147483646 h 101" name="T21"/>
              <a:gd fmla="*/ 2147483646 w 81" name="T22"/>
              <a:gd fmla="*/ 2147483646 h 101" name="T23"/>
              <a:gd fmla="*/ 2147483646 w 81" name="T24"/>
              <a:gd fmla="*/ 2147483646 h 101" name="T25"/>
              <a:gd fmla="*/ 2147483646 w 81" name="T26"/>
              <a:gd fmla="*/ 2147483646 h 101" name="T27"/>
              <a:gd fmla="*/ 2147483646 w 81" name="T28"/>
              <a:gd fmla="*/ 2147483646 h 101" name="T29"/>
              <a:gd fmla="*/ 2147483646 w 81" name="T30"/>
              <a:gd fmla="*/ 2147483646 h 101" name="T31"/>
              <a:gd fmla="*/ 2147483646 w 81" name="T32"/>
              <a:gd fmla="*/ 2147483646 h 101" name="T33"/>
              <a:gd fmla="*/ 2147483646 w 81" name="T34"/>
              <a:gd fmla="*/ 2147483646 h 101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100" w="81">
                <a:moveTo>
                  <a:pt x="81" y="89"/>
                </a:moveTo>
                <a:cubicBezTo>
                  <a:pt x="81" y="89"/>
                  <a:pt x="81" y="82"/>
                  <a:pt x="67" y="76"/>
                </a:cubicBezTo>
                <a:cubicBezTo>
                  <a:pt x="60" y="73"/>
                  <a:pt x="50" y="65"/>
                  <a:pt x="34" y="62"/>
                </a:cubicBezTo>
                <a:cubicBezTo>
                  <a:pt x="38" y="58"/>
                  <a:pt x="41" y="51"/>
                  <a:pt x="44" y="43"/>
                </a:cubicBezTo>
                <a:cubicBezTo>
                  <a:pt x="46" y="39"/>
                  <a:pt x="46" y="35"/>
                  <a:pt x="46" y="29"/>
                </a:cubicBezTo>
                <a:cubicBezTo>
                  <a:pt x="46" y="25"/>
                  <a:pt x="46" y="19"/>
                  <a:pt x="45" y="15"/>
                </a:cubicBezTo>
                <a:cubicBezTo>
                  <a:pt x="42" y="3"/>
                  <a:pt x="33" y="0"/>
                  <a:pt x="23" y="0"/>
                </a:cubicBezTo>
                <a:cubicBezTo>
                  <a:pt x="13" y="0"/>
                  <a:pt x="5" y="3"/>
                  <a:pt x="1" y="15"/>
                </a:cubicBezTo>
                <a:cubicBezTo>
                  <a:pt x="0" y="19"/>
                  <a:pt x="1" y="25"/>
                  <a:pt x="1" y="29"/>
                </a:cubicBezTo>
                <a:cubicBezTo>
                  <a:pt x="1" y="35"/>
                  <a:pt x="1" y="39"/>
                  <a:pt x="3" y="43"/>
                </a:cubicBezTo>
                <a:cubicBezTo>
                  <a:pt x="5" y="50"/>
                  <a:pt x="8" y="55"/>
                  <a:pt x="11" y="59"/>
                </a:cubicBezTo>
                <a:cubicBezTo>
                  <a:pt x="28" y="70"/>
                  <a:pt x="29" y="81"/>
                  <a:pt x="29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81" y="101"/>
                  <a:pt x="81" y="101"/>
                  <a:pt x="81" y="101"/>
                </a:cubicBezTo>
                <a:lnTo>
                  <a:pt x="81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43" name="Freeform 392@|5FFC:0|FBC:0|LFC:0|LBC:16777215"/>
          <p:cNvSpPr/>
          <p:nvPr/>
        </p:nvSpPr>
        <p:spPr bwMode="auto">
          <a:xfrm>
            <a:off x="5684838" y="3375025"/>
            <a:ext cx="203200" cy="254000"/>
          </a:xfrm>
          <a:custGeom>
            <a:gdLst>
              <a:gd fmla="*/ 2147483646 w 81" name="T0"/>
              <a:gd fmla="*/ 2147483646 h 101" name="T1"/>
              <a:gd fmla="*/ 2147483646 w 81" name="T2"/>
              <a:gd fmla="*/ 2147483646 h 101" name="T3"/>
              <a:gd fmla="*/ 2147483646 w 81" name="T4"/>
              <a:gd fmla="*/ 2147483646 h 101" name="T5"/>
              <a:gd fmla="*/ 2147483646 w 81" name="T6"/>
              <a:gd fmla="*/ 2147483646 h 101" name="T7"/>
              <a:gd fmla="*/ 2147483646 w 81" name="T8"/>
              <a:gd fmla="*/ 2147483646 h 101" name="T9"/>
              <a:gd fmla="*/ 2147483646 w 81" name="T10"/>
              <a:gd fmla="*/ 2147483646 h 101" name="T11"/>
              <a:gd fmla="*/ 2147483646 w 81" name="T12"/>
              <a:gd fmla="*/ 0 h 101" name="T13"/>
              <a:gd fmla="*/ 2147483646 w 81" name="T14"/>
              <a:gd fmla="*/ 2147483646 h 101" name="T15"/>
              <a:gd fmla="*/ 2147483646 w 81" name="T16"/>
              <a:gd fmla="*/ 2147483646 h 101" name="T17"/>
              <a:gd fmla="*/ 2147483646 w 81" name="T18"/>
              <a:gd fmla="*/ 2147483646 h 101" name="T19"/>
              <a:gd fmla="*/ 2147483646 w 81" name="T20"/>
              <a:gd fmla="*/ 2147483646 h 101" name="T21"/>
              <a:gd fmla="*/ 2147483646 w 81" name="T22"/>
              <a:gd fmla="*/ 2147483646 h 101" name="T23"/>
              <a:gd fmla="*/ 0 w 81" name="T24"/>
              <a:gd fmla="*/ 2147483646 h 101" name="T25"/>
              <a:gd fmla="*/ 0 w 81" name="T26"/>
              <a:gd fmla="*/ 2147483646 h 101" name="T27"/>
              <a:gd fmla="*/ 2147483646 w 81" name="T28"/>
              <a:gd fmla="*/ 2147483646 h 101" name="T29"/>
              <a:gd fmla="*/ 2147483646 w 81" name="T30"/>
              <a:gd fmla="*/ 2147483646 h 101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100" w="81">
                <a:moveTo>
                  <a:pt x="53" y="85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1"/>
                  <a:pt x="54" y="70"/>
                  <a:pt x="71" y="60"/>
                </a:cubicBezTo>
                <a:cubicBezTo>
                  <a:pt x="74" y="55"/>
                  <a:pt x="76" y="50"/>
                  <a:pt x="79" y="43"/>
                </a:cubicBezTo>
                <a:cubicBezTo>
                  <a:pt x="81" y="39"/>
                  <a:pt x="80" y="35"/>
                  <a:pt x="80" y="29"/>
                </a:cubicBezTo>
                <a:cubicBezTo>
                  <a:pt x="80" y="25"/>
                  <a:pt x="81" y="19"/>
                  <a:pt x="80" y="15"/>
                </a:cubicBezTo>
                <a:cubicBezTo>
                  <a:pt x="77" y="3"/>
                  <a:pt x="68" y="0"/>
                  <a:pt x="58" y="0"/>
                </a:cubicBezTo>
                <a:cubicBezTo>
                  <a:pt x="48" y="0"/>
                  <a:pt x="40" y="3"/>
                  <a:pt x="36" y="15"/>
                </a:cubicBezTo>
                <a:cubicBezTo>
                  <a:pt x="35" y="19"/>
                  <a:pt x="36" y="25"/>
                  <a:pt x="36" y="29"/>
                </a:cubicBezTo>
                <a:cubicBezTo>
                  <a:pt x="36" y="35"/>
                  <a:pt x="36" y="39"/>
                  <a:pt x="37" y="43"/>
                </a:cubicBezTo>
                <a:cubicBezTo>
                  <a:pt x="41" y="51"/>
                  <a:pt x="43" y="58"/>
                  <a:pt x="47" y="62"/>
                </a:cubicBezTo>
                <a:cubicBezTo>
                  <a:pt x="32" y="65"/>
                  <a:pt x="22" y="73"/>
                  <a:pt x="15" y="76"/>
                </a:cubicBezTo>
                <a:cubicBezTo>
                  <a:pt x="1" y="82"/>
                  <a:pt x="0" y="89"/>
                  <a:pt x="0" y="89"/>
                </a:cubicBezTo>
                <a:cubicBezTo>
                  <a:pt x="0" y="101"/>
                  <a:pt x="0" y="101"/>
                  <a:pt x="0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3" y="85"/>
                  <a:pt x="53" y="85"/>
                  <a:pt x="53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44" name="Freeform 393@|5FFC:0|FBC:0|LFC:0|LBC:16777215"/>
          <p:cNvSpPr/>
          <p:nvPr/>
        </p:nvSpPr>
        <p:spPr bwMode="auto">
          <a:xfrm>
            <a:off x="5848350" y="3292475"/>
            <a:ext cx="400050" cy="349250"/>
          </a:xfrm>
          <a:custGeom>
            <a:gdLst>
              <a:gd fmla="*/ 2147483646 w 159" name="T0"/>
              <a:gd fmla="*/ 2147483646 h 139" name="T1"/>
              <a:gd fmla="*/ 2147483646 w 159" name="T2"/>
              <a:gd fmla="*/ 2147483646 h 139" name="T3"/>
              <a:gd fmla="*/ 2147483646 w 159" name="T4"/>
              <a:gd fmla="*/ 2147483646 h 139" name="T5"/>
              <a:gd fmla="*/ 2147483646 w 159" name="T6"/>
              <a:gd fmla="*/ 2147483646 h 139" name="T7"/>
              <a:gd fmla="*/ 2147483646 w 159" name="T8"/>
              <a:gd fmla="*/ 2147483646 h 139" name="T9"/>
              <a:gd fmla="*/ 2147483646 w 159" name="T10"/>
              <a:gd fmla="*/ 0 h 139" name="T11"/>
              <a:gd fmla="*/ 2147483646 w 159" name="T12"/>
              <a:gd fmla="*/ 2147483646 h 139" name="T13"/>
              <a:gd fmla="*/ 2147483646 w 159" name="T14"/>
              <a:gd fmla="*/ 2147483646 h 139" name="T15"/>
              <a:gd fmla="*/ 2147483646 w 159" name="T16"/>
              <a:gd fmla="*/ 2147483646 h 139" name="T17"/>
              <a:gd fmla="*/ 2147483646 w 159" name="T18"/>
              <a:gd fmla="*/ 2147483646 h 139" name="T19"/>
              <a:gd fmla="*/ 2147483646 w 159" name="T20"/>
              <a:gd fmla="*/ 2147483646 h 139" name="T21"/>
              <a:gd fmla="*/ 0 w 159" name="T22"/>
              <a:gd fmla="*/ 2147483646 h 139" name="T23"/>
              <a:gd fmla="*/ 0 w 159" name="T24"/>
              <a:gd fmla="*/ 2147483646 h 139" name="T25"/>
              <a:gd fmla="*/ 2147483646 w 159" name="T26"/>
              <a:gd fmla="*/ 2147483646 h 139" name="T27"/>
              <a:gd fmla="*/ 2147483646 w 159" name="T28"/>
              <a:gd fmla="*/ 2147483646 h 139" name="T29"/>
              <a:gd fmla="*/ 2147483646 w 159" name="T30"/>
              <a:gd fmla="*/ 2147483646 h 139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139" w="159">
                <a:moveTo>
                  <a:pt x="139" y="104"/>
                </a:moveTo>
                <a:cubicBezTo>
                  <a:pt x="129" y="100"/>
                  <a:pt x="115" y="89"/>
                  <a:pt x="94" y="85"/>
                </a:cubicBezTo>
                <a:cubicBezTo>
                  <a:pt x="99" y="79"/>
                  <a:pt x="103" y="70"/>
                  <a:pt x="108" y="60"/>
                </a:cubicBezTo>
                <a:cubicBezTo>
                  <a:pt x="110" y="53"/>
                  <a:pt x="110" y="48"/>
                  <a:pt x="110" y="41"/>
                </a:cubicBezTo>
                <a:cubicBezTo>
                  <a:pt x="110" y="35"/>
                  <a:pt x="111" y="26"/>
                  <a:pt x="109" y="21"/>
                </a:cubicBezTo>
                <a:cubicBezTo>
                  <a:pt x="105" y="5"/>
                  <a:pt x="93" y="0"/>
                  <a:pt x="79" y="0"/>
                </a:cubicBezTo>
                <a:cubicBezTo>
                  <a:pt x="65" y="0"/>
                  <a:pt x="54" y="5"/>
                  <a:pt x="49" y="21"/>
                </a:cubicBezTo>
                <a:cubicBezTo>
                  <a:pt x="48" y="26"/>
                  <a:pt x="49" y="35"/>
                  <a:pt x="49" y="41"/>
                </a:cubicBezTo>
                <a:cubicBezTo>
                  <a:pt x="49" y="48"/>
                  <a:pt x="48" y="53"/>
                  <a:pt x="51" y="60"/>
                </a:cubicBezTo>
                <a:cubicBezTo>
                  <a:pt x="55" y="70"/>
                  <a:pt x="59" y="79"/>
                  <a:pt x="64" y="85"/>
                </a:cubicBezTo>
                <a:cubicBezTo>
                  <a:pt x="43" y="89"/>
                  <a:pt x="29" y="100"/>
                  <a:pt x="20" y="104"/>
                </a:cubicBezTo>
                <a:cubicBezTo>
                  <a:pt x="0" y="113"/>
                  <a:pt x="0" y="123"/>
                  <a:pt x="0" y="123"/>
                </a:cubicBezTo>
                <a:cubicBezTo>
                  <a:pt x="0" y="139"/>
                  <a:pt x="0" y="139"/>
                  <a:pt x="0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9" y="123"/>
                  <a:pt x="159" y="113"/>
                  <a:pt x="139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93" name="TextBox 13"/>
          <p:cNvSpPr txBox="1">
            <a:spLocks noChangeArrowheads="1"/>
          </p:cNvSpPr>
          <p:nvPr/>
        </p:nvSpPr>
        <p:spPr bwMode="auto">
          <a:xfrm>
            <a:off x="8069263" y="18573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794" name="TextBox 13"/>
          <p:cNvSpPr txBox="1">
            <a:spLocks noChangeArrowheads="1"/>
          </p:cNvSpPr>
          <p:nvPr/>
        </p:nvSpPr>
        <p:spPr bwMode="auto">
          <a:xfrm>
            <a:off x="8074025" y="21177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795" name="TextBox 13"/>
          <p:cNvSpPr txBox="1">
            <a:spLocks noChangeArrowheads="1"/>
          </p:cNvSpPr>
          <p:nvPr/>
        </p:nvSpPr>
        <p:spPr bwMode="auto">
          <a:xfrm>
            <a:off x="8940800" y="33051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796" name="TextBox 13"/>
          <p:cNvSpPr txBox="1">
            <a:spLocks noChangeArrowheads="1"/>
          </p:cNvSpPr>
          <p:nvPr/>
        </p:nvSpPr>
        <p:spPr bwMode="auto">
          <a:xfrm>
            <a:off x="8945563" y="35655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797" name="TextBox 13"/>
          <p:cNvSpPr txBox="1">
            <a:spLocks noChangeArrowheads="1"/>
          </p:cNvSpPr>
          <p:nvPr/>
        </p:nvSpPr>
        <p:spPr bwMode="auto">
          <a:xfrm>
            <a:off x="8069263" y="48387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798" name="TextBox 13"/>
          <p:cNvSpPr txBox="1">
            <a:spLocks noChangeArrowheads="1"/>
          </p:cNvSpPr>
          <p:nvPr/>
        </p:nvSpPr>
        <p:spPr bwMode="auto">
          <a:xfrm>
            <a:off x="8074025" y="509905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799" name="TextBox 13"/>
          <p:cNvSpPr txBox="1">
            <a:spLocks noChangeArrowheads="1"/>
          </p:cNvSpPr>
          <p:nvPr/>
        </p:nvSpPr>
        <p:spPr bwMode="auto">
          <a:xfrm>
            <a:off x="2036763" y="18573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800" name="TextBox 13"/>
          <p:cNvSpPr txBox="1">
            <a:spLocks noChangeArrowheads="1"/>
          </p:cNvSpPr>
          <p:nvPr/>
        </p:nvSpPr>
        <p:spPr bwMode="auto">
          <a:xfrm>
            <a:off x="1655763" y="21177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801" name="TextBox 13"/>
          <p:cNvSpPr txBox="1">
            <a:spLocks noChangeArrowheads="1"/>
          </p:cNvSpPr>
          <p:nvPr/>
        </p:nvSpPr>
        <p:spPr bwMode="auto">
          <a:xfrm>
            <a:off x="1119188" y="3305175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802" name="TextBox 13"/>
          <p:cNvSpPr txBox="1">
            <a:spLocks noChangeArrowheads="1"/>
          </p:cNvSpPr>
          <p:nvPr/>
        </p:nvSpPr>
        <p:spPr bwMode="auto">
          <a:xfrm>
            <a:off x="738188" y="3565525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803" name="TextBox 13"/>
          <p:cNvSpPr txBox="1">
            <a:spLocks noChangeArrowheads="1"/>
          </p:cNvSpPr>
          <p:nvPr/>
        </p:nvSpPr>
        <p:spPr bwMode="auto">
          <a:xfrm>
            <a:off x="2036763" y="48387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804" name="TextBox 13"/>
          <p:cNvSpPr txBox="1">
            <a:spLocks noChangeArrowheads="1"/>
          </p:cNvSpPr>
          <p:nvPr/>
        </p:nvSpPr>
        <p:spPr bwMode="auto">
          <a:xfrm>
            <a:off x="1655763" y="509905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93"/>
      <p:bldP grpId="0" spid="32794"/>
      <p:bldP grpId="0" spid="32795"/>
      <p:bldP grpId="0" spid="32796"/>
      <p:bldP grpId="0" spid="32797"/>
      <p:bldP grpId="0" spid="32798"/>
      <p:bldP grpId="0" spid="32799"/>
      <p:bldP grpId="0" spid="32800"/>
      <p:bldP grpId="0" spid="32801"/>
      <p:bldP grpId="0" spid="32802"/>
      <p:bldP grpId="0" spid="32803"/>
      <p:bldP grpId="0" spid="3280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Freeform 5"/>
          <p:cNvSpPr/>
          <p:nvPr/>
        </p:nvSpPr>
        <p:spPr bwMode="auto">
          <a:xfrm>
            <a:off x="1168400" y="3235325"/>
            <a:ext cx="1117600" cy="1690688"/>
          </a:xfrm>
          <a:custGeom>
            <a:gdLst>
              <a:gd fmla="*/ 2147483646 w 620" name="T0"/>
              <a:gd fmla="*/ 2147483646 h 938" name="T1"/>
              <a:gd fmla="*/ 2147483646 w 620" name="T2"/>
              <a:gd fmla="*/ 0 h 938" name="T3"/>
              <a:gd fmla="*/ 2147483646 w 620" name="T4"/>
              <a:gd fmla="*/ 0 h 938" name="T5"/>
              <a:gd fmla="*/ 2147483646 w 620" name="T6"/>
              <a:gd fmla="*/ 2147483646 h 938" name="T7"/>
              <a:gd fmla="*/ 2147483646 w 620" name="T8"/>
              <a:gd fmla="*/ 2147483646 h 938" name="T9"/>
              <a:gd fmla="*/ 2147483646 w 620" name="T10"/>
              <a:gd fmla="*/ 2147483646 h 938" name="T11"/>
              <a:gd fmla="*/ 2147483646 w 620" name="T12"/>
              <a:gd fmla="*/ 2147483646 h 938" name="T13"/>
              <a:gd fmla="*/ 2147483646 w 620" name="T14"/>
              <a:gd fmla="*/ 2147483646 h 938" name="T15"/>
              <a:gd fmla="*/ 2147483646 w 620" name="T16"/>
              <a:gd fmla="*/ 2147483646 h 938" name="T17"/>
              <a:gd fmla="*/ 0 w 620" name="T18"/>
              <a:gd fmla="*/ 2147483646 h 938" name="T19"/>
              <a:gd fmla="*/ 0 w 620" name="T20"/>
              <a:gd fmla="*/ 2147483646 h 938" name="T21"/>
              <a:gd fmla="*/ 2147483646 w 620" name="T22"/>
              <a:gd fmla="*/ 2147483646 h 938" name="T23"/>
              <a:gd fmla="*/ 2147483646 w 620" name="T24"/>
              <a:gd fmla="*/ 2147483646 h 938" name="T25"/>
              <a:gd fmla="*/ 2147483646 w 620" name="T26"/>
              <a:gd fmla="*/ 2147483646 h 938" name="T27"/>
              <a:gd fmla="*/ 2147483646 w 620" name="T28"/>
              <a:gd fmla="*/ 2147483646 h 938" name="T29"/>
              <a:gd fmla="*/ 2147483646 w 620" name="T30"/>
              <a:gd fmla="*/ 2147483646 h 938" name="T31"/>
              <a:gd fmla="*/ 2147483646 w 620" name="T32"/>
              <a:gd fmla="*/ 2147483646 h 938" name="T33"/>
              <a:gd fmla="*/ 2147483646 w 620" name="T34"/>
              <a:gd fmla="*/ 2147483646 h 938" name="T35"/>
              <a:gd fmla="*/ 2147483646 w 620" name="T36"/>
              <a:gd fmla="*/ 2147483646 h 938" name="T37"/>
              <a:gd fmla="*/ 2147483646 w 620" name="T38"/>
              <a:gd fmla="*/ 2147483646 h 938" name="T39"/>
              <a:gd fmla="*/ 2147483646 w 620" name="T40"/>
              <a:gd fmla="*/ 2147483646 h 938" name="T41"/>
              <a:gd fmla="*/ 2147483646 w 620" name="T42"/>
              <a:gd fmla="*/ 2147483646 h 938" name="T43"/>
              <a:gd fmla="*/ 2147483646 w 620" name="T44"/>
              <a:gd fmla="*/ 2147483646 h 938" name="T45"/>
              <a:gd fmla="*/ 2147483646 w 620" name="T46"/>
              <a:gd fmla="*/ 2147483646 h 938" name="T47"/>
              <a:gd fmla="*/ 2147483646 w 620" name="T48"/>
              <a:gd fmla="*/ 2147483646 h 938" name="T49"/>
              <a:gd fmla="*/ 2147483646 w 620" name="T50"/>
              <a:gd fmla="*/ 2147483646 h 938" name="T51"/>
              <a:gd fmla="*/ 2147483646 w 620" name="T52"/>
              <a:gd fmla="*/ 2147483646 h 938" name="T53"/>
              <a:gd fmla="*/ 2147483646 w 620" name="T54"/>
              <a:gd fmla="*/ 2147483646 h 938" name="T55"/>
              <a:gd fmla="*/ 2147483646 w 620" name="T56"/>
              <a:gd fmla="*/ 2147483646 h 938" name="T57"/>
              <a:gd fmla="*/ 2147483646 w 620" name="T58"/>
              <a:gd fmla="*/ 2147483646 h 938" name="T59"/>
              <a:gd fmla="*/ 2147483646 w 620" name="T60"/>
              <a:gd fmla="*/ 2147483646 h 938" name="T61"/>
              <a:gd fmla="*/ 2147483646 w 620" name="T62"/>
              <a:gd fmla="*/ 2147483646 h 938" name="T63"/>
              <a:gd fmla="*/ 2147483646 w 620" name="T64"/>
              <a:gd fmla="*/ 2147483646 h 938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938" w="620">
                <a:moveTo>
                  <a:pt x="620" y="212"/>
                </a:moveTo>
                <a:lnTo>
                  <a:pt x="274" y="0"/>
                </a:lnTo>
                <a:lnTo>
                  <a:pt x="150" y="198"/>
                </a:lnTo>
                <a:lnTo>
                  <a:pt x="64" y="342"/>
                </a:lnTo>
                <a:lnTo>
                  <a:pt x="18" y="418"/>
                </a:lnTo>
                <a:lnTo>
                  <a:pt x="8" y="438"/>
                </a:lnTo>
                <a:lnTo>
                  <a:pt x="4" y="448"/>
                </a:lnTo>
                <a:lnTo>
                  <a:pt x="0" y="460"/>
                </a:lnTo>
                <a:lnTo>
                  <a:pt x="0" y="474"/>
                </a:lnTo>
                <a:lnTo>
                  <a:pt x="2" y="488"/>
                </a:lnTo>
                <a:lnTo>
                  <a:pt x="6" y="506"/>
                </a:lnTo>
                <a:lnTo>
                  <a:pt x="14" y="524"/>
                </a:lnTo>
                <a:lnTo>
                  <a:pt x="142" y="752"/>
                </a:lnTo>
                <a:lnTo>
                  <a:pt x="246" y="938"/>
                </a:lnTo>
                <a:lnTo>
                  <a:pt x="242" y="926"/>
                </a:lnTo>
                <a:lnTo>
                  <a:pt x="238" y="912"/>
                </a:lnTo>
                <a:lnTo>
                  <a:pt x="238" y="892"/>
                </a:lnTo>
                <a:lnTo>
                  <a:pt x="238" y="870"/>
                </a:lnTo>
                <a:lnTo>
                  <a:pt x="244" y="844"/>
                </a:lnTo>
                <a:lnTo>
                  <a:pt x="248" y="830"/>
                </a:lnTo>
                <a:lnTo>
                  <a:pt x="254" y="814"/>
                </a:lnTo>
                <a:lnTo>
                  <a:pt x="262" y="800"/>
                </a:lnTo>
                <a:lnTo>
                  <a:pt x="272" y="784"/>
                </a:lnTo>
                <a:lnTo>
                  <a:pt x="300" y="740"/>
                </a:lnTo>
                <a:lnTo>
                  <a:pt x="346" y="666"/>
                </a:lnTo>
                <a:lnTo>
                  <a:pt x="464" y="474"/>
                </a:lnTo>
                <a:lnTo>
                  <a:pt x="620" y="212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47" name="AutoShape 3"/>
          <p:cNvSpPr>
            <a:spLocks noChangeArrowheads="1" noChangeAspect="1" noTextEdit="1"/>
          </p:cNvSpPr>
          <p:nvPr/>
        </p:nvSpPr>
        <p:spPr bwMode="auto">
          <a:xfrm>
            <a:off x="1160463" y="2249488"/>
            <a:ext cx="31924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48" name="Freeform 6"/>
          <p:cNvSpPr/>
          <p:nvPr/>
        </p:nvSpPr>
        <p:spPr bwMode="auto">
          <a:xfrm>
            <a:off x="2320925" y="2257425"/>
            <a:ext cx="1439863" cy="1208088"/>
          </a:xfrm>
          <a:custGeom>
            <a:gdLst>
              <a:gd fmla="*/ 2147483646 w 798" name="T0"/>
              <a:gd fmla="*/ 2147483646 h 670" name="T1"/>
              <a:gd fmla="*/ 2147483646 w 798" name="T2"/>
              <a:gd fmla="*/ 2147483646 h 670" name="T3"/>
              <a:gd fmla="*/ 2147483646 w 798" name="T4"/>
              <a:gd fmla="*/ 2147483646 h 670" name="T5"/>
              <a:gd fmla="*/ 2147483646 w 798" name="T6"/>
              <a:gd fmla="*/ 2147483646 h 670" name="T7"/>
              <a:gd fmla="*/ 2147483646 w 798" name="T8"/>
              <a:gd fmla="*/ 2147483646 h 670" name="T9"/>
              <a:gd fmla="*/ 2147483646 w 798" name="T10"/>
              <a:gd fmla="*/ 2147483646 h 670" name="T11"/>
              <a:gd fmla="*/ 2147483646 w 798" name="T12"/>
              <a:gd fmla="*/ 2147483646 h 670" name="T13"/>
              <a:gd fmla="*/ 2147483646 w 798" name="T14"/>
              <a:gd fmla="*/ 2147483646 h 670" name="T15"/>
              <a:gd fmla="*/ 2147483646 w 798" name="T16"/>
              <a:gd fmla="*/ 2147483646 h 670" name="T17"/>
              <a:gd fmla="*/ 2147483646 w 798" name="T18"/>
              <a:gd fmla="*/ 2147483646 h 670" name="T19"/>
              <a:gd fmla="*/ 2147483646 w 798" name="T20"/>
              <a:gd fmla="*/ 2147483646 h 670" name="T21"/>
              <a:gd fmla="*/ 2147483646 w 798" name="T22"/>
              <a:gd fmla="*/ 2147483646 h 670" name="T23"/>
              <a:gd fmla="*/ 2147483646 w 798" name="T24"/>
              <a:gd fmla="*/ 2147483646 h 670" name="T25"/>
              <a:gd fmla="*/ 2147483646 w 798" name="T26"/>
              <a:gd fmla="*/ 0 h 670" name="T27"/>
              <a:gd fmla="*/ 2147483646 w 798" name="T28"/>
              <a:gd fmla="*/ 0 h 670" name="T29"/>
              <a:gd fmla="*/ 2147483646 w 798" name="T30"/>
              <a:gd fmla="*/ 2147483646 h 670" name="T31"/>
              <a:gd fmla="*/ 0 w 798" name="T32"/>
              <a:gd fmla="*/ 2147483646 h 670" name="T33"/>
              <a:gd fmla="*/ 0 w 798" name="T34"/>
              <a:gd fmla="*/ 2147483646 h 670" name="T35"/>
              <a:gd fmla="*/ 2147483646 w 798" name="T36"/>
              <a:gd fmla="*/ 2147483646 h 670" name="T37"/>
              <a:gd fmla="*/ 2147483646 w 798" name="T38"/>
              <a:gd fmla="*/ 2147483646 h 670" name="T39"/>
              <a:gd fmla="*/ 2147483646 w 798" name="T40"/>
              <a:gd fmla="*/ 2147483646 h 670" name="T41"/>
              <a:gd fmla="*/ 2147483646 w 798" name="T42"/>
              <a:gd fmla="*/ 2147483646 h 670" name="T43"/>
              <a:gd fmla="*/ 2147483646 w 798" name="T44"/>
              <a:gd fmla="*/ 2147483646 h 670" name="T45"/>
              <a:gd fmla="*/ 2147483646 w 798" name="T46"/>
              <a:gd fmla="*/ 2147483646 h 670" name="T47"/>
              <a:gd fmla="*/ 2147483646 w 798" name="T48"/>
              <a:gd fmla="*/ 2147483646 h 670" name="T49"/>
              <a:gd fmla="*/ 2147483646 w 798" name="T50"/>
              <a:gd fmla="*/ 2147483646 h 670" name="T51"/>
              <a:gd fmla="*/ 2147483646 w 798" name="T52"/>
              <a:gd fmla="*/ 2147483646 h 670" name="T53"/>
              <a:gd fmla="*/ 2147483646 w 798" name="T54"/>
              <a:gd fmla="*/ 2147483646 h 670" name="T55"/>
              <a:gd fmla="*/ 2147483646 w 798" name="T56"/>
              <a:gd fmla="*/ 2147483646 h 670" name="T57"/>
              <a:gd fmla="*/ 2147483646 w 798" name="T58"/>
              <a:gd fmla="*/ 2147483646 h 670" name="T59"/>
              <a:gd fmla="*/ 2147483646 w 798" name="T60"/>
              <a:gd fmla="*/ 2147483646 h 670" name="T61"/>
              <a:gd fmla="*/ 2147483646 w 798" name="T62"/>
              <a:gd fmla="*/ 2147483646 h 67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670" w="798">
                <a:moveTo>
                  <a:pt x="442" y="670"/>
                </a:moveTo>
                <a:lnTo>
                  <a:pt x="798" y="470"/>
                </a:lnTo>
                <a:lnTo>
                  <a:pt x="688" y="272"/>
                </a:lnTo>
                <a:lnTo>
                  <a:pt x="608" y="130"/>
                </a:lnTo>
                <a:lnTo>
                  <a:pt x="566" y="56"/>
                </a:lnTo>
                <a:lnTo>
                  <a:pt x="552" y="36"/>
                </a:lnTo>
                <a:lnTo>
                  <a:pt x="546" y="28"/>
                </a:lnTo>
                <a:lnTo>
                  <a:pt x="536" y="20"/>
                </a:lnTo>
                <a:lnTo>
                  <a:pt x="526" y="12"/>
                </a:lnTo>
                <a:lnTo>
                  <a:pt x="512" y="6"/>
                </a:lnTo>
                <a:lnTo>
                  <a:pt x="494" y="2"/>
                </a:lnTo>
                <a:lnTo>
                  <a:pt x="474" y="0"/>
                </a:lnTo>
                <a:lnTo>
                  <a:pt x="214" y="2"/>
                </a:lnTo>
                <a:lnTo>
                  <a:pt x="0" y="2"/>
                </a:lnTo>
                <a:lnTo>
                  <a:pt x="14" y="4"/>
                </a:lnTo>
                <a:lnTo>
                  <a:pt x="28" y="10"/>
                </a:lnTo>
                <a:lnTo>
                  <a:pt x="44" y="16"/>
                </a:lnTo>
                <a:lnTo>
                  <a:pt x="64" y="28"/>
                </a:lnTo>
                <a:lnTo>
                  <a:pt x="84" y="46"/>
                </a:lnTo>
                <a:lnTo>
                  <a:pt x="94" y="56"/>
                </a:lnTo>
                <a:lnTo>
                  <a:pt x="104" y="70"/>
                </a:lnTo>
                <a:lnTo>
                  <a:pt x="114" y="84"/>
                </a:lnTo>
                <a:lnTo>
                  <a:pt x="122" y="100"/>
                </a:lnTo>
                <a:lnTo>
                  <a:pt x="188" y="218"/>
                </a:lnTo>
                <a:lnTo>
                  <a:pt x="296" y="412"/>
                </a:lnTo>
                <a:lnTo>
                  <a:pt x="442" y="67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49" name="Freeform 9"/>
          <p:cNvSpPr/>
          <p:nvPr/>
        </p:nvSpPr>
        <p:spPr bwMode="auto">
          <a:xfrm>
            <a:off x="1433513" y="2257425"/>
            <a:ext cx="1749425" cy="1585913"/>
          </a:xfrm>
          <a:custGeom>
            <a:gdLst>
              <a:gd fmla="*/ 2147483646 w 970" name="T0"/>
              <a:gd fmla="*/ 0 h 880" name="T1"/>
              <a:gd fmla="*/ 2147483646 w 970" name="T2"/>
              <a:gd fmla="*/ 0 h 880" name="T3"/>
              <a:gd fmla="*/ 2147483646 w 970" name="T4"/>
              <a:gd fmla="*/ 2147483646 h 880" name="T5"/>
              <a:gd fmla="*/ 2147483646 w 970" name="T6"/>
              <a:gd fmla="*/ 2147483646 h 880" name="T7"/>
              <a:gd fmla="*/ 2147483646 w 970" name="T8"/>
              <a:gd fmla="*/ 2147483646 h 880" name="T9"/>
              <a:gd fmla="*/ 2147483646 w 970" name="T10"/>
              <a:gd fmla="*/ 2147483646 h 880" name="T11"/>
              <a:gd fmla="*/ 2147483646 w 970" name="T12"/>
              <a:gd fmla="*/ 2147483646 h 880" name="T13"/>
              <a:gd fmla="*/ 2147483646 w 970" name="T14"/>
              <a:gd fmla="*/ 2147483646 h 880" name="T15"/>
              <a:gd fmla="*/ 2147483646 w 970" name="T16"/>
              <a:gd fmla="*/ 2147483646 h 880" name="T17"/>
              <a:gd fmla="*/ 2147483646 w 970" name="T18"/>
              <a:gd fmla="*/ 2147483646 h 880" name="T19"/>
              <a:gd fmla="*/ 2147483646 w 970" name="T20"/>
              <a:gd fmla="*/ 2147483646 h 880" name="T21"/>
              <a:gd fmla="*/ 2147483646 w 970" name="T22"/>
              <a:gd fmla="*/ 2147483646 h 880" name="T23"/>
              <a:gd fmla="*/ 2147483646 w 970" name="T24"/>
              <a:gd fmla="*/ 2147483646 h 880" name="T25"/>
              <a:gd fmla="*/ 0 w 970" name="T26"/>
              <a:gd fmla="*/ 2147483646 h 880" name="T27"/>
              <a:gd fmla="*/ 2147483646 w 970" name="T28"/>
              <a:gd fmla="*/ 2147483646 h 880" name="T29"/>
              <a:gd fmla="*/ 2147483646 w 970" name="T30"/>
              <a:gd fmla="*/ 2147483646 h 880" name="T31"/>
              <a:gd fmla="*/ 2147483646 w 970" name="T32"/>
              <a:gd fmla="*/ 2147483646 h 880" name="T33"/>
              <a:gd fmla="*/ 2147483646 w 970" name="T34"/>
              <a:gd fmla="*/ 2147483646 h 880" name="T35"/>
              <a:gd fmla="*/ 2147483646 w 970" name="T36"/>
              <a:gd fmla="*/ 2147483646 h 880" name="T37"/>
              <a:gd fmla="*/ 2147483646 w 970" name="T38"/>
              <a:gd fmla="*/ 2147483646 h 880" name="T39"/>
              <a:gd fmla="*/ 2147483646 w 970" name="T40"/>
              <a:gd fmla="*/ 2147483646 h 880" name="T41"/>
              <a:gd fmla="*/ 2147483646 w 970" name="T42"/>
              <a:gd fmla="*/ 2147483646 h 880" name="T43"/>
              <a:gd fmla="*/ 2147483646 w 970" name="T44"/>
              <a:gd fmla="*/ 2147483646 h 880" name="T45"/>
              <a:gd fmla="*/ 2147483646 w 970" name="T46"/>
              <a:gd fmla="*/ 2147483646 h 880" name="T47"/>
              <a:gd fmla="*/ 2147483646 w 970" name="T48"/>
              <a:gd fmla="*/ 2147483646 h 880" name="T49"/>
              <a:gd fmla="*/ 2147483646 w 970" name="T50"/>
              <a:gd fmla="*/ 2147483646 h 880" name="T51"/>
              <a:gd fmla="*/ 2147483646 w 970" name="T52"/>
              <a:gd fmla="*/ 2147483646 h 880" name="T53"/>
              <a:gd fmla="*/ 2147483646 w 970" name="T54"/>
              <a:gd fmla="*/ 2147483646 h 880" name="T55"/>
              <a:gd fmla="*/ 2147483646 w 970" name="T56"/>
              <a:gd fmla="*/ 0 h 880" name="T57"/>
              <a:gd fmla="*/ 2147483646 w 970" name="T58"/>
              <a:gd fmla="*/ 0 h 880" name="T59"/>
              <a:gd fmla="*/ 2147483646 w 970" name="T60"/>
              <a:gd fmla="*/ 0 h 880" name="T61"/>
              <a:gd fmla="*/ 2147483646 w 970" name="T62"/>
              <a:gd fmla="*/ 0 h 88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880" w="970">
                <a:moveTo>
                  <a:pt x="496" y="0"/>
                </a:moveTo>
                <a:lnTo>
                  <a:pt x="496" y="0"/>
                </a:lnTo>
                <a:lnTo>
                  <a:pt x="474" y="2"/>
                </a:lnTo>
                <a:lnTo>
                  <a:pt x="458" y="6"/>
                </a:lnTo>
                <a:lnTo>
                  <a:pt x="444" y="12"/>
                </a:lnTo>
                <a:lnTo>
                  <a:pt x="432" y="20"/>
                </a:lnTo>
                <a:lnTo>
                  <a:pt x="424" y="28"/>
                </a:lnTo>
                <a:lnTo>
                  <a:pt x="416" y="36"/>
                </a:lnTo>
                <a:lnTo>
                  <a:pt x="404" y="56"/>
                </a:lnTo>
                <a:lnTo>
                  <a:pt x="358" y="136"/>
                </a:lnTo>
                <a:lnTo>
                  <a:pt x="270" y="294"/>
                </a:lnTo>
                <a:lnTo>
                  <a:pt x="136" y="530"/>
                </a:lnTo>
                <a:lnTo>
                  <a:pt x="0" y="452"/>
                </a:lnTo>
                <a:lnTo>
                  <a:pt x="176" y="880"/>
                </a:lnTo>
                <a:lnTo>
                  <a:pt x="632" y="810"/>
                </a:lnTo>
                <a:lnTo>
                  <a:pt x="492" y="732"/>
                </a:lnTo>
                <a:lnTo>
                  <a:pt x="658" y="436"/>
                </a:lnTo>
                <a:lnTo>
                  <a:pt x="848" y="100"/>
                </a:lnTo>
                <a:lnTo>
                  <a:pt x="858" y="82"/>
                </a:lnTo>
                <a:lnTo>
                  <a:pt x="868" y="68"/>
                </a:lnTo>
                <a:lnTo>
                  <a:pt x="890" y="42"/>
                </a:lnTo>
                <a:lnTo>
                  <a:pt x="910" y="26"/>
                </a:lnTo>
                <a:lnTo>
                  <a:pt x="930" y="14"/>
                </a:lnTo>
                <a:lnTo>
                  <a:pt x="946" y="6"/>
                </a:lnTo>
                <a:lnTo>
                  <a:pt x="958" y="2"/>
                </a:lnTo>
                <a:lnTo>
                  <a:pt x="970" y="0"/>
                </a:lnTo>
                <a:lnTo>
                  <a:pt x="496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0" name="Freeform 7"/>
          <p:cNvSpPr/>
          <p:nvPr/>
        </p:nvSpPr>
        <p:spPr bwMode="auto">
          <a:xfrm>
            <a:off x="2879725" y="4183063"/>
            <a:ext cx="1438275" cy="844550"/>
          </a:xfrm>
          <a:custGeom>
            <a:gdLst>
              <a:gd fmla="*/ 0 w 798" name="T0"/>
              <a:gd fmla="*/ 2147483646 h 468" name="T1"/>
              <a:gd fmla="*/ 0 w 798" name="T2"/>
              <a:gd fmla="*/ 2147483646 h 468" name="T3"/>
              <a:gd fmla="*/ 0 w 798" name="T4"/>
              <a:gd fmla="*/ 2147483646 h 468" name="T5"/>
              <a:gd fmla="*/ 2147483646 w 798" name="T6"/>
              <a:gd fmla="*/ 2147483646 h 468" name="T7"/>
              <a:gd fmla="*/ 2147483646 w 798" name="T8"/>
              <a:gd fmla="*/ 2147483646 h 468" name="T9"/>
              <a:gd fmla="*/ 2147483646 w 798" name="T10"/>
              <a:gd fmla="*/ 2147483646 h 468" name="T11"/>
              <a:gd fmla="*/ 2147483646 w 798" name="T12"/>
              <a:gd fmla="*/ 2147483646 h 468" name="T13"/>
              <a:gd fmla="*/ 2147483646 w 798" name="T14"/>
              <a:gd fmla="*/ 2147483646 h 468" name="T15"/>
              <a:gd fmla="*/ 2147483646 w 798" name="T16"/>
              <a:gd fmla="*/ 2147483646 h 468" name="T17"/>
              <a:gd fmla="*/ 2147483646 w 798" name="T18"/>
              <a:gd fmla="*/ 2147483646 h 468" name="T19"/>
              <a:gd fmla="*/ 2147483646 w 798" name="T20"/>
              <a:gd fmla="*/ 2147483646 h 468" name="T21"/>
              <a:gd fmla="*/ 2147483646 w 798" name="T22"/>
              <a:gd fmla="*/ 2147483646 h 468" name="T23"/>
              <a:gd fmla="*/ 2147483646 w 798" name="T24"/>
              <a:gd fmla="*/ 2147483646 h 468" name="T25"/>
              <a:gd fmla="*/ 2147483646 w 798" name="T26"/>
              <a:gd fmla="*/ 2147483646 h 468" name="T27"/>
              <a:gd fmla="*/ 2147483646 w 798" name="T28"/>
              <a:gd fmla="*/ 2147483646 h 468" name="T29"/>
              <a:gd fmla="*/ 2147483646 w 798" name="T30"/>
              <a:gd fmla="*/ 2147483646 h 468" name="T31"/>
              <a:gd fmla="*/ 2147483646 w 798" name="T32"/>
              <a:gd fmla="*/ 0 h 468" name="T33"/>
              <a:gd fmla="*/ 2147483646 w 798" name="T34"/>
              <a:gd fmla="*/ 0 h 468" name="T35"/>
              <a:gd fmla="*/ 2147483646 w 798" name="T36"/>
              <a:gd fmla="*/ 2147483646 h 468" name="T37"/>
              <a:gd fmla="*/ 2147483646 w 798" name="T38"/>
              <a:gd fmla="*/ 2147483646 h 468" name="T39"/>
              <a:gd fmla="*/ 2147483646 w 798" name="T40"/>
              <a:gd fmla="*/ 2147483646 h 468" name="T41"/>
              <a:gd fmla="*/ 2147483646 w 798" name="T42"/>
              <a:gd fmla="*/ 2147483646 h 468" name="T43"/>
              <a:gd fmla="*/ 2147483646 w 798" name="T44"/>
              <a:gd fmla="*/ 2147483646 h 468" name="T45"/>
              <a:gd fmla="*/ 2147483646 w 798" name="T46"/>
              <a:gd fmla="*/ 2147483646 h 468" name="T47"/>
              <a:gd fmla="*/ 2147483646 w 798" name="T48"/>
              <a:gd fmla="*/ 2147483646 h 468" name="T49"/>
              <a:gd fmla="*/ 2147483646 w 798" name="T50"/>
              <a:gd fmla="*/ 2147483646 h 468" name="T51"/>
              <a:gd fmla="*/ 2147483646 w 798" name="T52"/>
              <a:gd fmla="*/ 2147483646 h 468" name="T53"/>
              <a:gd fmla="*/ 2147483646 w 798" name="T54"/>
              <a:gd fmla="*/ 2147483646 h 468" name="T55"/>
              <a:gd fmla="*/ 2147483646 w 798" name="T56"/>
              <a:gd fmla="*/ 2147483646 h 468" name="T57"/>
              <a:gd fmla="*/ 2147483646 w 798" name="T58"/>
              <a:gd fmla="*/ 2147483646 h 468" name="T59"/>
              <a:gd fmla="*/ 0 w 798" name="T60"/>
              <a:gd fmla="*/ 2147483646 h 468" name="T61"/>
              <a:gd fmla="*/ 0 w 798" name="T62"/>
              <a:gd fmla="*/ 2147483646 h 46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68" w="798">
                <a:moveTo>
                  <a:pt x="0" y="60"/>
                </a:moveTo>
                <a:lnTo>
                  <a:pt x="0" y="468"/>
                </a:lnTo>
                <a:lnTo>
                  <a:pt x="226" y="468"/>
                </a:lnTo>
                <a:lnTo>
                  <a:pt x="388" y="468"/>
                </a:lnTo>
                <a:lnTo>
                  <a:pt x="474" y="466"/>
                </a:lnTo>
                <a:lnTo>
                  <a:pt x="496" y="466"/>
                </a:lnTo>
                <a:lnTo>
                  <a:pt x="508" y="464"/>
                </a:lnTo>
                <a:lnTo>
                  <a:pt x="520" y="460"/>
                </a:lnTo>
                <a:lnTo>
                  <a:pt x="532" y="454"/>
                </a:lnTo>
                <a:lnTo>
                  <a:pt x="544" y="444"/>
                </a:lnTo>
                <a:lnTo>
                  <a:pt x="556" y="432"/>
                </a:lnTo>
                <a:lnTo>
                  <a:pt x="566" y="414"/>
                </a:lnTo>
                <a:lnTo>
                  <a:pt x="694" y="186"/>
                </a:lnTo>
                <a:lnTo>
                  <a:pt x="798" y="0"/>
                </a:lnTo>
                <a:lnTo>
                  <a:pt x="790" y="10"/>
                </a:lnTo>
                <a:lnTo>
                  <a:pt x="778" y="20"/>
                </a:lnTo>
                <a:lnTo>
                  <a:pt x="764" y="32"/>
                </a:lnTo>
                <a:lnTo>
                  <a:pt x="744" y="42"/>
                </a:lnTo>
                <a:lnTo>
                  <a:pt x="718" y="52"/>
                </a:lnTo>
                <a:lnTo>
                  <a:pt x="704" y="56"/>
                </a:lnTo>
                <a:lnTo>
                  <a:pt x="688" y="58"/>
                </a:lnTo>
                <a:lnTo>
                  <a:pt x="672" y="60"/>
                </a:lnTo>
                <a:lnTo>
                  <a:pt x="654" y="60"/>
                </a:lnTo>
                <a:lnTo>
                  <a:pt x="518" y="58"/>
                </a:lnTo>
                <a:lnTo>
                  <a:pt x="296" y="58"/>
                </a:lnTo>
                <a:lnTo>
                  <a:pt x="0" y="6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1" name="Freeform 10"/>
          <p:cNvSpPr/>
          <p:nvPr/>
        </p:nvSpPr>
        <p:spPr bwMode="auto">
          <a:xfrm>
            <a:off x="2922588" y="2909888"/>
            <a:ext cx="1420812" cy="2025650"/>
          </a:xfrm>
          <a:custGeom>
            <a:gdLst>
              <a:gd fmla="*/ 2147483646 w 788" name="T0"/>
              <a:gd fmla="*/ 2147483646 h 1124" name="T1"/>
              <a:gd fmla="*/ 2147483646 w 788" name="T2"/>
              <a:gd fmla="*/ 2147483646 h 1124" name="T3"/>
              <a:gd fmla="*/ 2147483646 w 788" name="T4"/>
              <a:gd fmla="*/ 2147483646 h 1124" name="T5"/>
              <a:gd fmla="*/ 2147483646 w 788" name="T6"/>
              <a:gd fmla="*/ 2147483646 h 1124" name="T7"/>
              <a:gd fmla="*/ 2147483646 w 788" name="T8"/>
              <a:gd fmla="*/ 2147483646 h 1124" name="T9"/>
              <a:gd fmla="*/ 2147483646 w 788" name="T10"/>
              <a:gd fmla="*/ 2147483646 h 1124" name="T11"/>
              <a:gd fmla="*/ 2147483646 w 788" name="T12"/>
              <a:gd fmla="*/ 0 h 1124" name="T13"/>
              <a:gd fmla="*/ 0 w 788" name="T14"/>
              <a:gd fmla="*/ 2147483646 h 1124" name="T15"/>
              <a:gd fmla="*/ 2147483646 w 788" name="T16"/>
              <a:gd fmla="*/ 2147483646 h 1124" name="T17"/>
              <a:gd fmla="*/ 2147483646 w 788" name="T18"/>
              <a:gd fmla="*/ 2147483646 h 1124" name="T19"/>
              <a:gd fmla="*/ 2147483646 w 788" name="T20"/>
              <a:gd fmla="*/ 2147483646 h 1124" name="T21"/>
              <a:gd fmla="*/ 2147483646 w 788" name="T22"/>
              <a:gd fmla="*/ 2147483646 h 1124" name="T23"/>
              <a:gd fmla="*/ 2147483646 w 788" name="T24"/>
              <a:gd fmla="*/ 2147483646 h 1124" name="T25"/>
              <a:gd fmla="*/ 2147483646 w 788" name="T26"/>
              <a:gd fmla="*/ 2147483646 h 1124" name="T27"/>
              <a:gd fmla="*/ 2147483646 w 788" name="T28"/>
              <a:gd fmla="*/ 2147483646 h 1124" name="T29"/>
              <a:gd fmla="*/ 2147483646 w 788" name="T30"/>
              <a:gd fmla="*/ 2147483646 h 1124" name="T31"/>
              <a:gd fmla="*/ 2147483646 w 788" name="T32"/>
              <a:gd fmla="*/ 2147483646 h 1124" name="T33"/>
              <a:gd fmla="*/ 2147483646 w 788" name="T34"/>
              <a:gd fmla="*/ 2147483646 h 1124" name="T35"/>
              <a:gd fmla="*/ 2147483646 w 788" name="T36"/>
              <a:gd fmla="*/ 2147483646 h 1124" name="T37"/>
              <a:gd fmla="*/ 2147483646 w 788" name="T38"/>
              <a:gd fmla="*/ 2147483646 h 1124" name="T39"/>
              <a:gd fmla="*/ 2147483646 w 788" name="T40"/>
              <a:gd fmla="*/ 2147483646 h 1124" name="T41"/>
              <a:gd fmla="*/ 2147483646 w 788" name="T42"/>
              <a:gd fmla="*/ 2147483646 h 1124" name="T43"/>
              <a:gd fmla="*/ 2147483646 w 788" name="T44"/>
              <a:gd fmla="*/ 2147483646 h 1124" name="T45"/>
              <a:gd fmla="*/ 2147483646 w 788" name="T46"/>
              <a:gd fmla="*/ 2147483646 h 1124" name="T47"/>
              <a:gd fmla="*/ 2147483646 w 788" name="T48"/>
              <a:gd fmla="*/ 2147483646 h 1124" name="T49"/>
              <a:gd fmla="*/ 2147483646 w 788" name="T50"/>
              <a:gd fmla="*/ 2147483646 h 1124" name="T51"/>
              <a:gd fmla="*/ 2147483646 w 788" name="T52"/>
              <a:gd fmla="*/ 2147483646 h 1124" name="T53"/>
              <a:gd fmla="*/ 2147483646 w 788" name="T54"/>
              <a:gd fmla="*/ 2147483646 h 1124" name="T55"/>
              <a:gd fmla="*/ 2147483646 w 788" name="T56"/>
              <a:gd fmla="*/ 2147483646 h 1124" name="T57"/>
              <a:gd fmla="*/ 2147483646 w 788" name="T58"/>
              <a:gd fmla="*/ 2147483646 h 1124" name="T59"/>
              <a:gd fmla="*/ 2147483646 w 788" name="T60"/>
              <a:gd fmla="*/ 2147483646 h 1124" name="T61"/>
              <a:gd fmla="*/ 2147483646 w 788" name="T62"/>
              <a:gd fmla="*/ 2147483646 h 1124" name="T63"/>
              <a:gd fmla="*/ 2147483646 w 788" name="T64"/>
              <a:gd fmla="*/ 2147483646 h 1124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1124" w="788">
                <a:moveTo>
                  <a:pt x="770" y="604"/>
                </a:moveTo>
                <a:lnTo>
                  <a:pt x="770" y="604"/>
                </a:lnTo>
                <a:lnTo>
                  <a:pt x="722" y="524"/>
                </a:lnTo>
                <a:lnTo>
                  <a:pt x="630" y="370"/>
                </a:lnTo>
                <a:lnTo>
                  <a:pt x="488" y="138"/>
                </a:lnTo>
                <a:lnTo>
                  <a:pt x="622" y="56"/>
                </a:lnTo>
                <a:lnTo>
                  <a:pt x="164" y="0"/>
                </a:lnTo>
                <a:lnTo>
                  <a:pt x="0" y="432"/>
                </a:lnTo>
                <a:lnTo>
                  <a:pt x="138" y="348"/>
                </a:lnTo>
                <a:lnTo>
                  <a:pt x="316" y="638"/>
                </a:lnTo>
                <a:lnTo>
                  <a:pt x="514" y="968"/>
                </a:lnTo>
                <a:lnTo>
                  <a:pt x="524" y="986"/>
                </a:lnTo>
                <a:lnTo>
                  <a:pt x="532" y="1002"/>
                </a:lnTo>
                <a:lnTo>
                  <a:pt x="538" y="1018"/>
                </a:lnTo>
                <a:lnTo>
                  <a:pt x="542" y="1034"/>
                </a:lnTo>
                <a:lnTo>
                  <a:pt x="548" y="1060"/>
                </a:lnTo>
                <a:lnTo>
                  <a:pt x="548" y="1082"/>
                </a:lnTo>
                <a:lnTo>
                  <a:pt x="548" y="1100"/>
                </a:lnTo>
                <a:lnTo>
                  <a:pt x="544" y="1114"/>
                </a:lnTo>
                <a:lnTo>
                  <a:pt x="540" y="1124"/>
                </a:lnTo>
                <a:lnTo>
                  <a:pt x="774" y="710"/>
                </a:lnTo>
                <a:lnTo>
                  <a:pt x="782" y="692"/>
                </a:lnTo>
                <a:lnTo>
                  <a:pt x="788" y="674"/>
                </a:lnTo>
                <a:lnTo>
                  <a:pt x="788" y="660"/>
                </a:lnTo>
                <a:lnTo>
                  <a:pt x="788" y="646"/>
                </a:lnTo>
                <a:lnTo>
                  <a:pt x="784" y="634"/>
                </a:lnTo>
                <a:lnTo>
                  <a:pt x="780" y="624"/>
                </a:lnTo>
                <a:lnTo>
                  <a:pt x="770" y="60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2" name="Freeform 8"/>
          <p:cNvSpPr/>
          <p:nvPr/>
        </p:nvSpPr>
        <p:spPr bwMode="auto">
          <a:xfrm>
            <a:off x="1192213" y="3998913"/>
            <a:ext cx="2081212" cy="1309687"/>
          </a:xfrm>
          <a:custGeom>
            <a:gdLst>
              <a:gd fmla="*/ 2147483646 w 1154" name="T0"/>
              <a:gd fmla="*/ 2147483646 h 726" name="T1"/>
              <a:gd fmla="*/ 2147483646 w 1154" name="T2"/>
              <a:gd fmla="*/ 0 h 726" name="T3"/>
              <a:gd fmla="*/ 2147483646 w 1154" name="T4"/>
              <a:gd fmla="*/ 2147483646 h 726" name="T5"/>
              <a:gd fmla="*/ 2147483646 w 1154" name="T6"/>
              <a:gd fmla="*/ 2147483646 h 726" name="T7"/>
              <a:gd fmla="*/ 2147483646 w 1154" name="T8"/>
              <a:gd fmla="*/ 2147483646 h 726" name="T9"/>
              <a:gd fmla="*/ 2147483646 w 1154" name="T10"/>
              <a:gd fmla="*/ 2147483646 h 726" name="T11"/>
              <a:gd fmla="*/ 2147483646 w 1154" name="T12"/>
              <a:gd fmla="*/ 2147483646 h 726" name="T13"/>
              <a:gd fmla="*/ 2147483646 w 1154" name="T14"/>
              <a:gd fmla="*/ 2147483646 h 726" name="T15"/>
              <a:gd fmla="*/ 2147483646 w 1154" name="T16"/>
              <a:gd fmla="*/ 2147483646 h 726" name="T17"/>
              <a:gd fmla="*/ 2147483646 w 1154" name="T18"/>
              <a:gd fmla="*/ 2147483646 h 726" name="T19"/>
              <a:gd fmla="*/ 2147483646 w 1154" name="T20"/>
              <a:gd fmla="*/ 2147483646 h 726" name="T21"/>
              <a:gd fmla="*/ 2147483646 w 1154" name="T22"/>
              <a:gd fmla="*/ 2147483646 h 726" name="T23"/>
              <a:gd fmla="*/ 2147483646 w 1154" name="T24"/>
              <a:gd fmla="*/ 2147483646 h 726" name="T25"/>
              <a:gd fmla="*/ 2147483646 w 1154" name="T26"/>
              <a:gd fmla="*/ 2147483646 h 726" name="T27"/>
              <a:gd fmla="*/ 0 w 1154" name="T28"/>
              <a:gd fmla="*/ 2147483646 h 726" name="T29"/>
              <a:gd fmla="*/ 0 w 1154" name="T30"/>
              <a:gd fmla="*/ 2147483646 h 726" name="T31"/>
              <a:gd fmla="*/ 2147483646 w 1154" name="T32"/>
              <a:gd fmla="*/ 2147483646 h 726" name="T33"/>
              <a:gd fmla="*/ 2147483646 w 1154" name="T34"/>
              <a:gd fmla="*/ 2147483646 h 726" name="T35"/>
              <a:gd fmla="*/ 2147483646 w 1154" name="T36"/>
              <a:gd fmla="*/ 2147483646 h 726" name="T37"/>
              <a:gd fmla="*/ 2147483646 w 1154" name="T38"/>
              <a:gd fmla="*/ 2147483646 h 726" name="T39"/>
              <a:gd fmla="*/ 2147483646 w 1154" name="T40"/>
              <a:gd fmla="*/ 2147483646 h 726" name="T41"/>
              <a:gd fmla="*/ 2147483646 w 1154" name="T42"/>
              <a:gd fmla="*/ 2147483646 h 726" name="T43"/>
              <a:gd fmla="*/ 2147483646 w 1154" name="T44"/>
              <a:gd fmla="*/ 2147483646 h 726" name="T45"/>
              <a:gd fmla="*/ 2147483646 w 1154" name="T46"/>
              <a:gd fmla="*/ 2147483646 h 726" name="T47"/>
              <a:gd fmla="*/ 2147483646 w 1154" name="T48"/>
              <a:gd fmla="*/ 2147483646 h 726" name="T49"/>
              <a:gd fmla="*/ 2147483646 w 1154" name="T50"/>
              <a:gd fmla="*/ 2147483646 h 726" name="T51"/>
              <a:gd fmla="*/ 2147483646 w 1154" name="T52"/>
              <a:gd fmla="*/ 2147483646 h 726" name="T53"/>
              <a:gd fmla="*/ 2147483646 w 1154" name="T54"/>
              <a:gd fmla="*/ 2147483646 h 726" name="T55"/>
              <a:gd fmla="*/ 2147483646 w 1154" name="T56"/>
              <a:gd fmla="*/ 2147483646 h 726" name="T57"/>
              <a:gd fmla="*/ 2147483646 w 1154" name="T58"/>
              <a:gd fmla="*/ 2147483646 h 726" name="T59"/>
              <a:gd fmla="*/ 2147483646 w 1154" name="T60"/>
              <a:gd fmla="*/ 2147483646 h 72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726" w="1154">
                <a:moveTo>
                  <a:pt x="1154" y="366"/>
                </a:moveTo>
                <a:lnTo>
                  <a:pt x="872" y="0"/>
                </a:lnTo>
                <a:lnTo>
                  <a:pt x="870" y="162"/>
                </a:lnTo>
                <a:lnTo>
                  <a:pt x="494" y="160"/>
                </a:lnTo>
                <a:lnTo>
                  <a:pt x="144" y="156"/>
                </a:lnTo>
                <a:lnTo>
                  <a:pt x="124" y="156"/>
                </a:lnTo>
                <a:lnTo>
                  <a:pt x="106" y="154"/>
                </a:lnTo>
                <a:lnTo>
                  <a:pt x="74" y="146"/>
                </a:lnTo>
                <a:lnTo>
                  <a:pt x="50" y="136"/>
                </a:lnTo>
                <a:lnTo>
                  <a:pt x="30" y="126"/>
                </a:lnTo>
                <a:lnTo>
                  <a:pt x="16" y="116"/>
                </a:lnTo>
                <a:lnTo>
                  <a:pt x="6" y="106"/>
                </a:lnTo>
                <a:lnTo>
                  <a:pt x="0" y="98"/>
                </a:lnTo>
                <a:lnTo>
                  <a:pt x="228" y="512"/>
                </a:lnTo>
                <a:lnTo>
                  <a:pt x="240" y="530"/>
                </a:lnTo>
                <a:lnTo>
                  <a:pt x="252" y="542"/>
                </a:lnTo>
                <a:lnTo>
                  <a:pt x="264" y="552"/>
                </a:lnTo>
                <a:lnTo>
                  <a:pt x="276" y="558"/>
                </a:lnTo>
                <a:lnTo>
                  <a:pt x="288" y="562"/>
                </a:lnTo>
                <a:lnTo>
                  <a:pt x="298" y="564"/>
                </a:lnTo>
                <a:lnTo>
                  <a:pt x="322" y="566"/>
                </a:lnTo>
                <a:lnTo>
                  <a:pt x="404" y="566"/>
                </a:lnTo>
                <a:lnTo>
                  <a:pt x="568" y="568"/>
                </a:lnTo>
                <a:lnTo>
                  <a:pt x="866" y="568"/>
                </a:lnTo>
                <a:lnTo>
                  <a:pt x="864" y="726"/>
                </a:lnTo>
                <a:lnTo>
                  <a:pt x="1154" y="366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3" name="직사각형 255"/>
          <p:cNvSpPr>
            <a:spLocks noChangeArrowheads="1"/>
          </p:cNvSpPr>
          <p:nvPr/>
        </p:nvSpPr>
        <p:spPr bwMode="auto">
          <a:xfrm>
            <a:off x="1624013" y="4521359"/>
            <a:ext cx="12985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31754" name="직사각형 256"/>
          <p:cNvSpPr>
            <a:spLocks noChangeArrowheads="1"/>
          </p:cNvSpPr>
          <p:nvPr/>
        </p:nvSpPr>
        <p:spPr bwMode="auto">
          <a:xfrm rot="3600000">
            <a:off x="3073401" y="3628391"/>
            <a:ext cx="13589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31755" name="직사각형 257"/>
          <p:cNvSpPr>
            <a:spLocks noChangeArrowheads="1"/>
          </p:cNvSpPr>
          <p:nvPr/>
        </p:nvSpPr>
        <p:spPr bwMode="auto">
          <a:xfrm rot="18000000">
            <a:off x="1585913" y="2807652"/>
            <a:ext cx="13239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31756" name="Round Same Side Corner Rectangle 3"/>
          <p:cNvSpPr/>
          <p:nvPr/>
        </p:nvSpPr>
        <p:spPr bwMode="auto">
          <a:xfrm rot="5400000">
            <a:off x="6646863" y="1489075"/>
            <a:ext cx="371475" cy="1908175"/>
          </a:xfrm>
          <a:custGeom>
            <a:gdLst>
              <a:gd fmla="*/ 184685 w 372533" name="T0"/>
              <a:gd fmla="*/ 0 h 1907117" name="T1"/>
              <a:gd fmla="*/ 184685 w 372533" name="T2"/>
              <a:gd fmla="*/ 0 h 1907117" name="T3"/>
              <a:gd fmla="*/ 369369 w 372533" name="T4"/>
              <a:gd fmla="*/ 186576 h 1907117" name="T5"/>
              <a:gd fmla="*/ 369368 w 372533" name="T6"/>
              <a:gd fmla="*/ 1910293 h 1907117" name="T7"/>
              <a:gd fmla="*/ 369368 w 372533" name="T8"/>
              <a:gd fmla="*/ 1910293 h 1907117" name="T9"/>
              <a:gd fmla="*/ 0 w 372533" name="T10"/>
              <a:gd fmla="*/ 1910293 h 1907117" name="T11"/>
              <a:gd fmla="*/ 0 w 372533" name="T12"/>
              <a:gd fmla="*/ 1910293 h 1907117" name="T13"/>
              <a:gd fmla="*/ 0 w 372533" name="T14"/>
              <a:gd fmla="*/ 186576 h 1907117" name="T15"/>
              <a:gd fmla="*/ 184685 w 372533" name="T16"/>
              <a:gd fmla="*/ 0 h 190711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907116" w="372533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cubicBezTo>
                  <a:pt x="372534" y="759884"/>
                  <a:pt x="372533" y="1333500"/>
                  <a:pt x="372533" y="1907117"/>
                </a:cubicBezTo>
                <a:lnTo>
                  <a:pt x="0" y="1907117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7" name="Round Same Side Corner Rectangle 36"/>
          <p:cNvSpPr/>
          <p:nvPr/>
        </p:nvSpPr>
        <p:spPr bwMode="auto">
          <a:xfrm rot="5400000">
            <a:off x="6637337" y="2627313"/>
            <a:ext cx="373063" cy="1906588"/>
          </a:xfrm>
          <a:custGeom>
            <a:gdLst>
              <a:gd fmla="*/ 187063 w 372533" name="T0"/>
              <a:gd fmla="*/ 0 h 1907117" name="T1"/>
              <a:gd fmla="*/ 187063 w 372533" name="T2"/>
              <a:gd fmla="*/ 0 h 1907117" name="T3"/>
              <a:gd fmla="*/ 374127 w 372533" name="T4"/>
              <a:gd fmla="*/ 186111 h 1907117" name="T5"/>
              <a:gd fmla="*/ 374126 w 372533" name="T6"/>
              <a:gd fmla="*/ 1905530 h 1907117" name="T7"/>
              <a:gd fmla="*/ 374126 w 372533" name="T8"/>
              <a:gd fmla="*/ 1905530 h 1907117" name="T9"/>
              <a:gd fmla="*/ 0 w 372533" name="T10"/>
              <a:gd fmla="*/ 1905530 h 1907117" name="T11"/>
              <a:gd fmla="*/ 0 w 372533" name="T12"/>
              <a:gd fmla="*/ 1905530 h 1907117" name="T13"/>
              <a:gd fmla="*/ 0 w 372533" name="T14"/>
              <a:gd fmla="*/ 186111 h 1907117" name="T15"/>
              <a:gd fmla="*/ 187063 w 372533" name="T16"/>
              <a:gd fmla="*/ 0 h 190711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907116" w="372533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cubicBezTo>
                  <a:pt x="372534" y="759884"/>
                  <a:pt x="372533" y="1333500"/>
                  <a:pt x="372533" y="1907117"/>
                </a:cubicBezTo>
                <a:lnTo>
                  <a:pt x="0" y="1907117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8" name="Round Same Side Corner Rectangle 37"/>
          <p:cNvSpPr/>
          <p:nvPr/>
        </p:nvSpPr>
        <p:spPr bwMode="auto">
          <a:xfrm rot="5400000">
            <a:off x="6646070" y="3717131"/>
            <a:ext cx="373062" cy="1908175"/>
          </a:xfrm>
          <a:custGeom>
            <a:gdLst>
              <a:gd fmla="*/ 187062 w 372533" name="T0"/>
              <a:gd fmla="*/ 0 h 1907117" name="T1"/>
              <a:gd fmla="*/ 187062 w 372533" name="T2"/>
              <a:gd fmla="*/ 0 h 1907117" name="T3"/>
              <a:gd fmla="*/ 374124 w 372533" name="T4"/>
              <a:gd fmla="*/ 186576 h 1907117" name="T5"/>
              <a:gd fmla="*/ 374123 w 372533" name="T6"/>
              <a:gd fmla="*/ 1910293 h 1907117" name="T7"/>
              <a:gd fmla="*/ 374123 w 372533" name="T8"/>
              <a:gd fmla="*/ 1910293 h 1907117" name="T9"/>
              <a:gd fmla="*/ 0 w 372533" name="T10"/>
              <a:gd fmla="*/ 1910293 h 1907117" name="T11"/>
              <a:gd fmla="*/ 0 w 372533" name="T12"/>
              <a:gd fmla="*/ 1910293 h 1907117" name="T13"/>
              <a:gd fmla="*/ 0 w 372533" name="T14"/>
              <a:gd fmla="*/ 186576 h 1907117" name="T15"/>
              <a:gd fmla="*/ 187062 w 372533" name="T16"/>
              <a:gd fmla="*/ 0 h 190711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907116" w="372533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cubicBezTo>
                  <a:pt x="372534" y="759884"/>
                  <a:pt x="372533" y="1333500"/>
                  <a:pt x="372533" y="1907117"/>
                </a:cubicBezTo>
                <a:lnTo>
                  <a:pt x="0" y="1907117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9" name="Rectangle 73"/>
          <p:cNvSpPr>
            <a:spLocks noChangeArrowheads="1"/>
          </p:cNvSpPr>
          <p:nvPr/>
        </p:nvSpPr>
        <p:spPr bwMode="auto">
          <a:xfrm>
            <a:off x="6037262" y="4567238"/>
            <a:ext cx="11398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您的标题</a:t>
            </a:r>
          </a:p>
        </p:txBody>
      </p:sp>
      <p:sp>
        <p:nvSpPr>
          <p:cNvPr id="31760" name="Rectangle 74"/>
          <p:cNvSpPr>
            <a:spLocks noChangeArrowheads="1"/>
          </p:cNvSpPr>
          <p:nvPr/>
        </p:nvSpPr>
        <p:spPr bwMode="auto">
          <a:xfrm>
            <a:off x="6037262" y="3468688"/>
            <a:ext cx="11398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您的标题</a:t>
            </a:r>
          </a:p>
        </p:txBody>
      </p:sp>
      <p:sp>
        <p:nvSpPr>
          <p:cNvPr id="31761" name="Rectangle 75"/>
          <p:cNvSpPr>
            <a:spLocks noChangeArrowheads="1"/>
          </p:cNvSpPr>
          <p:nvPr/>
        </p:nvSpPr>
        <p:spPr bwMode="auto">
          <a:xfrm>
            <a:off x="6037262" y="2311400"/>
            <a:ext cx="11398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您的标题</a:t>
            </a:r>
          </a:p>
        </p:txBody>
      </p:sp>
      <p:sp>
        <p:nvSpPr>
          <p:cNvPr id="31762" name="Round Same Side Corner Rectangle 79"/>
          <p:cNvSpPr/>
          <p:nvPr/>
        </p:nvSpPr>
        <p:spPr bwMode="auto">
          <a:xfrm rot="-5400000">
            <a:off x="5376069" y="2129631"/>
            <a:ext cx="371475" cy="627063"/>
          </a:xfrm>
          <a:custGeom>
            <a:gdLst>
              <a:gd fmla="*/ 184685 w 372533" name="T0"/>
              <a:gd fmla="*/ 0 h 626533" name="T1"/>
              <a:gd fmla="*/ 184685 w 372533" name="T2"/>
              <a:gd fmla="*/ 0 h 626533" name="T3"/>
              <a:gd fmla="*/ 369369 w 372533" name="T4"/>
              <a:gd fmla="*/ 186741 h 626533" name="T5"/>
              <a:gd fmla="*/ 369368 w 372533" name="T6"/>
              <a:gd fmla="*/ 628124 h 626533" name="T7"/>
              <a:gd fmla="*/ 369368 w 372533" name="T8"/>
              <a:gd fmla="*/ 628124 h 626533" name="T9"/>
              <a:gd fmla="*/ 0 w 372533" name="T10"/>
              <a:gd fmla="*/ 628124 h 626533" name="T11"/>
              <a:gd fmla="*/ 0 w 372533" name="T12"/>
              <a:gd fmla="*/ 628124 h 626533" name="T13"/>
              <a:gd fmla="*/ 0 w 372533" name="T14"/>
              <a:gd fmla="*/ 186741 h 626533" name="T15"/>
              <a:gd fmla="*/ 184685 w 372533" name="T16"/>
              <a:gd fmla="*/ 0 h 62653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626533" w="372533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cubicBezTo>
                  <a:pt x="372534" y="333022"/>
                  <a:pt x="372533" y="479778"/>
                  <a:pt x="372533" y="626533"/>
                </a:cubicBezTo>
                <a:lnTo>
                  <a:pt x="0" y="626533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63" name="Round Same Side Corner Rectangle 80"/>
          <p:cNvSpPr/>
          <p:nvPr/>
        </p:nvSpPr>
        <p:spPr bwMode="auto">
          <a:xfrm rot="-5400000">
            <a:off x="5366544" y="3274219"/>
            <a:ext cx="373063" cy="625475"/>
          </a:xfrm>
          <a:custGeom>
            <a:gdLst>
              <a:gd fmla="*/ 187063 w 372533" name="T0"/>
              <a:gd fmla="*/ 0 h 626533" name="T1"/>
              <a:gd fmla="*/ 187063 w 372533" name="T2"/>
              <a:gd fmla="*/ 0 h 626533" name="T3"/>
              <a:gd fmla="*/ 374127 w 372533" name="T4"/>
              <a:gd fmla="*/ 185325 h 626533" name="T5"/>
              <a:gd fmla="*/ 374126 w 372533" name="T6"/>
              <a:gd fmla="*/ 623365 h 626533" name="T7"/>
              <a:gd fmla="*/ 374126 w 372533" name="T8"/>
              <a:gd fmla="*/ 623365 h 626533" name="T9"/>
              <a:gd fmla="*/ 0 w 372533" name="T10"/>
              <a:gd fmla="*/ 623365 h 626533" name="T11"/>
              <a:gd fmla="*/ 0 w 372533" name="T12"/>
              <a:gd fmla="*/ 623365 h 626533" name="T13"/>
              <a:gd fmla="*/ 0 w 372533" name="T14"/>
              <a:gd fmla="*/ 185325 h 626533" name="T15"/>
              <a:gd fmla="*/ 187063 w 372533" name="T16"/>
              <a:gd fmla="*/ 0 h 62653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626533" w="372533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cubicBezTo>
                  <a:pt x="372534" y="333022"/>
                  <a:pt x="372533" y="479778"/>
                  <a:pt x="372533" y="626533"/>
                </a:cubicBezTo>
                <a:lnTo>
                  <a:pt x="0" y="626533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64" name="Round Same Side Corner Rectangle 81"/>
          <p:cNvSpPr/>
          <p:nvPr/>
        </p:nvSpPr>
        <p:spPr bwMode="auto">
          <a:xfrm rot="-5400000">
            <a:off x="5370512" y="4356101"/>
            <a:ext cx="373063" cy="627062"/>
          </a:xfrm>
          <a:custGeom>
            <a:gdLst>
              <a:gd fmla="*/ 187063 w 372533" name="T0"/>
              <a:gd fmla="*/ 0 h 626533" name="T1"/>
              <a:gd fmla="*/ 187063 w 372533" name="T2"/>
              <a:gd fmla="*/ 0 h 626533" name="T3"/>
              <a:gd fmla="*/ 374127 w 372533" name="T4"/>
              <a:gd fmla="*/ 186739 h 626533" name="T5"/>
              <a:gd fmla="*/ 374126 w 372533" name="T6"/>
              <a:gd fmla="*/ 628121 h 626533" name="T7"/>
              <a:gd fmla="*/ 374126 w 372533" name="T8"/>
              <a:gd fmla="*/ 628121 h 626533" name="T9"/>
              <a:gd fmla="*/ 0 w 372533" name="T10"/>
              <a:gd fmla="*/ 628121 h 626533" name="T11"/>
              <a:gd fmla="*/ 0 w 372533" name="T12"/>
              <a:gd fmla="*/ 628121 h 626533" name="T13"/>
              <a:gd fmla="*/ 0 w 372533" name="T14"/>
              <a:gd fmla="*/ 186739 h 626533" name="T15"/>
              <a:gd fmla="*/ 187063 w 372533" name="T16"/>
              <a:gd fmla="*/ 0 h 62653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626533" w="372533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cubicBezTo>
                  <a:pt x="372534" y="333022"/>
                  <a:pt x="372533" y="479778"/>
                  <a:pt x="372533" y="626533"/>
                </a:cubicBezTo>
                <a:lnTo>
                  <a:pt x="0" y="626533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65" name="Freeform 13"/>
          <p:cNvSpPr>
            <a:spLocks noEditPoints="1"/>
          </p:cNvSpPr>
          <p:nvPr/>
        </p:nvSpPr>
        <p:spPr bwMode="auto">
          <a:xfrm>
            <a:off x="5494338" y="2311400"/>
            <a:ext cx="222250" cy="254000"/>
          </a:xfrm>
          <a:custGeom>
            <a:gdLst>
              <a:gd fmla="*/ 2147483646 w 1450" name="T0"/>
              <a:gd fmla="*/ 443004976 h 1648" name="T1"/>
              <a:gd fmla="*/ 2147483646 w 1450" name="T2"/>
              <a:gd fmla="*/ 443004976 h 1648" name="T3"/>
              <a:gd fmla="*/ 2147483646 w 1450" name="T4"/>
              <a:gd fmla="*/ 929956421 h 1648" name="T5"/>
              <a:gd fmla="*/ 2147483646 w 1450" name="T6"/>
              <a:gd fmla="*/ 929956421 h 1648" name="T7"/>
              <a:gd fmla="*/ 2147483646 w 1450" name="T8"/>
              <a:gd fmla="*/ 2050308345 h 1648" name="T9"/>
              <a:gd fmla="*/ 2147483646 w 1450" name="T10"/>
              <a:gd fmla="*/ 2050308345 h 1648" name="T11"/>
              <a:gd fmla="*/ 2147483646 w 1450" name="T12"/>
              <a:gd fmla="*/ 2147483646 h 1648" name="T13"/>
              <a:gd fmla="*/ 781416899 w 1450" name="T14"/>
              <a:gd fmla="*/ 2147483646 h 1648" name="T15"/>
              <a:gd fmla="*/ 781416899 w 1450" name="T16"/>
              <a:gd fmla="*/ 2147483646 h 1648" name="T17"/>
              <a:gd fmla="*/ 306073197 w 1450" name="T18"/>
              <a:gd fmla="*/ 2147483646 h 1648" name="T19"/>
              <a:gd fmla="*/ 306073197 w 1450" name="T20"/>
              <a:gd fmla="*/ 2147483646 h 1648" name="T21"/>
              <a:gd fmla="*/ 2147483646 w 1450" name="T22"/>
              <a:gd fmla="*/ 2147483646 h 1648" name="T23"/>
              <a:gd fmla="*/ 2147483646 w 1450" name="T24"/>
              <a:gd fmla="*/ 1768385299 h 1648" name="T25"/>
              <a:gd fmla="*/ 2147483646 w 1450" name="T26"/>
              <a:gd fmla="*/ 443004976 h 1648" name="T27"/>
              <a:gd fmla="*/ 1814895646 w 1450" name="T28"/>
              <a:gd fmla="*/ 443004976 h 1648" name="T29"/>
              <a:gd fmla="*/ 1498015428 w 1450" name="T30"/>
              <a:gd fmla="*/ 443004976 h 1648" name="T31"/>
              <a:gd fmla="*/ 1498015428 w 1450" name="T32"/>
              <a:gd fmla="*/ 2147483646 h 1648" name="T33"/>
              <a:gd fmla="*/ 907459472 w 1450" name="T34"/>
              <a:gd fmla="*/ 2147483646 h 1648" name="T35"/>
              <a:gd fmla="*/ 907459472 w 1450" name="T36"/>
              <a:gd fmla="*/ 2147483646 h 1648" name="T37"/>
              <a:gd fmla="*/ 316880218 w 1450" name="T38"/>
              <a:gd fmla="*/ 2147483646 h 1648" name="T39"/>
              <a:gd fmla="*/ 316880218 w 1450" name="T40"/>
              <a:gd fmla="*/ 684663473 h 1648" name="T41"/>
              <a:gd fmla="*/ 673393896 w 1450" name="T42"/>
              <a:gd fmla="*/ 322187595 h 1648" name="T43"/>
              <a:gd fmla="*/ 673393896 w 1450" name="T44"/>
              <a:gd fmla="*/ 322187595 h 1648" name="T45"/>
              <a:gd fmla="*/ 1033478594 w 1450" name="T46"/>
              <a:gd fmla="*/ 684663473 h 1648" name="T47"/>
              <a:gd fmla="*/ 1033478594 w 1450" name="T48"/>
              <a:gd fmla="*/ 1984388409 h 1648" name="T49"/>
              <a:gd fmla="*/ 911054097 w 1450" name="T50"/>
              <a:gd fmla="*/ 2108887865 h 1648" name="T51"/>
              <a:gd fmla="*/ 911054097 w 1450" name="T52"/>
              <a:gd fmla="*/ 2108887865 h 1648" name="T53"/>
              <a:gd fmla="*/ 785011524 w 1450" name="T54"/>
              <a:gd fmla="*/ 1984388409 h 1648" name="T55"/>
              <a:gd fmla="*/ 785011524 w 1450" name="T56"/>
              <a:gd fmla="*/ 1054431988 h 1648" name="T57"/>
              <a:gd fmla="*/ 471725778 w 1450" name="T58"/>
              <a:gd fmla="*/ 1054431988 h 1648" name="T59"/>
              <a:gd fmla="*/ 471725778 w 1450" name="T60"/>
              <a:gd fmla="*/ 1984388409 h 1648" name="T61"/>
              <a:gd fmla="*/ 911054097 w 1450" name="T62"/>
              <a:gd fmla="*/ 2147483646 h 1648" name="T63"/>
              <a:gd fmla="*/ 911054097 w 1450" name="T64"/>
              <a:gd fmla="*/ 2147483646 h 1648" name="T65"/>
              <a:gd fmla="*/ 1350358812 w 1450" name="T66"/>
              <a:gd fmla="*/ 1984388409 h 1648" name="T67"/>
              <a:gd fmla="*/ 1350358812 w 1450" name="T68"/>
              <a:gd fmla="*/ 684663473 h 1648" name="T69"/>
              <a:gd fmla="*/ 673393896 w 1450" name="T70"/>
              <a:gd fmla="*/ 0 h 1648" name="T71"/>
              <a:gd fmla="*/ 673393896 w 1450" name="T72"/>
              <a:gd fmla="*/ 0 h 1648" name="T73"/>
              <a:gd fmla="*/ 0 w 1450" name="T74"/>
              <a:gd fmla="*/ 684663473 h 1648" name="T75"/>
              <a:gd fmla="*/ 0 w 1450" name="T76"/>
              <a:gd fmla="*/ 2147483646 h 1648" name="T77"/>
              <a:gd fmla="*/ 907459472 w 1450" name="T78"/>
              <a:gd fmla="*/ 2147483646 h 1648" name="T79"/>
              <a:gd fmla="*/ 907459472 w 1450" name="T80"/>
              <a:gd fmla="*/ 2147483646 h 1648" name="T81"/>
              <a:gd fmla="*/ 1814895646 w 1450" name="T82"/>
              <a:gd fmla="*/ 2147483646 h 1648" name="T83"/>
              <a:gd fmla="*/ 1814895646 w 1450" name="T84"/>
              <a:gd fmla="*/ 443004976 h 1648" name="T85"/>
              <a:gd fmla="*/ 2147483646 w 1450" name="T86"/>
              <a:gd fmla="*/ 2068599581 h 1648" name="T87"/>
              <a:gd fmla="*/ 2147483646 w 1450" name="T88"/>
              <a:gd fmla="*/ 2147483646 h 1648" name="T89"/>
              <a:gd fmla="*/ 1199131175 w 1450" name="T90"/>
              <a:gd fmla="*/ 2147483646 h 1648" name="T91"/>
              <a:gd fmla="*/ 1199131175 w 1450" name="T92"/>
              <a:gd fmla="*/ 2147483646 h 1648" name="T93"/>
              <a:gd fmla="*/ 2147483646 w 1450" name="T94"/>
              <a:gd fmla="*/ 2147483646 h 1648" name="T95"/>
              <a:gd fmla="*/ 2147483646 w 1450" name="T96"/>
              <a:gd fmla="*/ 2147483646 h 1648" name="T97"/>
              <a:gd fmla="*/ 2147483646 w 1450" name="T98"/>
              <a:gd fmla="*/ 2068599581 h 1648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1648" w="1450">
                <a:moveTo>
                  <a:pt x="860" y="121"/>
                </a:moveTo>
                <a:cubicBezTo>
                  <a:pt x="604" y="121"/>
                  <a:pt x="604" y="121"/>
                  <a:pt x="604" y="121"/>
                </a:cubicBezTo>
                <a:cubicBezTo>
                  <a:pt x="604" y="254"/>
                  <a:pt x="604" y="254"/>
                  <a:pt x="604" y="254"/>
                </a:cubicBezTo>
                <a:cubicBezTo>
                  <a:pt x="795" y="254"/>
                  <a:pt x="795" y="254"/>
                  <a:pt x="795" y="254"/>
                </a:cubicBezTo>
                <a:cubicBezTo>
                  <a:pt x="795" y="560"/>
                  <a:pt x="795" y="560"/>
                  <a:pt x="795" y="560"/>
                </a:cubicBezTo>
                <a:cubicBezTo>
                  <a:pt x="1082" y="560"/>
                  <a:pt x="1082" y="560"/>
                  <a:pt x="1082" y="560"/>
                </a:cubicBezTo>
                <a:cubicBezTo>
                  <a:pt x="1082" y="1287"/>
                  <a:pt x="1082" y="1287"/>
                  <a:pt x="1082" y="1287"/>
                </a:cubicBezTo>
                <a:cubicBezTo>
                  <a:pt x="217" y="1287"/>
                  <a:pt x="217" y="1287"/>
                  <a:pt x="217" y="1287"/>
                </a:cubicBezTo>
                <a:cubicBezTo>
                  <a:pt x="217" y="995"/>
                  <a:pt x="217" y="995"/>
                  <a:pt x="217" y="995"/>
                </a:cubicBezTo>
                <a:cubicBezTo>
                  <a:pt x="170" y="990"/>
                  <a:pt x="125" y="976"/>
                  <a:pt x="85" y="954"/>
                </a:cubicBezTo>
                <a:cubicBezTo>
                  <a:pt x="85" y="1419"/>
                  <a:pt x="85" y="1419"/>
                  <a:pt x="85" y="1419"/>
                </a:cubicBezTo>
                <a:cubicBezTo>
                  <a:pt x="1214" y="1419"/>
                  <a:pt x="1214" y="1419"/>
                  <a:pt x="1214" y="1419"/>
                </a:cubicBezTo>
                <a:cubicBezTo>
                  <a:pt x="1214" y="483"/>
                  <a:pt x="1214" y="483"/>
                  <a:pt x="1214" y="483"/>
                </a:cubicBezTo>
                <a:lnTo>
                  <a:pt x="860" y="121"/>
                </a:lnTo>
                <a:close/>
                <a:moveTo>
                  <a:pt x="504" y="121"/>
                </a:moveTo>
                <a:cubicBezTo>
                  <a:pt x="416" y="121"/>
                  <a:pt x="416" y="121"/>
                  <a:pt x="416" y="121"/>
                </a:cubicBezTo>
                <a:cubicBezTo>
                  <a:pt x="416" y="644"/>
                  <a:pt x="416" y="644"/>
                  <a:pt x="416" y="644"/>
                </a:cubicBezTo>
                <a:cubicBezTo>
                  <a:pt x="416" y="735"/>
                  <a:pt x="343" y="808"/>
                  <a:pt x="252" y="808"/>
                </a:cubicBezTo>
                <a:cubicBezTo>
                  <a:pt x="252" y="808"/>
                  <a:pt x="252" y="808"/>
                  <a:pt x="252" y="808"/>
                </a:cubicBezTo>
                <a:cubicBezTo>
                  <a:pt x="161" y="808"/>
                  <a:pt x="88" y="735"/>
                  <a:pt x="88" y="644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8" y="132"/>
                  <a:pt x="132" y="88"/>
                  <a:pt x="187" y="88"/>
                </a:cubicBezTo>
                <a:cubicBezTo>
                  <a:pt x="187" y="88"/>
                  <a:pt x="187" y="88"/>
                  <a:pt x="187" y="88"/>
                </a:cubicBezTo>
                <a:cubicBezTo>
                  <a:pt x="242" y="88"/>
                  <a:pt x="287" y="132"/>
                  <a:pt x="287" y="187"/>
                </a:cubicBezTo>
                <a:cubicBezTo>
                  <a:pt x="287" y="542"/>
                  <a:pt x="287" y="542"/>
                  <a:pt x="287" y="542"/>
                </a:cubicBezTo>
                <a:cubicBezTo>
                  <a:pt x="287" y="561"/>
                  <a:pt x="271" y="576"/>
                  <a:pt x="253" y="576"/>
                </a:cubicBezTo>
                <a:cubicBezTo>
                  <a:pt x="253" y="576"/>
                  <a:pt x="253" y="576"/>
                  <a:pt x="253" y="576"/>
                </a:cubicBezTo>
                <a:cubicBezTo>
                  <a:pt x="234" y="576"/>
                  <a:pt x="218" y="561"/>
                  <a:pt x="218" y="542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1" y="542"/>
                  <a:pt x="131" y="542"/>
                  <a:pt x="131" y="542"/>
                </a:cubicBezTo>
                <a:cubicBezTo>
                  <a:pt x="131" y="609"/>
                  <a:pt x="185" y="664"/>
                  <a:pt x="253" y="664"/>
                </a:cubicBezTo>
                <a:cubicBezTo>
                  <a:pt x="253" y="664"/>
                  <a:pt x="253" y="664"/>
                  <a:pt x="253" y="664"/>
                </a:cubicBezTo>
                <a:cubicBezTo>
                  <a:pt x="320" y="664"/>
                  <a:pt x="375" y="609"/>
                  <a:pt x="375" y="542"/>
                </a:cubicBezTo>
                <a:cubicBezTo>
                  <a:pt x="375" y="187"/>
                  <a:pt x="375" y="187"/>
                  <a:pt x="375" y="187"/>
                </a:cubicBezTo>
                <a:cubicBezTo>
                  <a:pt x="374" y="84"/>
                  <a:pt x="290" y="0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783"/>
                  <a:pt x="113" y="896"/>
                  <a:pt x="252" y="896"/>
                </a:cubicBezTo>
                <a:cubicBezTo>
                  <a:pt x="252" y="896"/>
                  <a:pt x="252" y="896"/>
                  <a:pt x="252" y="896"/>
                </a:cubicBezTo>
                <a:cubicBezTo>
                  <a:pt x="391" y="896"/>
                  <a:pt x="504" y="783"/>
                  <a:pt x="504" y="644"/>
                </a:cubicBezTo>
                <a:lnTo>
                  <a:pt x="504" y="121"/>
                </a:lnTo>
                <a:close/>
                <a:moveTo>
                  <a:pt x="1317" y="565"/>
                </a:moveTo>
                <a:cubicBezTo>
                  <a:pt x="1317" y="1515"/>
                  <a:pt x="1317" y="1515"/>
                  <a:pt x="1317" y="1515"/>
                </a:cubicBezTo>
                <a:cubicBezTo>
                  <a:pt x="333" y="1515"/>
                  <a:pt x="333" y="1515"/>
                  <a:pt x="333" y="1515"/>
                </a:cubicBezTo>
                <a:cubicBezTo>
                  <a:pt x="333" y="1648"/>
                  <a:pt x="333" y="1648"/>
                  <a:pt x="333" y="1648"/>
                </a:cubicBezTo>
                <a:cubicBezTo>
                  <a:pt x="1450" y="1648"/>
                  <a:pt x="1450" y="1648"/>
                  <a:pt x="1450" y="1648"/>
                </a:cubicBezTo>
                <a:cubicBezTo>
                  <a:pt x="1450" y="697"/>
                  <a:pt x="1450" y="697"/>
                  <a:pt x="1450" y="697"/>
                </a:cubicBezTo>
                <a:lnTo>
                  <a:pt x="1317" y="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sp>
        <p:nvSpPr>
          <p:cNvPr id="31766" name="Freeform 17"/>
          <p:cNvSpPr>
            <a:spLocks noEditPoints="1"/>
          </p:cNvSpPr>
          <p:nvPr/>
        </p:nvSpPr>
        <p:spPr bwMode="auto">
          <a:xfrm>
            <a:off x="5451475" y="3446463"/>
            <a:ext cx="292100" cy="269875"/>
          </a:xfrm>
          <a:custGeom>
            <a:gdLst>
              <a:gd fmla="*/ 2147483646 w 1648" name="T0"/>
              <a:gd fmla="*/ 0 h 1502" name="T1"/>
              <a:gd fmla="*/ 2147483646 w 1648" name="T2"/>
              <a:gd fmla="*/ 2053447072 h 1502" name="T3"/>
              <a:gd fmla="*/ 2147483646 w 1648" name="T4"/>
              <a:gd fmla="*/ 2147483646 h 1502" name="T5"/>
              <a:gd fmla="*/ 2147483646 w 1648" name="T6"/>
              <a:gd fmla="*/ 2053447072 h 1502" name="T7"/>
              <a:gd fmla="*/ 2147483646 w 1648" name="T8"/>
              <a:gd fmla="*/ 0 h 1502" name="T9"/>
              <a:gd fmla="*/ 2147483646 w 1648" name="T10"/>
              <a:gd fmla="*/ 2147483646 h 1502" name="T11"/>
              <a:gd fmla="*/ 2147483646 w 1648" name="T12"/>
              <a:gd fmla="*/ 2007023002 h 1502" name="T13"/>
              <a:gd fmla="*/ 2147483646 w 1648" name="T14"/>
              <a:gd fmla="*/ 1264558786 h 1502" name="T15"/>
              <a:gd fmla="*/ 2147483646 w 1648" name="T16"/>
              <a:gd fmla="*/ 2007023002 h 1502" name="T17"/>
              <a:gd fmla="*/ 2147483646 w 1648" name="T18"/>
              <a:gd fmla="*/ 2147483646 h 1502" name="T19"/>
              <a:gd fmla="*/ 2147483646 w 1648" name="T20"/>
              <a:gd fmla="*/ 2147483646 h 1502" name="T21"/>
              <a:gd fmla="*/ 2147483646 w 1648" name="T22"/>
              <a:gd fmla="*/ 2147483646 h 1502" name="T23"/>
              <a:gd fmla="*/ 2147483646 w 1648" name="T24"/>
              <a:gd fmla="*/ 2147483646 h 1502" name="T25"/>
              <a:gd fmla="*/ 2147483646 w 1648" name="T26"/>
              <a:gd fmla="*/ 2147483646 h 1502" name="T27"/>
              <a:gd fmla="*/ 0 w 1648" name="T28"/>
              <a:gd fmla="*/ 2147483646 h 1502" name="T29"/>
              <a:gd fmla="*/ 1503436573 w 1648" name="T30"/>
              <a:gd fmla="*/ 2147483646 h 1502" name="T31"/>
              <a:gd fmla="*/ 2147483646 w 1648" name="T32"/>
              <a:gd fmla="*/ 2147483646 h 1502" name="T33"/>
              <a:gd fmla="*/ 2147483646 w 1648" name="T34"/>
              <a:gd fmla="*/ 2147483646 h 1502" name="T35"/>
              <a:gd fmla="*/ 1993460733 w 1648" name="T36"/>
              <a:gd fmla="*/ 2147483646 h 1502" name="T37"/>
              <a:gd fmla="*/ 1364232844 w 1648" name="T38"/>
              <a:gd fmla="*/ 2147483646 h 1502" name="T39"/>
              <a:gd fmla="*/ 2147483646 w 1648" name="T40"/>
              <a:gd fmla="*/ 2147483646 h 1502" name="T41"/>
              <a:gd fmla="*/ 2147483646 w 1648" name="T42"/>
              <a:gd fmla="*/ 2147483646 h 1502" name="T43"/>
              <a:gd fmla="*/ 2147483646 w 1648" name="T44"/>
              <a:gd fmla="*/ 2147483646 h 1502" name="T45"/>
              <a:gd fmla="*/ 2147483646 w 1648" name="T46"/>
              <a:gd fmla="*/ 2147483646 h 1502" name="T47"/>
              <a:gd fmla="*/ 2147483646 w 1648" name="T48"/>
              <a:gd fmla="*/ 2147483646 h 1502" name="T49"/>
              <a:gd fmla="*/ 2147483646 w 1648" name="T50"/>
              <a:gd fmla="*/ 2147483646 h 1502" name="T51"/>
              <a:gd fmla="*/ 2147483646 w 1648" name="T52"/>
              <a:gd fmla="*/ 2147483646 h 1502" name="T53"/>
              <a:gd fmla="*/ 2147483646 w 1648" name="T54"/>
              <a:gd fmla="*/ 2147483646 h 1502" name="T55"/>
              <a:gd fmla="*/ 2147483646 w 1648" name="T56"/>
              <a:gd fmla="*/ 2147483646 h 1502" name="T57"/>
              <a:gd fmla="*/ 2147483646 w 1648" name="T58"/>
              <a:gd fmla="*/ 2147483646 h 1502" name="T59"/>
              <a:gd fmla="*/ 2147483646 w 1648" name="T60"/>
              <a:gd fmla="*/ 2147483646 h 1502" name="T61"/>
              <a:gd fmla="*/ 2147483646 w 1648" name="T62"/>
              <a:gd fmla="*/ 2147483646 h 1502" name="T63"/>
              <a:gd fmla="*/ 2147483646 w 1648" name="T64"/>
              <a:gd fmla="*/ 2147483646 h 1502" name="T65"/>
              <a:gd fmla="*/ 2147483646 w 1648" name="T66"/>
              <a:gd fmla="*/ 2147483646 h 1502" name="T67"/>
              <a:gd fmla="*/ 2147483646 w 1648" name="T68"/>
              <a:gd fmla="*/ 2147483646 h 1502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1502" w="1648">
                <a:moveTo>
                  <a:pt x="812" y="0"/>
                </a:moveTo>
                <a:cubicBezTo>
                  <a:pt x="616" y="0"/>
                  <a:pt x="457" y="158"/>
                  <a:pt x="457" y="354"/>
                </a:cubicBezTo>
                <a:cubicBezTo>
                  <a:pt x="457" y="646"/>
                  <a:pt x="736" y="676"/>
                  <a:pt x="812" y="1120"/>
                </a:cubicBezTo>
                <a:cubicBezTo>
                  <a:pt x="888" y="676"/>
                  <a:pt x="1167" y="646"/>
                  <a:pt x="1167" y="354"/>
                </a:cubicBezTo>
                <a:cubicBezTo>
                  <a:pt x="1167" y="158"/>
                  <a:pt x="1008" y="0"/>
                  <a:pt x="812" y="0"/>
                </a:cubicBezTo>
                <a:close/>
                <a:moveTo>
                  <a:pt x="812" y="473"/>
                </a:moveTo>
                <a:cubicBezTo>
                  <a:pt x="742" y="473"/>
                  <a:pt x="685" y="416"/>
                  <a:pt x="685" y="346"/>
                </a:cubicBezTo>
                <a:cubicBezTo>
                  <a:pt x="685" y="275"/>
                  <a:pt x="742" y="218"/>
                  <a:pt x="812" y="218"/>
                </a:cubicBezTo>
                <a:cubicBezTo>
                  <a:pt x="882" y="218"/>
                  <a:pt x="939" y="275"/>
                  <a:pt x="939" y="346"/>
                </a:cubicBezTo>
                <a:cubicBezTo>
                  <a:pt x="939" y="416"/>
                  <a:pt x="882" y="473"/>
                  <a:pt x="812" y="473"/>
                </a:cubicBezTo>
                <a:close/>
                <a:moveTo>
                  <a:pt x="1648" y="1502"/>
                </a:moveTo>
                <a:cubicBezTo>
                  <a:pt x="1187" y="1336"/>
                  <a:pt x="1187" y="1336"/>
                  <a:pt x="1187" y="1336"/>
                </a:cubicBezTo>
                <a:cubicBezTo>
                  <a:pt x="813" y="1502"/>
                  <a:pt x="813" y="1502"/>
                  <a:pt x="813" y="1502"/>
                </a:cubicBezTo>
                <a:cubicBezTo>
                  <a:pt x="441" y="1336"/>
                  <a:pt x="441" y="1336"/>
                  <a:pt x="441" y="1336"/>
                </a:cubicBezTo>
                <a:cubicBezTo>
                  <a:pt x="0" y="1502"/>
                  <a:pt x="0" y="1502"/>
                  <a:pt x="0" y="1502"/>
                </a:cubicBezTo>
                <a:cubicBezTo>
                  <a:pt x="270" y="965"/>
                  <a:pt x="270" y="965"/>
                  <a:pt x="270" y="965"/>
                </a:cubicBezTo>
                <a:cubicBezTo>
                  <a:pt x="572" y="834"/>
                  <a:pt x="572" y="834"/>
                  <a:pt x="572" y="834"/>
                </a:cubicBezTo>
                <a:cubicBezTo>
                  <a:pt x="593" y="865"/>
                  <a:pt x="614" y="899"/>
                  <a:pt x="633" y="939"/>
                </a:cubicBezTo>
                <a:cubicBezTo>
                  <a:pt x="567" y="967"/>
                  <a:pt x="622" y="943"/>
                  <a:pt x="358" y="1058"/>
                </a:cubicBezTo>
                <a:cubicBezTo>
                  <a:pt x="245" y="1281"/>
                  <a:pt x="245" y="1281"/>
                  <a:pt x="245" y="1281"/>
                </a:cubicBezTo>
                <a:cubicBezTo>
                  <a:pt x="431" y="1211"/>
                  <a:pt x="431" y="1211"/>
                  <a:pt x="431" y="1211"/>
                </a:cubicBezTo>
                <a:cubicBezTo>
                  <a:pt x="539" y="1018"/>
                  <a:pt x="539" y="1018"/>
                  <a:pt x="539" y="1018"/>
                </a:cubicBezTo>
                <a:cubicBezTo>
                  <a:pt x="495" y="1228"/>
                  <a:pt x="495" y="1228"/>
                  <a:pt x="495" y="1228"/>
                </a:cubicBezTo>
                <a:cubicBezTo>
                  <a:pt x="781" y="1356"/>
                  <a:pt x="781" y="1356"/>
                  <a:pt x="781" y="1356"/>
                </a:cubicBezTo>
                <a:cubicBezTo>
                  <a:pt x="813" y="1212"/>
                  <a:pt x="813" y="1212"/>
                  <a:pt x="813" y="1212"/>
                </a:cubicBezTo>
                <a:cubicBezTo>
                  <a:pt x="849" y="1357"/>
                  <a:pt x="849" y="1357"/>
                  <a:pt x="849" y="1357"/>
                </a:cubicBezTo>
                <a:cubicBezTo>
                  <a:pt x="1135" y="1228"/>
                  <a:pt x="1135" y="1228"/>
                  <a:pt x="1135" y="1228"/>
                </a:cubicBezTo>
                <a:cubicBezTo>
                  <a:pt x="1092" y="1012"/>
                  <a:pt x="1092" y="1012"/>
                  <a:pt x="1092" y="1012"/>
                </a:cubicBezTo>
                <a:cubicBezTo>
                  <a:pt x="1200" y="1213"/>
                  <a:pt x="1200" y="1213"/>
                  <a:pt x="1200" y="1213"/>
                </a:cubicBezTo>
                <a:cubicBezTo>
                  <a:pt x="1405" y="1287"/>
                  <a:pt x="1405" y="1287"/>
                  <a:pt x="1405" y="1287"/>
                </a:cubicBezTo>
                <a:cubicBezTo>
                  <a:pt x="1290" y="1058"/>
                  <a:pt x="1290" y="1058"/>
                  <a:pt x="1290" y="1058"/>
                </a:cubicBezTo>
                <a:cubicBezTo>
                  <a:pt x="994" y="932"/>
                  <a:pt x="994" y="932"/>
                  <a:pt x="994" y="932"/>
                </a:cubicBezTo>
                <a:cubicBezTo>
                  <a:pt x="1013" y="894"/>
                  <a:pt x="1034" y="859"/>
                  <a:pt x="1056" y="828"/>
                </a:cubicBezTo>
                <a:cubicBezTo>
                  <a:pt x="1378" y="965"/>
                  <a:pt x="1378" y="965"/>
                  <a:pt x="1378" y="965"/>
                </a:cubicBezTo>
                <a:lnTo>
                  <a:pt x="1648" y="1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sp>
        <p:nvSpPr>
          <p:cNvPr id="31767" name="Freeform 13"/>
          <p:cNvSpPr>
            <a:spLocks noEditPoints="1"/>
          </p:cNvSpPr>
          <p:nvPr/>
        </p:nvSpPr>
        <p:spPr bwMode="auto">
          <a:xfrm>
            <a:off x="5464175" y="4545013"/>
            <a:ext cx="261938" cy="261937"/>
          </a:xfrm>
          <a:custGeom>
            <a:gdLst>
              <a:gd fmla="*/ 2147483646 w 1640" name="T0"/>
              <a:gd fmla="*/ 2147483646 h 1642" name="T1"/>
              <a:gd fmla="*/ 2147483646 w 1640" name="T2"/>
              <a:gd fmla="*/ 2147483646 h 1642" name="T3"/>
              <a:gd fmla="*/ 2147483646 w 1640" name="T4"/>
              <a:gd fmla="*/ 1895772387 h 1642" name="T5"/>
              <a:gd fmla="*/ 2147483646 w 1640" name="T6"/>
              <a:gd fmla="*/ 1895772387 h 1642" name="T7"/>
              <a:gd fmla="*/ 2147483646 w 1640" name="T8"/>
              <a:gd fmla="*/ 2147483646 h 1642" name="T9"/>
              <a:gd fmla="*/ 2147483646 w 1640" name="T10"/>
              <a:gd fmla="*/ 2147483646 h 1642" name="T11"/>
              <a:gd fmla="*/ 2147483646 w 1640" name="T12"/>
              <a:gd fmla="*/ 2147483646 h 1642" name="T13"/>
              <a:gd fmla="*/ 2147483646 w 1640" name="T14"/>
              <a:gd fmla="*/ 2147483646 h 1642" name="T15"/>
              <a:gd fmla="*/ 2147483646 w 1640" name="T16"/>
              <a:gd fmla="*/ 2147483646 h 1642" name="T17"/>
              <a:gd fmla="*/ 2147483646 w 1640" name="T18"/>
              <a:gd fmla="*/ 410012283 h 1642" name="T19"/>
              <a:gd fmla="*/ 395225471 w 1640" name="T20"/>
              <a:gd fmla="*/ 2147483646 h 1642" name="T21"/>
              <a:gd fmla="*/ 1165268248 w 1640" name="T22"/>
              <a:gd fmla="*/ 2147483646 h 1642" name="T23"/>
              <a:gd fmla="*/ 696727289 w 1640" name="T24"/>
              <a:gd fmla="*/ 2147483646 h 1642" name="T25"/>
              <a:gd fmla="*/ 729328987 w 1640" name="T26"/>
              <a:gd fmla="*/ 2147483646 h 1642" name="T27"/>
              <a:gd fmla="*/ 875985518 w 1640" name="T28"/>
              <a:gd fmla="*/ 2147483646 h 1642" name="T29"/>
              <a:gd fmla="*/ 1939418180 w 1640" name="T30"/>
              <a:gd fmla="*/ 2147483646 h 1642" name="T31"/>
              <a:gd fmla="*/ 2147483646 w 1640" name="T32"/>
              <a:gd fmla="*/ 2147483646 h 1642" name="T33"/>
              <a:gd fmla="*/ 2147483646 w 1640" name="T34"/>
              <a:gd fmla="*/ 2147483646 h 1642" name="T35"/>
              <a:gd fmla="*/ 2147483646 w 1640" name="T36"/>
              <a:gd fmla="*/ 2147483646 h 1642" name="T37"/>
              <a:gd fmla="*/ 2147483646 w 1640" name="T38"/>
              <a:gd fmla="*/ 2147483646 h 1642" name="T39"/>
              <a:gd fmla="*/ 2147483646 w 1640" name="T40"/>
              <a:gd fmla="*/ 2147483646 h 1642" name="T41"/>
              <a:gd fmla="*/ 2147483646 w 1640" name="T42"/>
              <a:gd fmla="*/ 2147483646 h 1642" name="T43"/>
              <a:gd fmla="*/ 2147483646 w 1640" name="T44"/>
              <a:gd fmla="*/ 2147483646 h 1642" name="T45"/>
              <a:gd fmla="*/ 1128610504 w 1640" name="T46"/>
              <a:gd fmla="*/ 2147483646 h 1642" name="T47"/>
              <a:gd fmla="*/ 2147483646 w 1640" name="T48"/>
              <a:gd fmla="*/ 1140715535 h 1642" name="T49"/>
              <a:gd fmla="*/ 2147483646 w 1640" name="T50"/>
              <a:gd fmla="*/ 2147483646 h 1642" name="T51"/>
              <a:gd fmla="*/ 2147483646 w 1640" name="T52"/>
              <a:gd fmla="*/ 2147483646 h 1642" name="T53"/>
              <a:gd fmla="*/ 2020896870 w 1640" name="T54"/>
              <a:gd fmla="*/ 186734760 h 1642" name="T55"/>
              <a:gd fmla="*/ 1336414384 w 1640" name="T56"/>
              <a:gd fmla="*/ 0 h 1642" name="T57"/>
              <a:gd fmla="*/ 0 w 1640" name="T58"/>
              <a:gd fmla="*/ 1331521963 h 1642" name="T59"/>
              <a:gd fmla="*/ 183339830 w 1640" name="T60"/>
              <a:gd fmla="*/ 2001329170 h 1642" name="T61"/>
              <a:gd fmla="*/ 2020896870 w 1640" name="T62"/>
              <a:gd fmla="*/ 186734760 h 1642" name="T63"/>
              <a:gd fmla="*/ 2147483646 w 1640" name="T64"/>
              <a:gd fmla="*/ 2001329170 h 1642" name="T65"/>
              <a:gd fmla="*/ 2147483646 w 1640" name="T66"/>
              <a:gd fmla="*/ 1331521963 h 1642" name="T67"/>
              <a:gd fmla="*/ 2147483646 w 1640" name="T68"/>
              <a:gd fmla="*/ 0 h 1642" name="T69"/>
              <a:gd fmla="*/ 2147483646 w 1640" name="T70"/>
              <a:gd fmla="*/ 186734760 h 1642" name="T71"/>
              <a:gd fmla="*/ 2147483646 w 1640" name="T72"/>
              <a:gd fmla="*/ 2001329170 h 1642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1642" w="1640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/>
          <a:p>
            <a:endParaRPr altLang="en-US" lang="zh-CN"/>
          </a:p>
        </p:txBody>
      </p:sp>
      <p:sp>
        <p:nvSpPr>
          <p:cNvPr id="31768" name="TextBox 13"/>
          <p:cNvSpPr txBox="1">
            <a:spLocks noChangeArrowheads="1"/>
          </p:cNvSpPr>
          <p:nvPr/>
        </p:nvSpPr>
        <p:spPr bwMode="auto">
          <a:xfrm>
            <a:off x="5978525" y="2697163"/>
            <a:ext cx="51339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1769" name="TextBox 13"/>
          <p:cNvSpPr txBox="1">
            <a:spLocks noChangeArrowheads="1"/>
          </p:cNvSpPr>
          <p:nvPr/>
        </p:nvSpPr>
        <p:spPr bwMode="auto">
          <a:xfrm>
            <a:off x="5978525" y="3821113"/>
            <a:ext cx="51339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1770" name="TextBox 13"/>
          <p:cNvSpPr txBox="1">
            <a:spLocks noChangeArrowheads="1"/>
          </p:cNvSpPr>
          <p:nvPr/>
        </p:nvSpPr>
        <p:spPr bwMode="auto">
          <a:xfrm>
            <a:off x="5978525" y="4957763"/>
            <a:ext cx="51339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22388" y="0"/>
            <a:ext cx="3241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6064250" y="4132263"/>
            <a:ext cx="48926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6064250" y="3335338"/>
            <a:ext cx="48926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32773" name="组合 4"/>
          <p:cNvGrpSpPr/>
          <p:nvPr/>
        </p:nvGrpSpPr>
        <p:grpSpPr>
          <a:xfrm>
            <a:off x="6064250" y="2266950"/>
            <a:ext cx="3789363" cy="955675"/>
            <a:chExt cx="3788756" cy="955148"/>
          </a:xfrm>
        </p:grpSpPr>
        <p:pic>
          <p:nvPicPr>
            <p:cNvPr id="32774" name="图片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299" t="10387"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文本框 6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571875"/>
            <a:ext cx="5527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矩形 3"/>
          <p:cNvSpPr>
            <a:spLocks noChangeArrowheads="1"/>
          </p:cNvSpPr>
          <p:nvPr/>
        </p:nvSpPr>
        <p:spPr bwMode="auto">
          <a:xfrm>
            <a:off x="6038850" y="4141788"/>
            <a:ext cx="48910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3796" name="矩形 4"/>
          <p:cNvSpPr>
            <a:spLocks noChangeArrowheads="1"/>
          </p:cNvSpPr>
          <p:nvPr/>
        </p:nvSpPr>
        <p:spPr bwMode="auto">
          <a:xfrm>
            <a:off x="6038850" y="3344863"/>
            <a:ext cx="48910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33797" name="组合 5"/>
          <p:cNvGrpSpPr/>
          <p:nvPr/>
        </p:nvGrpSpPr>
        <p:grpSpPr>
          <a:xfrm>
            <a:off x="6038850" y="2276475"/>
            <a:ext cx="3789363" cy="955675"/>
            <a:chExt cx="3788756" cy="955148"/>
          </a:xfrm>
        </p:grpSpPr>
        <p:pic>
          <p:nvPicPr>
            <p:cNvPr id="33798" name="图片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299" t="10387"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文本框 7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9346" l="9808" r="8040" t="15027"/>
          <a:stretch>
            <a:fillRect/>
          </a:stretch>
        </p:blipFill>
        <p:spPr bwMode="auto">
          <a:xfrm>
            <a:off x="4922838" y="2392363"/>
            <a:ext cx="521335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26038" y="3890963"/>
            <a:ext cx="4017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25638" y="1238250"/>
            <a:ext cx="3675062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1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389890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组合 45"/>
          <p:cNvGrpSpPr/>
          <p:nvPr/>
        </p:nvGrpSpPr>
        <p:grpSpPr>
          <a:xfrm>
            <a:off x="7054850" y="2771775"/>
            <a:ext cx="4321175" cy="461963"/>
            <a:chExt cx="4320742" cy="461665"/>
          </a:xfrm>
        </p:grpSpPr>
        <p:sp>
          <p:nvSpPr>
            <p:cNvPr id="18454" name="TextBox 2"/>
            <p:cNvSpPr txBox="1">
              <a:spLocks noChangeArrowheads="1"/>
            </p:cNvSpPr>
            <p:nvPr/>
          </p:nvSpPr>
          <p:spPr bwMode="auto">
            <a:xfrm>
              <a:off x="1339361" y="0"/>
              <a:ext cx="2981380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latin charset="-122" panose="02010609060101010101" pitchFamily="49" typeface="楷体"/>
                  <a:ea charset="-122" panose="02010609060101010101" pitchFamily="49" typeface="楷体"/>
                </a:rPr>
                <a:t>单击此处添加标题</a:t>
              </a:r>
            </a:p>
          </p:txBody>
        </p:sp>
        <p:sp>
          <p:nvSpPr>
            <p:cNvPr id="18455" name="文本框 47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2F2F2F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壹</a:t>
              </a:r>
            </a:p>
          </p:txBody>
        </p:sp>
        <p:pic>
          <p:nvPicPr>
            <p:cNvPr id="18456" name="图片 4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7" name="流程图: 联系 49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35" name="组合 50"/>
          <p:cNvGrpSpPr/>
          <p:nvPr/>
        </p:nvGrpSpPr>
        <p:grpSpPr>
          <a:xfrm>
            <a:off x="7054850" y="3316288"/>
            <a:ext cx="4321175" cy="461962"/>
            <a:chExt cx="4320742" cy="461665"/>
          </a:xfrm>
        </p:grpSpPr>
        <p:sp>
          <p:nvSpPr>
            <p:cNvPr id="18450" name="TextBox 2"/>
            <p:cNvSpPr txBox="1">
              <a:spLocks noChangeArrowheads="1"/>
            </p:cNvSpPr>
            <p:nvPr/>
          </p:nvSpPr>
          <p:spPr bwMode="auto">
            <a:xfrm>
              <a:off x="1339361" y="0"/>
              <a:ext cx="2981380" cy="36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latin charset="-122" panose="02010609060101010101" pitchFamily="49" typeface="楷体"/>
                  <a:ea charset="-122" panose="02010609060101010101" pitchFamily="49" typeface="楷体"/>
                </a:rPr>
                <a:t>单击此处添加标题</a:t>
              </a:r>
            </a:p>
          </p:txBody>
        </p:sp>
        <p:sp>
          <p:nvSpPr>
            <p:cNvPr id="18451" name="文本框 52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36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2F2F2F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贰</a:t>
              </a:r>
            </a:p>
          </p:txBody>
        </p:sp>
        <p:pic>
          <p:nvPicPr>
            <p:cNvPr id="18452" name="图片 5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流程图: 联系 54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36" name="组合 55"/>
          <p:cNvGrpSpPr/>
          <p:nvPr/>
        </p:nvGrpSpPr>
        <p:grpSpPr>
          <a:xfrm>
            <a:off x="7054850" y="4405313"/>
            <a:ext cx="4321175" cy="461962"/>
            <a:chExt cx="4320742" cy="461665"/>
          </a:xfrm>
        </p:grpSpPr>
        <p:sp>
          <p:nvSpPr>
            <p:cNvPr id="18446" name="TextBox 2"/>
            <p:cNvSpPr txBox="1">
              <a:spLocks noChangeArrowheads="1"/>
            </p:cNvSpPr>
            <p:nvPr/>
          </p:nvSpPr>
          <p:spPr bwMode="auto">
            <a:xfrm>
              <a:off x="1339361" y="0"/>
              <a:ext cx="2981380" cy="36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latin charset="-122" panose="02010609060101010101" pitchFamily="49" typeface="楷体"/>
                  <a:ea charset="-122" panose="02010609060101010101" pitchFamily="49" typeface="楷体"/>
                </a:rPr>
                <a:t>单击此处添加标题</a:t>
              </a:r>
            </a:p>
          </p:txBody>
        </p:sp>
        <p:sp>
          <p:nvSpPr>
            <p:cNvPr id="18447" name="文本框 57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36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2F2F2F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叁</a:t>
              </a:r>
            </a:p>
          </p:txBody>
        </p:sp>
        <p:pic>
          <p:nvPicPr>
            <p:cNvPr id="18448" name="图片 5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流程图: 联系 59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37" name="组合 60"/>
          <p:cNvGrpSpPr/>
          <p:nvPr/>
        </p:nvGrpSpPr>
        <p:grpSpPr>
          <a:xfrm>
            <a:off x="7054850" y="3860800"/>
            <a:ext cx="4321175" cy="461963"/>
            <a:chExt cx="4320742" cy="461665"/>
          </a:xfrm>
        </p:grpSpPr>
        <p:sp>
          <p:nvSpPr>
            <p:cNvPr id="18442" name="TextBox 2"/>
            <p:cNvSpPr txBox="1">
              <a:spLocks noChangeArrowheads="1"/>
            </p:cNvSpPr>
            <p:nvPr/>
          </p:nvSpPr>
          <p:spPr bwMode="auto">
            <a:xfrm>
              <a:off x="1339361" y="0"/>
              <a:ext cx="2981380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latin charset="-122" panose="02010609060101010101" pitchFamily="49" typeface="楷体"/>
                  <a:ea charset="-122" panose="02010609060101010101" pitchFamily="49" typeface="楷体"/>
                </a:rPr>
                <a:t>单击此处添加标题</a:t>
              </a:r>
            </a:p>
          </p:txBody>
        </p:sp>
        <p:sp>
          <p:nvSpPr>
            <p:cNvPr id="18443" name="文本框 62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2F2F2F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肆</a:t>
              </a:r>
            </a:p>
          </p:txBody>
        </p:sp>
        <p:pic>
          <p:nvPicPr>
            <p:cNvPr id="18444" name="图片 6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流程图: 联系 64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38" name="组合 65"/>
          <p:cNvGrpSpPr/>
          <p:nvPr/>
        </p:nvGrpSpPr>
        <p:grpSpPr>
          <a:xfrm>
            <a:off x="9840913" y="0"/>
            <a:ext cx="971550" cy="1828800"/>
            <a:chExt cx="971550" cy="1828800"/>
          </a:xfrm>
        </p:grpSpPr>
        <p:sp>
          <p:nvSpPr>
            <p:cNvPr id="18440" name="矩形 66"/>
            <p:cNvSpPr>
              <a:spLocks noChangeArrowheads="1"/>
            </p:cNvSpPr>
            <p:nvPr/>
          </p:nvSpPr>
          <p:spPr bwMode="auto">
            <a:xfrm>
              <a:off x="0" y="0"/>
              <a:ext cx="971550" cy="18288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8441" name="文本框 67"/>
            <p:cNvSpPr txBox="1">
              <a:spLocks noChangeArrowheads="1"/>
            </p:cNvSpPr>
            <p:nvPr/>
          </p:nvSpPr>
          <p:spPr bwMode="auto">
            <a:xfrm>
              <a:off x="1" y="382250"/>
              <a:ext cx="720254" cy="143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4400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目录</a:t>
              </a:r>
            </a:p>
          </p:txBody>
        </p:sp>
      </p:grpSp>
      <p:pic>
        <p:nvPicPr>
          <p:cNvPr id="18439" name="图片 2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01613" y="3446463"/>
            <a:ext cx="5859463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6125" y="1976438"/>
            <a:ext cx="48514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6197600" y="3624263"/>
            <a:ext cx="48926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19460" name="组合 3"/>
          <p:cNvGrpSpPr/>
          <p:nvPr/>
        </p:nvGrpSpPr>
        <p:grpSpPr>
          <a:xfrm>
            <a:off x="6197600" y="2555875"/>
            <a:ext cx="3789363" cy="954088"/>
            <a:chExt cx="3788756" cy="955148"/>
          </a:xfrm>
        </p:grpSpPr>
        <p:pic>
          <p:nvPicPr>
            <p:cNvPr id="19461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299" t="10387"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文本框 5"/>
            <p:cNvSpPr txBox="1">
              <a:spLocks noChangeArrowheads="1"/>
            </p:cNvSpPr>
            <p:nvPr/>
          </p:nvSpPr>
          <p:spPr bwMode="auto">
            <a:xfrm>
              <a:off x="384576" y="180329"/>
              <a:ext cx="1657350" cy="36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405063"/>
            <a:ext cx="121920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2474913" y="2030413"/>
            <a:ext cx="72421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0484" name="组合 3"/>
          <p:cNvGrpSpPr/>
          <p:nvPr/>
        </p:nvGrpSpPr>
        <p:grpSpPr>
          <a:xfrm>
            <a:off x="4549775" y="889000"/>
            <a:ext cx="3789363" cy="954088"/>
            <a:chExt cx="3788756" cy="955148"/>
          </a:xfrm>
        </p:grpSpPr>
        <p:pic>
          <p:nvPicPr>
            <p:cNvPr id="20485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299" t="10387"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文本框 5"/>
            <p:cNvSpPr txBox="1">
              <a:spLocks noChangeArrowheads="1"/>
            </p:cNvSpPr>
            <p:nvPr/>
          </p:nvSpPr>
          <p:spPr bwMode="auto">
            <a:xfrm>
              <a:off x="384576" y="180329"/>
              <a:ext cx="1657350" cy="36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886325" y="2376488"/>
            <a:ext cx="2374900" cy="2374900"/>
          </a:xfrm>
          <a:prstGeom prst="diamond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es-ES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507" name="AutoShape 3"/>
          <p:cNvSpPr/>
          <p:nvPr/>
        </p:nvSpPr>
        <p:spPr bwMode="auto">
          <a:xfrm>
            <a:off x="4341813" y="1790700"/>
            <a:ext cx="3432175" cy="3454400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2147483646 w 19679" name="T8"/>
              <a:gd fmla="*/ 2147483646 h 19679" name="T9"/>
              <a:gd fmla="*/ 2147483646 w 19679" name="T10"/>
              <a:gd fmla="*/ 214748364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cap="flat" cmpd="sng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08" name="AutoShape 16"/>
          <p:cNvSpPr/>
          <p:nvPr/>
        </p:nvSpPr>
        <p:spPr bwMode="auto">
          <a:xfrm rot="10800000">
            <a:off x="5813425" y="5013325"/>
            <a:ext cx="515938" cy="519113"/>
          </a:xfrm>
          <a:custGeom>
            <a:gdLst>
              <a:gd fmla="*/ 302683644 w 19679" name="T0"/>
              <a:gd fmla="*/ 52901569 h 19679" name="T1"/>
              <a:gd fmla="*/ 302683644 w 19679" name="T2"/>
              <a:gd fmla="*/ 308306194 h 19679" name="T3"/>
              <a:gd fmla="*/ 51936806 w 19679" name="T4"/>
              <a:gd fmla="*/ 308306194 h 19679" name="T5"/>
              <a:gd fmla="*/ 51936806 w 19679" name="T6"/>
              <a:gd fmla="*/ 52901569 h 19679" name="T7"/>
              <a:gd fmla="*/ 302683644 w 19679" name="T8"/>
              <a:gd fmla="*/ 52901569 h 19679" name="T9"/>
              <a:gd fmla="*/ 302683644 w 19679" name="T10"/>
              <a:gd fmla="*/ 52901569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09" name="AutoShape 17"/>
          <p:cNvSpPr/>
          <p:nvPr/>
        </p:nvSpPr>
        <p:spPr bwMode="auto">
          <a:xfrm rot="10800000">
            <a:off x="4559300" y="4479925"/>
            <a:ext cx="515938" cy="519113"/>
          </a:xfrm>
          <a:custGeom>
            <a:gdLst>
              <a:gd fmla="*/ 302683644 w 19679" name="T0"/>
              <a:gd fmla="*/ 52901569 h 19679" name="T1"/>
              <a:gd fmla="*/ 302683644 w 19679" name="T2"/>
              <a:gd fmla="*/ 308306194 h 19679" name="T3"/>
              <a:gd fmla="*/ 51936806 w 19679" name="T4"/>
              <a:gd fmla="*/ 308306194 h 19679" name="T5"/>
              <a:gd fmla="*/ 51936806 w 19679" name="T6"/>
              <a:gd fmla="*/ 52901569 h 19679" name="T7"/>
              <a:gd fmla="*/ 302683644 w 19679" name="T8"/>
              <a:gd fmla="*/ 52901569 h 19679" name="T9"/>
              <a:gd fmla="*/ 302683644 w 19679" name="T10"/>
              <a:gd fmla="*/ 52901569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0" name="AutoShape 18"/>
          <p:cNvSpPr/>
          <p:nvPr/>
        </p:nvSpPr>
        <p:spPr bwMode="auto">
          <a:xfrm rot="10800000">
            <a:off x="6972300" y="4498975"/>
            <a:ext cx="515938" cy="519113"/>
          </a:xfrm>
          <a:custGeom>
            <a:gdLst>
              <a:gd fmla="*/ 302683644 w 19679" name="T0"/>
              <a:gd fmla="*/ 52901569 h 19679" name="T1"/>
              <a:gd fmla="*/ 302683644 w 19679" name="T2"/>
              <a:gd fmla="*/ 308306194 h 19679" name="T3"/>
              <a:gd fmla="*/ 51936806 w 19679" name="T4"/>
              <a:gd fmla="*/ 308306194 h 19679" name="T5"/>
              <a:gd fmla="*/ 51936806 w 19679" name="T6"/>
              <a:gd fmla="*/ 52901569 h 19679" name="T7"/>
              <a:gd fmla="*/ 302683644 w 19679" name="T8"/>
              <a:gd fmla="*/ 52901569 h 19679" name="T9"/>
              <a:gd fmla="*/ 302683644 w 19679" name="T10"/>
              <a:gd fmla="*/ 52901569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1" name="AutoShape 19"/>
          <p:cNvSpPr/>
          <p:nvPr/>
        </p:nvSpPr>
        <p:spPr bwMode="auto">
          <a:xfrm>
            <a:off x="5915025" y="5124450"/>
            <a:ext cx="311150" cy="258763"/>
          </a:xfrm>
          <a:custGeom>
            <a:gdLst>
              <a:gd fmla="*/ 63776560 w 21600" name="T0"/>
              <a:gd fmla="*/ 24644085 h 21600" name="T1"/>
              <a:gd fmla="*/ 64565714 w 21600" name="T2"/>
              <a:gd fmla="*/ 35251978 h 21600" name="T3"/>
              <a:gd fmla="*/ 61902356 w 21600" name="T4"/>
              <a:gd fmla="*/ 37136336 h 21600" name="T5"/>
              <a:gd fmla="*/ 46523206 w 21600" name="T6"/>
              <a:gd fmla="*/ 36596432 h 21600" name="T7"/>
              <a:gd fmla="*/ 45781790 w 21600" name="T8"/>
              <a:gd fmla="*/ 25988526 h 21600" name="T9"/>
              <a:gd fmla="*/ 48418368 w 21600" name="T10"/>
              <a:gd fmla="*/ 24104181 h 21600" name="T11"/>
              <a:gd fmla="*/ 53174008 w 21600" name="T12"/>
              <a:gd fmla="*/ 20406086 h 21600" name="T13"/>
              <a:gd fmla="*/ 34294636 w 21600" name="T14"/>
              <a:gd fmla="*/ 19946985 h 21600" name="T15"/>
              <a:gd fmla="*/ 39020385 w 21600" name="T16"/>
              <a:gd fmla="*/ 24104181 h 21600" name="T17"/>
              <a:gd fmla="*/ 41683743 w 21600" name="T18"/>
              <a:gd fmla="*/ 25988526 h 21600" name="T19"/>
              <a:gd fmla="*/ 40894589 w 21600" name="T20"/>
              <a:gd fmla="*/ 36596432 h 21600" name="T21"/>
              <a:gd fmla="*/ 25536397 w 21600" name="T22"/>
              <a:gd fmla="*/ 37136336 h 21600" name="T23"/>
              <a:gd fmla="*/ 22873054 w 21600" name="T24"/>
              <a:gd fmla="*/ 35251978 h 21600" name="T25"/>
              <a:gd fmla="*/ 23656173 w 21600" name="T26"/>
              <a:gd fmla="*/ 24644085 h 21600" name="T27"/>
              <a:gd fmla="*/ 30262146 w 21600" name="T28"/>
              <a:gd fmla="*/ 24104181 h 21600" name="T29"/>
              <a:gd fmla="*/ 12123989 w 21600" name="T30"/>
              <a:gd fmla="*/ 19946985 h 21600" name="T31"/>
              <a:gd fmla="*/ 11421582 w 21600" name="T32"/>
              <a:gd fmla="*/ 24104181 h 21600" name="T33"/>
              <a:gd fmla="*/ 18096239 w 21600" name="T34"/>
              <a:gd fmla="*/ 24644085 h 21600" name="T35"/>
              <a:gd fmla="*/ 18879588 w 21600" name="T36"/>
              <a:gd fmla="*/ 35251978 h 21600" name="T37"/>
              <a:gd fmla="*/ 16147345 w 21600" name="T38"/>
              <a:gd fmla="*/ 37136336 h 21600" name="T39"/>
              <a:gd fmla="*/ 783133 w 21600" name="T40"/>
              <a:gd fmla="*/ 36596432 h 21600" name="T41"/>
              <a:gd fmla="*/ 0 w 21600" name="T42"/>
              <a:gd fmla="*/ 25988526 h 21600" name="T43"/>
              <a:gd fmla="*/ 2729131 w 21600" name="T44"/>
              <a:gd fmla="*/ 24104181 h 21600" name="T45"/>
              <a:gd fmla="*/ 7389107 w 21600" name="T46"/>
              <a:gd fmla="*/ 20406086 h 21600" name="T47"/>
              <a:gd fmla="*/ 12117982 w 21600" name="T48"/>
              <a:gd fmla="*/ 17189351 h 21600" name="T49"/>
              <a:gd fmla="*/ 30256140 w 21600" name="T50"/>
              <a:gd fmla="*/ 12982212 h 21600" name="T51"/>
              <a:gd fmla="*/ 23650166 w 21600" name="T52"/>
              <a:gd fmla="*/ 12461247 h 21600" name="T53"/>
              <a:gd fmla="*/ 22867033 w 21600" name="T54"/>
              <a:gd fmla="*/ 1832689 h 21600" name="T55"/>
              <a:gd fmla="*/ 25530376 w 21600" name="T56"/>
              <a:gd fmla="*/ 0 h 21600" name="T57"/>
              <a:gd fmla="*/ 40888567 w 21600" name="T58"/>
              <a:gd fmla="*/ 539904 h 21600" name="T59"/>
              <a:gd fmla="*/ 41677721 w 21600" name="T60"/>
              <a:gd fmla="*/ 11147798 h 21600" name="T61"/>
              <a:gd fmla="*/ 39014364 w 21600" name="T62"/>
              <a:gd fmla="*/ 12982212 h 21600" name="T63"/>
              <a:gd fmla="*/ 34288615 w 21600" name="T64"/>
              <a:gd fmla="*/ 17189351 h 21600" name="T65"/>
              <a:gd fmla="*/ 55756639 w 21600" name="T66"/>
              <a:gd fmla="*/ 18119472 h 21600" name="T67"/>
              <a:gd fmla="*/ 57161655 w 21600" name="T68"/>
              <a:gd fmla="*/ 24104181 h 21600" name="T69"/>
              <a:gd fmla="*/ 61902356 w 21600" name="T70"/>
              <a:gd fmla="*/ 24104181 h 2160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2" name="AutoShape 20"/>
          <p:cNvSpPr/>
          <p:nvPr/>
        </p:nvSpPr>
        <p:spPr bwMode="auto">
          <a:xfrm>
            <a:off x="4660900" y="4598988"/>
            <a:ext cx="309563" cy="258762"/>
          </a:xfrm>
          <a:custGeom>
            <a:gdLst>
              <a:gd fmla="*/ 63582793 w 21600" name="T0"/>
              <a:gd fmla="*/ 16192693 h 21579" name="T1"/>
              <a:gd fmla="*/ 62458262 w 21600" name="T2"/>
              <a:gd fmla="*/ 18444638 h 21579" name="T3"/>
              <a:gd fmla="*/ 59647215 w 21600" name="T4"/>
              <a:gd fmla="*/ 19704992 h 21579" name="T5"/>
              <a:gd fmla="*/ 59647215 w 21600" name="T6"/>
              <a:gd fmla="*/ 28642024 h 21579" name="T7"/>
              <a:gd fmla="*/ 58078204 w 21600" name="T8"/>
              <a:gd fmla="*/ 31257764 h 21579" name="T9"/>
              <a:gd fmla="*/ 54336719 w 21600" name="T10"/>
              <a:gd fmla="*/ 32345706 h 21579" name="T11"/>
              <a:gd fmla="*/ 48679111 w 21600" name="T12"/>
              <a:gd fmla="*/ 29147173 h 21579" name="T13"/>
              <a:gd fmla="*/ 41552498 w 21600" name="T14"/>
              <a:gd fmla="*/ 26303945 h 21579" name="T15"/>
              <a:gd fmla="*/ 33704761 w 21600" name="T16"/>
              <a:gd fmla="*/ 24086510 h 21579" name="T17"/>
              <a:gd fmla="*/ 25871799 w 21600" name="T18"/>
              <a:gd fmla="*/ 22877791 h 21579" name="T19"/>
              <a:gd fmla="*/ 23457996 w 21600" name="T20"/>
              <a:gd fmla="*/ 23845088 h 21579" name="T21"/>
              <a:gd fmla="*/ 22180433 w 21600" name="T22"/>
              <a:gd fmla="*/ 25357213 h 21579" name="T23"/>
              <a:gd fmla="*/ 22109778 w 21600" name="T24"/>
              <a:gd fmla="*/ 27067771 h 21579" name="T25"/>
              <a:gd fmla="*/ 23393088 w 21600" name="T26"/>
              <a:gd fmla="*/ 28642024 h 21579" name="T27"/>
              <a:gd fmla="*/ 22598414 w 21600" name="T28"/>
              <a:gd fmla="*/ 30473228 h 21579" name="T29"/>
              <a:gd fmla="*/ 23304777 w 21600" name="T30"/>
              <a:gd fmla="*/ 32081991 h 21579" name="T31"/>
              <a:gd fmla="*/ 25015098 w 21600" name="T32"/>
              <a:gd fmla="*/ 33569966 h 21579" name="T33"/>
              <a:gd fmla="*/ 27290472 w 21600" name="T34"/>
              <a:gd fmla="*/ 34987335 h 21579" name="T35"/>
              <a:gd fmla="*/ 24891445 w 21600" name="T36"/>
              <a:gd fmla="*/ 36577104 h 21579" name="T37"/>
              <a:gd fmla="*/ 21229659 w 21600" name="T38"/>
              <a:gd fmla="*/ 37194408 h 21579" name="T39"/>
              <a:gd fmla="*/ 17417519 w 21600" name="T40"/>
              <a:gd fmla="*/ 36940911 h 21579" name="T41"/>
              <a:gd fmla="*/ 14491662 w 21600" name="T42"/>
              <a:gd fmla="*/ 35884026 h 21579" name="T43"/>
              <a:gd fmla="*/ 13108130 w 21600" name="T44"/>
              <a:gd fmla="*/ 32857894 h 21579" name="T45"/>
              <a:gd fmla="*/ 11868774 w 21600" name="T46"/>
              <a:gd fmla="*/ 29699052 h 21579" name="T47"/>
              <a:gd fmla="*/ 11386085 w 21600" name="T48"/>
              <a:gd fmla="*/ 26348672 h 21579" name="T49"/>
              <a:gd fmla="*/ 12216087 w 21600" name="T50"/>
              <a:gd fmla="*/ 22681217 h 21579" name="T51"/>
              <a:gd fmla="*/ 5310295 w 21600" name="T52"/>
              <a:gd fmla="*/ 22681217 h 21579" name="T53"/>
              <a:gd fmla="*/ 1571892 w 21600" name="T54"/>
              <a:gd fmla="*/ 21593143 h 21579" name="T55"/>
              <a:gd fmla="*/ 0 w 21600" name="T56"/>
              <a:gd fmla="*/ 18951514 h 21579" name="T57"/>
              <a:gd fmla="*/ 0 w 21600" name="T58"/>
              <a:gd fmla="*/ 13404541 h 21579" name="T59"/>
              <a:gd fmla="*/ 1548274 w 21600" name="T60"/>
              <a:gd fmla="*/ 10768104 h 21579" name="T61"/>
              <a:gd fmla="*/ 5310295 w 21600" name="T62"/>
              <a:gd fmla="*/ 9664633 h 21579" name="T63"/>
              <a:gd fmla="*/ 22527759 w 21600" name="T64"/>
              <a:gd fmla="*/ 9664633 h 21579" name="T65"/>
              <a:gd fmla="*/ 30981839 w 21600" name="T66"/>
              <a:gd fmla="*/ 8855934 h 21579" name="T67"/>
              <a:gd fmla="*/ 39771723 w 21600" name="T68"/>
              <a:gd fmla="*/ 6679918 h 21579" name="T69"/>
              <a:gd fmla="*/ 47901893 w 21600" name="T70"/>
              <a:gd fmla="*/ 3572688 h 21579" name="T71"/>
              <a:gd fmla="*/ 54336719 w 21600" name="T72"/>
              <a:gd fmla="*/ 0 h 21579" name="T73"/>
              <a:gd fmla="*/ 58078204 w 21600" name="T74"/>
              <a:gd fmla="*/ 1093254 h 21579" name="T75"/>
              <a:gd fmla="*/ 59647215 w 21600" name="T76"/>
              <a:gd fmla="*/ 3734739 h 21579" name="T77"/>
              <a:gd fmla="*/ 59647215 w 21600" name="T78"/>
              <a:gd fmla="*/ 12645894 h 21579" name="T79"/>
              <a:gd fmla="*/ 62458262 w 21600" name="T80"/>
              <a:gd fmla="*/ 13916597 h 21579" name="T81"/>
              <a:gd fmla="*/ 63582793 w 21600" name="T82"/>
              <a:gd fmla="*/ 16192693 h 21579" name="T83"/>
              <a:gd fmla="*/ 54336719 w 21600" name="T84"/>
              <a:gd fmla="*/ 4922761 h 21579" name="T85"/>
              <a:gd fmla="*/ 48608456 w 21600" name="T86"/>
              <a:gd fmla="*/ 7676546 h 21579" name="T87"/>
              <a:gd fmla="*/ 42035388 w 21600" name="T88"/>
              <a:gd fmla="*/ 10059485 h 21579" name="T89"/>
              <a:gd fmla="*/ 34964654 w 21600" name="T90"/>
              <a:gd fmla="*/ 11937132 h 21579" name="T91"/>
              <a:gd fmla="*/ 27838055 w 21600" name="T92"/>
              <a:gd fmla="*/ 13111351 h 21579" name="T93"/>
              <a:gd fmla="*/ 27838055 w 21600" name="T94"/>
              <a:gd fmla="*/ 19265412 h 21579" name="T95"/>
              <a:gd fmla="*/ 34964654 w 21600" name="T96"/>
              <a:gd fmla="*/ 20453434 h 21579" name="T97"/>
              <a:gd fmla="*/ 42035388 w 21600" name="T98"/>
              <a:gd fmla="*/ 22341441 h 21579" name="T99"/>
              <a:gd fmla="*/ 48643784 w 21600" name="T100"/>
              <a:gd fmla="*/ 24739909 h 21579" name="T101"/>
              <a:gd fmla="*/ 54336719 w 21600" name="T102"/>
              <a:gd fmla="*/ 27452275 h 21579" name="T103"/>
              <a:gd fmla="*/ 54336719 w 21600" name="T104"/>
              <a:gd fmla="*/ 4922761 h 21579" name="T105"/>
              <a:gd fmla="*/ 54336719 w 21600" name="T106"/>
              <a:gd fmla="*/ 4922761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80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3" name="AutoShape 21"/>
          <p:cNvSpPr/>
          <p:nvPr/>
        </p:nvSpPr>
        <p:spPr bwMode="auto">
          <a:xfrm>
            <a:off x="7110413" y="4633913"/>
            <a:ext cx="260350" cy="258762"/>
          </a:xfrm>
          <a:custGeom>
            <a:gdLst>
              <a:gd fmla="*/ 37823805 w 21600" name="T0"/>
              <a:gd fmla="*/ 7179567 h 21600" name="T1"/>
              <a:gd fmla="*/ 35001008 w 21600" name="T2"/>
              <a:gd fmla="*/ 37135905 h 21600" name="T3"/>
              <a:gd fmla="*/ 0 w 21600" name="T4"/>
              <a:gd fmla="*/ 34362791 h 21600" name="T5"/>
              <a:gd fmla="*/ 2822797 w 21600" name="T6"/>
              <a:gd fmla="*/ 4435720 h 21600" name="T7"/>
              <a:gd fmla="*/ 4008293 w 21600" name="T8"/>
              <a:gd fmla="*/ 2649411 h 21600" name="T9"/>
              <a:gd fmla="*/ 8399976 w 21600" name="T10"/>
              <a:gd fmla="*/ 0 h 21600" name="T11"/>
              <a:gd fmla="*/ 12805761 w 21600" name="T12"/>
              <a:gd fmla="*/ 2658013 h 21600" name="T13"/>
              <a:gd fmla="*/ 14243459 w 21600" name="T14"/>
              <a:gd fmla="*/ 4435720 h 21600" name="T15"/>
              <a:gd fmla="*/ 15266092 w 21600" name="T16"/>
              <a:gd fmla="*/ 1316883 h 21600" name="T17"/>
              <a:gd fmla="*/ 21049997 w 21600" name="T18"/>
              <a:gd fmla="*/ 366244 h 21600" name="T19"/>
              <a:gd fmla="*/ 23585577 w 21600" name="T20"/>
              <a:gd fmla="*/ 4129614 h 21600" name="T21"/>
              <a:gd fmla="*/ 24765842 w 21600" name="T22"/>
              <a:gd fmla="*/ 4129614 h 21600" name="T23"/>
              <a:gd fmla="*/ 27240119 w 21600" name="T24"/>
              <a:gd fmla="*/ 366244 h 21600" name="T25"/>
              <a:gd fmla="*/ 33034486 w 21600" name="T26"/>
              <a:gd fmla="*/ 1316883 h 21600" name="T27"/>
              <a:gd fmla="*/ 34057119 w 21600" name="T28"/>
              <a:gd fmla="*/ 4435720 h 21600" name="T29"/>
              <a:gd fmla="*/ 3817394 w 21600" name="T30"/>
              <a:gd fmla="*/ 13698956 h 21600" name="T31"/>
              <a:gd fmla="*/ 10623931 w 21600" name="T32"/>
              <a:gd fmla="*/ 13698956 h 21600" name="T33"/>
              <a:gd fmla="*/ 3817394 w 21600" name="T34"/>
              <a:gd fmla="*/ 26565968 h 21600" name="T35"/>
              <a:gd fmla="*/ 10623931 w 21600" name="T36"/>
              <a:gd fmla="*/ 27466808 h 21600" name="T37"/>
              <a:gd fmla="*/ 10623931 w 21600" name="T38"/>
              <a:gd fmla="*/ 33393068 h 21600" name="T39"/>
              <a:gd fmla="*/ 8405352 w 21600" name="T40"/>
              <a:gd fmla="*/ 10872604 h 21600" name="T41"/>
              <a:gd fmla="*/ 8405352 w 21600" name="T42"/>
              <a:gd fmla="*/ 2773114 h 21600" name="T43"/>
              <a:gd fmla="*/ 18447883 w 21600" name="T44"/>
              <a:gd fmla="*/ 13698956 h 21600" name="T45"/>
              <a:gd fmla="*/ 18447883 w 21600" name="T46"/>
              <a:gd fmla="*/ 19675160 h 21600" name="T47"/>
              <a:gd fmla="*/ 11571316 w 21600" name="T48"/>
              <a:gd fmla="*/ 20589776 h 21600" name="T49"/>
              <a:gd fmla="*/ 18447883 w 21600" name="T50"/>
              <a:gd fmla="*/ 20589776 h 21600" name="T51"/>
              <a:gd fmla="*/ 11571316 w 21600" name="T52"/>
              <a:gd fmla="*/ 33393068 h 21600" name="T53"/>
              <a:gd fmla="*/ 17116964 w 21600" name="T54"/>
              <a:gd fmla="*/ 9529881 h 21600" name="T55"/>
              <a:gd fmla="*/ 20293523 w 21600" name="T56"/>
              <a:gd fmla="*/ 10556148 h 21600" name="T57"/>
              <a:gd fmla="*/ 20293523 w 21600" name="T58"/>
              <a:gd fmla="*/ 3099753 h 21600" name="T59"/>
              <a:gd fmla="*/ 17116964 w 21600" name="T60"/>
              <a:gd fmla="*/ 4124439 h 21600" name="T61"/>
              <a:gd fmla="*/ 19391760 w 21600" name="T62"/>
              <a:gd fmla="*/ 13698956 h 21600" name="T63"/>
              <a:gd fmla="*/ 26242039 w 21600" name="T64"/>
              <a:gd fmla="*/ 13698956 h 21600" name="T65"/>
              <a:gd fmla="*/ 19391760 w 21600" name="T66"/>
              <a:gd fmla="*/ 26565968 h 21600" name="T67"/>
              <a:gd fmla="*/ 26242039 w 21600" name="T68"/>
              <a:gd fmla="*/ 27466808 h 21600" name="T69"/>
              <a:gd fmla="*/ 26242039 w 21600" name="T70"/>
              <a:gd fmla="*/ 33393068 h 21600" name="T71"/>
              <a:gd fmla="*/ 27180552 w 21600" name="T72"/>
              <a:gd fmla="*/ 13698956 h 21600" name="T73"/>
              <a:gd fmla="*/ 34011642 w 21600" name="T74"/>
              <a:gd fmla="*/ 13698956 h 21600" name="T75"/>
              <a:gd fmla="*/ 27180552 w 21600" name="T76"/>
              <a:gd fmla="*/ 26565968 h 21600" name="T77"/>
              <a:gd fmla="*/ 34011642 w 21600" name="T78"/>
              <a:gd fmla="*/ 27466808 h 21600" name="T79"/>
              <a:gd fmla="*/ 34011642 w 21600" name="T80"/>
              <a:gd fmla="*/ 33393068 h 21600" name="T81"/>
              <a:gd fmla="*/ 29429060 w 21600" name="T82"/>
              <a:gd fmla="*/ 10872604 h 21600" name="T83"/>
              <a:gd fmla="*/ 29429060 w 21600" name="T84"/>
              <a:gd fmla="*/ 2773114 h 21600" name="T85"/>
              <a:gd fmla="*/ 27593870 w 21600" name="T86"/>
              <a:gd fmla="*/ 9529881 h 2160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21600" w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4" name="AutoShape 22"/>
          <p:cNvSpPr/>
          <p:nvPr/>
        </p:nvSpPr>
        <p:spPr bwMode="auto">
          <a:xfrm>
            <a:off x="5788025" y="1593850"/>
            <a:ext cx="515938" cy="519113"/>
          </a:xfrm>
          <a:custGeom>
            <a:gdLst>
              <a:gd fmla="*/ 302683644 w 19679" name="T0"/>
              <a:gd fmla="*/ 52901569 h 19679" name="T1"/>
              <a:gd fmla="*/ 302683644 w 19679" name="T2"/>
              <a:gd fmla="*/ 308306194 h 19679" name="T3"/>
              <a:gd fmla="*/ 51936806 w 19679" name="T4"/>
              <a:gd fmla="*/ 308306194 h 19679" name="T5"/>
              <a:gd fmla="*/ 51936806 w 19679" name="T6"/>
              <a:gd fmla="*/ 52901569 h 19679" name="T7"/>
              <a:gd fmla="*/ 302683644 w 19679" name="T8"/>
              <a:gd fmla="*/ 52901569 h 19679" name="T9"/>
              <a:gd fmla="*/ 302683644 w 19679" name="T10"/>
              <a:gd fmla="*/ 52901569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5" name="AutoShape 23"/>
          <p:cNvSpPr/>
          <p:nvPr/>
        </p:nvSpPr>
        <p:spPr bwMode="auto">
          <a:xfrm>
            <a:off x="7169150" y="2254250"/>
            <a:ext cx="515938" cy="519113"/>
          </a:xfrm>
          <a:custGeom>
            <a:gdLst>
              <a:gd fmla="*/ 302683644 w 19679" name="T0"/>
              <a:gd fmla="*/ 52901569 h 19679" name="T1"/>
              <a:gd fmla="*/ 302683644 w 19679" name="T2"/>
              <a:gd fmla="*/ 308306194 h 19679" name="T3"/>
              <a:gd fmla="*/ 51936806 w 19679" name="T4"/>
              <a:gd fmla="*/ 308306194 h 19679" name="T5"/>
              <a:gd fmla="*/ 51936806 w 19679" name="T6"/>
              <a:gd fmla="*/ 52901569 h 19679" name="T7"/>
              <a:gd fmla="*/ 302683644 w 19679" name="T8"/>
              <a:gd fmla="*/ 52901569 h 19679" name="T9"/>
              <a:gd fmla="*/ 302683644 w 19679" name="T10"/>
              <a:gd fmla="*/ 52901569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6" name="AutoShape 24"/>
          <p:cNvSpPr/>
          <p:nvPr/>
        </p:nvSpPr>
        <p:spPr bwMode="auto">
          <a:xfrm>
            <a:off x="4071938" y="3419475"/>
            <a:ext cx="517525" cy="520700"/>
          </a:xfrm>
          <a:custGeom>
            <a:gdLst>
              <a:gd fmla="*/ 305485706 w 19679" name="T0"/>
              <a:gd fmla="*/ 53388645 h 19679" name="T1"/>
              <a:gd fmla="*/ 305485706 w 19679" name="T2"/>
              <a:gd fmla="*/ 311142818 h 19679" name="T3"/>
              <a:gd fmla="*/ 52417953 w 19679" name="T4"/>
              <a:gd fmla="*/ 311142818 h 19679" name="T5"/>
              <a:gd fmla="*/ 52417953 w 19679" name="T6"/>
              <a:gd fmla="*/ 53388645 h 19679" name="T7"/>
              <a:gd fmla="*/ 305485706 w 19679" name="T8"/>
              <a:gd fmla="*/ 53388645 h 19679" name="T9"/>
              <a:gd fmla="*/ 305485706 w 19679" name="T10"/>
              <a:gd fmla="*/ 53388645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7" name="AutoShape 25"/>
          <p:cNvSpPr/>
          <p:nvPr/>
        </p:nvSpPr>
        <p:spPr bwMode="auto">
          <a:xfrm>
            <a:off x="7531100" y="3419475"/>
            <a:ext cx="515938" cy="520700"/>
          </a:xfrm>
          <a:custGeom>
            <a:gdLst>
              <a:gd fmla="*/ 302683644 w 19679" name="T0"/>
              <a:gd fmla="*/ 53388645 h 19679" name="T1"/>
              <a:gd fmla="*/ 302683644 w 19679" name="T2"/>
              <a:gd fmla="*/ 311142818 h 19679" name="T3"/>
              <a:gd fmla="*/ 51936806 w 19679" name="T4"/>
              <a:gd fmla="*/ 311142818 h 19679" name="T5"/>
              <a:gd fmla="*/ 51936806 w 19679" name="T6"/>
              <a:gd fmla="*/ 53388645 h 19679" name="T7"/>
              <a:gd fmla="*/ 302683644 w 19679" name="T8"/>
              <a:gd fmla="*/ 53388645 h 19679" name="T9"/>
              <a:gd fmla="*/ 302683644 w 19679" name="T10"/>
              <a:gd fmla="*/ 53388645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8" name="AutoShape 26"/>
          <p:cNvSpPr/>
          <p:nvPr/>
        </p:nvSpPr>
        <p:spPr bwMode="auto">
          <a:xfrm>
            <a:off x="4502150" y="2127250"/>
            <a:ext cx="515938" cy="519113"/>
          </a:xfrm>
          <a:custGeom>
            <a:gdLst>
              <a:gd fmla="*/ 302683644 w 19679" name="T0"/>
              <a:gd fmla="*/ 52901569 h 19679" name="T1"/>
              <a:gd fmla="*/ 302683644 w 19679" name="T2"/>
              <a:gd fmla="*/ 308306194 h 19679" name="T3"/>
              <a:gd fmla="*/ 51936806 w 19679" name="T4"/>
              <a:gd fmla="*/ 308306194 h 19679" name="T5"/>
              <a:gd fmla="*/ 51936806 w 19679" name="T6"/>
              <a:gd fmla="*/ 52901569 h 19679" name="T7"/>
              <a:gd fmla="*/ 302683644 w 19679" name="T8"/>
              <a:gd fmla="*/ 52901569 h 19679" name="T9"/>
              <a:gd fmla="*/ 302683644 w 19679" name="T10"/>
              <a:gd fmla="*/ 52901569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19" name="AutoShape 27"/>
          <p:cNvSpPr/>
          <p:nvPr/>
        </p:nvSpPr>
        <p:spPr bwMode="auto">
          <a:xfrm>
            <a:off x="5892800" y="1708150"/>
            <a:ext cx="309563" cy="258763"/>
          </a:xfrm>
          <a:custGeom>
            <a:gdLst>
              <a:gd fmla="*/ 62805589 w 21600" name="T0"/>
              <a:gd fmla="*/ 24644085 h 21600" name="T1"/>
              <a:gd fmla="*/ 63582793 w 21600" name="T2"/>
              <a:gd fmla="*/ 35251978 h 21600" name="T3"/>
              <a:gd fmla="*/ 60960106 w 21600" name="T4"/>
              <a:gd fmla="*/ 37136336 h 21600" name="T5"/>
              <a:gd fmla="*/ 45814865 w 21600" name="T6"/>
              <a:gd fmla="*/ 36596432 h 21600" name="T7"/>
              <a:gd fmla="*/ 45084899 w 21600" name="T8"/>
              <a:gd fmla="*/ 25988526 h 21600" name="T9"/>
              <a:gd fmla="*/ 47681301 w 21600" name="T10"/>
              <a:gd fmla="*/ 24104181 h 21600" name="T11"/>
              <a:gd fmla="*/ 52364516 w 21600" name="T12"/>
              <a:gd fmla="*/ 20406086 h 21600" name="T13"/>
              <a:gd fmla="*/ 33772535 w 21600" name="T14"/>
              <a:gd fmla="*/ 19946985 h 21600" name="T15"/>
              <a:gd fmla="*/ 38426385 w 21600" name="T16"/>
              <a:gd fmla="*/ 24104181 h 21600" name="T17"/>
              <a:gd fmla="*/ 41049086 w 21600" name="T18"/>
              <a:gd fmla="*/ 25988526 h 21600" name="T19"/>
              <a:gd fmla="*/ 40272068 w 21600" name="T20"/>
              <a:gd fmla="*/ 36596432 h 21600" name="T21"/>
              <a:gd fmla="*/ 25147580 w 21600" name="T22"/>
              <a:gd fmla="*/ 37136336 h 21600" name="T23"/>
              <a:gd fmla="*/ 22524879 w 21600" name="T24"/>
              <a:gd fmla="*/ 35251978 h 21600" name="T25"/>
              <a:gd fmla="*/ 23295934 w 21600" name="T26"/>
              <a:gd fmla="*/ 24644085 h 21600" name="T27"/>
              <a:gd fmla="*/ 29801429 w 21600" name="T28"/>
              <a:gd fmla="*/ 24104181 h 21600" name="T29"/>
              <a:gd fmla="*/ 11939429 w 21600" name="T30"/>
              <a:gd fmla="*/ 19946985 h 21600" name="T31"/>
              <a:gd fmla="*/ 11247656 w 21600" name="T32"/>
              <a:gd fmla="*/ 24104181 h 21600" name="T33"/>
              <a:gd fmla="*/ 17820926 w 21600" name="T34"/>
              <a:gd fmla="*/ 24644085 h 21600" name="T35"/>
              <a:gd fmla="*/ 18592182 w 21600" name="T36"/>
              <a:gd fmla="*/ 35251978 h 21600" name="T37"/>
              <a:gd fmla="*/ 15901506 w 21600" name="T38"/>
              <a:gd fmla="*/ 37136336 h 21600" name="T39"/>
              <a:gd fmla="*/ 771256 w 21600" name="T40"/>
              <a:gd fmla="*/ 36596432 h 21600" name="T41"/>
              <a:gd fmla="*/ 0 w 21600" name="T42"/>
              <a:gd fmla="*/ 25988526 h 21600" name="T43"/>
              <a:gd fmla="*/ 2687594 w 21600" name="T44"/>
              <a:gd fmla="*/ 24104181 h 21600" name="T45"/>
              <a:gd fmla="*/ 7276751 w 21600" name="T46"/>
              <a:gd fmla="*/ 20406086 h 21600" name="T47"/>
              <a:gd fmla="*/ 11933467 w 21600" name="T48"/>
              <a:gd fmla="*/ 17189351 h 21600" name="T49"/>
              <a:gd fmla="*/ 29795682 w 21600" name="T50"/>
              <a:gd fmla="*/ 12982212 h 21600" name="T51"/>
              <a:gd fmla="*/ 23290187 w 21600" name="T52"/>
              <a:gd fmla="*/ 12461247 h 21600" name="T53"/>
              <a:gd fmla="*/ 22518931 w 21600" name="T54"/>
              <a:gd fmla="*/ 1832689 h 21600" name="T55"/>
              <a:gd fmla="*/ 25141618 w 21600" name="T56"/>
              <a:gd fmla="*/ 0 h 21600" name="T57"/>
              <a:gd fmla="*/ 40266121 w 21600" name="T58"/>
              <a:gd fmla="*/ 539904 h 21600" name="T59"/>
              <a:gd fmla="*/ 41043324 w 21600" name="T60"/>
              <a:gd fmla="*/ 11147798 h 21600" name="T61"/>
              <a:gd fmla="*/ 38420437 w 21600" name="T62"/>
              <a:gd fmla="*/ 12982212 h 21600" name="T63"/>
              <a:gd fmla="*/ 33766587 w 21600" name="T64"/>
              <a:gd fmla="*/ 17189351 h 21600" name="T65"/>
              <a:gd fmla="*/ 54907920 w 21600" name="T66"/>
              <a:gd fmla="*/ 18119472 h 21600" name="T67"/>
              <a:gd fmla="*/ 56291466 w 21600" name="T68"/>
              <a:gd fmla="*/ 24104181 h 21600" name="T69"/>
              <a:gd fmla="*/ 60960106 w 21600" name="T70"/>
              <a:gd fmla="*/ 24104181 h 2160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20" name="AutoShape 28"/>
          <p:cNvSpPr/>
          <p:nvPr/>
        </p:nvSpPr>
        <p:spPr bwMode="auto">
          <a:xfrm>
            <a:off x="4178300" y="3533775"/>
            <a:ext cx="309563" cy="309563"/>
          </a:xfrm>
          <a:custGeom>
            <a:gdLst>
              <a:gd fmla="*/ 62867401 w 21600" name="T0"/>
              <a:gd fmla="*/ 55346439 h 21600" name="T1"/>
              <a:gd fmla="*/ 63582793 w 21600" name="T2"/>
              <a:gd fmla="*/ 57215741 h 21600" name="T3"/>
              <a:gd fmla="*/ 62867401 w 21600" name="T4"/>
              <a:gd fmla="*/ 58928957 h 21600" name="T5"/>
              <a:gd fmla="*/ 61071835 w 21600" name="T6"/>
              <a:gd fmla="*/ 61054179 h 21600" name="T7"/>
              <a:gd fmla="*/ 58940652 w 21600" name="T8"/>
              <a:gd fmla="*/ 62843998 h 21600" name="T9"/>
              <a:gd fmla="*/ 57245121 w 21600" name="T10"/>
              <a:gd fmla="*/ 63582793 h 21600" name="T11"/>
              <a:gd fmla="*/ 55372938 w 21600" name="T12"/>
              <a:gd fmla="*/ 62826327 h 21600" name="T13"/>
              <a:gd fmla="*/ 41084413 w 21600" name="T14"/>
              <a:gd fmla="*/ 48579077 h 21600" name="T15"/>
              <a:gd fmla="*/ 34116781 w 21600" name="T16"/>
              <a:gd fmla="*/ 51820015 h 21600" name="T17"/>
              <a:gd fmla="*/ 26513455 w 21600" name="T18"/>
              <a:gd fmla="*/ 52959135 h 21600" name="T19"/>
              <a:gd fmla="*/ 16243072 w 21600" name="T20"/>
              <a:gd fmla="*/ 50898606 h 21600" name="T21"/>
              <a:gd fmla="*/ 7785925 w 21600" name="T22"/>
              <a:gd fmla="*/ 45196829 h 21600" name="T23"/>
              <a:gd fmla="*/ 2063395 w 21600" name="T24"/>
              <a:gd fmla="*/ 36757339 h 21600" name="T25"/>
              <a:gd fmla="*/ 0 w 21600" name="T26"/>
              <a:gd fmla="*/ 26492917 h 21600" name="T27"/>
              <a:gd fmla="*/ 2063395 w 21600" name="T28"/>
              <a:gd fmla="*/ 16234243 h 21600" name="T29"/>
              <a:gd fmla="*/ 7785925 w 21600" name="T30"/>
              <a:gd fmla="*/ 7788791 h 21600" name="T31"/>
              <a:gd fmla="*/ 16225415 w 21600" name="T32"/>
              <a:gd fmla="*/ 2087028 h 21600" name="T33"/>
              <a:gd fmla="*/ 26513455 w 21600" name="T34"/>
              <a:gd fmla="*/ 0 h 21600" name="T35"/>
              <a:gd fmla="*/ 36760219 w 21600" name="T36"/>
              <a:gd fmla="*/ 2087028 h 21600" name="T37"/>
              <a:gd fmla="*/ 45211418 w 21600" name="T38"/>
              <a:gd fmla="*/ 7788791 h 21600" name="T39"/>
              <a:gd fmla="*/ 50925106 w 21600" name="T40"/>
              <a:gd fmla="*/ 16234243 h 21600" name="T41"/>
              <a:gd fmla="*/ 52994463 w 21600" name="T42"/>
              <a:gd fmla="*/ 26492917 h 21600" name="T43"/>
              <a:gd fmla="*/ 51855342 w 21600" name="T44"/>
              <a:gd fmla="*/ 34113900 h 21600" name="T45"/>
              <a:gd fmla="*/ 48611323 w 21600" name="T46"/>
              <a:gd fmla="*/ 41055033 h 21600" name="T47"/>
              <a:gd fmla="*/ 62867401 w 21600" name="T48"/>
              <a:gd fmla="*/ 55346439 h 21600" name="T49"/>
              <a:gd fmla="*/ 10588330 w 21600" name="T50"/>
              <a:gd fmla="*/ 26492917 h 21600" name="T51"/>
              <a:gd fmla="*/ 11859932 w 21600" name="T52"/>
              <a:gd fmla="*/ 32727488 h 21600" name="T53"/>
              <a:gd fmla="*/ 15286350 w 21600" name="T54"/>
              <a:gd fmla="*/ 37740574 h 21600" name="T55"/>
              <a:gd fmla="*/ 20334749 w 21600" name="T56"/>
              <a:gd fmla="*/ 41122822 h 21600" name="T57"/>
              <a:gd fmla="*/ 26504626 w 21600" name="T58"/>
              <a:gd fmla="*/ 42370805 h 21600" name="T59"/>
              <a:gd fmla="*/ 32650871 w 21600" name="T60"/>
              <a:gd fmla="*/ 41122822 h 21600" name="T61"/>
              <a:gd fmla="*/ 37684494 w 21600" name="T62"/>
              <a:gd fmla="*/ 37740574 h 21600" name="T63"/>
              <a:gd fmla="*/ 41110898 w 21600" name="T64"/>
              <a:gd fmla="*/ 32727488 h 21600" name="T65"/>
              <a:gd fmla="*/ 42382715 w 21600" name="T66"/>
              <a:gd fmla="*/ 26492917 h 21600" name="T67"/>
              <a:gd fmla="*/ 41110898 w 21600" name="T68"/>
              <a:gd fmla="*/ 20349339 h 21600" name="T69"/>
              <a:gd fmla="*/ 37684494 w 21600" name="T70"/>
              <a:gd fmla="*/ 15286350 h 21600" name="T71"/>
              <a:gd fmla="*/ 32650871 w 21600" name="T72"/>
              <a:gd fmla="*/ 11868774 h 21600" name="T73"/>
              <a:gd fmla="*/ 26504626 w 21600" name="T74"/>
              <a:gd fmla="*/ 10614829 h 21600" name="T75"/>
              <a:gd fmla="*/ 20334749 w 21600" name="T76"/>
              <a:gd fmla="*/ 11868774 h 21600" name="T77"/>
              <a:gd fmla="*/ 15286350 w 21600" name="T78"/>
              <a:gd fmla="*/ 15286350 h 21600" name="T79"/>
              <a:gd fmla="*/ 11859932 w 21600" name="T80"/>
              <a:gd fmla="*/ 20349339 h 21600" name="T81"/>
              <a:gd fmla="*/ 10588330 w 21600" name="T82"/>
              <a:gd fmla="*/ 26492917 h 21600" name="T83"/>
              <a:gd fmla="*/ 26513455 w 21600" name="T84"/>
              <a:gd fmla="*/ 16457917 h 21600" name="T85"/>
              <a:gd fmla="*/ 27885091 w 21600" name="T86"/>
              <a:gd fmla="*/ 17031999 h 21600" name="T87"/>
              <a:gd fmla="*/ 28459173 w 21600" name="T88"/>
              <a:gd fmla="*/ 18486199 h 21600" name="T89"/>
              <a:gd fmla="*/ 27885091 w 21600" name="T90"/>
              <a:gd fmla="*/ 19857822 h 21600" name="T91"/>
              <a:gd fmla="*/ 26513455 w 21600" name="T92"/>
              <a:gd fmla="*/ 20440746 h 21600" name="T93"/>
              <a:gd fmla="*/ 22230350 w 21600" name="T94"/>
              <a:gd fmla="*/ 22186194 h 21600" name="T95"/>
              <a:gd fmla="*/ 20458402 w 21600" name="T96"/>
              <a:gd fmla="*/ 26484089 h 21600" name="T97"/>
              <a:gd fmla="*/ 19884321 w 21600" name="T98"/>
              <a:gd fmla="*/ 27864554 h 21600" name="T99"/>
              <a:gd fmla="*/ 18512699 w 21600" name="T100"/>
              <a:gd fmla="*/ 28429793 h 21600" name="T101"/>
              <a:gd fmla="*/ 17031999 w 21600" name="T102"/>
              <a:gd fmla="*/ 27864554 h 21600" name="T103"/>
              <a:gd fmla="*/ 16484416 w 21600" name="T104"/>
              <a:gd fmla="*/ 26484089 h 21600" name="T105"/>
              <a:gd fmla="*/ 17258553 w 21600" name="T106"/>
              <a:gd fmla="*/ 22624913 h 21600" name="T107"/>
              <a:gd fmla="*/ 19419303 w 21600" name="T108"/>
              <a:gd fmla="*/ 19401646 h 21600" name="T109"/>
              <a:gd fmla="*/ 22598414 w 21600" name="T110"/>
              <a:gd fmla="*/ 17240882 h 21600" name="T111"/>
              <a:gd fmla="*/ 26513455 w 21600" name="T112"/>
              <a:gd fmla="*/ 16457917 h 216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21600" w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21" name="AutoShape 29"/>
          <p:cNvSpPr/>
          <p:nvPr/>
        </p:nvSpPr>
        <p:spPr bwMode="auto">
          <a:xfrm>
            <a:off x="7273925" y="2395538"/>
            <a:ext cx="309563" cy="258762"/>
          </a:xfrm>
          <a:custGeom>
            <a:gdLst>
              <a:gd fmla="*/ 63582793 w 21600" name="T0"/>
              <a:gd fmla="*/ 16192693 h 21579" name="T1"/>
              <a:gd fmla="*/ 62458262 w 21600" name="T2"/>
              <a:gd fmla="*/ 18444638 h 21579" name="T3"/>
              <a:gd fmla="*/ 59647215 w 21600" name="T4"/>
              <a:gd fmla="*/ 19704992 h 21579" name="T5"/>
              <a:gd fmla="*/ 59647215 w 21600" name="T6"/>
              <a:gd fmla="*/ 28642024 h 21579" name="T7"/>
              <a:gd fmla="*/ 58078204 w 21600" name="T8"/>
              <a:gd fmla="*/ 31257764 h 21579" name="T9"/>
              <a:gd fmla="*/ 54336719 w 21600" name="T10"/>
              <a:gd fmla="*/ 32345706 h 21579" name="T11"/>
              <a:gd fmla="*/ 48679111 w 21600" name="T12"/>
              <a:gd fmla="*/ 29147173 h 21579" name="T13"/>
              <a:gd fmla="*/ 41552498 w 21600" name="T14"/>
              <a:gd fmla="*/ 26303945 h 21579" name="T15"/>
              <a:gd fmla="*/ 33704761 w 21600" name="T16"/>
              <a:gd fmla="*/ 24086510 h 21579" name="T17"/>
              <a:gd fmla="*/ 25871799 w 21600" name="T18"/>
              <a:gd fmla="*/ 22877791 h 21579" name="T19"/>
              <a:gd fmla="*/ 23457996 w 21600" name="T20"/>
              <a:gd fmla="*/ 23845088 h 21579" name="T21"/>
              <a:gd fmla="*/ 22180433 w 21600" name="T22"/>
              <a:gd fmla="*/ 25357213 h 21579" name="T23"/>
              <a:gd fmla="*/ 22109778 w 21600" name="T24"/>
              <a:gd fmla="*/ 27067771 h 21579" name="T25"/>
              <a:gd fmla="*/ 23393088 w 21600" name="T26"/>
              <a:gd fmla="*/ 28642024 h 21579" name="T27"/>
              <a:gd fmla="*/ 22598414 w 21600" name="T28"/>
              <a:gd fmla="*/ 30473228 h 21579" name="T29"/>
              <a:gd fmla="*/ 23304777 w 21600" name="T30"/>
              <a:gd fmla="*/ 32081991 h 21579" name="T31"/>
              <a:gd fmla="*/ 25015098 w 21600" name="T32"/>
              <a:gd fmla="*/ 33569966 h 21579" name="T33"/>
              <a:gd fmla="*/ 27290472 w 21600" name="T34"/>
              <a:gd fmla="*/ 34987335 h 21579" name="T35"/>
              <a:gd fmla="*/ 24891445 w 21600" name="T36"/>
              <a:gd fmla="*/ 36577104 h 21579" name="T37"/>
              <a:gd fmla="*/ 21229659 w 21600" name="T38"/>
              <a:gd fmla="*/ 37194408 h 21579" name="T39"/>
              <a:gd fmla="*/ 17417519 w 21600" name="T40"/>
              <a:gd fmla="*/ 36940911 h 21579" name="T41"/>
              <a:gd fmla="*/ 14491662 w 21600" name="T42"/>
              <a:gd fmla="*/ 35884026 h 21579" name="T43"/>
              <a:gd fmla="*/ 13108130 w 21600" name="T44"/>
              <a:gd fmla="*/ 32857894 h 21579" name="T45"/>
              <a:gd fmla="*/ 11868774 w 21600" name="T46"/>
              <a:gd fmla="*/ 29699052 h 21579" name="T47"/>
              <a:gd fmla="*/ 11386085 w 21600" name="T48"/>
              <a:gd fmla="*/ 26348672 h 21579" name="T49"/>
              <a:gd fmla="*/ 12216087 w 21600" name="T50"/>
              <a:gd fmla="*/ 22681217 h 21579" name="T51"/>
              <a:gd fmla="*/ 5310295 w 21600" name="T52"/>
              <a:gd fmla="*/ 22681217 h 21579" name="T53"/>
              <a:gd fmla="*/ 1571892 w 21600" name="T54"/>
              <a:gd fmla="*/ 21593143 h 21579" name="T55"/>
              <a:gd fmla="*/ 0 w 21600" name="T56"/>
              <a:gd fmla="*/ 18951514 h 21579" name="T57"/>
              <a:gd fmla="*/ 0 w 21600" name="T58"/>
              <a:gd fmla="*/ 13404541 h 21579" name="T59"/>
              <a:gd fmla="*/ 1548274 w 21600" name="T60"/>
              <a:gd fmla="*/ 10768104 h 21579" name="T61"/>
              <a:gd fmla="*/ 5310295 w 21600" name="T62"/>
              <a:gd fmla="*/ 9664633 h 21579" name="T63"/>
              <a:gd fmla="*/ 22527759 w 21600" name="T64"/>
              <a:gd fmla="*/ 9664633 h 21579" name="T65"/>
              <a:gd fmla="*/ 30981839 w 21600" name="T66"/>
              <a:gd fmla="*/ 8855934 h 21579" name="T67"/>
              <a:gd fmla="*/ 39771723 w 21600" name="T68"/>
              <a:gd fmla="*/ 6679918 h 21579" name="T69"/>
              <a:gd fmla="*/ 47901893 w 21600" name="T70"/>
              <a:gd fmla="*/ 3572688 h 21579" name="T71"/>
              <a:gd fmla="*/ 54336719 w 21600" name="T72"/>
              <a:gd fmla="*/ 0 h 21579" name="T73"/>
              <a:gd fmla="*/ 58078204 w 21600" name="T74"/>
              <a:gd fmla="*/ 1093254 h 21579" name="T75"/>
              <a:gd fmla="*/ 59647215 w 21600" name="T76"/>
              <a:gd fmla="*/ 3734739 h 21579" name="T77"/>
              <a:gd fmla="*/ 59647215 w 21600" name="T78"/>
              <a:gd fmla="*/ 12645894 h 21579" name="T79"/>
              <a:gd fmla="*/ 62458262 w 21600" name="T80"/>
              <a:gd fmla="*/ 13916597 h 21579" name="T81"/>
              <a:gd fmla="*/ 63582793 w 21600" name="T82"/>
              <a:gd fmla="*/ 16192693 h 21579" name="T83"/>
              <a:gd fmla="*/ 54336719 w 21600" name="T84"/>
              <a:gd fmla="*/ 4922761 h 21579" name="T85"/>
              <a:gd fmla="*/ 48608456 w 21600" name="T86"/>
              <a:gd fmla="*/ 7676546 h 21579" name="T87"/>
              <a:gd fmla="*/ 42035388 w 21600" name="T88"/>
              <a:gd fmla="*/ 10059485 h 21579" name="T89"/>
              <a:gd fmla="*/ 34964654 w 21600" name="T90"/>
              <a:gd fmla="*/ 11937132 h 21579" name="T91"/>
              <a:gd fmla="*/ 27838055 w 21600" name="T92"/>
              <a:gd fmla="*/ 13111351 h 21579" name="T93"/>
              <a:gd fmla="*/ 27838055 w 21600" name="T94"/>
              <a:gd fmla="*/ 19265412 h 21579" name="T95"/>
              <a:gd fmla="*/ 34964654 w 21600" name="T96"/>
              <a:gd fmla="*/ 20453434 h 21579" name="T97"/>
              <a:gd fmla="*/ 42035388 w 21600" name="T98"/>
              <a:gd fmla="*/ 22341441 h 21579" name="T99"/>
              <a:gd fmla="*/ 48643784 w 21600" name="T100"/>
              <a:gd fmla="*/ 24739909 h 21579" name="T101"/>
              <a:gd fmla="*/ 54336719 w 21600" name="T102"/>
              <a:gd fmla="*/ 27452275 h 21579" name="T103"/>
              <a:gd fmla="*/ 54336719 w 21600" name="T104"/>
              <a:gd fmla="*/ 4922761 h 21579" name="T105"/>
              <a:gd fmla="*/ 54336719 w 21600" name="T106"/>
              <a:gd fmla="*/ 4922761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22" name="AutoShape 30"/>
          <p:cNvSpPr/>
          <p:nvPr/>
        </p:nvSpPr>
        <p:spPr bwMode="auto">
          <a:xfrm>
            <a:off x="4621213" y="2233613"/>
            <a:ext cx="277812" cy="277812"/>
          </a:xfrm>
          <a:custGeom>
            <a:gdLst>
              <a:gd fmla="*/ 45956343 w 21600" name="T0"/>
              <a:gd fmla="*/ 8884839 h 21600" name="T1"/>
              <a:gd fmla="*/ 42526638 w 21600" name="T2"/>
              <a:gd fmla="*/ 45956343 h 21600" name="T3"/>
              <a:gd fmla="*/ 0 w 21600" name="T4"/>
              <a:gd fmla="*/ 42524490 h 21600" name="T5"/>
              <a:gd fmla="*/ 3429705 w 21600" name="T6"/>
              <a:gd fmla="*/ 5489218 h 21600" name="T7"/>
              <a:gd fmla="*/ 4870031 w 21600" name="T8"/>
              <a:gd fmla="*/ 3278670 h 21600" name="T9"/>
              <a:gd fmla="*/ 10206067 w 21600" name="T10"/>
              <a:gd fmla="*/ 0 h 21600" name="T11"/>
              <a:gd fmla="*/ 15559144 w 21600" name="T12"/>
              <a:gd fmla="*/ 3289255 h 21600" name="T13"/>
              <a:gd fmla="*/ 17306003 w 21600" name="T14"/>
              <a:gd fmla="*/ 5489218 h 21600" name="T15"/>
              <a:gd fmla="*/ 18548491 w 21600" name="T16"/>
              <a:gd fmla="*/ 1629740 h 21600" name="T17"/>
              <a:gd fmla="*/ 25575964 w 21600" name="T18"/>
              <a:gd fmla="*/ 453258 h 21600" name="T19"/>
              <a:gd fmla="*/ 28656797 w 21600" name="T20"/>
              <a:gd fmla="*/ 5110558 h 21600" name="T21"/>
              <a:gd fmla="*/ 30090847 w 21600" name="T22"/>
              <a:gd fmla="*/ 5110558 h 21600" name="T23"/>
              <a:gd fmla="*/ 33097068 w 21600" name="T24"/>
              <a:gd fmla="*/ 453258 h 21600" name="T25"/>
              <a:gd fmla="*/ 40137275 w 21600" name="T26"/>
              <a:gd fmla="*/ 1629740 h 21600" name="T27"/>
              <a:gd fmla="*/ 41379930 w 21600" name="T28"/>
              <a:gd fmla="*/ 5489218 h 21600" name="T29"/>
              <a:gd fmla="*/ 4638110 w 21600" name="T30"/>
              <a:gd fmla="*/ 16952821 h 21600" name="T31"/>
              <a:gd fmla="*/ 12908252 w 21600" name="T32"/>
              <a:gd fmla="*/ 16952821 h 21600" name="T33"/>
              <a:gd fmla="*/ 4638110 w 21600" name="T34"/>
              <a:gd fmla="*/ 32875732 h 21600" name="T35"/>
              <a:gd fmla="*/ 12908252 w 21600" name="T36"/>
              <a:gd fmla="*/ 33990684 h 21600" name="T37"/>
              <a:gd fmla="*/ 12908252 w 21600" name="T38"/>
              <a:gd fmla="*/ 41324522 h 21600" name="T39"/>
              <a:gd fmla="*/ 10212523 w 21600" name="T40"/>
              <a:gd fmla="*/ 13454962 h 21600" name="T41"/>
              <a:gd fmla="*/ 10212523 w 21600" name="T42"/>
              <a:gd fmla="*/ 3431853 h 21600" name="T43"/>
              <a:gd fmla="*/ 22414412 w 21600" name="T44"/>
              <a:gd fmla="*/ 16952821 h 21600" name="T45"/>
              <a:gd fmla="*/ 22414412 w 21600" name="T46"/>
              <a:gd fmla="*/ 24348370 h 21600" name="T47"/>
              <a:gd fmla="*/ 14059255 w 21600" name="T48"/>
              <a:gd fmla="*/ 25480184 h 21600" name="T49"/>
              <a:gd fmla="*/ 22414412 w 21600" name="T50"/>
              <a:gd fmla="*/ 25480184 h 21600" name="T51"/>
              <a:gd fmla="*/ 14059255 w 21600" name="T52"/>
              <a:gd fmla="*/ 41324522 h 21600" name="T53"/>
              <a:gd fmla="*/ 20797405 w 21600" name="T54"/>
              <a:gd fmla="*/ 11793299 h 21600" name="T55"/>
              <a:gd fmla="*/ 24656883 w 21600" name="T56"/>
              <a:gd fmla="*/ 13063582 h 21600" name="T57"/>
              <a:gd fmla="*/ 24656883 w 21600" name="T58"/>
              <a:gd fmla="*/ 3836146 h 21600" name="T59"/>
              <a:gd fmla="*/ 20797405 w 21600" name="T60"/>
              <a:gd fmla="*/ 5104114 h 21600" name="T61"/>
              <a:gd fmla="*/ 23561120 w 21600" name="T62"/>
              <a:gd fmla="*/ 16952821 h 21600" name="T63"/>
              <a:gd fmla="*/ 31884355 w 21600" name="T64"/>
              <a:gd fmla="*/ 16952821 h 21600" name="T65"/>
              <a:gd fmla="*/ 23561120 w 21600" name="T66"/>
              <a:gd fmla="*/ 32875732 h 21600" name="T67"/>
              <a:gd fmla="*/ 31884355 w 21600" name="T68"/>
              <a:gd fmla="*/ 33990684 h 21600" name="T69"/>
              <a:gd fmla="*/ 31884355 w 21600" name="T70"/>
              <a:gd fmla="*/ 41324522 h 21600" name="T71"/>
              <a:gd fmla="*/ 33024773 w 21600" name="T72"/>
              <a:gd fmla="*/ 16952821 h 21600" name="T73"/>
              <a:gd fmla="*/ 41324522 w 21600" name="T74"/>
              <a:gd fmla="*/ 16952821 h 21600" name="T75"/>
              <a:gd fmla="*/ 33024773 w 21600" name="T76"/>
              <a:gd fmla="*/ 32875732 h 21600" name="T77"/>
              <a:gd fmla="*/ 41324522 w 21600" name="T78"/>
              <a:gd fmla="*/ 33990684 h 21600" name="T79"/>
              <a:gd fmla="*/ 41324522 w 21600" name="T80"/>
              <a:gd fmla="*/ 41324522 h 21600" name="T81"/>
              <a:gd fmla="*/ 35756565 w 21600" name="T82"/>
              <a:gd fmla="*/ 13454962 h 21600" name="T83"/>
              <a:gd fmla="*/ 35756565 w 21600" name="T84"/>
              <a:gd fmla="*/ 3431853 h 21600" name="T85"/>
              <a:gd fmla="*/ 33526828 w 21600" name="T86"/>
              <a:gd fmla="*/ 11793299 h 2160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21600" w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23" name="AutoShape 31"/>
          <p:cNvSpPr/>
          <p:nvPr/>
        </p:nvSpPr>
        <p:spPr bwMode="auto">
          <a:xfrm>
            <a:off x="7643813" y="3540125"/>
            <a:ext cx="309562" cy="273050"/>
          </a:xfrm>
          <a:custGeom>
            <a:gdLst>
              <a:gd fmla="*/ 63582186 w 21600" name="T0"/>
              <a:gd fmla="*/ 17453356 h 21600" name="T1"/>
              <a:gd fmla="*/ 31791086 w 21600" name="T2"/>
              <a:gd fmla="*/ 0 h 21600" name="T3"/>
              <a:gd fmla="*/ 0 w 21600" name="T4"/>
              <a:gd fmla="*/ 17453356 h 21600" name="T5"/>
              <a:gd fmla="*/ 17296648 w 21600" name="T6"/>
              <a:gd fmla="*/ 33088679 h 21600" name="T7"/>
              <a:gd fmla="*/ 9817014 w 21600" name="T8"/>
              <a:gd fmla="*/ 43633403 h 21600" name="T9"/>
              <a:gd fmla="*/ 33660382 w 21600" name="T10"/>
              <a:gd fmla="*/ 34906725 h 21600" name="T11"/>
              <a:gd fmla="*/ 63582186 w 21600" name="T12"/>
              <a:gd fmla="*/ 17453356 h 21600" name="T13"/>
              <a:gd fmla="*/ 63582186 w 21600" name="T14"/>
              <a:gd fmla="*/ 17453356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pic>
        <p:nvPicPr>
          <p:cNvPr id="21524" name="组合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67388" y="3219450"/>
            <a:ext cx="69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53375" y="21113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2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58138" y="23971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152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1188" y="33480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2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5950" y="363537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152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42238" y="44338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3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45413" y="47196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153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71713" y="20812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3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890713" y="23669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153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930400" y="3308350"/>
            <a:ext cx="19542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3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549400" y="3595688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153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400300" y="44735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3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019300" y="47593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新月形 4"/>
          <p:cNvSpPr>
            <a:spLocks noChangeArrowheads="1"/>
          </p:cNvSpPr>
          <p:nvPr/>
        </p:nvSpPr>
        <p:spPr bwMode="auto">
          <a:xfrm rot="-848703">
            <a:off x="4135438" y="2357438"/>
            <a:ext cx="1589087" cy="3178175"/>
          </a:xfrm>
          <a:prstGeom prst="moon">
            <a:avLst>
              <a:gd fmla="val 15190" name="adj"/>
            </a:avLst>
          </a:prstGeom>
          <a:solidFill>
            <a:srgbClr val="A8A8A8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31" name="新月形 5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fmla="val 15190" name="adj"/>
            </a:avLst>
          </a:prstGeom>
          <a:solidFill>
            <a:srgbClr val="6C7176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32" name="新月形 6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fmla="val 15190" name="adj"/>
            </a:avLst>
          </a:prstGeom>
          <a:solidFill>
            <a:srgbClr val="A8A8A8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33" name="新月形 7"/>
          <p:cNvSpPr>
            <a:spLocks noChangeArrowheads="1"/>
          </p:cNvSpPr>
          <p:nvPr/>
        </p:nvSpPr>
        <p:spPr bwMode="auto">
          <a:xfrm rot="-6248703">
            <a:off x="5184775" y="3160713"/>
            <a:ext cx="1589087" cy="3176588"/>
          </a:xfrm>
          <a:prstGeom prst="moon">
            <a:avLst>
              <a:gd fmla="val 15190" name="adj"/>
            </a:avLst>
          </a:prstGeom>
          <a:solidFill>
            <a:srgbClr val="6C7176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34" name="TextBox 11"/>
          <p:cNvSpPr>
            <a:spLocks noChangeArrowheads="1"/>
          </p:cNvSpPr>
          <p:nvPr/>
        </p:nvSpPr>
        <p:spPr bwMode="auto">
          <a:xfrm flipH="1">
            <a:off x="4848225" y="3533775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35" name="直接连接符 24"/>
          <p:cNvSpPr>
            <a:spLocks noChangeShapeType="1"/>
          </p:cNvSpPr>
          <p:nvPr/>
        </p:nvSpPr>
        <p:spPr bwMode="auto">
          <a:xfrm flipH="1">
            <a:off x="3236913" y="320040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36" name="直接连接符 24"/>
          <p:cNvSpPr>
            <a:spLocks noChangeShapeType="1"/>
          </p:cNvSpPr>
          <p:nvPr/>
        </p:nvSpPr>
        <p:spPr bwMode="auto">
          <a:xfrm flipH="1">
            <a:off x="3983038" y="5343525"/>
            <a:ext cx="1033462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1066800" y="28860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817563" y="3167064"/>
            <a:ext cx="2201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7666038" y="1995488"/>
            <a:ext cx="12573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7666038" y="2278063"/>
            <a:ext cx="2384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817688" y="50974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366838" y="5349875"/>
            <a:ext cx="24399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3" name="TextBox 13"/>
          <p:cNvSpPr txBox="1">
            <a:spLocks noChangeArrowheads="1"/>
          </p:cNvSpPr>
          <p:nvPr/>
        </p:nvSpPr>
        <p:spPr bwMode="auto">
          <a:xfrm>
            <a:off x="8599488" y="42418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8593138" y="4557713"/>
            <a:ext cx="2349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5" name="直接连接符 24"/>
          <p:cNvSpPr>
            <a:spLocks noChangeShapeType="1"/>
          </p:cNvSpPr>
          <p:nvPr/>
        </p:nvSpPr>
        <p:spPr bwMode="auto">
          <a:xfrm flipH="1">
            <a:off x="6427788" y="224155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46" name="直接连接符 24"/>
          <p:cNvSpPr>
            <a:spLocks noChangeShapeType="1"/>
          </p:cNvSpPr>
          <p:nvPr/>
        </p:nvSpPr>
        <p:spPr bwMode="auto">
          <a:xfrm flipH="1">
            <a:off x="7372350" y="4560888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67675" y="912813"/>
            <a:ext cx="35337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1268413" y="2711450"/>
            <a:ext cx="26765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</a:t>
            </a:r>
          </a:p>
        </p:txBody>
      </p:sp>
      <p:grpSp>
        <p:nvGrpSpPr>
          <p:cNvPr id="23556" name="组合 4"/>
          <p:cNvGrpSpPr/>
          <p:nvPr/>
        </p:nvGrpSpPr>
        <p:grpSpPr>
          <a:xfrm>
            <a:off x="1268413" y="1962150"/>
            <a:ext cx="2973387" cy="749300"/>
            <a:chExt cx="2972780" cy="749440"/>
          </a:xfrm>
        </p:grpSpPr>
        <p:pic>
          <p:nvPicPr>
            <p:cNvPr id="23569" name="图片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972780" cy="74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文本框 6"/>
            <p:cNvSpPr txBox="1">
              <a:spLocks noChangeArrowheads="1"/>
            </p:cNvSpPr>
            <p:nvPr/>
          </p:nvSpPr>
          <p:spPr bwMode="auto">
            <a:xfrm>
              <a:off x="308377" y="122461"/>
              <a:ext cx="1657350" cy="33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23557" name="矩形 7"/>
          <p:cNvSpPr>
            <a:spLocks noChangeArrowheads="1"/>
          </p:cNvSpPr>
          <p:nvPr/>
        </p:nvSpPr>
        <p:spPr bwMode="auto">
          <a:xfrm>
            <a:off x="5183188" y="2711450"/>
            <a:ext cx="26765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</a:t>
            </a:r>
          </a:p>
        </p:txBody>
      </p:sp>
      <p:grpSp>
        <p:nvGrpSpPr>
          <p:cNvPr id="23558" name="组合 8"/>
          <p:cNvGrpSpPr/>
          <p:nvPr/>
        </p:nvGrpSpPr>
        <p:grpSpPr>
          <a:xfrm>
            <a:off x="5183188" y="1962150"/>
            <a:ext cx="2973387" cy="749300"/>
            <a:chExt cx="2972780" cy="749440"/>
          </a:xfrm>
        </p:grpSpPr>
        <p:pic>
          <p:nvPicPr>
            <p:cNvPr id="23567" name="图片 9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972780" cy="74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文本框 10"/>
            <p:cNvSpPr txBox="1">
              <a:spLocks noChangeArrowheads="1"/>
            </p:cNvSpPr>
            <p:nvPr/>
          </p:nvSpPr>
          <p:spPr bwMode="auto">
            <a:xfrm>
              <a:off x="308377" y="122461"/>
              <a:ext cx="1657350" cy="33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23559" name="矩形 11"/>
          <p:cNvSpPr>
            <a:spLocks noChangeArrowheads="1"/>
          </p:cNvSpPr>
          <p:nvPr/>
        </p:nvSpPr>
        <p:spPr bwMode="auto">
          <a:xfrm>
            <a:off x="1268413" y="4502150"/>
            <a:ext cx="26765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</a:t>
            </a:r>
          </a:p>
        </p:txBody>
      </p:sp>
      <p:grpSp>
        <p:nvGrpSpPr>
          <p:cNvPr id="23560" name="组合 12"/>
          <p:cNvGrpSpPr/>
          <p:nvPr/>
        </p:nvGrpSpPr>
        <p:grpSpPr>
          <a:xfrm>
            <a:off x="1268413" y="3752850"/>
            <a:ext cx="2973387" cy="749300"/>
            <a:chExt cx="2972780" cy="749440"/>
          </a:xfrm>
        </p:grpSpPr>
        <p:pic>
          <p:nvPicPr>
            <p:cNvPr id="23565" name="图片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972780" cy="74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文本框 14"/>
            <p:cNvSpPr txBox="1">
              <a:spLocks noChangeArrowheads="1"/>
            </p:cNvSpPr>
            <p:nvPr/>
          </p:nvSpPr>
          <p:spPr bwMode="auto">
            <a:xfrm>
              <a:off x="308377" y="122461"/>
              <a:ext cx="1657350" cy="33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23561" name="矩形 15"/>
          <p:cNvSpPr>
            <a:spLocks noChangeArrowheads="1"/>
          </p:cNvSpPr>
          <p:nvPr/>
        </p:nvSpPr>
        <p:spPr bwMode="auto">
          <a:xfrm>
            <a:off x="5183188" y="4502150"/>
            <a:ext cx="26765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</a:t>
            </a:r>
          </a:p>
        </p:txBody>
      </p:sp>
      <p:grpSp>
        <p:nvGrpSpPr>
          <p:cNvPr id="23562" name="组合 16"/>
          <p:cNvGrpSpPr/>
          <p:nvPr/>
        </p:nvGrpSpPr>
        <p:grpSpPr>
          <a:xfrm>
            <a:off x="5183188" y="3752850"/>
            <a:ext cx="2973387" cy="749300"/>
            <a:chExt cx="2972780" cy="749440"/>
          </a:xfrm>
        </p:grpSpPr>
        <p:pic>
          <p:nvPicPr>
            <p:cNvPr id="23563" name="图片 1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972780" cy="74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文本框 18"/>
            <p:cNvSpPr txBox="1">
              <a:spLocks noChangeArrowheads="1"/>
            </p:cNvSpPr>
            <p:nvPr/>
          </p:nvSpPr>
          <p:spPr bwMode="auto">
            <a:xfrm>
              <a:off x="308377" y="122461"/>
              <a:ext cx="1657350" cy="33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24275" y="1143000"/>
            <a:ext cx="8467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701675" y="4900613"/>
            <a:ext cx="37893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4580" name="组合 3"/>
          <p:cNvGrpSpPr/>
          <p:nvPr/>
        </p:nvGrpSpPr>
        <p:grpSpPr>
          <a:xfrm>
            <a:off x="701675" y="3832225"/>
            <a:ext cx="3789363" cy="954088"/>
            <a:chExt cx="3788756" cy="955148"/>
          </a:xfrm>
        </p:grpSpPr>
        <p:pic>
          <p:nvPicPr>
            <p:cNvPr id="24581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299" t="10387"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文本框 5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Diamond 4"/>
          <p:cNvSpPr>
            <a:spLocks noChangeArrowheads="1"/>
          </p:cNvSpPr>
          <p:nvPr/>
        </p:nvSpPr>
        <p:spPr bwMode="auto">
          <a:xfrm>
            <a:off x="3751263" y="1647825"/>
            <a:ext cx="4665662" cy="4664075"/>
          </a:xfrm>
          <a:prstGeom prst="diamond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3" name="Rounded Rectangle 15"/>
          <p:cNvSpPr>
            <a:spLocks noChangeArrowheads="1"/>
          </p:cNvSpPr>
          <p:nvPr/>
        </p:nvSpPr>
        <p:spPr bwMode="auto">
          <a:xfrm>
            <a:off x="4195763" y="2090738"/>
            <a:ext cx="1817687" cy="1819275"/>
          </a:xfrm>
          <a:prstGeom prst="roundRect">
            <a:avLst>
              <a:gd fmla="val 16667" name="adj"/>
            </a:avLst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0" tIns="608409"/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4" name="Rounded Rectangle 13"/>
          <p:cNvSpPr>
            <a:spLocks noChangeArrowheads="1"/>
          </p:cNvSpPr>
          <p:nvPr/>
        </p:nvSpPr>
        <p:spPr bwMode="auto">
          <a:xfrm>
            <a:off x="6154738" y="2090738"/>
            <a:ext cx="1817687" cy="1819275"/>
          </a:xfrm>
          <a:prstGeom prst="roundRect">
            <a:avLst>
              <a:gd fmla="val 16667" name="adj"/>
            </a:avLst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0" tIns="608409"/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5" name="Rounded Rectangle 11"/>
          <p:cNvSpPr>
            <a:spLocks noChangeArrowheads="1"/>
          </p:cNvSpPr>
          <p:nvPr/>
        </p:nvSpPr>
        <p:spPr bwMode="auto">
          <a:xfrm>
            <a:off x="4195763" y="4049713"/>
            <a:ext cx="1817687" cy="1819275"/>
          </a:xfrm>
          <a:prstGeom prst="roundRect">
            <a:avLst>
              <a:gd fmla="val 16667" name="adj"/>
            </a:avLst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0" tIns="608409"/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6" name="Rounded Rectangle 9"/>
          <p:cNvSpPr>
            <a:spLocks noChangeArrowheads="1"/>
          </p:cNvSpPr>
          <p:nvPr/>
        </p:nvSpPr>
        <p:spPr bwMode="auto">
          <a:xfrm>
            <a:off x="6154738" y="4049713"/>
            <a:ext cx="1817687" cy="1819275"/>
          </a:xfrm>
          <a:prstGeom prst="roundRect">
            <a:avLst>
              <a:gd fmla="val 16667" name="adj"/>
            </a:avLst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0" tIns="608409"/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25607" name="Group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24650" y="4505325"/>
            <a:ext cx="676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Freeform 24"/>
          <p:cNvSpPr>
            <a:spLocks noEditPoints="1"/>
          </p:cNvSpPr>
          <p:nvPr/>
        </p:nvSpPr>
        <p:spPr bwMode="auto">
          <a:xfrm>
            <a:off x="4805363" y="2495550"/>
            <a:ext cx="628650" cy="617538"/>
          </a:xfrm>
          <a:custGeom>
            <a:gdLst>
              <a:gd fmla="*/ 2147483646 w 127" name="T0"/>
              <a:gd fmla="*/ 2147483646 h 125" name="T1"/>
              <a:gd fmla="*/ 2147483646 w 127" name="T2"/>
              <a:gd fmla="*/ 2147483646 h 125" name="T3"/>
              <a:gd fmla="*/ 2147483646 w 127" name="T4"/>
              <a:gd fmla="*/ 2147483646 h 125" name="T5"/>
              <a:gd fmla="*/ 2147483646 w 127" name="T6"/>
              <a:gd fmla="*/ 2147483646 h 125" name="T7"/>
              <a:gd fmla="*/ 2147483646 w 127" name="T8"/>
              <a:gd fmla="*/ 2147483646 h 125" name="T9"/>
              <a:gd fmla="*/ 2147483646 w 127" name="T10"/>
              <a:gd fmla="*/ 2147483646 h 125" name="T11"/>
              <a:gd fmla="*/ 2147483646 w 127" name="T12"/>
              <a:gd fmla="*/ 2147483646 h 125" name="T13"/>
              <a:gd fmla="*/ 2147483646 w 127" name="T14"/>
              <a:gd fmla="*/ 2147483646 h 125" name="T15"/>
              <a:gd fmla="*/ 2147483646 w 127" name="T16"/>
              <a:gd fmla="*/ 2147483646 h 125" name="T17"/>
              <a:gd fmla="*/ 2147483646 w 127" name="T18"/>
              <a:gd fmla="*/ 2147483646 h 125" name="T19"/>
              <a:gd fmla="*/ 2147483646 w 127" name="T20"/>
              <a:gd fmla="*/ 2147483646 h 125" name="T21"/>
              <a:gd fmla="*/ 2147483646 w 127" name="T22"/>
              <a:gd fmla="*/ 2147483646 h 125" name="T23"/>
              <a:gd fmla="*/ 2147483646 w 127" name="T24"/>
              <a:gd fmla="*/ 2147483646 h 125" name="T25"/>
              <a:gd fmla="*/ 2147483646 w 127" name="T26"/>
              <a:gd fmla="*/ 2147483646 h 125" name="T27"/>
              <a:gd fmla="*/ 2147483646 w 127" name="T28"/>
              <a:gd fmla="*/ 2147483646 h 125" name="T29"/>
              <a:gd fmla="*/ 2147483646 w 127" name="T30"/>
              <a:gd fmla="*/ 2147483646 h 125" name="T31"/>
              <a:gd fmla="*/ 2147483646 w 127" name="T32"/>
              <a:gd fmla="*/ 2147483646 h 125" name="T33"/>
              <a:gd fmla="*/ 0 w 127" name="T34"/>
              <a:gd fmla="*/ 2147483646 h 125" name="T35"/>
              <a:gd fmla="*/ 0 w 127" name="T36"/>
              <a:gd fmla="*/ 2147483646 h 125" name="T37"/>
              <a:gd fmla="*/ 2147483646 w 127" name="T38"/>
              <a:gd fmla="*/ 2147483646 h 125" name="T39"/>
              <a:gd fmla="*/ 2147483646 w 127" name="T40"/>
              <a:gd fmla="*/ 2147483646 h 125" name="T41"/>
              <a:gd fmla="*/ 2147483646 w 127" name="T42"/>
              <a:gd fmla="*/ 0 h 125" name="T43"/>
              <a:gd fmla="*/ 2147483646 w 127" name="T44"/>
              <a:gd fmla="*/ 2147483646 h 125" name="T45"/>
              <a:gd fmla="*/ 2147483646 w 127" name="T46"/>
              <a:gd fmla="*/ 2147483646 h 125" name="T47"/>
              <a:gd fmla="*/ 2147483646 w 127" name="T48"/>
              <a:gd fmla="*/ 2147483646 h 125" name="T49"/>
              <a:gd fmla="*/ 2147483646 w 127" name="T50"/>
              <a:gd fmla="*/ 2147483646 h 125" name="T51"/>
              <a:gd fmla="*/ 2147483646 w 127" name="T52"/>
              <a:gd fmla="*/ 2147483646 h 125" name="T53"/>
              <a:gd fmla="*/ 2147483646 w 127" name="T54"/>
              <a:gd fmla="*/ 2147483646 h 125" name="T55"/>
              <a:gd fmla="*/ 2147483646 w 127" name="T56"/>
              <a:gd fmla="*/ 2147483646 h 125" name="T57"/>
              <a:gd fmla="*/ 2147483646 w 127" name="T58"/>
              <a:gd fmla="*/ 2147483646 h 125" name="T59"/>
              <a:gd fmla="*/ 2147483646 w 127" name="T60"/>
              <a:gd fmla="*/ 2147483646 h 125" name="T61"/>
              <a:gd fmla="*/ 2147483646 w 127" name="T62"/>
              <a:gd fmla="*/ 2147483646 h 125" name="T63"/>
              <a:gd fmla="*/ 2147483646 w 127" name="T64"/>
              <a:gd fmla="*/ 2147483646 h 125" name="T65"/>
              <a:gd fmla="*/ 2147483646 w 127" name="T66"/>
              <a:gd fmla="*/ 2147483646 h 125" name="T67"/>
              <a:gd fmla="*/ 2147483646 w 127" name="T68"/>
              <a:gd fmla="*/ 2147483646 h 125" name="T69"/>
              <a:gd fmla="*/ 2147483646 w 127" name="T70"/>
              <a:gd fmla="*/ 2147483646 h 125" name="T71"/>
              <a:gd fmla="*/ 2147483646 w 127" name="T72"/>
              <a:gd fmla="*/ 2147483646 h 125" name="T73"/>
              <a:gd fmla="*/ 2147483646 w 127" name="T74"/>
              <a:gd fmla="*/ 2147483646 h 125" name="T75"/>
              <a:gd fmla="*/ 2147483646 w 127" name="T76"/>
              <a:gd fmla="*/ 2147483646 h 125" name="T77"/>
              <a:gd fmla="*/ 2147483646 w 127" name="T78"/>
              <a:gd fmla="*/ 2147483646 h 125" name="T79"/>
              <a:gd fmla="*/ 2147483646 w 127" name="T80"/>
              <a:gd fmla="*/ 2147483646 h 125" name="T81"/>
              <a:gd fmla="*/ 2147483646 w 127" name="T82"/>
              <a:gd fmla="*/ 2147483646 h 125" name="T83"/>
              <a:gd fmla="*/ 2147483646 w 127" name="T84"/>
              <a:gd fmla="*/ 2147483646 h 125" name="T85"/>
              <a:gd fmla="*/ 2147483646 w 127" name="T86"/>
              <a:gd fmla="*/ 2147483646 h 125" name="T87"/>
              <a:gd fmla="*/ 2147483646 w 127" name="T88"/>
              <a:gd fmla="*/ 2147483646 h 125" name="T89"/>
              <a:gd fmla="*/ 2147483646 w 127" name="T90"/>
              <a:gd fmla="*/ 2147483646 h 125" name="T91"/>
              <a:gd fmla="*/ 2147483646 w 127" name="T92"/>
              <a:gd fmla="*/ 2147483646 h 125" name="T93"/>
              <a:gd fmla="*/ 2147483646 w 127" name="T94"/>
              <a:gd fmla="*/ 2147483646 h 125" name="T95"/>
              <a:gd fmla="*/ 2147483646 w 127" name="T96"/>
              <a:gd fmla="*/ 2147483646 h 125" name="T97"/>
              <a:gd fmla="*/ 2147483646 w 127" name="T98"/>
              <a:gd fmla="*/ 2147483646 h 125" name="T99"/>
              <a:gd fmla="*/ 2147483646 w 127" name="T100"/>
              <a:gd fmla="*/ 2147483646 h 125" name="T101"/>
              <a:gd fmla="*/ 2147483646 w 127" name="T102"/>
              <a:gd fmla="*/ 2147483646 h 125" name="T103"/>
              <a:gd fmla="*/ 2147483646 w 127" name="T104"/>
              <a:gd fmla="*/ 2147483646 h 125" name="T105"/>
              <a:gd fmla="*/ 2147483646 w 127" name="T106"/>
              <a:gd fmla="*/ 2147483646 h 125" name="T107"/>
              <a:gd fmla="*/ 2147483646 w 127" name="T108"/>
              <a:gd fmla="*/ 2147483646 h 125" name="T109"/>
              <a:gd fmla="*/ 2147483646 w 127" name="T110"/>
              <a:gd fmla="*/ 2147483646 h 125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125" w="127">
                <a:moveTo>
                  <a:pt x="54" y="69"/>
                </a:moveTo>
                <a:cubicBezTo>
                  <a:pt x="54" y="73"/>
                  <a:pt x="51" y="76"/>
                  <a:pt x="47" y="76"/>
                </a:cubicBezTo>
                <a:cubicBezTo>
                  <a:pt x="44" y="76"/>
                  <a:pt x="41" y="73"/>
                  <a:pt x="41" y="69"/>
                </a:cubicBezTo>
                <a:cubicBezTo>
                  <a:pt x="41" y="66"/>
                  <a:pt x="44" y="63"/>
                  <a:pt x="47" y="63"/>
                </a:cubicBezTo>
                <a:cubicBezTo>
                  <a:pt x="51" y="63"/>
                  <a:pt x="54" y="66"/>
                  <a:pt x="54" y="69"/>
                </a:cubicBezTo>
                <a:close/>
                <a:moveTo>
                  <a:pt x="80" y="63"/>
                </a:moveTo>
                <a:cubicBezTo>
                  <a:pt x="77" y="63"/>
                  <a:pt x="74" y="66"/>
                  <a:pt x="74" y="69"/>
                </a:cubicBezTo>
                <a:cubicBezTo>
                  <a:pt x="74" y="73"/>
                  <a:pt x="77" y="76"/>
                  <a:pt x="80" y="76"/>
                </a:cubicBezTo>
                <a:cubicBezTo>
                  <a:pt x="84" y="76"/>
                  <a:pt x="87" y="73"/>
                  <a:pt x="87" y="69"/>
                </a:cubicBezTo>
                <a:cubicBezTo>
                  <a:pt x="87" y="66"/>
                  <a:pt x="84" y="63"/>
                  <a:pt x="80" y="63"/>
                </a:cubicBezTo>
                <a:close/>
                <a:moveTo>
                  <a:pt x="127" y="66"/>
                </a:moveTo>
                <a:cubicBezTo>
                  <a:pt x="127" y="78"/>
                  <a:pt x="127" y="78"/>
                  <a:pt x="127" y="78"/>
                </a:cubicBezTo>
                <a:cubicBezTo>
                  <a:pt x="127" y="84"/>
                  <a:pt x="122" y="89"/>
                  <a:pt x="116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0" y="112"/>
                  <a:pt x="79" y="125"/>
                  <a:pt x="64" y="125"/>
                </a:cubicBezTo>
                <a:cubicBezTo>
                  <a:pt x="48" y="125"/>
                  <a:pt x="28" y="112"/>
                  <a:pt x="19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5" y="89"/>
                  <a:pt x="0" y="84"/>
                  <a:pt x="0" y="78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1"/>
                  <a:pt x="2" y="58"/>
                  <a:pt x="6" y="56"/>
                </a:cubicBezTo>
                <a:cubicBezTo>
                  <a:pt x="6" y="38"/>
                  <a:pt x="11" y="24"/>
                  <a:pt x="21" y="15"/>
                </a:cubicBezTo>
                <a:cubicBezTo>
                  <a:pt x="31" y="5"/>
                  <a:pt x="45" y="0"/>
                  <a:pt x="64" y="0"/>
                </a:cubicBezTo>
                <a:cubicBezTo>
                  <a:pt x="82" y="0"/>
                  <a:pt x="96" y="5"/>
                  <a:pt x="106" y="15"/>
                </a:cubicBezTo>
                <a:cubicBezTo>
                  <a:pt x="116" y="24"/>
                  <a:pt x="121" y="38"/>
                  <a:pt x="121" y="56"/>
                </a:cubicBezTo>
                <a:cubicBezTo>
                  <a:pt x="125" y="58"/>
                  <a:pt x="127" y="61"/>
                  <a:pt x="127" y="66"/>
                </a:cubicBezTo>
                <a:close/>
                <a:moveTo>
                  <a:pt x="103" y="69"/>
                </a:moveTo>
                <a:cubicBezTo>
                  <a:pt x="103" y="66"/>
                  <a:pt x="103" y="64"/>
                  <a:pt x="103" y="61"/>
                </a:cubicBezTo>
                <a:cubicBezTo>
                  <a:pt x="98" y="56"/>
                  <a:pt x="89" y="53"/>
                  <a:pt x="77" y="52"/>
                </a:cubicBezTo>
                <a:cubicBezTo>
                  <a:pt x="79" y="53"/>
                  <a:pt x="80" y="56"/>
                  <a:pt x="81" y="58"/>
                </a:cubicBezTo>
                <a:cubicBezTo>
                  <a:pt x="74" y="53"/>
                  <a:pt x="60" y="54"/>
                  <a:pt x="50" y="42"/>
                </a:cubicBezTo>
                <a:cubicBezTo>
                  <a:pt x="49" y="41"/>
                  <a:pt x="49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37"/>
                  <a:pt x="46" y="36"/>
                  <a:pt x="46" y="37"/>
                </a:cubicBezTo>
                <a:cubicBezTo>
                  <a:pt x="45" y="52"/>
                  <a:pt x="35" y="63"/>
                  <a:pt x="24" y="64"/>
                </a:cubicBezTo>
                <a:cubicBezTo>
                  <a:pt x="24" y="66"/>
                  <a:pt x="24" y="68"/>
                  <a:pt x="24" y="69"/>
                </a:cubicBezTo>
                <a:cubicBezTo>
                  <a:pt x="24" y="75"/>
                  <a:pt x="25" y="81"/>
                  <a:pt x="27" y="86"/>
                </a:cubicBezTo>
                <a:cubicBezTo>
                  <a:pt x="33" y="93"/>
                  <a:pt x="43" y="95"/>
                  <a:pt x="52" y="96"/>
                </a:cubicBezTo>
                <a:cubicBezTo>
                  <a:pt x="54" y="93"/>
                  <a:pt x="58" y="91"/>
                  <a:pt x="63" y="91"/>
                </a:cubicBezTo>
                <a:cubicBezTo>
                  <a:pt x="69" y="91"/>
                  <a:pt x="73" y="95"/>
                  <a:pt x="73" y="99"/>
                </a:cubicBezTo>
                <a:cubicBezTo>
                  <a:pt x="73" y="104"/>
                  <a:pt x="69" y="107"/>
                  <a:pt x="63" y="107"/>
                </a:cubicBezTo>
                <a:cubicBezTo>
                  <a:pt x="58" y="107"/>
                  <a:pt x="54" y="105"/>
                  <a:pt x="52" y="102"/>
                </a:cubicBezTo>
                <a:cubicBezTo>
                  <a:pt x="46" y="102"/>
                  <a:pt x="39" y="101"/>
                  <a:pt x="32" y="98"/>
                </a:cubicBezTo>
                <a:cubicBezTo>
                  <a:pt x="41" y="111"/>
                  <a:pt x="55" y="118"/>
                  <a:pt x="64" y="118"/>
                </a:cubicBezTo>
                <a:cubicBezTo>
                  <a:pt x="77" y="118"/>
                  <a:pt x="103" y="101"/>
                  <a:pt x="103" y="69"/>
                </a:cubicBezTo>
                <a:close/>
                <a:moveTo>
                  <a:pt x="115" y="54"/>
                </a:moveTo>
                <a:cubicBezTo>
                  <a:pt x="114" y="23"/>
                  <a:pt x="96" y="7"/>
                  <a:pt x="64" y="7"/>
                </a:cubicBezTo>
                <a:cubicBezTo>
                  <a:pt x="31" y="7"/>
                  <a:pt x="13" y="23"/>
                  <a:pt x="13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9" y="44"/>
                  <a:pt x="22" y="35"/>
                  <a:pt x="27" y="29"/>
                </a:cubicBezTo>
                <a:cubicBezTo>
                  <a:pt x="35" y="18"/>
                  <a:pt x="48" y="13"/>
                  <a:pt x="64" y="13"/>
                </a:cubicBezTo>
                <a:cubicBezTo>
                  <a:pt x="80" y="13"/>
                  <a:pt x="92" y="18"/>
                  <a:pt x="100" y="29"/>
                </a:cubicBezTo>
                <a:cubicBezTo>
                  <a:pt x="105" y="35"/>
                  <a:pt x="109" y="44"/>
                  <a:pt x="110" y="54"/>
                </a:cubicBezTo>
                <a:lnTo>
                  <a:pt x="115" y="54"/>
                </a:lnTo>
                <a:close/>
                <a:moveTo>
                  <a:pt x="115" y="54"/>
                </a:moveTo>
                <a:cubicBezTo>
                  <a:pt x="115" y="54"/>
                  <a:pt x="115" y="54"/>
                  <a:pt x="115" y="5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pic>
        <p:nvPicPr>
          <p:cNvPr id="25609" name="Group 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27588" y="4516438"/>
            <a:ext cx="573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Group 9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1163" y="2517775"/>
            <a:ext cx="60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1830388" y="25987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1449388" y="28844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1830388" y="45529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1449388" y="483870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63" name="TextBox 13"/>
          <p:cNvSpPr txBox="1">
            <a:spLocks noChangeArrowheads="1"/>
          </p:cNvSpPr>
          <p:nvPr/>
        </p:nvSpPr>
        <p:spPr bwMode="auto">
          <a:xfrm>
            <a:off x="8385175" y="25987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7664" name="TextBox 13"/>
          <p:cNvSpPr txBox="1">
            <a:spLocks noChangeArrowheads="1"/>
          </p:cNvSpPr>
          <p:nvPr/>
        </p:nvSpPr>
        <p:spPr bwMode="auto">
          <a:xfrm>
            <a:off x="8385175" y="28844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65" name="TextBox 13"/>
          <p:cNvSpPr txBox="1">
            <a:spLocks noChangeArrowheads="1"/>
          </p:cNvSpPr>
          <p:nvPr/>
        </p:nvSpPr>
        <p:spPr bwMode="auto">
          <a:xfrm>
            <a:off x="8385175" y="45529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7666" name="TextBox 13"/>
          <p:cNvSpPr txBox="1">
            <a:spLocks noChangeArrowheads="1"/>
          </p:cNvSpPr>
          <p:nvPr/>
        </p:nvSpPr>
        <p:spPr bwMode="auto">
          <a:xfrm>
            <a:off x="8385175" y="483870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67" name="TextBox 13"/>
          <p:cNvSpPr txBox="1">
            <a:spLocks noChangeArrowheads="1"/>
          </p:cNvSpPr>
          <p:nvPr/>
        </p:nvSpPr>
        <p:spPr bwMode="auto">
          <a:xfrm>
            <a:off x="4489450" y="3317875"/>
            <a:ext cx="122078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7668" name="TextBox 13"/>
          <p:cNvSpPr txBox="1">
            <a:spLocks noChangeArrowheads="1"/>
          </p:cNvSpPr>
          <p:nvPr/>
        </p:nvSpPr>
        <p:spPr bwMode="auto">
          <a:xfrm>
            <a:off x="6429375" y="3317875"/>
            <a:ext cx="122078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7669" name="TextBox 13"/>
          <p:cNvSpPr txBox="1">
            <a:spLocks noChangeArrowheads="1"/>
          </p:cNvSpPr>
          <p:nvPr/>
        </p:nvSpPr>
        <p:spPr bwMode="auto">
          <a:xfrm>
            <a:off x="4489450" y="5273675"/>
            <a:ext cx="122078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7670" name="TextBox 13"/>
          <p:cNvSpPr txBox="1">
            <a:spLocks noChangeArrowheads="1"/>
          </p:cNvSpPr>
          <p:nvPr/>
        </p:nvSpPr>
        <p:spPr bwMode="auto">
          <a:xfrm>
            <a:off x="6432550" y="5237163"/>
            <a:ext cx="12223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59"/>
      <p:bldP grpId="0" spid="27660"/>
      <p:bldP grpId="0" spid="27661"/>
      <p:bldP grpId="0" spid="27662"/>
      <p:bldP grpId="0" spid="27663"/>
      <p:bldP grpId="0" spid="27664"/>
      <p:bldP grpId="0" spid="27665"/>
      <p:bldP grpId="0" spid="27666"/>
      <p:bldP grpId="0" spid="27667"/>
      <p:bldP grpId="0" spid="27668"/>
      <p:bldP grpId="0" spid="27669"/>
      <p:bldP grpId="0" spid="2767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1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6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103</Paragraphs>
  <Slides>18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6">
      <vt:lpstr>Arial</vt:lpstr>
      <vt:lpstr>Calibri Light</vt:lpstr>
      <vt:lpstr>宋体</vt:lpstr>
      <vt:lpstr>Calibri</vt:lpstr>
      <vt:lpstr>楷体</vt:lpstr>
      <vt:lpstr>华文行楷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2021-08-22T11:48:26Z</dcterms:created>
  <cp:lastPrinted>2021-08-22T11:48:26Z</cp:lastPrinted>
  <dcterms:modified xsi:type="dcterms:W3CDTF">2021-08-22T05:35:20Z</dcterms:modified>
  <cp:revision>1</cp:revision>
</cp:coreProperties>
</file>