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4"/>
  </p:notesMasterIdLst>
  <p:handoutMasterIdLst>
    <p:handoutMasterId r:id="rId5"/>
  </p:handoutMasterIdLst>
  <p:sldIdLst>
    <p:sldId id="9880" r:id="rId6"/>
    <p:sldId id="9881" r:id="rId7"/>
    <p:sldId id="9882" r:id="rId8"/>
    <p:sldId id="263" r:id="rId9"/>
    <p:sldId id="264" r:id="rId10"/>
    <p:sldId id="265" r:id="rId11"/>
    <p:sldId id="266" r:id="rId12"/>
    <p:sldId id="9886" r:id="rId13"/>
    <p:sldId id="268" r:id="rId14"/>
    <p:sldId id="269" r:id="rId15"/>
    <p:sldId id="270" r:id="rId16"/>
    <p:sldId id="9885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9887" r:id="rId32"/>
    <p:sldId id="9883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98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orient="horz" pos="2069" userDrawn="1">
          <p15:clr>
            <a:srgbClr val="A4A3A4"/>
          </p15:clr>
        </p15:guide>
        <p15:guide id="8" orient="horz" pos="3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870" y="114"/>
      </p:cViewPr>
      <p:guideLst>
        <p:guide pos="3863"/>
        <p:guide pos="1005"/>
        <p:guide pos="6698"/>
        <p:guide orient="horz" pos="845"/>
        <p:guide orient="horz" pos="2069"/>
        <p:guide orient="horz" pos="34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tags/tag2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handoutMasters/handoutMaster1.xml" Type="http://schemas.openxmlformats.org/officeDocument/2006/relationships/handout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handoutMasters/_rels/handout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3293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7739782"/>
      </p:ext>
    </p:extLst>
  </p:cSld>
  <p:clrMapOvr>
    <a:masterClrMapping/>
  </p:clrMapOvr>
  <mc:AlternateContent>
    <mc:Choice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0161400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1EF0E-C818-408F-9CCA-0BBFDD97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7488D4-7D91-48C3-BC7E-4EA44BCEA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8CFCD1-B144-47C8-A9A0-C48F3946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6B7AB2-7774-46D0-9473-044A843B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F3DF3-1C29-4FAB-B255-CB3DF0FA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4876932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80C7C-1140-4F27-AAC5-CBDAFF13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A0ABD8-BE76-4D4C-BD73-CA56309D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D70561-4409-4146-A0D1-5EE48D0E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E0ACB6-CC01-46B0-99F0-A788A78D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83DF9D-69FE-47F1-B2E1-F09E22D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4232472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19BEC4-0EE7-4872-9D6E-2D3D1AB8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20D0E5-2D5F-42BB-BD9F-8F238C8E4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FC6AC3-AD8F-45AF-ACAA-938F56789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D201AE-65E6-451F-95C5-BB49F7B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E0DE3-D382-46E6-8787-A32DF73A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835D54-A0F0-44B8-9E64-B314B3BF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123423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F9F2BA-6F17-4309-BDBD-10668D878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FD2DB8-50FC-4B24-B48D-A2AA2FA22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DCFA1-DE02-4659-B8D0-35F45B187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84DC82A-8ED7-4237-96C3-29DB50DB0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0F8016-B6B9-4258-960C-89928F2E1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49CCDC-A01A-4799-9FA1-6FB2E885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451179-D0D8-4A8D-AA65-0D34D40D2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724A1E-B8DD-462F-8CC9-FB16C42D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8536409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44E18-7C4D-4A43-BDC6-34B75048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E5AD14-9DCE-4A2E-8B78-9AE0A6E1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3B9135-2960-49A0-96DC-802961F0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E8EF97E-B365-4B74-BE2A-E97A2922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16359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481D7E-7679-4647-98F2-37C28BAF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47FF24-70F3-4ECB-985B-4C955517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3E6874-3B65-4C5E-92B6-DDA5EBFA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94861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4085D7-D561-4B4C-80A8-16307469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00C64-A315-4C4D-BBB0-AB8B84BB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9677D0-59DF-48ED-9957-F68E13C9E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582C3D-43A1-4C28-94A2-366033CD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3D44DB-FCF0-4B47-A76A-CC971F81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7C2327-04DD-494D-B217-AB6E28FD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4657892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D3624-6BCE-45AD-8014-3F85E991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BCCBFD-F421-43F4-9319-5FC267945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5AFFB9-2B60-4F28-B723-440B2AB5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C73489-35E6-4B86-9A08-E80EC635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486943-2921-4EDB-B834-DD235EA0D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37854F-7B55-4758-90BD-B208E8CF9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516198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E4D4E-A04D-459D-AF8F-4D0483F8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CE9CA8-505A-4744-8E0F-92DE8BFE0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63C71-A9B0-4207-8684-4F8D25BF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31F0BA-727B-4AF0-A357-3C8CE234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B3DFAE-623D-4B83-8B4C-FFA18FCC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221036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ACFAF6-B206-489D-9624-B9B21DF83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597D7-B330-49F0-AF93-2CBCE115D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234BC-D793-4DB3-9841-7E1281D9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348B49-BAF5-4EE6-9634-2D0DD48910EE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11425-87C8-46BD-BEBE-B1DA775A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F8810F-1A59-4DDC-A449-1D51A92D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A4DB6-3774-425B-B4C2-B7FFFB24F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805254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542546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2806322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803347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7768419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704046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6463482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9532497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2874994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388202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319695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73475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10" Target="../slideLayouts/slideLayout33.xml" Type="http://schemas.openxmlformats.org/officeDocument/2006/relationships/slideLayout"/><Relationship Id="rId11" Target="../slideLayouts/slideLayout3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5.xml" Type="http://schemas.openxmlformats.org/officeDocument/2006/relationships/slideLayout"/><Relationship Id="rId3" Target="../slideLayouts/slideLayout26.xml" Type="http://schemas.openxmlformats.org/officeDocument/2006/relationships/slideLayout"/><Relationship Id="rId4" Target="../slideLayouts/slideLayout27.xml" Type="http://schemas.openxmlformats.org/officeDocument/2006/relationships/slideLayout"/><Relationship Id="rId5" Target="../slideLayouts/slideLayout28.xml" Type="http://schemas.openxmlformats.org/officeDocument/2006/relationships/slideLayout"/><Relationship Id="rId6" Target="../slideLayouts/slideLayout29.xml" Type="http://schemas.openxmlformats.org/officeDocument/2006/relationships/slideLayout"/><Relationship Id="rId7" Target="../slideLayouts/slideLayout30.xml" Type="http://schemas.openxmlformats.org/officeDocument/2006/relationships/slideLayout"/><Relationship Id="rId8" Target="../slideLayouts/slideLayout31.xml" Type="http://schemas.openxmlformats.org/officeDocument/2006/relationships/slideLayout"/><Relationship Id="rId9" Target="../slideLayouts/slideLayout3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D693FB8-2AFE-4863-B90F-04F09A6AF76C}"/>
              </a:ext>
            </a:extLst>
          </p:cNvPr>
          <p:cNvGrpSpPr/>
          <p:nvPr userDrawn="1"/>
        </p:nvGrpSpPr>
        <p:grpSpPr>
          <a:xfrm>
            <a:off x="-109126" y="-218138"/>
            <a:ext cx="12517434" cy="7573730"/>
            <a:chOff x="-109126" y="-218138"/>
            <a:chExt cx="12517434" cy="757373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545DCF6D-D9C3-4CD2-9F39-D63331F8120B}"/>
                </a:ext>
              </a:extLst>
            </p:cNvPr>
            <p:cNvSpPr/>
            <p:nvPr/>
          </p:nvSpPr>
          <p:spPr>
            <a:xfrm rot="20970088">
              <a:off x="-109126" y="-218138"/>
              <a:ext cx="2562759" cy="691970"/>
            </a:xfrm>
            <a:custGeom>
              <a:gdLst>
                <a:gd name="connsiteX0" fmla="*/ 115997 w 2562759"/>
                <a:gd name="connsiteY0" fmla="*/ 0 h 691970"/>
                <a:gd name="connsiteX1" fmla="*/ 2562759 w 2562759"/>
                <a:gd name="connsiteY1" fmla="*/ 453415 h 691970"/>
                <a:gd name="connsiteX2" fmla="*/ 2424084 w 2562759"/>
                <a:gd name="connsiteY2" fmla="*/ 504156 h 691970"/>
                <a:gd name="connsiteX3" fmla="*/ 922136 w 2562759"/>
                <a:gd name="connsiteY3" fmla="*/ 691970 h 691970"/>
                <a:gd name="connsiteX4" fmla="*/ 95350 w 2562759"/>
                <a:gd name="connsiteY4" fmla="*/ 641578 h 691970"/>
                <a:gd name="connsiteX5" fmla="*/ 0 w 2562759"/>
                <a:gd name="connsiteY5" fmla="*/ 625954 h 6919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2759" h="691970">
                  <a:moveTo>
                    <a:pt x="115997" y="0"/>
                  </a:moveTo>
                  <a:lnTo>
                    <a:pt x="2562759" y="453415"/>
                  </a:lnTo>
                  <a:lnTo>
                    <a:pt x="2424084" y="504156"/>
                  </a:lnTo>
                  <a:cubicBezTo>
                    <a:pt x="2039702" y="620197"/>
                    <a:pt x="1508683" y="691970"/>
                    <a:pt x="922136" y="691970"/>
                  </a:cubicBezTo>
                  <a:cubicBezTo>
                    <a:pt x="628863" y="691970"/>
                    <a:pt x="349471" y="674027"/>
                    <a:pt x="95350" y="641578"/>
                  </a:cubicBezTo>
                  <a:lnTo>
                    <a:pt x="0" y="625954"/>
                  </a:lnTo>
                  <a:close/>
                </a:path>
              </a:pathLst>
            </a:custGeom>
            <a:solidFill>
              <a:srgbClr val="C8EA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EA1079A-368F-4639-A6F7-920B8A83D0BE}"/>
                </a:ext>
              </a:extLst>
            </p:cNvPr>
            <p:cNvSpPr/>
            <p:nvPr/>
          </p:nvSpPr>
          <p:spPr>
            <a:xfrm rot="20970088">
              <a:off x="7127165" y="5463005"/>
              <a:ext cx="5281143" cy="1892587"/>
            </a:xfrm>
            <a:custGeom>
              <a:gdLst>
                <a:gd name="connsiteX0" fmla="*/ 5281143 w 5281143"/>
                <a:gd name="connsiteY0" fmla="*/ 1759 h 1803623"/>
                <a:gd name="connsiteX1" fmla="*/ 4951708 w 5281143"/>
                <a:gd name="connsiteY1" fmla="*/ 1779489 h 1803623"/>
                <a:gd name="connsiteX2" fmla="*/ 4804423 w 5281143"/>
                <a:gd name="connsiteY2" fmla="*/ 1803623 h 1803623"/>
                <a:gd name="connsiteX3" fmla="*/ 6913 w 5281143"/>
                <a:gd name="connsiteY3" fmla="*/ 914585 h 1803623"/>
                <a:gd name="connsiteX4" fmla="*/ 0 w 5281143"/>
                <a:gd name="connsiteY4" fmla="*/ 873258 h 1803623"/>
                <a:gd name="connsiteX5" fmla="*/ 231001 w 5281143"/>
                <a:gd name="connsiteY5" fmla="*/ 915624 h 1803623"/>
                <a:gd name="connsiteX6" fmla="*/ 1858568 w 5281143"/>
                <a:gd name="connsiteY6" fmla="*/ 1040038 h 1803623"/>
                <a:gd name="connsiteX7" fmla="*/ 5273095 w 5281143"/>
                <a:gd name="connsiteY7" fmla="*/ 9225 h 1803623"/>
                <a:gd name="connsiteX8" fmla="*/ 5271552 w 5281143"/>
                <a:gd name="connsiteY8" fmla="*/ 0 h 18036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1143" h="1803623">
                  <a:moveTo>
                    <a:pt x="5281143" y="1759"/>
                  </a:moveTo>
                  <a:lnTo>
                    <a:pt x="4951708" y="1779489"/>
                  </a:lnTo>
                  <a:lnTo>
                    <a:pt x="4804423" y="1803623"/>
                  </a:lnTo>
                  <a:lnTo>
                    <a:pt x="6913" y="914585"/>
                  </a:lnTo>
                  <a:lnTo>
                    <a:pt x="0" y="873258"/>
                  </a:lnTo>
                  <a:lnTo>
                    <a:pt x="231001" y="915624"/>
                  </a:lnTo>
                  <a:cubicBezTo>
                    <a:pt x="714817" y="994968"/>
                    <a:pt x="1269258" y="1040038"/>
                    <a:pt x="1858568" y="1040038"/>
                  </a:cubicBezTo>
                  <a:cubicBezTo>
                    <a:pt x="3744359" y="1040038"/>
                    <a:pt x="5273094" y="578527"/>
                    <a:pt x="5273095" y="9225"/>
                  </a:cubicBezTo>
                  <a:lnTo>
                    <a:pt x="5271552" y="0"/>
                  </a:lnTo>
                  <a:close/>
                </a:path>
              </a:pathLst>
            </a:custGeom>
            <a:solidFill>
              <a:srgbClr val="79B7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val="15441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041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tags/tag4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12" Target="../tags/tag15.xml" Type="http://schemas.openxmlformats.org/officeDocument/2006/relationships/tags"/><Relationship Id="rId13" Target="../tags/tag16.xml" Type="http://schemas.openxmlformats.org/officeDocument/2006/relationships/tags"/><Relationship Id="rId14" Target="../tags/tag17.xml" Type="http://schemas.openxmlformats.org/officeDocument/2006/relationships/tags"/><Relationship Id="rId15" Target="../tags/tag18.xml" Type="http://schemas.openxmlformats.org/officeDocument/2006/relationships/tags"/><Relationship Id="rId16" Target="../tags/tag19.xml" Type="http://schemas.openxmlformats.org/officeDocument/2006/relationships/tags"/><Relationship Id="rId2" Target="../tags/tag5.xml" Type="http://schemas.openxmlformats.org/officeDocument/2006/relationships/tags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tags/tag8.xml" Type="http://schemas.openxmlformats.org/officeDocument/2006/relationships/tags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3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0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3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tags/tag20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media/image5.png" Type="http://schemas.openxmlformats.org/officeDocument/2006/relationships/image"/><Relationship Id="rId6" Target="../tags/tag3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的天空  描述已自动生成" id="17" name="图片 16">
            <a:extLst>
              <a:ext uri="{FF2B5EF4-FFF2-40B4-BE49-F238E27FC236}">
                <a16:creationId xmlns:a16="http://schemas.microsoft.com/office/drawing/2014/main" id="{B76BE976-4B90-49A2-B3E3-1DDAEFC6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91" l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descr="图片包含 游戏机  描述已自动生成" id="7" name="图片 线">
            <a:extLst>
              <a:ext uri="{FF2B5EF4-FFF2-40B4-BE49-F238E27FC236}">
                <a16:creationId xmlns:a16="http://schemas.microsoft.com/office/drawing/2014/main" id="{357FF13A-A366-4A6C-984F-94B9A618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614"/>
          <a:stretch>
            <a:fillRect/>
          </a:stretch>
        </p:blipFill>
        <p:spPr>
          <a:xfrm>
            <a:off x="-1" y="-633380"/>
            <a:ext cx="12192001" cy="7502486"/>
          </a:xfrm>
          <a:prstGeom prst="rect">
            <a:avLst/>
          </a:prstGeom>
        </p:spPr>
      </p:pic>
      <p:pic>
        <p:nvPicPr>
          <p:cNvPr descr="图片包含 建筑, 镜子, 放大镜  描述已自动生成" id="5" name="图片 4">
            <a:extLst>
              <a:ext uri="{FF2B5EF4-FFF2-40B4-BE49-F238E27FC236}">
                <a16:creationId xmlns:a16="http://schemas.microsoft.com/office/drawing/2014/main" id="{DD1ECDF2-E0DD-48F0-AF1F-41177E76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739"/>
          <a:stretch>
            <a:fillRect/>
          </a:stretch>
        </p:blipFill>
        <p:spPr>
          <a:xfrm>
            <a:off x="-722239" y="-856949"/>
            <a:ext cx="9954950" cy="8252588"/>
          </a:xfrm>
          <a:prstGeom prst="rect">
            <a:avLst/>
          </a:prstGeom>
        </p:spPr>
      </p:pic>
      <p:pic>
        <p:nvPicPr>
          <p:cNvPr descr="粉色的花朵  描述已自动生成" id="12" name="图片 心">
            <a:extLst>
              <a:ext uri="{FF2B5EF4-FFF2-40B4-BE49-F238E27FC236}">
                <a16:creationId xmlns:a16="http://schemas.microsoft.com/office/drawing/2014/main" id="{991A77A1-E9C5-42D9-823A-ED3F80D52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3614" r="16905"/>
          <a:stretch>
            <a:fillRect/>
          </a:stretch>
        </p:blipFill>
        <p:spPr>
          <a:xfrm rot="592663">
            <a:off x="-562570" y="-928907"/>
            <a:ext cx="7950835" cy="809354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E1FC34-65C2-44C7-A64B-47F0495CCBED}"/>
              </a:ext>
            </a:extLst>
          </p:cNvPr>
          <p:cNvGrpSpPr/>
          <p:nvPr/>
        </p:nvGrpSpPr>
        <p:grpSpPr>
          <a:xfrm>
            <a:off x="6313202" y="2616614"/>
            <a:ext cx="6661540" cy="4476061"/>
            <a:chOff x="4730274" y="1997612"/>
            <a:chExt cx="7233518" cy="48603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051640C-FF84-4C15-A096-1A6D359F2062}"/>
                </a:ext>
              </a:extLst>
            </p:cNvPr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DACC00E-707F-494F-B96D-0D6E84BDBE04}"/>
                </a:ext>
              </a:extLst>
            </p:cNvPr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男人, 游戏机, 笔记本, 屏幕  描述已自动生成" id="9" name="图片 8">
              <a:extLst>
                <a:ext uri="{FF2B5EF4-FFF2-40B4-BE49-F238E27FC236}">
                  <a16:creationId xmlns:a16="http://schemas.microsoft.com/office/drawing/2014/main" id="{59420759-0E70-42C6-8E77-3AFC1785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A7FD051-3AA3-4DAB-B420-9F77116EAB6C}"/>
              </a:ext>
            </a:extLst>
          </p:cNvPr>
          <p:cNvSpPr txBox="1"/>
          <p:nvPr/>
        </p:nvSpPr>
        <p:spPr>
          <a:xfrm>
            <a:off x="1479734" y="3749831"/>
            <a:ext cx="558292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教师心理健康及其维护</a:t>
            </a:r>
          </a:p>
          <a:p>
            <a:pPr algn="ctr"/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压力情绪管理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A0E23B-931F-4AD3-BE40-259CA7614733}"/>
              </a:ext>
            </a:extLst>
          </p:cNvPr>
          <p:cNvSpPr txBox="1"/>
          <p:nvPr/>
        </p:nvSpPr>
        <p:spPr>
          <a:xfrm>
            <a:off x="2828934" y="1529583"/>
            <a:ext cx="28244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MENTAL HEALTH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E4E121-A396-41AF-A9AD-2BEB396CC849}"/>
              </a:ext>
            </a:extLst>
          </p:cNvPr>
          <p:cNvSpPr txBox="1"/>
          <p:nvPr/>
        </p:nvSpPr>
        <p:spPr>
          <a:xfrm>
            <a:off x="265748" y="2089348"/>
            <a:ext cx="795083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9600">
                <a:solidFill>
                  <a:srgbClr val="FF30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心理健康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77A341-8129-4713-910C-CAFC96304042}"/>
              </a:ext>
            </a:extLst>
          </p:cNvPr>
          <p:cNvSpPr txBox="1"/>
          <p:nvPr/>
        </p:nvSpPr>
        <p:spPr>
          <a:xfrm>
            <a:off x="1264386" y="3505858"/>
            <a:ext cx="59817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 u="sng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Teachers' mental health and management of pressure emotion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3D24B6-0B9B-4929-A63F-4E6F4EE29AB2}"/>
              </a:ext>
            </a:extLst>
          </p:cNvPr>
          <p:cNvSpPr/>
          <p:nvPr/>
        </p:nvSpPr>
        <p:spPr>
          <a:xfrm>
            <a:off x="2397885" y="5280909"/>
            <a:ext cx="368656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汇报人：优页PPT   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汇报时间：2021.X.XX</a:t>
            </a:r>
          </a:p>
        </p:txBody>
      </p:sp>
      <p:sp>
        <p:nvSpPr>
          <p:cNvPr id="26" name="red-cross_291298">
            <a:extLst>
              <a:ext uri="{FF2B5EF4-FFF2-40B4-BE49-F238E27FC236}">
                <a16:creationId xmlns:a16="http://schemas.microsoft.com/office/drawing/2014/main" id="{ADB2C869-D0B6-4CF9-93ED-302AAF288C72}"/>
              </a:ext>
            </a:extLst>
          </p:cNvPr>
          <p:cNvSpPr>
            <a:spLocks noChangeAspect="1"/>
          </p:cNvSpPr>
          <p:nvPr/>
        </p:nvSpPr>
        <p:spPr bwMode="auto">
          <a:xfrm>
            <a:off x="10475517" y="397538"/>
            <a:ext cx="962815" cy="961361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722" w="607639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  <p:txBody>
          <a:bodyPr/>
          <a:lstStyle/>
          <a:p/>
        </p:txBody>
      </p:sp>
    </p:spTree>
    <p:custDataLst>
      <p:tags r:id="rId7"/>
    </p:custDataLst>
    <p:extLst>
      <p:ext uri="{BB962C8B-B14F-4D97-AF65-F5344CB8AC3E}">
        <p14:creationId val="1975736275"/>
      </p:ext>
    </p:extLst>
  </p:cSld>
  <p:clrMapOvr>
    <a:masterClrMapping/>
  </p:clrMapOvr>
  <mc:AlternateContent>
    <mc:Choice Requires="p14">
      <p:transition advTm="3000" p14:dur="10"/>
    </mc:Choice>
    <mc:Fallback>
      <p:transition advTm="300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1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4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8"/>
      <p:bldP grpId="1" spid="19"/>
      <p:bldP grpId="0" spid="21"/>
      <p:bldP grpId="1" spid="23"/>
      <p:bldP grpId="0" spid="2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教师心理健康问题的现状及表现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85201" y="1417290"/>
            <a:ext cx="19691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生理变化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5339" y="1417290"/>
            <a:ext cx="19691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行为反应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49104" y="1417290"/>
            <a:ext cx="196913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认知变化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8870D25-92A4-4F90-BA78-99B050ACD6BE}"/>
              </a:ext>
            </a:extLst>
          </p:cNvPr>
          <p:cNvGrpSpPr/>
          <p:nvPr/>
        </p:nvGrpSpPr>
        <p:grpSpPr>
          <a:xfrm>
            <a:off x="1589730" y="1908219"/>
            <a:ext cx="2828294" cy="3736720"/>
            <a:chOff x="1589730" y="1908219"/>
            <a:chExt cx="2828294" cy="3736720"/>
          </a:xfrm>
        </p:grpSpPr>
        <p:sp>
          <p:nvSpPr>
            <p:cNvPr id="2" name="文本框 1"/>
            <p:cNvSpPr txBox="1"/>
            <p:nvPr/>
          </p:nvSpPr>
          <p:spPr>
            <a:xfrm>
              <a:off x="1604028" y="1983680"/>
              <a:ext cx="2813996" cy="332841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呼吸急促、心跳加速、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瞳孔扩大紧张性头痛、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警觉性提高频尿、冒汗、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口干舌燥、肠胃不适、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消化系统紊乱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皮肤问题 肌肉紧张 、背痛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血压(血糖)升高 睡眠失调 </a:t>
              </a:r>
            </a:p>
            <a:p>
              <a:pPr>
                <a:spcBef>
                  <a:spcPct val="40000"/>
                </a:spcBef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疲劳感、全身无力、倦怠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548751A-8EDB-4D4A-811A-4344316F0489}"/>
                </a:ext>
              </a:extLst>
            </p:cNvPr>
            <p:cNvSpPr/>
            <p:nvPr/>
          </p:nvSpPr>
          <p:spPr>
            <a:xfrm>
              <a:off x="1589730" y="1908219"/>
              <a:ext cx="2813996" cy="337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A88AC5C-6CD8-42F2-ABBB-4F6D19E70852}"/>
              </a:ext>
            </a:extLst>
          </p:cNvPr>
          <p:cNvGrpSpPr/>
          <p:nvPr/>
        </p:nvGrpSpPr>
        <p:grpSpPr>
          <a:xfrm>
            <a:off x="4691624" y="1908219"/>
            <a:ext cx="2813996" cy="3388472"/>
            <a:chOff x="4691624" y="1908219"/>
            <a:chExt cx="2813996" cy="3388472"/>
          </a:xfrm>
        </p:grpSpPr>
        <p:sp>
          <p:nvSpPr>
            <p:cNvPr id="16" name="文本框 15"/>
            <p:cNvSpPr txBox="1"/>
            <p:nvPr/>
          </p:nvSpPr>
          <p:spPr>
            <a:xfrm>
              <a:off x="4965102" y="1924614"/>
              <a:ext cx="2540518" cy="3383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药物滥用饮食失调 、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食欲异常烟酒过量 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搓手抖脚、坐立不安、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强迫行为说话滔滔不绝、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说话急促工作效率下降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比平时更容易出事故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社会退缩、精神恍惚</a:t>
              </a:r>
            </a:p>
            <a:p>
              <a:pPr>
                <a:lnSpc>
                  <a:spcPct val="1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富有攻击性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DC670EA-1707-4321-8845-09542E3A1142}"/>
                </a:ext>
              </a:extLst>
            </p:cNvPr>
            <p:cNvSpPr/>
            <p:nvPr/>
          </p:nvSpPr>
          <p:spPr>
            <a:xfrm>
              <a:off x="4691624" y="1908219"/>
              <a:ext cx="2813996" cy="337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B037D03-47A7-46E8-AA5F-008EE693A111}"/>
              </a:ext>
            </a:extLst>
          </p:cNvPr>
          <p:cNvGrpSpPr/>
          <p:nvPr/>
        </p:nvGrpSpPr>
        <p:grpSpPr>
          <a:xfrm>
            <a:off x="7793517" y="1908219"/>
            <a:ext cx="2974237" cy="3856164"/>
            <a:chOff x="7793517" y="1908219"/>
            <a:chExt cx="2974237" cy="3856164"/>
          </a:xfrm>
        </p:grpSpPr>
        <p:sp>
          <p:nvSpPr>
            <p:cNvPr id="20" name="文本框 19"/>
            <p:cNvSpPr txBox="1"/>
            <p:nvPr/>
          </p:nvSpPr>
          <p:spPr>
            <a:xfrm>
              <a:off x="8022029" y="1924614"/>
              <a:ext cx="2745724" cy="3383281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注意力难以集中 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记忆力衰退 、健忘、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丢三落四判断力减弱、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无法清楚思考钻牛角尖、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遇事迟疑不决</a:t>
              </a:r>
            </a:p>
            <a:p>
              <a:pPr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丧失自信 夸大的压力感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081599-570F-46F6-9C1C-DCDE0E95A6D2}"/>
                </a:ext>
              </a:extLst>
            </p:cNvPr>
            <p:cNvSpPr/>
            <p:nvPr/>
          </p:nvSpPr>
          <p:spPr>
            <a:xfrm>
              <a:off x="7793517" y="1908219"/>
              <a:ext cx="2813996" cy="33720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3"/>
      <p:bldP grpId="2" spid="14"/>
      <p:bldP grpId="2" spid="1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教师心理健康问题的现状及表现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2099296" y="2287061"/>
            <a:ext cx="4195178" cy="33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焦虑、紧张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抑郁 、缺乏生活情趣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沮丧、情绪低落 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无助感 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情绪的波动 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生气、易怒、敌意、莫名其妙地发火 </a:t>
            </a:r>
          </a:p>
        </p:txBody>
      </p:sp>
      <p:pic>
        <p:nvPicPr>
          <p:cNvPr descr="卡通人物  描述已自动生成" id="4" name="图片 3">
            <a:extLst>
              <a:ext uri="{FF2B5EF4-FFF2-40B4-BE49-F238E27FC236}">
                <a16:creationId xmlns:a16="http://schemas.microsoft.com/office/drawing/2014/main" id="{91ABD23D-E365-41B5-BC03-C598C91A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72473" y="1959415"/>
            <a:ext cx="6066050" cy="555928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C6C3DEBB-044B-461B-A49C-BF01561A40A2}"/>
              </a:ext>
            </a:extLst>
          </p:cNvPr>
          <p:cNvGrpSpPr/>
          <p:nvPr/>
        </p:nvGrpSpPr>
        <p:grpSpPr>
          <a:xfrm>
            <a:off x="1854164" y="1759360"/>
            <a:ext cx="2960687" cy="513393"/>
            <a:chOff x="1854164" y="1759360"/>
            <a:chExt cx="2960687" cy="513393"/>
          </a:xfrm>
        </p:grpSpPr>
        <p:sp>
          <p:nvSpPr>
            <p:cNvPr id="3" name="文本框 2"/>
            <p:cNvSpPr txBox="1"/>
            <p:nvPr/>
          </p:nvSpPr>
          <p:spPr>
            <a:xfrm>
              <a:off x="2382831" y="1759361"/>
              <a:ext cx="195643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情绪变化</a:t>
              </a: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0AD9E3C-A0F7-48DB-A9DD-C3DDB94DF397}"/>
                </a:ext>
              </a:extLst>
            </p:cNvPr>
            <p:cNvSpPr/>
            <p:nvPr/>
          </p:nvSpPr>
          <p:spPr>
            <a:xfrm>
              <a:off x="1854164" y="2171149"/>
              <a:ext cx="2960687" cy="101604"/>
            </a:xfrm>
            <a:custGeom>
              <a:gdLst>
                <a:gd fmla="*/ 809181 w 4015349" name="connsiteX0"/>
                <a:gd fmla="*/ 0 h 221321" name="connsiteY0"/>
                <a:gd fmla="*/ 3214368 w 4015349" name="connsiteX1"/>
                <a:gd fmla="*/ 0 h 221321" name="connsiteY1"/>
                <a:gd fmla="*/ 4015349 w 4015349" name="connsiteX2"/>
                <a:gd fmla="*/ 219078 h 221321" name="connsiteY2"/>
                <a:gd fmla="*/ 4015349 w 4015349" name="connsiteX3"/>
                <a:gd fmla="*/ 221321 h 221321" name="connsiteY3"/>
                <a:gd fmla="*/ 0 w 4015349" name="connsiteX4"/>
                <a:gd fmla="*/ 221321 h 2213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1320" w="4015349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75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1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的天空  描述已自动生成" id="17" name="图片 16">
            <a:extLst>
              <a:ext uri="{FF2B5EF4-FFF2-40B4-BE49-F238E27FC236}">
                <a16:creationId xmlns:a16="http://schemas.microsoft.com/office/drawing/2014/main" id="{B76BE976-4B90-49A2-B3E3-1DDAEFC6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91" l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descr="图片包含 游戏机  描述已自动生成" id="7" name="图片 线">
            <a:extLst>
              <a:ext uri="{FF2B5EF4-FFF2-40B4-BE49-F238E27FC236}">
                <a16:creationId xmlns:a16="http://schemas.microsoft.com/office/drawing/2014/main" id="{357FF13A-A366-4A6C-984F-94B9A618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8322" t="1"/>
          <a:stretch>
            <a:fillRect/>
          </a:stretch>
        </p:blipFill>
        <p:spPr>
          <a:xfrm>
            <a:off x="-1" y="-633380"/>
            <a:ext cx="12192001" cy="4214780"/>
          </a:xfrm>
          <a:prstGeom prst="rect">
            <a:avLst/>
          </a:prstGeom>
        </p:spPr>
      </p:pic>
      <p:pic>
        <p:nvPicPr>
          <p:cNvPr descr="图片包含 建筑, 镜子, 放大镜  描述已自动生成" id="5" name="图片 4">
            <a:extLst>
              <a:ext uri="{FF2B5EF4-FFF2-40B4-BE49-F238E27FC236}">
                <a16:creationId xmlns:a16="http://schemas.microsoft.com/office/drawing/2014/main" id="{DD1ECDF2-E0DD-48F0-AF1F-41177E76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739"/>
          <a:stretch>
            <a:fillRect/>
          </a:stretch>
        </p:blipFill>
        <p:spPr>
          <a:xfrm>
            <a:off x="2034516" y="65093"/>
            <a:ext cx="3280434" cy="271945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E1FC34-65C2-44C7-A64B-47F0495CCBED}"/>
              </a:ext>
            </a:extLst>
          </p:cNvPr>
          <p:cNvGrpSpPr/>
          <p:nvPr/>
        </p:nvGrpSpPr>
        <p:grpSpPr>
          <a:xfrm>
            <a:off x="6259711" y="2529503"/>
            <a:ext cx="6661540" cy="4476061"/>
            <a:chOff x="4730274" y="1997612"/>
            <a:chExt cx="7233518" cy="48603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051640C-FF84-4C15-A096-1A6D359F2062}"/>
                </a:ext>
              </a:extLst>
            </p:cNvPr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DACC00E-707F-494F-B96D-0D6E84BDBE04}"/>
                </a:ext>
              </a:extLst>
            </p:cNvPr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男人, 游戏机, 笔记本, 屏幕  描述已自动生成" id="9" name="图片 8">
              <a:extLst>
                <a:ext uri="{FF2B5EF4-FFF2-40B4-BE49-F238E27FC236}">
                  <a16:creationId xmlns:a16="http://schemas.microsoft.com/office/drawing/2014/main" id="{59420759-0E70-42C6-8E77-3AFC1785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4E4E121-A396-41AF-A9AD-2BEB396CC849}"/>
              </a:ext>
            </a:extLst>
          </p:cNvPr>
          <p:cNvSpPr txBox="1"/>
          <p:nvPr/>
        </p:nvSpPr>
        <p:spPr>
          <a:xfrm>
            <a:off x="2669303" y="736921"/>
            <a:ext cx="21310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rgbClr val="FF30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03</a:t>
            </a:r>
          </a:p>
        </p:txBody>
      </p:sp>
      <p:sp>
        <p:nvSpPr>
          <p:cNvPr id="26" name="red-cross_291298">
            <a:extLst>
              <a:ext uri="{FF2B5EF4-FFF2-40B4-BE49-F238E27FC236}">
                <a16:creationId xmlns:a16="http://schemas.microsoft.com/office/drawing/2014/main" id="{ADB2C869-D0B6-4CF9-93ED-302AAF288C72}"/>
              </a:ext>
            </a:extLst>
          </p:cNvPr>
          <p:cNvSpPr>
            <a:spLocks noChangeAspect="1"/>
          </p:cNvSpPr>
          <p:nvPr/>
        </p:nvSpPr>
        <p:spPr bwMode="auto">
          <a:xfrm>
            <a:off x="2622620" y="5184918"/>
            <a:ext cx="1495180" cy="1492922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722" w="607639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  <p:txBody>
          <a:bodyPr/>
          <a:lstStyle/>
          <a:p/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233650-CA01-4C76-9776-F986D62E5802}"/>
              </a:ext>
            </a:extLst>
          </p:cNvPr>
          <p:cNvSpPr txBox="1"/>
          <p:nvPr/>
        </p:nvSpPr>
        <p:spPr>
          <a:xfrm>
            <a:off x="92532" y="2917276"/>
            <a:ext cx="824039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95AC82-8045-41EE-91E2-3D3ADBB98123}"/>
              </a:ext>
            </a:extLst>
          </p:cNvPr>
          <p:cNvSpPr txBox="1"/>
          <p:nvPr/>
        </p:nvSpPr>
        <p:spPr>
          <a:xfrm>
            <a:off x="958602" y="3514072"/>
            <a:ext cx="650825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Teachers' mental health and management of pressure emotion</a:t>
            </a:r>
          </a:p>
        </p:txBody>
      </p:sp>
      <p:pic>
        <p:nvPicPr>
          <p:cNvPr descr="图片包含 游戏机  描述已自动生成" id="24" name="图片 线">
            <a:extLst>
              <a:ext uri="{FF2B5EF4-FFF2-40B4-BE49-F238E27FC236}">
                <a16:creationId xmlns:a16="http://schemas.microsoft.com/office/drawing/2014/main" id="{AEDFDED2-2DF2-4A64-AD9E-6868E507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614" l="16831" r="57656" t="32155"/>
          <a:stretch>
            <a:fillRect/>
          </a:stretch>
        </p:blipFill>
        <p:spPr>
          <a:xfrm>
            <a:off x="-3" y="-147565"/>
            <a:ext cx="3110512" cy="3224060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1475413765"/>
      </p:ext>
    </p:extLst>
  </p:cSld>
  <p:clrMapOvr>
    <a:masterClrMapping/>
  </p:clrMapOvr>
  <mc:AlternateContent>
    <mc:Choice Requires="p14">
      <p:transition advTm="3000" p14:dur="800" spd="slow">
        <p:circle/>
      </p:transition>
    </mc:Choice>
    <mc:Fallback>
      <p:transition advTm="3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0"/>
      <p:bldP grpId="1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614224" y="1841659"/>
            <a:ext cx="913322" cy="70104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要求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7763808" y="1835724"/>
            <a:ext cx="1058634" cy="70104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承受力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2898912" y="3172907"/>
            <a:ext cx="1628634" cy="70104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压力的来源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7763809" y="3236738"/>
            <a:ext cx="1574778" cy="70104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压力的反应</a:t>
            </a: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2898912" y="4504155"/>
            <a:ext cx="1628634" cy="70104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原因的管理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7763808" y="4498220"/>
            <a:ext cx="1550065" cy="70104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反应的管理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37728A0-ED69-49F3-80B4-AD282BF0DDFE}"/>
              </a:ext>
            </a:extLst>
          </p:cNvPr>
          <p:cNvGrpSpPr/>
          <p:nvPr/>
        </p:nvGrpSpPr>
        <p:grpSpPr>
          <a:xfrm>
            <a:off x="4580964" y="1961416"/>
            <a:ext cx="3243824" cy="3205630"/>
            <a:chOff x="1148606" y="2261968"/>
            <a:chExt cx="3199210" cy="3161542"/>
          </a:xfrm>
          <a:solidFill>
            <a:schemeClr val="accent2"/>
          </a:solidFill>
        </p:grpSpPr>
        <p:sp>
          <p:nvSpPr>
            <p:cNvPr id="19" name="MH_Other_1">
              <a:extLst>
                <a:ext uri="{FF2B5EF4-FFF2-40B4-BE49-F238E27FC236}">
                  <a16:creationId xmlns:a16="http://schemas.microsoft.com/office/drawing/2014/main" id="{D95C6BF3-E869-4E1B-B404-A21FEC75DE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343229" y="3904833"/>
              <a:ext cx="1051322" cy="1516856"/>
            </a:xfrm>
            <a:custGeom>
              <a:gdLst>
                <a:gd fmla="*/ 2147483646 w 399" name="T0"/>
                <a:gd fmla="*/ 2147483646 h 575" name="T1"/>
                <a:gd fmla="*/ 2147483646 w 399" name="T2"/>
                <a:gd fmla="*/ 2147483646 h 575" name="T3"/>
                <a:gd fmla="*/ 2147483646 w 399" name="T4"/>
                <a:gd fmla="*/ 2147483646 h 575" name="T5"/>
                <a:gd fmla="*/ 2147483646 w 399" name="T6"/>
                <a:gd fmla="*/ 2147483646 h 575" name="T7"/>
                <a:gd fmla="*/ 2147483646 w 399" name="T8"/>
                <a:gd fmla="*/ 2147483646 h 575" name="T9"/>
                <a:gd fmla="*/ 2147483646 w 399" name="T10"/>
                <a:gd fmla="*/ 2147483646 h 575" name="T11"/>
                <a:gd fmla="*/ 2147483646 w 399" name="T12"/>
                <a:gd fmla="*/ 2147483646 h 575" name="T13"/>
                <a:gd fmla="*/ 2147483646 w 399" name="T14"/>
                <a:gd fmla="*/ 2147483646 h 575" name="T15"/>
                <a:gd fmla="*/ 2147483646 w 399" name="T16"/>
                <a:gd fmla="*/ 2147483646 h 575" name="T17"/>
                <a:gd fmla="*/ 2147483646 w 399" name="T18"/>
                <a:gd fmla="*/ 2147483646 h 575" name="T19"/>
                <a:gd fmla="*/ 2147483646 w 399" name="T20"/>
                <a:gd fmla="*/ 2147483646 h 575" name="T21"/>
                <a:gd fmla="*/ 2147483646 w 399" name="T22"/>
                <a:gd fmla="*/ 2147483646 h 575" name="T23"/>
                <a:gd fmla="*/ 2147483646 w 399" name="T24"/>
                <a:gd fmla="*/ 2147483646 h 575" name="T25"/>
                <a:gd fmla="*/ 2147483646 w 399" name="T26"/>
                <a:gd fmla="*/ 2147483646 h 575" name="T27"/>
                <a:gd fmla="*/ 2147483646 w 399" name="T28"/>
                <a:gd fmla="*/ 2147483646 h 575" name="T29"/>
                <a:gd fmla="*/ 2147483646 w 399" name="T30"/>
                <a:gd fmla="*/ 2147483646 h 575" name="T31"/>
                <a:gd fmla="*/ 2147483646 w 399" name="T32"/>
                <a:gd fmla="*/ 2147483646 h 575" name="T33"/>
                <a:gd fmla="*/ 2147483646 w 399" name="T34"/>
                <a:gd fmla="*/ 2147483646 h 575" name="T35"/>
                <a:gd fmla="*/ 2147483646 w 399" name="T36"/>
                <a:gd fmla="*/ 2147483646 h 575" name="T37"/>
                <a:gd fmla="*/ 2147483646 w 399" name="T38"/>
                <a:gd fmla="*/ 2147483646 h 575" name="T39"/>
                <a:gd fmla="*/ 2147483646 w 399" name="T40"/>
                <a:gd fmla="*/ 2147483646 h 575" name="T41"/>
                <a:gd fmla="*/ 2147483646 w 399" name="T42"/>
                <a:gd fmla="*/ 2147483646 h 575" name="T43"/>
                <a:gd fmla="*/ 2147483646 w 399" name="T44"/>
                <a:gd fmla="*/ 2147483646 h 575" name="T45"/>
                <a:gd fmla="*/ 2147483646 w 399" name="T46"/>
                <a:gd fmla="*/ 2147483646 h 575" name="T47"/>
                <a:gd fmla="*/ 2147483646 w 399" name="T48"/>
                <a:gd fmla="*/ 2147483646 h 575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b" l="0" r="r" t="0"/>
              <a:pathLst>
                <a:path h="575" w="399">
                  <a:moveTo>
                    <a:pt x="370" y="239"/>
                  </a:moveTo>
                  <a:cubicBezTo>
                    <a:pt x="359" y="211"/>
                    <a:pt x="344" y="184"/>
                    <a:pt x="325" y="160"/>
                  </a:cubicBezTo>
                  <a:cubicBezTo>
                    <a:pt x="315" y="148"/>
                    <a:pt x="304" y="137"/>
                    <a:pt x="292" y="127"/>
                  </a:cubicBezTo>
                  <a:cubicBezTo>
                    <a:pt x="289" y="125"/>
                    <a:pt x="286" y="122"/>
                    <a:pt x="283" y="120"/>
                  </a:cubicBezTo>
                  <a:cubicBezTo>
                    <a:pt x="280" y="117"/>
                    <a:pt x="277" y="115"/>
                    <a:pt x="274" y="113"/>
                  </a:cubicBezTo>
                  <a:cubicBezTo>
                    <a:pt x="268" y="108"/>
                    <a:pt x="262" y="104"/>
                    <a:pt x="255" y="100"/>
                  </a:cubicBezTo>
                  <a:cubicBezTo>
                    <a:pt x="229" y="83"/>
                    <a:pt x="201" y="70"/>
                    <a:pt x="171" y="61"/>
                  </a:cubicBezTo>
                  <a:cubicBezTo>
                    <a:pt x="157" y="57"/>
                    <a:pt x="143" y="54"/>
                    <a:pt x="129" y="52"/>
                  </a:cubicBezTo>
                  <a:cubicBezTo>
                    <a:pt x="123" y="28"/>
                    <a:pt x="103" y="9"/>
                    <a:pt x="77" y="5"/>
                  </a:cubicBezTo>
                  <a:cubicBezTo>
                    <a:pt x="42" y="0"/>
                    <a:pt x="10" y="24"/>
                    <a:pt x="5" y="58"/>
                  </a:cubicBezTo>
                  <a:cubicBezTo>
                    <a:pt x="0" y="93"/>
                    <a:pt x="24" y="125"/>
                    <a:pt x="58" y="130"/>
                  </a:cubicBezTo>
                  <a:cubicBezTo>
                    <a:pt x="89" y="134"/>
                    <a:pt x="117" y="117"/>
                    <a:pt x="127" y="89"/>
                  </a:cubicBezTo>
                  <a:cubicBezTo>
                    <a:pt x="139" y="90"/>
                    <a:pt x="150" y="92"/>
                    <a:pt x="162" y="95"/>
                  </a:cubicBezTo>
                  <a:cubicBezTo>
                    <a:pt x="189" y="101"/>
                    <a:pt x="215" y="111"/>
                    <a:pt x="240" y="125"/>
                  </a:cubicBezTo>
                  <a:cubicBezTo>
                    <a:pt x="246" y="129"/>
                    <a:pt x="252" y="132"/>
                    <a:pt x="258" y="136"/>
                  </a:cubicBezTo>
                  <a:cubicBezTo>
                    <a:pt x="261" y="138"/>
                    <a:pt x="264" y="140"/>
                    <a:pt x="266" y="142"/>
                  </a:cubicBezTo>
                  <a:cubicBezTo>
                    <a:pt x="269" y="144"/>
                    <a:pt x="272" y="146"/>
                    <a:pt x="275" y="148"/>
                  </a:cubicBezTo>
                  <a:cubicBezTo>
                    <a:pt x="286" y="157"/>
                    <a:pt x="296" y="166"/>
                    <a:pt x="306" y="177"/>
                  </a:cubicBezTo>
                  <a:cubicBezTo>
                    <a:pt x="325" y="197"/>
                    <a:pt x="340" y="221"/>
                    <a:pt x="352" y="247"/>
                  </a:cubicBezTo>
                  <a:cubicBezTo>
                    <a:pt x="376" y="299"/>
                    <a:pt x="385" y="358"/>
                    <a:pt x="380" y="416"/>
                  </a:cubicBezTo>
                  <a:cubicBezTo>
                    <a:pt x="378" y="445"/>
                    <a:pt x="371" y="473"/>
                    <a:pt x="361" y="500"/>
                  </a:cubicBezTo>
                  <a:cubicBezTo>
                    <a:pt x="350" y="528"/>
                    <a:pt x="335" y="553"/>
                    <a:pt x="316" y="575"/>
                  </a:cubicBezTo>
                  <a:cubicBezTo>
                    <a:pt x="337" y="555"/>
                    <a:pt x="353" y="529"/>
                    <a:pt x="365" y="502"/>
                  </a:cubicBezTo>
                  <a:cubicBezTo>
                    <a:pt x="378" y="475"/>
                    <a:pt x="386" y="446"/>
                    <a:pt x="390" y="417"/>
                  </a:cubicBezTo>
                  <a:cubicBezTo>
                    <a:pt x="399" y="358"/>
                    <a:pt x="392" y="296"/>
                    <a:pt x="370" y="2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20" name="MH_Other_2">
              <a:extLst>
                <a:ext uri="{FF2B5EF4-FFF2-40B4-BE49-F238E27FC236}">
                  <a16:creationId xmlns:a16="http://schemas.microsoft.com/office/drawing/2014/main" id="{58549751-C6D8-4D0D-A985-45BD9F2BA583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04612" y="396583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lang="en-US" sz="1400">
                <a:latin typeface="+mn-lt"/>
                <a:ea typeface="+mn-ea"/>
                <a:cs typeface="+mn-ea"/>
                <a:sym charset="-122" panose="02010600000101010101" pitchFamily="2" typeface="汉仪超粗宋简"/>
              </a:endParaRPr>
            </a:p>
          </p:txBody>
        </p:sp>
        <p:sp>
          <p:nvSpPr>
            <p:cNvPr id="21" name="MH_Other_5">
              <a:extLst>
                <a:ext uri="{FF2B5EF4-FFF2-40B4-BE49-F238E27FC236}">
                  <a16:creationId xmlns:a16="http://schemas.microsoft.com/office/drawing/2014/main" id="{9527D554-BE70-4EFA-9A76-B70CFFE07BF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1643374" y="3021389"/>
              <a:ext cx="831056" cy="2396728"/>
            </a:xfrm>
            <a:custGeom>
              <a:gdLst>
                <a:gd fmla="*/ 2147483646 w 315" name="T0"/>
                <a:gd fmla="*/ 2147483646 h 909" name="T1"/>
                <a:gd fmla="*/ 2147483646 w 315" name="T2"/>
                <a:gd fmla="*/ 2147483646 h 909" name="T3"/>
                <a:gd fmla="*/ 2147483646 w 315" name="T4"/>
                <a:gd fmla="*/ 2147483646 h 909" name="T5"/>
                <a:gd fmla="*/ 2147483646 w 315" name="T6"/>
                <a:gd fmla="*/ 2147483646 h 909" name="T7"/>
                <a:gd fmla="*/ 2147483646 w 315" name="T8"/>
                <a:gd fmla="*/ 2147483646 h 909" name="T9"/>
                <a:gd fmla="*/ 2147483646 w 315" name="T10"/>
                <a:gd fmla="*/ 2147483646 h 909" name="T11"/>
                <a:gd fmla="*/ 2147483646 w 315" name="T12"/>
                <a:gd fmla="*/ 2147483646 h 909" name="T13"/>
                <a:gd fmla="*/ 2147483646 w 315" name="T14"/>
                <a:gd fmla="*/ 2147483646 h 909" name="T15"/>
                <a:gd fmla="*/ 2004620241 w 315" name="T16"/>
                <a:gd fmla="*/ 2076330864 h 909" name="T17"/>
                <a:gd fmla="*/ 1509651933 w 315" name="T18"/>
                <a:gd fmla="*/ 1310067032 h 909" name="T19"/>
                <a:gd fmla="*/ 1447782653 w 315" name="T20"/>
                <a:gd fmla="*/ 346053386 h 909" name="T21"/>
                <a:gd fmla="*/ 346479223 w 315" name="T22"/>
                <a:gd fmla="*/ 284260524 h 909" name="T23"/>
                <a:gd fmla="*/ 284606425 w 315" name="T24"/>
                <a:gd fmla="*/ 1384220576 h 909" name="T25"/>
                <a:gd fmla="*/ 1126053957 w 315" name="T26"/>
                <a:gd fmla="*/ 1606684723 h 909" name="T27"/>
                <a:gd fmla="*/ 2147483646 w 315" name="T28"/>
                <a:gd fmla="*/ 2147483646 h 909" name="T29"/>
                <a:gd fmla="*/ 2147483646 w 315" name="T30"/>
                <a:gd fmla="*/ 2147483646 h 909" name="T31"/>
                <a:gd fmla="*/ 2147483646 w 315" name="T32"/>
                <a:gd fmla="*/ 2147483646 h 909" name="T33"/>
                <a:gd fmla="*/ 2147483646 w 315" name="T34"/>
                <a:gd fmla="*/ 2147483646 h 909" name="T35"/>
                <a:gd fmla="*/ 2147483646 w 315" name="T36"/>
                <a:gd fmla="*/ 2147483646 h 909" name="T37"/>
                <a:gd fmla="*/ 2147483646 w 315" name="T38"/>
                <a:gd fmla="*/ 2147483646 h 909" name="T39"/>
                <a:gd fmla="*/ 2147483646 w 315" name="T40"/>
                <a:gd fmla="*/ 2147483646 h 909" name="T41"/>
                <a:gd fmla="*/ 2147483646 w 315" name="T42"/>
                <a:gd fmla="*/ 2147483646 h 909" name="T43"/>
                <a:gd fmla="*/ 2147483646 w 315" name="T44"/>
                <a:gd fmla="*/ 2147483646 h 909" name="T45"/>
                <a:gd fmla="*/ 2147483646 w 315" name="T46"/>
                <a:gd fmla="*/ 2147483646 h 909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b="b" l="0" r="r" t="0"/>
              <a:pathLst>
                <a:path h="909" w="315">
                  <a:moveTo>
                    <a:pt x="312" y="691"/>
                  </a:moveTo>
                  <a:cubicBezTo>
                    <a:pt x="310" y="655"/>
                    <a:pt x="307" y="619"/>
                    <a:pt x="302" y="582"/>
                  </a:cubicBezTo>
                  <a:cubicBezTo>
                    <a:pt x="300" y="564"/>
                    <a:pt x="297" y="546"/>
                    <a:pt x="294" y="528"/>
                  </a:cubicBezTo>
                  <a:cubicBezTo>
                    <a:pt x="291" y="510"/>
                    <a:pt x="288" y="492"/>
                    <a:pt x="284" y="474"/>
                  </a:cubicBezTo>
                  <a:cubicBezTo>
                    <a:pt x="280" y="456"/>
                    <a:pt x="276" y="438"/>
                    <a:pt x="271" y="421"/>
                  </a:cubicBezTo>
                  <a:cubicBezTo>
                    <a:pt x="265" y="403"/>
                    <a:pt x="259" y="385"/>
                    <a:pt x="253" y="368"/>
                  </a:cubicBezTo>
                  <a:cubicBezTo>
                    <a:pt x="246" y="351"/>
                    <a:pt x="239" y="334"/>
                    <a:pt x="232" y="317"/>
                  </a:cubicBezTo>
                  <a:cubicBezTo>
                    <a:pt x="225" y="301"/>
                    <a:pt x="218" y="284"/>
                    <a:pt x="210" y="267"/>
                  </a:cubicBezTo>
                  <a:cubicBezTo>
                    <a:pt x="196" y="234"/>
                    <a:pt x="180" y="200"/>
                    <a:pt x="162" y="168"/>
                  </a:cubicBezTo>
                  <a:cubicBezTo>
                    <a:pt x="150" y="147"/>
                    <a:pt x="136" y="126"/>
                    <a:pt x="122" y="106"/>
                  </a:cubicBezTo>
                  <a:cubicBezTo>
                    <a:pt x="138" y="83"/>
                    <a:pt x="137" y="51"/>
                    <a:pt x="117" y="28"/>
                  </a:cubicBezTo>
                  <a:cubicBezTo>
                    <a:pt x="94" y="2"/>
                    <a:pt x="54" y="0"/>
                    <a:pt x="28" y="23"/>
                  </a:cubicBezTo>
                  <a:cubicBezTo>
                    <a:pt x="2" y="46"/>
                    <a:pt x="0" y="86"/>
                    <a:pt x="23" y="112"/>
                  </a:cubicBezTo>
                  <a:cubicBezTo>
                    <a:pt x="41" y="132"/>
                    <a:pt x="68" y="138"/>
                    <a:pt x="91" y="130"/>
                  </a:cubicBezTo>
                  <a:cubicBezTo>
                    <a:pt x="128" y="175"/>
                    <a:pt x="157" y="227"/>
                    <a:pt x="183" y="280"/>
                  </a:cubicBezTo>
                  <a:cubicBezTo>
                    <a:pt x="191" y="296"/>
                    <a:pt x="199" y="312"/>
                    <a:pt x="207" y="329"/>
                  </a:cubicBezTo>
                  <a:cubicBezTo>
                    <a:pt x="215" y="345"/>
                    <a:pt x="222" y="361"/>
                    <a:pt x="229" y="378"/>
                  </a:cubicBezTo>
                  <a:cubicBezTo>
                    <a:pt x="237" y="394"/>
                    <a:pt x="244" y="411"/>
                    <a:pt x="249" y="428"/>
                  </a:cubicBezTo>
                  <a:cubicBezTo>
                    <a:pt x="255" y="444"/>
                    <a:pt x="260" y="462"/>
                    <a:pt x="265" y="479"/>
                  </a:cubicBezTo>
                  <a:cubicBezTo>
                    <a:pt x="269" y="496"/>
                    <a:pt x="273" y="514"/>
                    <a:pt x="277" y="532"/>
                  </a:cubicBezTo>
                  <a:cubicBezTo>
                    <a:pt x="281" y="549"/>
                    <a:pt x="284" y="567"/>
                    <a:pt x="288" y="585"/>
                  </a:cubicBezTo>
                  <a:cubicBezTo>
                    <a:pt x="294" y="620"/>
                    <a:pt x="298" y="656"/>
                    <a:pt x="302" y="692"/>
                  </a:cubicBezTo>
                  <a:cubicBezTo>
                    <a:pt x="308" y="764"/>
                    <a:pt x="308" y="837"/>
                    <a:pt x="302" y="909"/>
                  </a:cubicBezTo>
                  <a:cubicBezTo>
                    <a:pt x="311" y="837"/>
                    <a:pt x="315" y="764"/>
                    <a:pt x="312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22" name="MH_Other_6">
              <a:extLst>
                <a:ext uri="{FF2B5EF4-FFF2-40B4-BE49-F238E27FC236}">
                  <a16:creationId xmlns:a16="http://schemas.microsoft.com/office/drawing/2014/main" id="{E3D62AB4-CCEA-4261-BEB5-90B8325BAB38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714295" y="308623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b="1" lang="en-US" sz="105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7">
              <a:extLst>
                <a:ext uri="{FF2B5EF4-FFF2-40B4-BE49-F238E27FC236}">
                  <a16:creationId xmlns:a16="http://schemas.microsoft.com/office/drawing/2014/main" id="{EE1A0E46-E40E-4BD6-95FB-76D982C37FA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062367" y="2743973"/>
              <a:ext cx="544115" cy="2677716"/>
            </a:xfrm>
            <a:custGeom>
              <a:gdLst>
                <a:gd fmla="*/ 2147483646 w 206" name="T0"/>
                <a:gd fmla="*/ 2147483646 h 1015" name="T1"/>
                <a:gd fmla="*/ 1860440976 w 206" name="T2"/>
                <a:gd fmla="*/ 2147483646 h 1015" name="T3"/>
                <a:gd fmla="*/ 1327116465 w 206" name="T4"/>
                <a:gd fmla="*/ 1534249486 h 1015" name="T5"/>
                <a:gd fmla="*/ 1612384292 w 206" name="T6"/>
                <a:gd fmla="*/ 593902459 h 1015" name="T7"/>
                <a:gd fmla="*/ 607743277 w 206" name="T8"/>
                <a:gd fmla="*/ 148474735 h 1015" name="T9"/>
                <a:gd fmla="*/ 161237725 w 206" name="T10"/>
                <a:gd fmla="*/ 1163059129 h 1015" name="T11"/>
                <a:gd fmla="*/ 868207197 w 206" name="T12"/>
                <a:gd fmla="*/ 1657978432 h 1015" name="T13"/>
                <a:gd fmla="*/ 1500757904 w 206" name="T14"/>
                <a:gd fmla="*/ 2147483646 h 1015" name="T15"/>
                <a:gd fmla="*/ 2046486130 w 206" name="T16"/>
                <a:gd fmla="*/ 2147483646 h 1015" name="T17"/>
                <a:gd fmla="*/ 2147483646 w 206" name="T18"/>
                <a:gd fmla="*/ 2147483646 h 1015" name="T19"/>
                <a:gd fmla="*/ 2147483646 w 206" name="T20"/>
                <a:gd fmla="*/ 2147483646 h 1015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015" w="206">
                  <a:moveTo>
                    <a:pt x="185" y="547"/>
                  </a:moveTo>
                  <a:cubicBezTo>
                    <a:pt x="176" y="469"/>
                    <a:pt x="165" y="392"/>
                    <a:pt x="150" y="315"/>
                  </a:cubicBezTo>
                  <a:cubicBezTo>
                    <a:pt x="138" y="251"/>
                    <a:pt x="123" y="187"/>
                    <a:pt x="107" y="124"/>
                  </a:cubicBezTo>
                  <a:cubicBezTo>
                    <a:pt x="131" y="107"/>
                    <a:pt x="142" y="76"/>
                    <a:pt x="130" y="48"/>
                  </a:cubicBezTo>
                  <a:cubicBezTo>
                    <a:pt x="118" y="15"/>
                    <a:pt x="81" y="0"/>
                    <a:pt x="49" y="12"/>
                  </a:cubicBezTo>
                  <a:cubicBezTo>
                    <a:pt x="16" y="25"/>
                    <a:pt x="0" y="62"/>
                    <a:pt x="13" y="94"/>
                  </a:cubicBezTo>
                  <a:cubicBezTo>
                    <a:pt x="23" y="118"/>
                    <a:pt x="46" y="133"/>
                    <a:pt x="70" y="134"/>
                  </a:cubicBezTo>
                  <a:cubicBezTo>
                    <a:pt x="89" y="196"/>
                    <a:pt x="106" y="258"/>
                    <a:pt x="121" y="321"/>
                  </a:cubicBezTo>
                  <a:cubicBezTo>
                    <a:pt x="138" y="397"/>
                    <a:pt x="153" y="473"/>
                    <a:pt x="165" y="550"/>
                  </a:cubicBezTo>
                  <a:cubicBezTo>
                    <a:pt x="188" y="704"/>
                    <a:pt x="199" y="859"/>
                    <a:pt x="198" y="1015"/>
                  </a:cubicBezTo>
                  <a:cubicBezTo>
                    <a:pt x="206" y="859"/>
                    <a:pt x="202" y="703"/>
                    <a:pt x="185" y="5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24" name="MH_Other_8">
              <a:extLst>
                <a:ext uri="{FF2B5EF4-FFF2-40B4-BE49-F238E27FC236}">
                  <a16:creationId xmlns:a16="http://schemas.microsoft.com/office/drawing/2014/main" id="{19FA6323-459C-4F12-BE72-EBCCDBB79ED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35974" y="281438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05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MH_Other_9">
              <a:extLst>
                <a:ext uri="{FF2B5EF4-FFF2-40B4-BE49-F238E27FC236}">
                  <a16:creationId xmlns:a16="http://schemas.microsoft.com/office/drawing/2014/main" id="{E56B3723-5BDD-4DA8-AC37-FAC1126597B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548141" y="2663011"/>
              <a:ext cx="338138" cy="2755106"/>
            </a:xfrm>
            <a:custGeom>
              <a:gdLst>
                <a:gd fmla="*/ 447328 w 128" name="T0"/>
                <a:gd fmla="*/ 217948 h 1045" name="T1"/>
                <a:gd fmla="*/ 218380 w 128" name="T2"/>
                <a:gd fmla="*/ 3515 h 1045" name="T3"/>
                <a:gd fmla="*/ 3522 w 128" name="T4"/>
                <a:gd fmla="*/ 232009 h 1045" name="T5"/>
                <a:gd fmla="*/ 176113 w 128" name="T6"/>
                <a:gd fmla="*/ 442926 h 1045" name="T7"/>
                <a:gd fmla="*/ 204291 w 128" name="T8"/>
                <a:gd fmla="*/ 3673475 h 1045" name="T9"/>
                <a:gd fmla="*/ 264170 w 128" name="T10"/>
                <a:gd fmla="*/ 1972076 h 1045" name="T11"/>
                <a:gd fmla="*/ 309959 w 128" name="T12"/>
                <a:gd fmla="*/ 432380 h 1045" name="T13"/>
                <a:gd fmla="*/ 447328 w 128" name="T14"/>
                <a:gd fmla="*/ 217948 h 1045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b" l="0" r="r" t="0"/>
              <a:pathLst>
                <a:path h="1045" w="128">
                  <a:moveTo>
                    <a:pt x="127" y="62"/>
                  </a:moveTo>
                  <a:cubicBezTo>
                    <a:pt x="126" y="28"/>
                    <a:pt x="97" y="0"/>
                    <a:pt x="62" y="1"/>
                  </a:cubicBezTo>
                  <a:cubicBezTo>
                    <a:pt x="27" y="2"/>
                    <a:pt x="0" y="31"/>
                    <a:pt x="1" y="66"/>
                  </a:cubicBezTo>
                  <a:cubicBezTo>
                    <a:pt x="2" y="96"/>
                    <a:pt x="22" y="120"/>
                    <a:pt x="50" y="126"/>
                  </a:cubicBezTo>
                  <a:cubicBezTo>
                    <a:pt x="57" y="432"/>
                    <a:pt x="53" y="739"/>
                    <a:pt x="58" y="1045"/>
                  </a:cubicBezTo>
                  <a:cubicBezTo>
                    <a:pt x="62" y="884"/>
                    <a:pt x="68" y="722"/>
                    <a:pt x="75" y="561"/>
                  </a:cubicBezTo>
                  <a:cubicBezTo>
                    <a:pt x="80" y="415"/>
                    <a:pt x="85" y="269"/>
                    <a:pt x="88" y="123"/>
                  </a:cubicBezTo>
                  <a:cubicBezTo>
                    <a:pt x="111" y="113"/>
                    <a:pt x="128" y="89"/>
                    <a:pt x="127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26" name="MH_Other_10">
              <a:extLst>
                <a:ext uri="{FF2B5EF4-FFF2-40B4-BE49-F238E27FC236}">
                  <a16:creationId xmlns:a16="http://schemas.microsoft.com/office/drawing/2014/main" id="{CEB1A915-42E4-4EBC-89A8-FF67F42758F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0210" y="270583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05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MH_Other_11">
              <a:extLst>
                <a:ext uri="{FF2B5EF4-FFF2-40B4-BE49-F238E27FC236}">
                  <a16:creationId xmlns:a16="http://schemas.microsoft.com/office/drawing/2014/main" id="{0CF8315B-F28F-4CA7-81C8-B28D9106E68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2817223" y="2754689"/>
              <a:ext cx="561975" cy="2663428"/>
            </a:xfrm>
            <a:custGeom>
              <a:gdLst>
                <a:gd fmla="*/ 2147483646 w 213" name="T0"/>
                <a:gd fmla="*/ 2147483646 h 1010" name="T1"/>
                <a:gd fmla="*/ 2147483646 w 213" name="T2"/>
                <a:gd fmla="*/ 2147483646 h 1010" name="T3"/>
                <a:gd fmla="*/ 2147483646 w 213" name="T4"/>
                <a:gd fmla="*/ 2147483646 h 1010" name="T5"/>
                <a:gd fmla="*/ 2147483646 w 213" name="T6"/>
                <a:gd fmla="*/ 2147483646 h 1010" name="T7"/>
                <a:gd fmla="*/ 2147483646 w 213" name="T8"/>
                <a:gd fmla="*/ 2147483646 h 1010" name="T9"/>
                <a:gd fmla="*/ 2147483646 w 213" name="T10"/>
                <a:gd fmla="*/ 2147483646 h 1010" name="T11"/>
                <a:gd fmla="*/ 2147483646 w 213" name="T12"/>
                <a:gd fmla="*/ 2147483646 h 1010" name="T13"/>
                <a:gd fmla="*/ 2147483646 w 213" name="T14"/>
                <a:gd fmla="*/ 2147483646 h 1010" name="T15"/>
                <a:gd fmla="*/ 2147483646 w 213" name="T16"/>
                <a:gd fmla="*/ 2147483646 h 1010" name="T17"/>
                <a:gd fmla="*/ 2147483646 w 213" name="T18"/>
                <a:gd fmla="*/ 2147483646 h 101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010" w="213">
                  <a:moveTo>
                    <a:pt x="162" y="11"/>
                  </a:moveTo>
                  <a:cubicBezTo>
                    <a:pt x="129" y="0"/>
                    <a:pt x="93" y="18"/>
                    <a:pt x="82" y="51"/>
                  </a:cubicBezTo>
                  <a:cubicBezTo>
                    <a:pt x="74" y="76"/>
                    <a:pt x="83" y="104"/>
                    <a:pt x="102" y="120"/>
                  </a:cubicBezTo>
                  <a:cubicBezTo>
                    <a:pt x="82" y="183"/>
                    <a:pt x="66" y="248"/>
                    <a:pt x="52" y="314"/>
                  </a:cubicBezTo>
                  <a:cubicBezTo>
                    <a:pt x="37" y="390"/>
                    <a:pt x="26" y="467"/>
                    <a:pt x="18" y="545"/>
                  </a:cubicBezTo>
                  <a:cubicBezTo>
                    <a:pt x="3" y="699"/>
                    <a:pt x="0" y="855"/>
                    <a:pt x="2" y="1010"/>
                  </a:cubicBezTo>
                  <a:cubicBezTo>
                    <a:pt x="7" y="855"/>
                    <a:pt x="16" y="700"/>
                    <a:pt x="38" y="547"/>
                  </a:cubicBezTo>
                  <a:cubicBezTo>
                    <a:pt x="58" y="406"/>
                    <a:pt x="90" y="267"/>
                    <a:pt x="138" y="134"/>
                  </a:cubicBezTo>
                  <a:cubicBezTo>
                    <a:pt x="166" y="135"/>
                    <a:pt x="193" y="118"/>
                    <a:pt x="202" y="91"/>
                  </a:cubicBezTo>
                  <a:cubicBezTo>
                    <a:pt x="213" y="57"/>
                    <a:pt x="195" y="22"/>
                    <a:pt x="16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31" name="MH_Other_12">
              <a:extLst>
                <a:ext uri="{FF2B5EF4-FFF2-40B4-BE49-F238E27FC236}">
                  <a16:creationId xmlns:a16="http://schemas.microsoft.com/office/drawing/2014/main" id="{F81B6BA0-2D37-4A34-B148-C44945645291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73578" y="2822831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05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MH_Other_13">
              <a:extLst>
                <a:ext uri="{FF2B5EF4-FFF2-40B4-BE49-F238E27FC236}">
                  <a16:creationId xmlns:a16="http://schemas.microsoft.com/office/drawing/2014/main" id="{434A33A1-2412-48EA-89AA-357DB1020D0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2948299" y="3041070"/>
              <a:ext cx="864394" cy="2382440"/>
            </a:xfrm>
            <a:custGeom>
              <a:gdLst>
                <a:gd fmla="*/ 2147483646 w 328" name="T0"/>
                <a:gd fmla="*/ 271647383 h 904" name="T1"/>
                <a:gd fmla="*/ 2147483646 w 328" name="T2"/>
                <a:gd fmla="*/ 395126661 h 904" name="T3"/>
                <a:gd fmla="*/ 2147483646 w 328" name="T4"/>
                <a:gd fmla="*/ 1284156378 h 904" name="T5"/>
                <a:gd fmla="*/ 1358145299 w 328" name="T6"/>
                <a:gd fmla="*/ 2147483646 h 904" name="T7"/>
                <a:gd fmla="*/ 493871018 w 328" name="T8"/>
                <a:gd fmla="*/ 2147483646 h 904" name="T9"/>
                <a:gd fmla="*/ 86428834 w 328" name="T10"/>
                <a:gd fmla="*/ 2147483646 h 904" name="T11"/>
                <a:gd fmla="*/ 24694956 w 328" name="T12"/>
                <a:gd fmla="*/ 2147483646 h 904" name="T13"/>
                <a:gd fmla="*/ 209896588 w 328" name="T14"/>
                <a:gd fmla="*/ 2147483646 h 904" name="T15"/>
                <a:gd fmla="*/ 728459048 w 328" name="T16"/>
                <a:gd fmla="*/ 2147483646 h 904" name="T17"/>
                <a:gd fmla="*/ 1691506127 w 328" name="T18"/>
                <a:gd fmla="*/ 2147483646 h 904" name="T19"/>
                <a:gd fmla="*/ 2147483646 w 328" name="T20"/>
                <a:gd fmla="*/ 1592847545 h 904" name="T21"/>
                <a:gd fmla="*/ 2147483646 w 328" name="T22"/>
                <a:gd fmla="*/ 1358243945 h 904" name="T23"/>
                <a:gd fmla="*/ 2147483646 w 328" name="T24"/>
                <a:gd fmla="*/ 271647383 h 904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b" l="0" r="r" t="0"/>
              <a:pathLst>
                <a:path h="904" w="328">
                  <a:moveTo>
                    <a:pt x="296" y="22"/>
                  </a:moveTo>
                  <a:cubicBezTo>
                    <a:pt x="269" y="0"/>
                    <a:pt x="229" y="5"/>
                    <a:pt x="208" y="32"/>
                  </a:cubicBezTo>
                  <a:cubicBezTo>
                    <a:pt x="191" y="53"/>
                    <a:pt x="190" y="82"/>
                    <a:pt x="204" y="104"/>
                  </a:cubicBezTo>
                  <a:cubicBezTo>
                    <a:pt x="167" y="153"/>
                    <a:pt x="135" y="207"/>
                    <a:pt x="110" y="262"/>
                  </a:cubicBezTo>
                  <a:cubicBezTo>
                    <a:pt x="79" y="329"/>
                    <a:pt x="56" y="399"/>
                    <a:pt x="40" y="471"/>
                  </a:cubicBezTo>
                  <a:cubicBezTo>
                    <a:pt x="23" y="542"/>
                    <a:pt x="13" y="614"/>
                    <a:pt x="7" y="687"/>
                  </a:cubicBezTo>
                  <a:cubicBezTo>
                    <a:pt x="1" y="759"/>
                    <a:pt x="0" y="832"/>
                    <a:pt x="2" y="904"/>
                  </a:cubicBezTo>
                  <a:cubicBezTo>
                    <a:pt x="3" y="832"/>
                    <a:pt x="8" y="759"/>
                    <a:pt x="17" y="688"/>
                  </a:cubicBezTo>
                  <a:cubicBezTo>
                    <a:pt x="26" y="616"/>
                    <a:pt x="39" y="545"/>
                    <a:pt x="59" y="476"/>
                  </a:cubicBezTo>
                  <a:cubicBezTo>
                    <a:pt x="78" y="406"/>
                    <a:pt x="104" y="339"/>
                    <a:pt x="137" y="276"/>
                  </a:cubicBezTo>
                  <a:cubicBezTo>
                    <a:pt x="164" y="223"/>
                    <a:pt x="196" y="174"/>
                    <a:pt x="233" y="129"/>
                  </a:cubicBezTo>
                  <a:cubicBezTo>
                    <a:pt x="258" y="140"/>
                    <a:pt x="289" y="133"/>
                    <a:pt x="307" y="110"/>
                  </a:cubicBezTo>
                  <a:cubicBezTo>
                    <a:pt x="328" y="83"/>
                    <a:pt x="324" y="43"/>
                    <a:pt x="296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33" name="MH_Other_14">
              <a:extLst>
                <a:ext uri="{FF2B5EF4-FFF2-40B4-BE49-F238E27FC236}">
                  <a16:creationId xmlns:a16="http://schemas.microsoft.com/office/drawing/2014/main" id="{95E51278-115D-437F-B0BE-80B7CFE135D1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10274" y="3106913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05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MH_Other_17">
              <a:extLst>
                <a:ext uri="{FF2B5EF4-FFF2-40B4-BE49-F238E27FC236}">
                  <a16:creationId xmlns:a16="http://schemas.microsoft.com/office/drawing/2014/main" id="{1363EE62-F32A-48D5-A257-327C69BA721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3054157" y="3965555"/>
              <a:ext cx="1087041" cy="1456135"/>
            </a:xfrm>
            <a:custGeom>
              <a:gdLst>
                <a:gd fmla="*/ 2147483646 w 412" name="T0"/>
                <a:gd fmla="*/ 2147483646 h 552" name="T1"/>
                <a:gd fmla="*/ 2147483646 w 412" name="T2"/>
                <a:gd fmla="*/ 2147483646 h 552" name="T3"/>
                <a:gd fmla="*/ 2147483646 w 412" name="T4"/>
                <a:gd fmla="*/ 2147483646 h 552" name="T5"/>
                <a:gd fmla="*/ 2147483646 w 412" name="T6"/>
                <a:gd fmla="*/ 2147483646 h 552" name="T7"/>
                <a:gd fmla="*/ 2147483646 w 412" name="T8"/>
                <a:gd fmla="*/ 2147483646 h 552" name="T9"/>
                <a:gd fmla="*/ 2147483646 w 412" name="T10"/>
                <a:gd fmla="*/ 2147483646 h 552" name="T11"/>
                <a:gd fmla="*/ 2147483646 w 412" name="T12"/>
                <a:gd fmla="*/ 2147483646 h 552" name="T13"/>
                <a:gd fmla="*/ 2147483646 w 412" name="T14"/>
                <a:gd fmla="*/ 2147483646 h 552" name="T15"/>
                <a:gd fmla="*/ 2147483646 w 412" name="T16"/>
                <a:gd fmla="*/ 2147483646 h 552" name="T17"/>
                <a:gd fmla="*/ 2147483646 w 412" name="T18"/>
                <a:gd fmla="*/ 2147483646 h 552" name="T19"/>
                <a:gd fmla="*/ 2147483646 w 412" name="T20"/>
                <a:gd fmla="*/ 2147483646 h 552" name="T21"/>
                <a:gd fmla="*/ 2147483646 w 412" name="T22"/>
                <a:gd fmla="*/ 2147483646 h 552" name="T23"/>
                <a:gd fmla="*/ 2147483646 w 412" name="T24"/>
                <a:gd fmla="*/ 2147483646 h 552" name="T25"/>
                <a:gd fmla="*/ 2147483646 w 412" name="T26"/>
                <a:gd fmla="*/ 2147483646 h 5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552" w="412">
                  <a:moveTo>
                    <a:pt x="405" y="56"/>
                  </a:moveTo>
                  <a:cubicBezTo>
                    <a:pt x="398" y="21"/>
                    <a:pt x="364" y="0"/>
                    <a:pt x="330" y="7"/>
                  </a:cubicBezTo>
                  <a:cubicBezTo>
                    <a:pt x="306" y="12"/>
                    <a:pt x="288" y="30"/>
                    <a:pt x="282" y="53"/>
                  </a:cubicBezTo>
                  <a:cubicBezTo>
                    <a:pt x="236" y="61"/>
                    <a:pt x="191" y="79"/>
                    <a:pt x="152" y="105"/>
                  </a:cubicBezTo>
                  <a:cubicBezTo>
                    <a:pt x="104" y="136"/>
                    <a:pt x="63" y="179"/>
                    <a:pt x="37" y="229"/>
                  </a:cubicBezTo>
                  <a:cubicBezTo>
                    <a:pt x="23" y="255"/>
                    <a:pt x="14" y="282"/>
                    <a:pt x="8" y="309"/>
                  </a:cubicBezTo>
                  <a:cubicBezTo>
                    <a:pt x="2" y="337"/>
                    <a:pt x="0" y="365"/>
                    <a:pt x="1" y="393"/>
                  </a:cubicBezTo>
                  <a:cubicBezTo>
                    <a:pt x="2" y="449"/>
                    <a:pt x="16" y="505"/>
                    <a:pt x="45" y="552"/>
                  </a:cubicBezTo>
                  <a:cubicBezTo>
                    <a:pt x="19" y="503"/>
                    <a:pt x="9" y="447"/>
                    <a:pt x="11" y="393"/>
                  </a:cubicBezTo>
                  <a:cubicBezTo>
                    <a:pt x="13" y="339"/>
                    <a:pt x="26" y="285"/>
                    <a:pt x="54" y="239"/>
                  </a:cubicBezTo>
                  <a:cubicBezTo>
                    <a:pt x="82" y="193"/>
                    <a:pt x="122" y="156"/>
                    <a:pt x="168" y="130"/>
                  </a:cubicBezTo>
                  <a:cubicBezTo>
                    <a:pt x="204" y="110"/>
                    <a:pt x="244" y="97"/>
                    <a:pt x="284" y="91"/>
                  </a:cubicBezTo>
                  <a:cubicBezTo>
                    <a:pt x="295" y="119"/>
                    <a:pt x="325" y="137"/>
                    <a:pt x="356" y="130"/>
                  </a:cubicBezTo>
                  <a:cubicBezTo>
                    <a:pt x="390" y="123"/>
                    <a:pt x="412" y="90"/>
                    <a:pt x="405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altLang="en-US" lang="zh-CN" sz="1350">
                <a:cs typeface="+mn-ea"/>
                <a:sym typeface="+mn-lt"/>
              </a:endParaRPr>
            </a:p>
          </p:txBody>
        </p:sp>
        <p:sp>
          <p:nvSpPr>
            <p:cNvPr id="35" name="MH_Other_18">
              <a:extLst>
                <a:ext uri="{FF2B5EF4-FFF2-40B4-BE49-F238E27FC236}">
                  <a16:creationId xmlns:a16="http://schemas.microsoft.com/office/drawing/2014/main" id="{B2691A50-1E46-46E2-8845-6917592F306D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844110" y="4041939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0" lIns="0" rIns="0" tIns="0"/>
            <a:lstStyle>
              <a:lvl1pPr>
                <a:lnSpc>
                  <a:spcPct val="90000"/>
                </a:lnSpc>
                <a:spcBef>
                  <a:spcPts val="750"/>
                </a:spcBef>
                <a:buFont charset="0" panose="020b0604020202020204" pitchFamily="34" typeface="Arial"/>
                <a:buChar char="•"/>
                <a:defRPr sz="21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5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375"/>
                </a:spcBef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13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050">
                <a:solidFill>
                  <a:srgbClr val="79797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MH_Other_19">
              <a:extLst>
                <a:ext uri="{FF2B5EF4-FFF2-40B4-BE49-F238E27FC236}">
                  <a16:creationId xmlns:a16="http://schemas.microsoft.com/office/drawing/2014/main" id="{CBA44E18-C547-47EA-B7E7-F04262C9C67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auto">
            <a:xfrm>
              <a:off x="1148606" y="2261968"/>
              <a:ext cx="3199210" cy="2233613"/>
            </a:xfrm>
            <a:custGeom>
              <a:gdLst>
                <a:gd fmla="*/ 2147483646 w 1213" name="T0"/>
                <a:gd fmla="*/ 2147483646 h 847" name="T1"/>
                <a:gd fmla="*/ 2147483646 w 1213" name="T2"/>
                <a:gd fmla="*/ 2147483646 h 847" name="T3"/>
                <a:gd fmla="*/ 2147483646 w 1213" name="T4"/>
                <a:gd fmla="*/ 2147483646 h 847" name="T5"/>
                <a:gd fmla="*/ 2147483646 w 1213" name="T6"/>
                <a:gd fmla="*/ 2147483646 h 847" name="T7"/>
                <a:gd fmla="*/ 2147483646 w 1213" name="T8"/>
                <a:gd fmla="*/ 2147483646 h 847" name="T9"/>
                <a:gd fmla="*/ 2147483646 w 1213" name="T10"/>
                <a:gd fmla="*/ 2147483646 h 847" name="T11"/>
                <a:gd fmla="*/ 2147483646 w 1213" name="T12"/>
                <a:gd fmla="*/ 2147483646 h 847" name="T13"/>
                <a:gd fmla="*/ 2147483646 w 1213" name="T14"/>
                <a:gd fmla="*/ 2147483646 h 847" name="T15"/>
                <a:gd fmla="*/ 2147483646 w 1213" name="T16"/>
                <a:gd fmla="*/ 2147483646 h 847" name="T17"/>
                <a:gd fmla="*/ 2147483646 w 1213" name="T18"/>
                <a:gd fmla="*/ 2147483646 h 847" name="T19"/>
                <a:gd fmla="*/ 2147483646 w 1213" name="T20"/>
                <a:gd fmla="*/ 2147483646 h 847" name="T21"/>
                <a:gd fmla="*/ 2147483646 w 1213" name="T22"/>
                <a:gd fmla="*/ 2147483646 h 847" name="T23"/>
                <a:gd fmla="*/ 2147483646 w 1213" name="T24"/>
                <a:gd fmla="*/ 2147483646 h 847" name="T25"/>
                <a:gd fmla="*/ 2147483646 w 1213" name="T26"/>
                <a:gd fmla="*/ 2147483646 h 847" name="T27"/>
                <a:gd fmla="*/ 2147483646 w 1213" name="T28"/>
                <a:gd fmla="*/ 2147483646 h 847" name="T29"/>
                <a:gd fmla="*/ 2147483646 w 1213" name="T30"/>
                <a:gd fmla="*/ 2147483646 h 847" name="T31"/>
                <a:gd fmla="*/ 2147483646 w 1213" name="T32"/>
                <a:gd fmla="*/ 2147483646 h 847" name="T33"/>
                <a:gd fmla="*/ 2147483646 w 1213" name="T34"/>
                <a:gd fmla="*/ 2147483646 h 847" name="T35"/>
                <a:gd fmla="*/ 2147483646 w 1213" name="T36"/>
                <a:gd fmla="*/ 2147483646 h 847" name="T37"/>
                <a:gd fmla="*/ 2147483646 w 1213" name="T38"/>
                <a:gd fmla="*/ 2147483646 h 847" name="T39"/>
                <a:gd fmla="*/ 2147483646 w 1213" name="T40"/>
                <a:gd fmla="*/ 2147483646 h 847" name="T41"/>
                <a:gd fmla="*/ 2147483646 w 1213" name="T42"/>
                <a:gd fmla="*/ 2147483646 h 847" name="T43"/>
                <a:gd fmla="*/ 2147483646 w 1213" name="T44"/>
                <a:gd fmla="*/ 2147483646 h 847" name="T45"/>
                <a:gd fmla="*/ 2147483646 w 1213" name="T46"/>
                <a:gd fmla="*/ 2147483646 h 847" name="T47"/>
                <a:gd fmla="*/ 2147483646 w 1213" name="T48"/>
                <a:gd fmla="*/ 2147483646 h 847" name="T49"/>
                <a:gd fmla="*/ 2147483646 w 1213" name="T50"/>
                <a:gd fmla="*/ 2147483646 h 847" name="T51"/>
                <a:gd fmla="*/ 2147483646 w 1213" name="T52"/>
                <a:gd fmla="*/ 2147483646 h 847" name="T53"/>
                <a:gd fmla="*/ 2147483646 w 1213" name="T54"/>
                <a:gd fmla="*/ 2147483646 h 847" name="T55"/>
                <a:gd fmla="*/ 2147483646 w 1213" name="T56"/>
                <a:gd fmla="*/ 2147483646 h 847" name="T57"/>
                <a:gd fmla="*/ 2147483646 w 1213" name="T58"/>
                <a:gd fmla="*/ 2147483646 h 847" name="T59"/>
                <a:gd fmla="*/ 2147483646 w 1213" name="T60"/>
                <a:gd fmla="*/ 2147483646 h 847" name="T61"/>
                <a:gd fmla="*/ 2147483646 w 1213" name="T62"/>
                <a:gd fmla="*/ 2147483646 h 847" name="T63"/>
                <a:gd fmla="*/ 2147483646 w 1213" name="T64"/>
                <a:gd fmla="*/ 2147483646 h 847" name="T65"/>
                <a:gd fmla="*/ 2147483646 w 1213" name="T66"/>
                <a:gd fmla="*/ 2147483646 h 847" name="T67"/>
                <a:gd fmla="*/ 2147483646 w 1213" name="T68"/>
                <a:gd fmla="*/ 2147483646 h 847" name="T69"/>
                <a:gd fmla="*/ 2147483646 w 1213" name="T70"/>
                <a:gd fmla="*/ 2147483646 h 847" name="T71"/>
                <a:gd fmla="*/ 2147483646 w 1213" name="T72"/>
                <a:gd fmla="*/ 2147483646 h 847" name="T73"/>
                <a:gd fmla="*/ 2147483646 w 1213" name="T74"/>
                <a:gd fmla="*/ 2147483646 h 847" name="T75"/>
                <a:gd fmla="*/ 2147483646 w 1213" name="T76"/>
                <a:gd fmla="*/ 2147483646 h 847" name="T77"/>
                <a:gd fmla="*/ 2147483646 w 1213" name="T78"/>
                <a:gd fmla="*/ 2147483646 h 847" name="T79"/>
                <a:gd fmla="*/ 2147483646 w 1213" name="T80"/>
                <a:gd fmla="*/ 2147483646 h 847" name="T81"/>
                <a:gd fmla="*/ 2147483646 w 1213" name="T82"/>
                <a:gd fmla="*/ 2147483646 h 847" name="T83"/>
                <a:gd fmla="*/ 2147483646 w 1213" name="T84"/>
                <a:gd fmla="*/ 2147483646 h 847" name="T85"/>
                <a:gd fmla="*/ 2147483646 w 1213" name="T86"/>
                <a:gd fmla="*/ 2147483646 h 847" name="T87"/>
                <a:gd fmla="*/ 2147483646 w 1213" name="T88"/>
                <a:gd fmla="*/ 2147483646 h 847" name="T89"/>
                <a:gd fmla="*/ 2147483646 w 1213" name="T90"/>
                <a:gd fmla="*/ 2147483646 h 847" name="T91"/>
                <a:gd fmla="*/ 2147483646 w 1213" name="T92"/>
                <a:gd fmla="*/ 2147483646 h 847" name="T93"/>
                <a:gd fmla="*/ 2147483646 w 1213" name="T94"/>
                <a:gd fmla="*/ 2147483646 h 847" name="T95"/>
                <a:gd fmla="*/ 2147483646 w 1213" name="T96"/>
                <a:gd fmla="*/ 2147483646 h 847" name="T97"/>
                <a:gd fmla="*/ 2147483646 w 1213" name="T98"/>
                <a:gd fmla="*/ 2147483646 h 847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b" l="0" r="r" t="0"/>
              <a:pathLst>
                <a:path h="845" w="1213">
                  <a:moveTo>
                    <a:pt x="1206" y="691"/>
                  </a:moveTo>
                  <a:cubicBezTo>
                    <a:pt x="1197" y="669"/>
                    <a:pt x="1182" y="650"/>
                    <a:pt x="1163" y="637"/>
                  </a:cubicBezTo>
                  <a:cubicBezTo>
                    <a:pt x="1178" y="620"/>
                    <a:pt x="1190" y="600"/>
                    <a:pt x="1196" y="578"/>
                  </a:cubicBezTo>
                  <a:cubicBezTo>
                    <a:pt x="1203" y="553"/>
                    <a:pt x="1203" y="526"/>
                    <a:pt x="1196" y="500"/>
                  </a:cubicBezTo>
                  <a:cubicBezTo>
                    <a:pt x="1189" y="475"/>
                    <a:pt x="1174" y="451"/>
                    <a:pt x="1155" y="433"/>
                  </a:cubicBezTo>
                  <a:cubicBezTo>
                    <a:pt x="1139" y="418"/>
                    <a:pt x="1119" y="407"/>
                    <a:pt x="1098" y="401"/>
                  </a:cubicBezTo>
                  <a:cubicBezTo>
                    <a:pt x="1100" y="393"/>
                    <a:pt x="1102" y="385"/>
                    <a:pt x="1103" y="376"/>
                  </a:cubicBezTo>
                  <a:cubicBezTo>
                    <a:pt x="1103" y="373"/>
                    <a:pt x="1103" y="370"/>
                    <a:pt x="1103" y="366"/>
                  </a:cubicBezTo>
                  <a:cubicBezTo>
                    <a:pt x="1104" y="365"/>
                    <a:pt x="1104" y="363"/>
                    <a:pt x="1104" y="361"/>
                  </a:cubicBezTo>
                  <a:cubicBezTo>
                    <a:pt x="1104" y="360"/>
                    <a:pt x="1104" y="358"/>
                    <a:pt x="1104" y="356"/>
                  </a:cubicBezTo>
                  <a:cubicBezTo>
                    <a:pt x="1103" y="350"/>
                    <a:pt x="1103" y="343"/>
                    <a:pt x="1102" y="337"/>
                  </a:cubicBezTo>
                  <a:cubicBezTo>
                    <a:pt x="1098" y="310"/>
                    <a:pt x="1087" y="285"/>
                    <a:pt x="1071" y="264"/>
                  </a:cubicBezTo>
                  <a:cubicBezTo>
                    <a:pt x="1054" y="242"/>
                    <a:pt x="1033" y="225"/>
                    <a:pt x="1008" y="215"/>
                  </a:cubicBezTo>
                  <a:cubicBezTo>
                    <a:pt x="988" y="206"/>
                    <a:pt x="965" y="202"/>
                    <a:pt x="943" y="202"/>
                  </a:cubicBezTo>
                  <a:cubicBezTo>
                    <a:pt x="938" y="186"/>
                    <a:pt x="931" y="170"/>
                    <a:pt x="921" y="156"/>
                  </a:cubicBezTo>
                  <a:cubicBezTo>
                    <a:pt x="909" y="139"/>
                    <a:pt x="893" y="123"/>
                    <a:pt x="875" y="112"/>
                  </a:cubicBezTo>
                  <a:cubicBezTo>
                    <a:pt x="857" y="100"/>
                    <a:pt x="836" y="92"/>
                    <a:pt x="815" y="89"/>
                  </a:cubicBezTo>
                  <a:cubicBezTo>
                    <a:pt x="804" y="87"/>
                    <a:pt x="793" y="86"/>
                    <a:pt x="783" y="87"/>
                  </a:cubicBezTo>
                  <a:cubicBezTo>
                    <a:pt x="776" y="87"/>
                    <a:pt x="770" y="88"/>
                    <a:pt x="763" y="89"/>
                  </a:cubicBezTo>
                  <a:cubicBezTo>
                    <a:pt x="749" y="68"/>
                    <a:pt x="732" y="50"/>
                    <a:pt x="711" y="36"/>
                  </a:cubicBezTo>
                  <a:cubicBezTo>
                    <a:pt x="687" y="19"/>
                    <a:pt x="659" y="8"/>
                    <a:pt x="630" y="4"/>
                  </a:cubicBezTo>
                  <a:cubicBezTo>
                    <a:pt x="601" y="0"/>
                    <a:pt x="571" y="2"/>
                    <a:pt x="544" y="11"/>
                  </a:cubicBezTo>
                  <a:cubicBezTo>
                    <a:pt x="520" y="19"/>
                    <a:pt x="497" y="31"/>
                    <a:pt x="478" y="48"/>
                  </a:cubicBezTo>
                  <a:cubicBezTo>
                    <a:pt x="457" y="38"/>
                    <a:pt x="434" y="34"/>
                    <a:pt x="411" y="34"/>
                  </a:cubicBezTo>
                  <a:cubicBezTo>
                    <a:pt x="384" y="33"/>
                    <a:pt x="357" y="40"/>
                    <a:pt x="333" y="52"/>
                  </a:cubicBezTo>
                  <a:cubicBezTo>
                    <a:pt x="309" y="64"/>
                    <a:pt x="288" y="82"/>
                    <a:pt x="272" y="104"/>
                  </a:cubicBezTo>
                  <a:cubicBezTo>
                    <a:pt x="259" y="122"/>
                    <a:pt x="249" y="142"/>
                    <a:pt x="244" y="164"/>
                  </a:cubicBezTo>
                  <a:cubicBezTo>
                    <a:pt x="218" y="164"/>
                    <a:pt x="193" y="170"/>
                    <a:pt x="170" y="181"/>
                  </a:cubicBezTo>
                  <a:cubicBezTo>
                    <a:pt x="143" y="194"/>
                    <a:pt x="120" y="215"/>
                    <a:pt x="104" y="240"/>
                  </a:cubicBezTo>
                  <a:cubicBezTo>
                    <a:pt x="88" y="265"/>
                    <a:pt x="79" y="295"/>
                    <a:pt x="78" y="325"/>
                  </a:cubicBezTo>
                  <a:cubicBezTo>
                    <a:pt x="78" y="350"/>
                    <a:pt x="83" y="374"/>
                    <a:pt x="93" y="397"/>
                  </a:cubicBezTo>
                  <a:cubicBezTo>
                    <a:pt x="75" y="404"/>
                    <a:pt x="58" y="415"/>
                    <a:pt x="45" y="430"/>
                  </a:cubicBezTo>
                  <a:cubicBezTo>
                    <a:pt x="28" y="448"/>
                    <a:pt x="16" y="470"/>
                    <a:pt x="11" y="494"/>
                  </a:cubicBezTo>
                  <a:cubicBezTo>
                    <a:pt x="6" y="518"/>
                    <a:pt x="8" y="543"/>
                    <a:pt x="16" y="566"/>
                  </a:cubicBezTo>
                  <a:cubicBezTo>
                    <a:pt x="23" y="585"/>
                    <a:pt x="35" y="603"/>
                    <a:pt x="50" y="617"/>
                  </a:cubicBezTo>
                  <a:cubicBezTo>
                    <a:pt x="33" y="628"/>
                    <a:pt x="20" y="644"/>
                    <a:pt x="12" y="662"/>
                  </a:cubicBezTo>
                  <a:cubicBezTo>
                    <a:pt x="2" y="683"/>
                    <a:pt x="0" y="707"/>
                    <a:pt x="6" y="730"/>
                  </a:cubicBezTo>
                  <a:cubicBezTo>
                    <a:pt x="12" y="752"/>
                    <a:pt x="25" y="772"/>
                    <a:pt x="43" y="785"/>
                  </a:cubicBezTo>
                  <a:cubicBezTo>
                    <a:pt x="62" y="799"/>
                    <a:pt x="84" y="806"/>
                    <a:pt x="106" y="805"/>
                  </a:cubicBezTo>
                  <a:cubicBezTo>
                    <a:pt x="84" y="804"/>
                    <a:pt x="63" y="796"/>
                    <a:pt x="46" y="782"/>
                  </a:cubicBezTo>
                  <a:cubicBezTo>
                    <a:pt x="30" y="768"/>
                    <a:pt x="18" y="749"/>
                    <a:pt x="14" y="728"/>
                  </a:cubicBezTo>
                  <a:cubicBezTo>
                    <a:pt x="10" y="707"/>
                    <a:pt x="13" y="685"/>
                    <a:pt x="22" y="667"/>
                  </a:cubicBezTo>
                  <a:cubicBezTo>
                    <a:pt x="32" y="648"/>
                    <a:pt x="47" y="633"/>
                    <a:pt x="66" y="625"/>
                  </a:cubicBezTo>
                  <a:cubicBezTo>
                    <a:pt x="76" y="620"/>
                    <a:pt x="76" y="620"/>
                    <a:pt x="76" y="620"/>
                  </a:cubicBezTo>
                  <a:cubicBezTo>
                    <a:pt x="67" y="612"/>
                    <a:pt x="67" y="612"/>
                    <a:pt x="67" y="612"/>
                  </a:cubicBezTo>
                  <a:cubicBezTo>
                    <a:pt x="51" y="598"/>
                    <a:pt x="39" y="580"/>
                    <a:pt x="33" y="560"/>
                  </a:cubicBezTo>
                  <a:cubicBezTo>
                    <a:pt x="27" y="540"/>
                    <a:pt x="26" y="519"/>
                    <a:pt x="31" y="499"/>
                  </a:cubicBezTo>
                  <a:cubicBezTo>
                    <a:pt x="36" y="478"/>
                    <a:pt x="47" y="460"/>
                    <a:pt x="61" y="446"/>
                  </a:cubicBezTo>
                  <a:cubicBezTo>
                    <a:pt x="76" y="431"/>
                    <a:pt x="94" y="421"/>
                    <a:pt x="114" y="416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2" y="398"/>
                    <a:pt x="122" y="398"/>
                    <a:pt x="122" y="398"/>
                  </a:cubicBezTo>
                  <a:cubicBezTo>
                    <a:pt x="110" y="376"/>
                    <a:pt x="104" y="351"/>
                    <a:pt x="106" y="326"/>
                  </a:cubicBezTo>
                  <a:cubicBezTo>
                    <a:pt x="107" y="301"/>
                    <a:pt x="115" y="277"/>
                    <a:pt x="129" y="256"/>
                  </a:cubicBezTo>
                  <a:cubicBezTo>
                    <a:pt x="142" y="236"/>
                    <a:pt x="162" y="219"/>
                    <a:pt x="184" y="209"/>
                  </a:cubicBezTo>
                  <a:cubicBezTo>
                    <a:pt x="206" y="198"/>
                    <a:pt x="231" y="194"/>
                    <a:pt x="255" y="196"/>
                  </a:cubicBezTo>
                  <a:cubicBezTo>
                    <a:pt x="270" y="198"/>
                    <a:pt x="270" y="198"/>
                    <a:pt x="270" y="198"/>
                  </a:cubicBezTo>
                  <a:cubicBezTo>
                    <a:pt x="273" y="183"/>
                    <a:pt x="273" y="183"/>
                    <a:pt x="273" y="183"/>
                  </a:cubicBezTo>
                  <a:cubicBezTo>
                    <a:pt x="276" y="162"/>
                    <a:pt x="285" y="141"/>
                    <a:pt x="299" y="124"/>
                  </a:cubicBezTo>
                  <a:cubicBezTo>
                    <a:pt x="312" y="106"/>
                    <a:pt x="329" y="92"/>
                    <a:pt x="348" y="83"/>
                  </a:cubicBezTo>
                  <a:cubicBezTo>
                    <a:pt x="368" y="73"/>
                    <a:pt x="389" y="68"/>
                    <a:pt x="411" y="68"/>
                  </a:cubicBezTo>
                  <a:cubicBezTo>
                    <a:pt x="433" y="69"/>
                    <a:pt x="454" y="74"/>
                    <a:pt x="473" y="84"/>
                  </a:cubicBezTo>
                  <a:cubicBezTo>
                    <a:pt x="484" y="90"/>
                    <a:pt x="484" y="90"/>
                    <a:pt x="484" y="90"/>
                  </a:cubicBezTo>
                  <a:cubicBezTo>
                    <a:pt x="493" y="81"/>
                    <a:pt x="493" y="81"/>
                    <a:pt x="493" y="81"/>
                  </a:cubicBezTo>
                  <a:cubicBezTo>
                    <a:pt x="511" y="65"/>
                    <a:pt x="532" y="52"/>
                    <a:pt x="554" y="45"/>
                  </a:cubicBezTo>
                  <a:cubicBezTo>
                    <a:pt x="577" y="38"/>
                    <a:pt x="601" y="36"/>
                    <a:pt x="625" y="40"/>
                  </a:cubicBezTo>
                  <a:cubicBezTo>
                    <a:pt x="649" y="43"/>
                    <a:pt x="671" y="52"/>
                    <a:pt x="691" y="65"/>
                  </a:cubicBezTo>
                  <a:cubicBezTo>
                    <a:pt x="711" y="78"/>
                    <a:pt x="727" y="96"/>
                    <a:pt x="739" y="117"/>
                  </a:cubicBezTo>
                  <a:cubicBezTo>
                    <a:pt x="746" y="128"/>
                    <a:pt x="746" y="128"/>
                    <a:pt x="746" y="128"/>
                  </a:cubicBezTo>
                  <a:cubicBezTo>
                    <a:pt x="759" y="125"/>
                    <a:pt x="759" y="125"/>
                    <a:pt x="759" y="125"/>
                  </a:cubicBezTo>
                  <a:cubicBezTo>
                    <a:pt x="767" y="123"/>
                    <a:pt x="776" y="122"/>
                    <a:pt x="784" y="122"/>
                  </a:cubicBezTo>
                  <a:cubicBezTo>
                    <a:pt x="793" y="121"/>
                    <a:pt x="801" y="122"/>
                    <a:pt x="809" y="123"/>
                  </a:cubicBezTo>
                  <a:cubicBezTo>
                    <a:pt x="826" y="126"/>
                    <a:pt x="842" y="132"/>
                    <a:pt x="857" y="141"/>
                  </a:cubicBezTo>
                  <a:cubicBezTo>
                    <a:pt x="871" y="150"/>
                    <a:pt x="884" y="162"/>
                    <a:pt x="894" y="176"/>
                  </a:cubicBezTo>
                  <a:cubicBezTo>
                    <a:pt x="904" y="189"/>
                    <a:pt x="911" y="205"/>
                    <a:pt x="915" y="222"/>
                  </a:cubicBezTo>
                  <a:cubicBezTo>
                    <a:pt x="918" y="237"/>
                    <a:pt x="918" y="237"/>
                    <a:pt x="918" y="237"/>
                  </a:cubicBezTo>
                  <a:cubicBezTo>
                    <a:pt x="932" y="235"/>
                    <a:pt x="932" y="235"/>
                    <a:pt x="932" y="235"/>
                  </a:cubicBezTo>
                  <a:cubicBezTo>
                    <a:pt x="954" y="233"/>
                    <a:pt x="976" y="236"/>
                    <a:pt x="996" y="244"/>
                  </a:cubicBezTo>
                  <a:cubicBezTo>
                    <a:pt x="1016" y="252"/>
                    <a:pt x="1033" y="265"/>
                    <a:pt x="1047" y="282"/>
                  </a:cubicBezTo>
                  <a:cubicBezTo>
                    <a:pt x="1061" y="299"/>
                    <a:pt x="1070" y="320"/>
                    <a:pt x="1074" y="341"/>
                  </a:cubicBezTo>
                  <a:cubicBezTo>
                    <a:pt x="1075" y="346"/>
                    <a:pt x="1075" y="352"/>
                    <a:pt x="1075" y="357"/>
                  </a:cubicBezTo>
                  <a:cubicBezTo>
                    <a:pt x="1076" y="358"/>
                    <a:pt x="1076" y="360"/>
                    <a:pt x="1076" y="362"/>
                  </a:cubicBezTo>
                  <a:cubicBezTo>
                    <a:pt x="1076" y="366"/>
                    <a:pt x="1076" y="366"/>
                    <a:pt x="1076" y="366"/>
                  </a:cubicBezTo>
                  <a:cubicBezTo>
                    <a:pt x="1076" y="368"/>
                    <a:pt x="1075" y="371"/>
                    <a:pt x="1075" y="374"/>
                  </a:cubicBezTo>
                  <a:cubicBezTo>
                    <a:pt x="1074" y="385"/>
                    <a:pt x="1072" y="396"/>
                    <a:pt x="1069" y="406"/>
                  </a:cubicBezTo>
                  <a:cubicBezTo>
                    <a:pt x="1063" y="421"/>
                    <a:pt x="1063" y="421"/>
                    <a:pt x="1063" y="421"/>
                  </a:cubicBezTo>
                  <a:cubicBezTo>
                    <a:pt x="1079" y="424"/>
                    <a:pt x="1079" y="424"/>
                    <a:pt x="1079" y="424"/>
                  </a:cubicBezTo>
                  <a:cubicBezTo>
                    <a:pt x="1101" y="427"/>
                    <a:pt x="1121" y="437"/>
                    <a:pt x="1138" y="451"/>
                  </a:cubicBezTo>
                  <a:cubicBezTo>
                    <a:pt x="1155" y="466"/>
                    <a:pt x="1168" y="485"/>
                    <a:pt x="1175" y="507"/>
                  </a:cubicBezTo>
                  <a:cubicBezTo>
                    <a:pt x="1181" y="528"/>
                    <a:pt x="1182" y="551"/>
                    <a:pt x="1177" y="573"/>
                  </a:cubicBezTo>
                  <a:cubicBezTo>
                    <a:pt x="1171" y="595"/>
                    <a:pt x="1160" y="616"/>
                    <a:pt x="1143" y="632"/>
                  </a:cubicBezTo>
                  <a:cubicBezTo>
                    <a:pt x="1135" y="641"/>
                    <a:pt x="1135" y="641"/>
                    <a:pt x="1135" y="641"/>
                  </a:cubicBezTo>
                  <a:cubicBezTo>
                    <a:pt x="1145" y="646"/>
                    <a:pt x="1145" y="646"/>
                    <a:pt x="1145" y="646"/>
                  </a:cubicBezTo>
                  <a:cubicBezTo>
                    <a:pt x="1166" y="656"/>
                    <a:pt x="1184" y="674"/>
                    <a:pt x="1193" y="696"/>
                  </a:cubicBezTo>
                  <a:cubicBezTo>
                    <a:pt x="1198" y="707"/>
                    <a:pt x="1201" y="719"/>
                    <a:pt x="1202" y="730"/>
                  </a:cubicBezTo>
                  <a:cubicBezTo>
                    <a:pt x="1203" y="743"/>
                    <a:pt x="1201" y="755"/>
                    <a:pt x="1198" y="766"/>
                  </a:cubicBezTo>
                  <a:cubicBezTo>
                    <a:pt x="1191" y="790"/>
                    <a:pt x="1176" y="811"/>
                    <a:pt x="1156" y="825"/>
                  </a:cubicBezTo>
                  <a:cubicBezTo>
                    <a:pt x="1135" y="839"/>
                    <a:pt x="1109" y="845"/>
                    <a:pt x="1084" y="843"/>
                  </a:cubicBezTo>
                  <a:cubicBezTo>
                    <a:pt x="1109" y="847"/>
                    <a:pt x="1136" y="842"/>
                    <a:pt x="1158" y="829"/>
                  </a:cubicBezTo>
                  <a:cubicBezTo>
                    <a:pt x="1181" y="816"/>
                    <a:pt x="1198" y="794"/>
                    <a:pt x="1207" y="769"/>
                  </a:cubicBezTo>
                  <a:cubicBezTo>
                    <a:pt x="1211" y="757"/>
                    <a:pt x="1213" y="743"/>
                    <a:pt x="1213" y="730"/>
                  </a:cubicBezTo>
                  <a:cubicBezTo>
                    <a:pt x="1213" y="717"/>
                    <a:pt x="1210" y="703"/>
                    <a:pt x="1206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 sz="135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409"/>
      <p:bldP grpId="0" spid="102410"/>
      <p:bldP grpId="0" spid="102411"/>
      <p:bldP grpId="0" spid="102412"/>
      <p:bldP grpId="0" spid="102413"/>
      <p:bldP grpId="0" spid="1024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70450" y="2205179"/>
            <a:ext cx="213327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管理压力的方法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3596BEA2-40A6-4E60-B01A-643F33BB16A7}"/>
              </a:ext>
            </a:extLst>
          </p:cNvPr>
          <p:cNvSpPr/>
          <p:nvPr/>
        </p:nvSpPr>
        <p:spPr>
          <a:xfrm>
            <a:off x="1856743" y="2651240"/>
            <a:ext cx="2960687" cy="101604"/>
          </a:xfrm>
          <a:custGeom>
            <a:gdLst>
              <a:gd fmla="*/ 809181 w 4015349" name="connsiteX0"/>
              <a:gd fmla="*/ 0 h 221321" name="connsiteY0"/>
              <a:gd fmla="*/ 3214368 w 4015349" name="connsiteX1"/>
              <a:gd fmla="*/ 0 h 221321" name="connsiteY1"/>
              <a:gd fmla="*/ 4015349 w 4015349" name="connsiteX2"/>
              <a:gd fmla="*/ 219078 h 221321" name="connsiteY2"/>
              <a:gd fmla="*/ 4015349 w 4015349" name="connsiteX3"/>
              <a:gd fmla="*/ 221321 h 221321" name="connsiteY3"/>
              <a:gd fmla="*/ 0 w 4015349" name="connsiteX4"/>
              <a:gd fmla="*/ 221321 h 22132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21320" w="4015349">
                <a:moveTo>
                  <a:pt x="809181" y="0"/>
                </a:moveTo>
                <a:lnTo>
                  <a:pt x="3214368" y="0"/>
                </a:lnTo>
                <a:lnTo>
                  <a:pt x="4015349" y="219078"/>
                </a:lnTo>
                <a:lnTo>
                  <a:pt x="4015349" y="221321"/>
                </a:lnTo>
                <a:lnTo>
                  <a:pt x="0" y="22132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CC144B-7FCA-430D-B9BA-82F1455F4456}"/>
              </a:ext>
            </a:extLst>
          </p:cNvPr>
          <p:cNvSpPr txBox="1"/>
          <p:nvPr/>
        </p:nvSpPr>
        <p:spPr>
          <a:xfrm>
            <a:off x="2025734" y="2993326"/>
            <a:ext cx="275028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/>
                <a:cs typeface="+mn-ea"/>
                <a:sym typeface="+mn-lt"/>
              </a:rPr>
              <a:t>管理原因——减少压力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4146157-6AB2-4335-9787-61C80A5D6B01}"/>
              </a:ext>
            </a:extLst>
          </p:cNvPr>
          <p:cNvSpPr txBox="1"/>
          <p:nvPr/>
        </p:nvSpPr>
        <p:spPr>
          <a:xfrm>
            <a:off x="2081318" y="3603041"/>
            <a:ext cx="2892058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/>
                <a:cs typeface="+mn-ea"/>
                <a:sym typeface="+mn-lt"/>
              </a:rPr>
              <a:t>管理评价——管理的核心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E4F4B4-4B01-476C-BDA2-490609051E44}"/>
              </a:ext>
            </a:extLst>
          </p:cNvPr>
          <p:cNvSpPr txBox="1"/>
          <p:nvPr/>
        </p:nvSpPr>
        <p:spPr>
          <a:xfrm>
            <a:off x="2187644" y="4212756"/>
            <a:ext cx="3607981" cy="118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dobe Arabic"/>
                <a:ea typeface="微软雅黑"/>
                <a:cs typeface="+mn-ea"/>
                <a:sym typeface="+mn-lt"/>
              </a:rPr>
              <a:t>管理反应——减少压力的不良反应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C0F7BB5-728F-47AA-96A9-801686F7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84733" y="1148870"/>
            <a:ext cx="4125949" cy="456026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35CE5F3-3B4F-45B5-82CB-711260176674}"/>
              </a:ext>
            </a:extLst>
          </p:cNvPr>
          <p:cNvGrpSpPr/>
          <p:nvPr/>
        </p:nvGrpSpPr>
        <p:grpSpPr>
          <a:xfrm>
            <a:off x="6004323" y="1623509"/>
            <a:ext cx="3924446" cy="626907"/>
            <a:chOff x="2279650" y="2071104"/>
            <a:chExt cx="3924446" cy="626907"/>
          </a:xfrm>
        </p:grpSpPr>
        <p:sp>
          <p:nvSpPr>
            <p:cNvPr id="4" name="文本框 3"/>
            <p:cNvSpPr txBox="1"/>
            <p:nvPr/>
          </p:nvSpPr>
          <p:spPr>
            <a:xfrm>
              <a:off x="2881690" y="2071105"/>
              <a:ext cx="280543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思路之一：ABC理论</a:t>
              </a:r>
            </a:p>
          </p:txBody>
        </p: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536599E9-EA69-464A-88CF-EE29372A9460}"/>
                </a:ext>
              </a:extLst>
            </p:cNvPr>
            <p:cNvSpPr/>
            <p:nvPr/>
          </p:nvSpPr>
          <p:spPr>
            <a:xfrm>
              <a:off x="2279650" y="2563333"/>
              <a:ext cx="3924446" cy="134678"/>
            </a:xfrm>
            <a:custGeom>
              <a:gdLst>
                <a:gd fmla="*/ 809181 w 4015349" name="connsiteX0"/>
                <a:gd fmla="*/ 0 h 221321" name="connsiteY0"/>
                <a:gd fmla="*/ 3214368 w 4015349" name="connsiteX1"/>
                <a:gd fmla="*/ 0 h 221321" name="connsiteY1"/>
                <a:gd fmla="*/ 4015349 w 4015349" name="connsiteX2"/>
                <a:gd fmla="*/ 219078 h 221321" name="connsiteY2"/>
                <a:gd fmla="*/ 4015349 w 4015349" name="connsiteX3"/>
                <a:gd fmla="*/ 221321 h 221321" name="connsiteY3"/>
                <a:gd fmla="*/ 0 w 4015349" name="connsiteX4"/>
                <a:gd fmla="*/ 221321 h 2213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1320" w="4015349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456EE94-CC23-4408-978B-AE6F4DD2FC48}"/>
              </a:ext>
            </a:extLst>
          </p:cNvPr>
          <p:cNvGrpSpPr/>
          <p:nvPr/>
        </p:nvGrpSpPr>
        <p:grpSpPr>
          <a:xfrm>
            <a:off x="5015273" y="2471183"/>
            <a:ext cx="5652727" cy="3511859"/>
            <a:chOff x="5015273" y="2471183"/>
            <a:chExt cx="5259573" cy="3511859"/>
          </a:xfrm>
        </p:grpSpPr>
        <p:sp>
          <p:nvSpPr>
            <p:cNvPr id="7" name="文本框 6"/>
            <p:cNvSpPr txBox="1"/>
            <p:nvPr/>
          </p:nvSpPr>
          <p:spPr>
            <a:xfrm>
              <a:off x="5015274" y="2471183"/>
              <a:ext cx="5259573" cy="3383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Acting event：事件………………………前因</a:t>
              </a: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       Belief：对事件的信念、观点或者态度… 信念</a:t>
              </a: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    Consequence：结果和反应 …………… 后果</a:t>
              </a: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endParaRPr altLang="zh-CN"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spcBef>
                  <a:spcPct val="50000"/>
                </a:spcBef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哪个因素最重要？？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125D5F0-1FBE-43B8-9FCF-C76F3B37E40F}"/>
                </a:ext>
              </a:extLst>
            </p:cNvPr>
            <p:cNvCxnSpPr/>
            <p:nvPr/>
          </p:nvCxnSpPr>
          <p:spPr>
            <a:xfrm>
              <a:off x="6630131" y="5468754"/>
              <a:ext cx="18933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F91480D-ACC7-4147-AD56-D943BAB05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8519" y="2095991"/>
            <a:ext cx="3795438" cy="487984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1BB05B8-01C8-4D31-8CEA-7DCBF746A0F0}"/>
              </a:ext>
            </a:extLst>
          </p:cNvPr>
          <p:cNvGrpSpPr/>
          <p:nvPr/>
        </p:nvGrpSpPr>
        <p:grpSpPr>
          <a:xfrm>
            <a:off x="1532344" y="1736621"/>
            <a:ext cx="5422265" cy="588443"/>
            <a:chOff x="1532344" y="1736621"/>
            <a:chExt cx="5422265" cy="588443"/>
          </a:xfrm>
        </p:grpSpPr>
        <p:sp>
          <p:nvSpPr>
            <p:cNvPr id="4" name="文本框 3"/>
            <p:cNvSpPr txBox="1"/>
            <p:nvPr/>
          </p:nvSpPr>
          <p:spPr>
            <a:xfrm>
              <a:off x="1532344" y="1736621"/>
              <a:ext cx="542226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一个摆脱情绪困扰的良方：合理情绪疗法</a:t>
              </a:r>
            </a:p>
          </p:txBody>
        </p:sp>
        <p:sp>
          <p:nvSpPr>
            <p:cNvPr id="5" name="任意多边形 4">
              <a:extLst>
                <a:ext uri="{FF2B5EF4-FFF2-40B4-BE49-F238E27FC236}">
                  <a16:creationId xmlns:a16="http://schemas.microsoft.com/office/drawing/2014/main" id="{0E7EFC28-7B9E-4891-9015-AC64FE9225D6}"/>
                </a:ext>
              </a:extLst>
            </p:cNvPr>
            <p:cNvSpPr/>
            <p:nvPr/>
          </p:nvSpPr>
          <p:spPr>
            <a:xfrm>
              <a:off x="1532344" y="2152640"/>
              <a:ext cx="5223576" cy="172424"/>
            </a:xfrm>
            <a:custGeom>
              <a:gdLst>
                <a:gd fmla="*/ 0 w 1945044" name="connsiteX0"/>
                <a:gd fmla="*/ 598061 h 700548" name="connsiteY0"/>
                <a:gd fmla="*/ 499895 w 1945044" name="connsiteX1"/>
                <a:gd fmla="*/ 102487 h 700548" name="connsiteY1"/>
                <a:gd fmla="*/ 1481155 w 1945044" name="connsiteX2"/>
                <a:gd fmla="*/ 102487 h 700548" name="connsiteY2"/>
                <a:gd fmla="*/ 1481155 w 1945044" name="connsiteX3"/>
                <a:gd fmla="*/ 0 h 700548" name="connsiteY3"/>
                <a:gd fmla="*/ 1945044 w 1945044" name="connsiteX4"/>
                <a:gd fmla="*/ 350274 h 700548" name="connsiteY4"/>
                <a:gd fmla="*/ 1481155 w 1945044" name="connsiteX5"/>
                <a:gd fmla="*/ 700548 h 700548" name="connsiteY5"/>
                <a:gd fmla="*/ 1481155 w 1945044" name="connsiteX6"/>
                <a:gd fmla="*/ 598061 h 700548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700548" w="1945044">
                  <a:moveTo>
                    <a:pt x="0" y="598061"/>
                  </a:moveTo>
                  <a:lnTo>
                    <a:pt x="499895" y="102487"/>
                  </a:lnTo>
                  <a:lnTo>
                    <a:pt x="1481155" y="102487"/>
                  </a:lnTo>
                  <a:lnTo>
                    <a:pt x="1481155" y="0"/>
                  </a:lnTo>
                  <a:lnTo>
                    <a:pt x="1945044" y="350274"/>
                  </a:lnTo>
                  <a:lnTo>
                    <a:pt x="1481155" y="700548"/>
                  </a:lnTo>
                  <a:lnTo>
                    <a:pt x="1481155" y="5980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DEFCC71-4700-4FF1-8E5E-A884F2305E71}"/>
              </a:ext>
            </a:extLst>
          </p:cNvPr>
          <p:cNvGrpSpPr/>
          <p:nvPr/>
        </p:nvGrpSpPr>
        <p:grpSpPr>
          <a:xfrm>
            <a:off x="1884887" y="2622342"/>
            <a:ext cx="7887970" cy="463588"/>
            <a:chOff x="1884887" y="2622342"/>
            <a:chExt cx="7887970" cy="463588"/>
          </a:xfrm>
        </p:grpSpPr>
        <p:sp>
          <p:nvSpPr>
            <p:cNvPr id="7" name="文本框 6"/>
            <p:cNvSpPr txBox="1"/>
            <p:nvPr/>
          </p:nvSpPr>
          <p:spPr>
            <a:xfrm>
              <a:off x="1884887" y="2622342"/>
              <a:ext cx="788797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艾里斯认为，“人不是为事情困扰着，而是被对这件事的看法困扰着。”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C5D6CED-8FDF-48E3-8BF9-A6B77F494BD9}"/>
                </a:ext>
              </a:extLst>
            </p:cNvPr>
            <p:cNvCxnSpPr/>
            <p:nvPr/>
          </p:nvCxnSpPr>
          <p:spPr>
            <a:xfrm>
              <a:off x="2063750" y="3085930"/>
              <a:ext cx="73566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8C630FD-60B2-4A32-A183-AB8340B84FC8}"/>
              </a:ext>
            </a:extLst>
          </p:cNvPr>
          <p:cNvGrpSpPr/>
          <p:nvPr/>
        </p:nvGrpSpPr>
        <p:grpSpPr>
          <a:xfrm>
            <a:off x="1956391" y="3463636"/>
            <a:ext cx="8208372" cy="1923527"/>
            <a:chOff x="1956391" y="3463636"/>
            <a:chExt cx="8208372" cy="192352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1B62B3C-A475-4FC0-AC5F-712F169DC3BB}"/>
                </a:ext>
              </a:extLst>
            </p:cNvPr>
            <p:cNvGrpSpPr/>
            <p:nvPr/>
          </p:nvGrpSpPr>
          <p:grpSpPr>
            <a:xfrm>
              <a:off x="2063750" y="3603550"/>
              <a:ext cx="8101013" cy="1783613"/>
              <a:chOff x="2063750" y="3603550"/>
              <a:chExt cx="8101013" cy="1783613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2276793" y="3603549"/>
                <a:ext cx="7887970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一是绝对化要求（包括完美主义倾向）总是想“应该如何”“必须如何”。</a:t>
                </a:r>
              </a:p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二是过分概括化（以偏概全）</a:t>
                </a:r>
              </a:p>
              <a:p>
                <a:pPr>
                  <a:lnSpc>
                    <a:spcPct val="150000"/>
                  </a:lnSpc>
                </a:pPr>
                <a:r>
                  <a:rPr altLang="en-US" lang="zh-CN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三是糟糕至极。（一般的负性事件也能感受为是灭顶之灾。）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2C43EA9-B6A6-493F-8CB7-24CB5A155DC1}"/>
                  </a:ext>
                </a:extLst>
              </p:cNvPr>
              <p:cNvSpPr/>
              <p:nvPr/>
            </p:nvSpPr>
            <p:spPr>
              <a:xfrm>
                <a:off x="2063750" y="3954240"/>
                <a:ext cx="7356698" cy="14329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221B17E-ABB8-4A26-8F70-FABF787EB407}"/>
                </a:ext>
              </a:extLst>
            </p:cNvPr>
            <p:cNvSpPr txBox="1"/>
            <p:nvPr/>
          </p:nvSpPr>
          <p:spPr>
            <a:xfrm>
              <a:off x="1956391" y="3463635"/>
              <a:ext cx="6096000" cy="502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/>
                  <a:cs typeface="+mn-ea"/>
                  <a:sym typeface="+mn-lt"/>
                </a:rPr>
                <a:t>所有的不合理信念概括起来都有三个特征：</a:t>
              </a:r>
            </a:p>
          </p:txBody>
        </p:sp>
      </p:grp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821647" y="3456464"/>
            <a:ext cx="1097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（事件）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911231" y="3463484"/>
            <a:ext cx="2328863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（认识、观念）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699238" y="3424046"/>
            <a:ext cx="22402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12700">
                <a:solidFill>
                  <a:schemeClr val="tx1"/>
                </a:solidFill>
                <a:miter lim="800000"/>
                <a:headEnd len="sm" type="none" w="sm"/>
                <a:tailEnd len="sm" type="none" w="sm"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（情绪或行为反应）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2E0C940-7568-4D6F-836B-88D52B9C3818}"/>
              </a:ext>
            </a:extLst>
          </p:cNvPr>
          <p:cNvGrpSpPr/>
          <p:nvPr/>
        </p:nvGrpSpPr>
        <p:grpSpPr>
          <a:xfrm>
            <a:off x="1980566" y="4200585"/>
            <a:ext cx="4873890" cy="1375319"/>
            <a:chOff x="1980566" y="4200585"/>
            <a:chExt cx="4873890" cy="1375319"/>
          </a:xfrm>
        </p:grpSpPr>
        <p:sp>
          <p:nvSpPr>
            <p:cNvPr id="121862" name="Text Box 6"/>
            <p:cNvSpPr txBox="1">
              <a:spLocks noChangeArrowheads="1"/>
            </p:cNvSpPr>
            <p:nvPr/>
          </p:nvSpPr>
          <p:spPr bwMode="auto">
            <a:xfrm>
              <a:off x="1980566" y="4200585"/>
              <a:ext cx="4873890" cy="640080"/>
            </a:xfrm>
            <a:prstGeom prst="rect">
              <a:avLst/>
            </a:prstGeom>
            <a:noFill/>
            <a:ln cap="sq" w="12700">
              <a:solidFill>
                <a:schemeClr val="accent1"/>
              </a:solidFill>
              <a:miter lim="800000"/>
              <a:headEnd len="sm" type="none" w="sm"/>
              <a:tailEnd len="sm" type="none" w="sm"/>
            </a:ln>
            <a:effectLst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劝导干预、自我辩论与不合理信念作斗争，</a:t>
              </a:r>
            </a:p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以合理信念取代不合理信念</a:t>
              </a:r>
            </a:p>
          </p:txBody>
        </p:sp>
        <p:sp>
          <p:nvSpPr>
            <p:cNvPr id="121864" name="Text Box 8"/>
            <p:cNvSpPr txBox="1">
              <a:spLocks noChangeArrowheads="1"/>
            </p:cNvSpPr>
            <p:nvPr/>
          </p:nvSpPr>
          <p:spPr bwMode="auto">
            <a:xfrm>
              <a:off x="1980566" y="5207603"/>
              <a:ext cx="4873890" cy="36576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 len="sm" type="none" w="sm"/>
              <a:tailEnd len="sm" type="none" w="sm"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效果（不良情绪或行为消除或减弱）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E609E9-D517-4501-8BD4-3C770672497C}"/>
              </a:ext>
            </a:extLst>
          </p:cNvPr>
          <p:cNvGrpSpPr/>
          <p:nvPr/>
        </p:nvGrpSpPr>
        <p:grpSpPr>
          <a:xfrm>
            <a:off x="2119823" y="2694167"/>
            <a:ext cx="3728403" cy="545229"/>
            <a:chOff x="2119823" y="2694167"/>
            <a:chExt cx="3728403" cy="545229"/>
          </a:xfrm>
        </p:grpSpPr>
        <p:sp>
          <p:nvSpPr>
            <p:cNvPr id="121865" name="AutoShape 9"/>
            <p:cNvSpPr>
              <a:spLocks noChangeArrowheads="1"/>
            </p:cNvSpPr>
            <p:nvPr/>
          </p:nvSpPr>
          <p:spPr bwMode="auto">
            <a:xfrm>
              <a:off x="2641336" y="2753621"/>
              <a:ext cx="976313" cy="485775"/>
            </a:xfrm>
            <a:prstGeom prst="rightArrow">
              <a:avLst>
                <a:gd fmla="val 50000" name="adj1"/>
                <a:gd fmla="val 50245" name="adj2"/>
              </a:avLst>
            </a:prstGeom>
            <a:solidFill>
              <a:schemeClr val="accent1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>
              <a:off x="4301491" y="2753621"/>
              <a:ext cx="976313" cy="485775"/>
            </a:xfrm>
            <a:prstGeom prst="rightArrow">
              <a:avLst>
                <a:gd fmla="val 50000" name="adj1"/>
                <a:gd fmla="val 50245" name="adj2"/>
              </a:avLst>
            </a:prstGeom>
            <a:solidFill>
              <a:schemeClr val="accent1"/>
            </a:solidFill>
            <a:ln cap="sq"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anchor="ctr" wrap="none"/>
            <a:lstStyle/>
            <a:p>
              <a:endParaRPr altLang="en-US" 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869" name="Text Box 13"/>
            <p:cNvSpPr txBox="1">
              <a:spLocks noChangeArrowheads="1"/>
            </p:cNvSpPr>
            <p:nvPr/>
          </p:nvSpPr>
          <p:spPr bwMode="auto">
            <a:xfrm>
              <a:off x="2119823" y="2694167"/>
              <a:ext cx="409893" cy="518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21870" name="Text Box 14"/>
            <p:cNvSpPr txBox="1">
              <a:spLocks noChangeArrowheads="1"/>
            </p:cNvSpPr>
            <p:nvPr/>
          </p:nvSpPr>
          <p:spPr bwMode="auto">
            <a:xfrm>
              <a:off x="3815550" y="2694167"/>
              <a:ext cx="341760" cy="51816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wrap="squar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5484024" y="2694167"/>
              <a:ext cx="403543" cy="51816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len="sm" type="none" w="sm"/>
              <a:tailEnd len="sm" type="none" w="sm"/>
            </a:ln>
            <a:effectLst/>
          </p:spPr>
          <p:txBody>
            <a:bodyPr wrap="none">
              <a:spAutoFit/>
            </a:bodyPr>
            <a:lstStyle/>
            <a:p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1980566" y="1767522"/>
            <a:ext cx="3297238" cy="396240"/>
          </a:xfrm>
          <a:prstGeom prst="rect">
            <a:avLst/>
          </a:prstGeom>
          <a:noFill/>
          <a:ln cap="sq" w="12700">
            <a:noFill/>
            <a:miter lim="800000"/>
            <a:headEnd len="sm" type="none" w="sm"/>
            <a:tailEnd len="sm" type="none" w="sm"/>
          </a:ln>
          <a:effectLst/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想一想：关键在哪里？</a:t>
            </a:r>
          </a:p>
        </p:txBody>
      </p:sp>
      <p:pic>
        <p:nvPicPr>
          <p:cNvPr descr="卡通人物  描述已自动生成" id="3" name="图片 2">
            <a:extLst>
              <a:ext uri="{FF2B5EF4-FFF2-40B4-BE49-F238E27FC236}">
                <a16:creationId xmlns:a16="http://schemas.microsoft.com/office/drawing/2014/main" id="{2DE2BAF6-91D3-486C-A011-64C4AB73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81816" y="2821638"/>
            <a:ext cx="5016882" cy="459776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2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1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2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2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121858"/>
      <p:bldP grpId="2" spid="121859"/>
      <p:bldP grpId="2" spid="121860"/>
      <p:bldP grpId="2" spid="12187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5E3218D-333E-4A59-9B29-FBC60EEB44A1}"/>
              </a:ext>
            </a:extLst>
          </p:cNvPr>
          <p:cNvGrpSpPr/>
          <p:nvPr/>
        </p:nvGrpSpPr>
        <p:grpSpPr>
          <a:xfrm>
            <a:off x="6298801" y="1980344"/>
            <a:ext cx="3688715" cy="2748829"/>
            <a:chOff x="6206652" y="2398558"/>
            <a:chExt cx="3688715" cy="2748829"/>
          </a:xfrm>
        </p:grpSpPr>
        <p:sp>
          <p:nvSpPr>
            <p:cNvPr id="2" name="文本框 1"/>
            <p:cNvSpPr txBox="1"/>
            <p:nvPr/>
          </p:nvSpPr>
          <p:spPr>
            <a:xfrm>
              <a:off x="6206652" y="2398558"/>
              <a:ext cx="3688715" cy="2834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态度决定一切，信念决定情绪！！</a:t>
              </a:r>
            </a:p>
            <a:p>
              <a:pPr>
                <a:lnSpc>
                  <a:spcPct val="2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消极信念            消极情绪；</a:t>
              </a:r>
            </a:p>
            <a:p>
              <a:pPr>
                <a:lnSpc>
                  <a:spcPct val="2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积极信念             积极情绪</a:t>
              </a:r>
            </a:p>
            <a:p>
              <a:pPr>
                <a:lnSpc>
                  <a:spcPct val="25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改变情绪，就要先改变信念</a:t>
              </a:r>
            </a:p>
          </p:txBody>
        </p:sp>
        <p:sp>
          <p:nvSpPr>
            <p:cNvPr id="3" name="箭头: 右 2">
              <a:extLst>
                <a:ext uri="{FF2B5EF4-FFF2-40B4-BE49-F238E27FC236}">
                  <a16:creationId xmlns:a16="http://schemas.microsoft.com/office/drawing/2014/main" id="{F8B970DD-BFF2-4959-BCB5-EDE530BFA946}"/>
                </a:ext>
              </a:extLst>
            </p:cNvPr>
            <p:cNvSpPr/>
            <p:nvPr/>
          </p:nvSpPr>
          <p:spPr>
            <a:xfrm>
              <a:off x="7272669" y="3449955"/>
              <a:ext cx="510363" cy="2527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箭头: 右 3">
              <a:extLst>
                <a:ext uri="{FF2B5EF4-FFF2-40B4-BE49-F238E27FC236}">
                  <a16:creationId xmlns:a16="http://schemas.microsoft.com/office/drawing/2014/main" id="{8728B011-40DD-44C1-BB8A-68C399D951F1}"/>
                </a:ext>
              </a:extLst>
            </p:cNvPr>
            <p:cNvSpPr/>
            <p:nvPr/>
          </p:nvSpPr>
          <p:spPr>
            <a:xfrm>
              <a:off x="7272669" y="4101236"/>
              <a:ext cx="510363" cy="2527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93B0494-A58A-4450-9E43-4E0B8036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39843" y="1860070"/>
            <a:ext cx="4125949" cy="4560260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69455" y="715878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4235AB9-983E-4414-8858-8F26CD6716CE}"/>
              </a:ext>
            </a:extLst>
          </p:cNvPr>
          <p:cNvCxnSpPr/>
          <p:nvPr/>
        </p:nvCxnSpPr>
        <p:spPr>
          <a:xfrm flipH="1">
            <a:off x="6465114" y="1341438"/>
            <a:ext cx="0" cy="417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图片包含 画  描述已自动生成" id="22" name="图片 21">
            <a:extLst>
              <a:ext uri="{FF2B5EF4-FFF2-40B4-BE49-F238E27FC236}">
                <a16:creationId xmlns:a16="http://schemas.microsoft.com/office/drawing/2014/main" id="{550ACC27-C2E4-4BF4-9536-5F4115143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583637" y="4075384"/>
            <a:ext cx="2816239" cy="2791961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839F663F-98FE-48FC-B826-5B0CCBAD3E46}"/>
              </a:ext>
            </a:extLst>
          </p:cNvPr>
          <p:cNvGrpSpPr/>
          <p:nvPr/>
        </p:nvGrpSpPr>
        <p:grpSpPr>
          <a:xfrm>
            <a:off x="1510580" y="1714553"/>
            <a:ext cx="4585420" cy="1929389"/>
            <a:chOff x="1510580" y="1714553"/>
            <a:chExt cx="4585420" cy="192938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32CB6F1D-AF15-418E-BD12-853CF312DA37}"/>
                </a:ext>
              </a:extLst>
            </p:cNvPr>
            <p:cNvGrpSpPr/>
            <p:nvPr/>
          </p:nvGrpSpPr>
          <p:grpSpPr>
            <a:xfrm>
              <a:off x="1653222" y="1768428"/>
              <a:ext cx="4442778" cy="1875514"/>
              <a:chOff x="1653222" y="1768428"/>
              <a:chExt cx="4442778" cy="1875514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2013541" y="1768428"/>
                <a:ext cx="1956435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情境一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1653222" y="1968483"/>
                <a:ext cx="4442778" cy="17373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altLang="zh-CN"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A：校长批评：怎么又迟到了！</a:t>
                </a:r>
              </a:p>
              <a:p>
                <a:pPr>
                  <a:lnSpc>
                    <a:spcPct val="200000"/>
                  </a:lnSpc>
                </a:pPr>
                <a:r>
                  <a:rPr altLang="zh-CN"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B：该死，他又想整我了，想拿我出气了！ </a:t>
                </a:r>
              </a:p>
              <a:p>
                <a:pPr>
                  <a:lnSpc>
                    <a:spcPct val="200000"/>
                  </a:lnSpc>
                </a:pPr>
                <a:r>
                  <a:rPr altLang="zh-CN" 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C：精神紧张，生气，脸色难看，一言不发</a:t>
                </a:r>
              </a:p>
            </p:txBody>
          </p:sp>
        </p:grpSp>
        <p:pic>
          <p:nvPicPr>
            <p:cNvPr descr="方向" id="24" name="图形 23">
              <a:extLst>
                <a:ext uri="{FF2B5EF4-FFF2-40B4-BE49-F238E27FC236}">
                  <a16:creationId xmlns:a16="http://schemas.microsoft.com/office/drawing/2014/main" id="{2CCBAED0-4BBA-45D5-8D6B-837B31D00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968970">
              <a:off x="1510580" y="1714553"/>
              <a:ext cx="499339" cy="499339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5D28354-7AEB-4EC7-B5C2-AEF9525B1232}"/>
              </a:ext>
            </a:extLst>
          </p:cNvPr>
          <p:cNvGrpSpPr/>
          <p:nvPr/>
        </p:nvGrpSpPr>
        <p:grpSpPr>
          <a:xfrm>
            <a:off x="6834023" y="1718813"/>
            <a:ext cx="3415763" cy="4100251"/>
            <a:chOff x="6834023" y="1718813"/>
            <a:chExt cx="3415763" cy="410025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AA93487-0EDD-40C2-9AFD-8355780DEFCC}"/>
                </a:ext>
              </a:extLst>
            </p:cNvPr>
            <p:cNvGrpSpPr/>
            <p:nvPr/>
          </p:nvGrpSpPr>
          <p:grpSpPr>
            <a:xfrm>
              <a:off x="6974958" y="1759163"/>
              <a:ext cx="3274828" cy="4059901"/>
              <a:chOff x="6974958" y="1759163"/>
              <a:chExt cx="3274828" cy="4059901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7334300" y="1759164"/>
                <a:ext cx="1956435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dist">
                  <a:spcBef>
                    <a:spcPct val="50000"/>
                  </a:spcBef>
                </a:pPr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情境二</a:t>
                </a: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9BBD9B88-256A-48AA-8AEB-226550BCEAEC}"/>
                  </a:ext>
                </a:extLst>
              </p:cNvPr>
              <p:cNvGrpSpPr/>
              <p:nvPr/>
            </p:nvGrpSpPr>
            <p:grpSpPr>
              <a:xfrm>
                <a:off x="6974958" y="2064831"/>
                <a:ext cx="3274828" cy="3754233"/>
                <a:chOff x="6974958" y="2064831"/>
                <a:chExt cx="3274828" cy="3754233"/>
              </a:xfrm>
            </p:grpSpPr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CD2496D1-6BCF-4E6B-8D0C-5EB9CABB5B92}"/>
                    </a:ext>
                  </a:extLst>
                </p:cNvPr>
                <p:cNvGrpSpPr/>
                <p:nvPr/>
              </p:nvGrpSpPr>
              <p:grpSpPr>
                <a:xfrm>
                  <a:off x="6982043" y="2508016"/>
                  <a:ext cx="3267743" cy="1710084"/>
                  <a:chOff x="6599271" y="2638288"/>
                  <a:chExt cx="3267743" cy="1710084"/>
                </a:xfrm>
              </p:grpSpPr>
              <p:sp>
                <p:nvSpPr>
                  <p:cNvPr id="11" name="文本框 10">
                    <a:extLst>
                      <a:ext uri="{FF2B5EF4-FFF2-40B4-BE49-F238E27FC236}">
                        <a16:creationId xmlns:a16="http://schemas.microsoft.com/office/drawing/2014/main" id="{071D241E-E3B5-4C70-AE85-92003F589D1F}"/>
                      </a:ext>
                    </a:extLst>
                  </p:cNvPr>
                  <p:cNvSpPr txBox="1"/>
                  <p:nvPr/>
                </p:nvSpPr>
                <p:spPr>
                  <a:xfrm>
                    <a:off x="6599272" y="2723754"/>
                    <a:ext cx="737868" cy="36576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altLang="zh-CN" b="0" baseline="0" cap="none" i="0" kern="1200" kumimoji="0" lang="en-US" noProof="0" normalizeH="0" spc="0" strike="noStrike" sz="1800" u="none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/>
                        <a:cs typeface="+mn-ea"/>
                        <a:sym typeface="+mn-lt"/>
                      </a:rPr>
                      <a:t>B：</a:t>
                    </a:r>
                  </a:p>
                </p:txBody>
              </p:sp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7BFABFB4-5119-4C92-A2D1-47A139FBD366}"/>
                      </a:ext>
                    </a:extLst>
                  </p:cNvPr>
                  <p:cNvSpPr txBox="1"/>
                  <p:nvPr/>
                </p:nvSpPr>
                <p:spPr>
                  <a:xfrm>
                    <a:off x="6967871" y="2638288"/>
                    <a:ext cx="2899144" cy="173736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l" defTabSz="914400" eaLnBrk="1" fontAlgn="auto" hangingPunct="1" indent="0" latinLnBrk="0" lvl="0" marL="0" marR="0" rtl="0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altLang="en-US" b="0" baseline="0" cap="none" i="0" kern="1200" kumimoji="0" lang="zh-CN" noProof="0" normalizeH="0" spc="0" strike="noStrike" sz="1800" u="none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/>
                        <a:cs typeface="+mn-ea"/>
                        <a:sym typeface="+mn-lt"/>
                      </a:rPr>
                      <a:t>校长可能在找机会开除我，如果下次再迟到，我就会下岗，房贷谁还呢？老婆孩子喝西北风去？</a:t>
                    </a:r>
                  </a:p>
                </p:txBody>
              </p:sp>
            </p:grp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8E382B71-C666-4F7F-ACC7-454CFE7C34B7}"/>
                    </a:ext>
                  </a:extLst>
                </p:cNvPr>
                <p:cNvSpPr txBox="1"/>
                <p:nvPr/>
              </p:nvSpPr>
              <p:spPr>
                <a:xfrm>
                  <a:off x="6974959" y="2064832"/>
                  <a:ext cx="3160441" cy="5029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 defTabSz="914400" eaLnBrk="1" fontAlgn="auto" hangingPunct="1" indent="0" latinLnBrk="0" lvl="0" marL="0" marR="0" rtl="0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altLang="zh-CN" b="0" baseline="0" cap="none" i="0" kern="1200" kumimoji="0" lang="en-US" noProof="0" normalizeH="0" spc="0" strike="noStrike" sz="1800" u="none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Adobe Arabic"/>
                      <a:ea typeface="微软雅黑"/>
                      <a:cs typeface="+mn-ea"/>
                      <a:sym typeface="+mn-lt"/>
                    </a:rPr>
                    <a:t>A：校长批评：怎么又迟到了！</a:t>
                  </a:r>
                </a:p>
              </p:txBody>
            </p:sp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14EE88AF-8D02-4224-8BE3-AA3C58C1675D}"/>
                    </a:ext>
                  </a:extLst>
                </p:cNvPr>
                <p:cNvGrpSpPr/>
                <p:nvPr/>
              </p:nvGrpSpPr>
              <p:grpSpPr>
                <a:xfrm>
                  <a:off x="6996219" y="4149120"/>
                  <a:ext cx="3215959" cy="1669944"/>
                  <a:chOff x="6613447" y="4279392"/>
                  <a:chExt cx="3215959" cy="1669944"/>
                </a:xfrm>
              </p:grpSpPr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6930262" y="4279392"/>
                    <a:ext cx="2899144" cy="1325880"/>
                  </a:xfrm>
                  <a:prstGeom prst="rect">
                    <a:avLst/>
                  </a:prstGeom>
                  <a:noFill/>
                </p:spPr>
                <p:txBody>
                  <a:bodyPr rtlCol="0"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altLang="en-US" lang="zh-CN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ea"/>
                        <a:sym typeface="+mn-lt"/>
                      </a:rPr>
                      <a:t>害怕，想办法为自己辩解或道歉，胃不舒服。上课找学生的麻烦。</a:t>
                    </a:r>
                  </a:p>
                </p:txBody>
              </p:sp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F8CF6B23-617D-4D58-B893-D19D14EEEF2F}"/>
                      </a:ext>
                    </a:extLst>
                  </p:cNvPr>
                  <p:cNvSpPr txBox="1"/>
                  <p:nvPr/>
                </p:nvSpPr>
                <p:spPr>
                  <a:xfrm>
                    <a:off x="6613444" y="4345691"/>
                    <a:ext cx="439479" cy="64008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altLang="zh-CN" b="0" baseline="0" cap="none" i="0" kern="1200" kumimoji="0" lang="en-US" noProof="0" normalizeH="0" spc="0" strike="noStrike" sz="1800" u="none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dobe Arabic"/>
                        <a:ea typeface="微软雅黑"/>
                        <a:cs typeface="+mn-ea"/>
                        <a:sym typeface="+mn-lt"/>
                      </a:rPr>
                      <a:t>C：</a:t>
                    </a:r>
                  </a:p>
                </p:txBody>
              </p:sp>
            </p:grpSp>
          </p:grpSp>
        </p:grpSp>
        <p:pic>
          <p:nvPicPr>
            <p:cNvPr descr="方向" id="25" name="图形 24">
              <a:extLst>
                <a:ext uri="{FF2B5EF4-FFF2-40B4-BE49-F238E27FC236}">
                  <a16:creationId xmlns:a16="http://schemas.microsoft.com/office/drawing/2014/main" id="{85A2D4C1-68B5-4511-B99F-69F455D98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968970">
              <a:off x="6834023" y="1718813"/>
              <a:ext cx="499339" cy="499339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2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的天空  描述已自动生成" id="27" name="图片 26">
            <a:extLst>
              <a:ext uri="{FF2B5EF4-FFF2-40B4-BE49-F238E27FC236}">
                <a16:creationId xmlns:a16="http://schemas.microsoft.com/office/drawing/2014/main" id="{7F4CB372-8629-4719-8AA5-B2318885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91" l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descr="图片包含 建筑, 镜子, 放大镜  描述已自动生成" id="35" name="图片 34">
            <a:extLst>
              <a:ext uri="{FF2B5EF4-FFF2-40B4-BE49-F238E27FC236}">
                <a16:creationId xmlns:a16="http://schemas.microsoft.com/office/drawing/2014/main" id="{DFA1A993-9186-4609-949B-D6C9BF372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4739"/>
          <a:stretch>
            <a:fillRect/>
          </a:stretch>
        </p:blipFill>
        <p:spPr>
          <a:xfrm>
            <a:off x="-316037" y="681690"/>
            <a:ext cx="5401121" cy="4477494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FCC9B25C-F40E-4559-A25D-20CC2451EFB7}"/>
              </a:ext>
            </a:extLst>
          </p:cNvPr>
          <p:cNvGrpSpPr/>
          <p:nvPr/>
        </p:nvGrpSpPr>
        <p:grpSpPr>
          <a:xfrm>
            <a:off x="7836747" y="3763637"/>
            <a:ext cx="4872141" cy="3273717"/>
            <a:chOff x="4730274" y="1997612"/>
            <a:chExt cx="7233518" cy="4860388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A6CC4A2-6493-468B-95F5-C9B706B0A9EA}"/>
                </a:ext>
              </a:extLst>
            </p:cNvPr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D32F35D-6F00-452A-A074-215EBB18F4AF}"/>
                </a:ext>
              </a:extLst>
            </p:cNvPr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男人, 游戏机, 笔记本, 屏幕  描述已自动生成" id="34" name="图片 33">
              <a:extLst>
                <a:ext uri="{FF2B5EF4-FFF2-40B4-BE49-F238E27FC236}">
                  <a16:creationId xmlns:a16="http://schemas.microsoft.com/office/drawing/2014/main" id="{B9310D86-0BB3-4B68-BA6A-5A5DC2B68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257214" y="1509361"/>
            <a:ext cx="6746875" cy="568325"/>
            <a:chOff x="6951" y="2497"/>
            <a:chExt cx="10625" cy="895"/>
          </a:xfrm>
        </p:grpSpPr>
        <p:grpSp>
          <p:nvGrpSpPr>
            <p:cNvPr id="28" name="组合 27"/>
            <p:cNvGrpSpPr/>
            <p:nvPr/>
          </p:nvGrpSpPr>
          <p:grpSpPr>
            <a:xfrm>
              <a:off x="6951" y="2536"/>
              <a:ext cx="812" cy="856"/>
              <a:chOff x="2031972" y="1416832"/>
              <a:chExt cx="515673" cy="54335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2031972" y="1416832"/>
                <a:ext cx="515673" cy="515673"/>
              </a:xfrm>
              <a:prstGeom prst="ellipse">
                <a:avLst/>
              </a:prstGeom>
              <a:solidFill>
                <a:srgbClr val="FF3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068636" y="1438221"/>
                <a:ext cx="442344" cy="51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 lvl="0">
                  <a:defRPr/>
                </a:pPr>
                <a:r>
                  <a:rPr altLang="en-US" b="1" 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7921" y="2497"/>
              <a:ext cx="965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正视心理健康，心理健康是一种状态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3033" y="2638279"/>
            <a:ext cx="6830695" cy="543367"/>
            <a:chOff x="6951" y="2536"/>
            <a:chExt cx="10757" cy="856"/>
          </a:xfrm>
        </p:grpSpPr>
        <p:grpSp>
          <p:nvGrpSpPr>
            <p:cNvPr id="17" name="组合 16"/>
            <p:cNvGrpSpPr/>
            <p:nvPr/>
          </p:nvGrpSpPr>
          <p:grpSpPr>
            <a:xfrm>
              <a:off x="6951" y="2536"/>
              <a:ext cx="812" cy="856"/>
              <a:chOff x="2031972" y="1416832"/>
              <a:chExt cx="515673" cy="54316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031972" y="1416832"/>
                <a:ext cx="515673" cy="515673"/>
              </a:xfrm>
              <a:prstGeom prst="ellipse">
                <a:avLst/>
              </a:prstGeom>
              <a:solidFill>
                <a:srgbClr val="FF3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2068636" y="1438221"/>
                <a:ext cx="442344" cy="51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 lvl="0">
                  <a:defRPr/>
                </a:pPr>
                <a:r>
                  <a:rPr altLang="en-US" b="1" 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贰</a:t>
                </a: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053" y="2536"/>
              <a:ext cx="965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/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93874" y="3742240"/>
            <a:ext cx="6864350" cy="583358"/>
            <a:chOff x="6951" y="2536"/>
            <a:chExt cx="10810" cy="919"/>
          </a:xfrm>
        </p:grpSpPr>
        <p:grpSp>
          <p:nvGrpSpPr>
            <p:cNvPr id="22" name="组合 21"/>
            <p:cNvGrpSpPr/>
            <p:nvPr/>
          </p:nvGrpSpPr>
          <p:grpSpPr>
            <a:xfrm>
              <a:off x="6951" y="2536"/>
              <a:ext cx="812" cy="856"/>
              <a:chOff x="2031972" y="1416832"/>
              <a:chExt cx="515673" cy="54316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031972" y="1416832"/>
                <a:ext cx="515673" cy="515673"/>
              </a:xfrm>
              <a:prstGeom prst="ellipse">
                <a:avLst/>
              </a:prstGeom>
              <a:solidFill>
                <a:srgbClr val="FF3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2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068635" y="1438221"/>
                <a:ext cx="442344" cy="51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85800" lvl="0">
                  <a:defRPr/>
                </a:pPr>
                <a:r>
                  <a:rPr altLang="en-US" b="1" lang="zh-CN" sz="2800">
                    <a:solidFill>
                      <a:schemeClr val="bg1"/>
                    </a:solidFill>
                    <a:cs typeface="+mn-ea"/>
                    <a:sym typeface="+mn-lt"/>
                  </a:rPr>
                  <a:t>叁</a:t>
                </a: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8106" y="2631"/>
              <a:ext cx="9655" cy="8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/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49AE3A-8B02-4D6A-8EE3-51DBD6765E10}"/>
              </a:ext>
            </a:extLst>
          </p:cNvPr>
          <p:cNvGrpSpPr/>
          <p:nvPr/>
        </p:nvGrpSpPr>
        <p:grpSpPr>
          <a:xfrm>
            <a:off x="-352507" y="2203378"/>
            <a:ext cx="5017222" cy="1651902"/>
            <a:chOff x="-410889" y="2038707"/>
            <a:chExt cx="5017222" cy="1651902"/>
          </a:xfrm>
        </p:grpSpPr>
        <p:sp>
          <p:nvSpPr>
            <p:cNvPr id="10" name="文本框 9"/>
            <p:cNvSpPr txBox="1"/>
            <p:nvPr/>
          </p:nvSpPr>
          <p:spPr>
            <a:xfrm>
              <a:off x="-410889" y="2038707"/>
              <a:ext cx="5017222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b="1" sz="9600">
                  <a:solidFill>
                    <a:srgbClr val="FF303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+mn-ea"/>
                </a:defRPr>
              </a:lvl1pPr>
            </a:lstStyle>
            <a:p>
              <a:r>
                <a:rPr altLang="en-US" lang="zh-CN" sz="7200">
                  <a:sym typeface="+mn-lt"/>
                </a:rPr>
                <a:t>目录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41469" y="3167389"/>
              <a:ext cx="2349045" cy="51816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r>
                <a:rPr altLang="zh-CN" b="1" kern="0" lang="en-US" sz="2800">
                  <a:solidFill>
                    <a:srgbClr val="FF303D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29851" y="4827175"/>
            <a:ext cx="8205323" cy="5029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思考：B是关键，如何改变B？改变情绪负性状况改变一些不合理的观念和看法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9EB5AAF-29A6-4339-AD73-DB6875C38887}"/>
              </a:ext>
            </a:extLst>
          </p:cNvPr>
          <p:cNvGrpSpPr/>
          <p:nvPr/>
        </p:nvGrpSpPr>
        <p:grpSpPr>
          <a:xfrm>
            <a:off x="1627444" y="1857548"/>
            <a:ext cx="2462753" cy="499339"/>
            <a:chOff x="1627444" y="1857548"/>
            <a:chExt cx="2462753" cy="499339"/>
          </a:xfrm>
        </p:grpSpPr>
        <p:sp>
          <p:nvSpPr>
            <p:cNvPr id="4" name="文本框 3"/>
            <p:cNvSpPr txBox="1"/>
            <p:nvPr/>
          </p:nvSpPr>
          <p:spPr>
            <a:xfrm>
              <a:off x="2133762" y="1907162"/>
              <a:ext cx="195643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情境三</a:t>
              </a:r>
            </a:p>
          </p:txBody>
        </p:sp>
        <p:pic>
          <p:nvPicPr>
            <p:cNvPr descr="方向" id="3" name="图形 2">
              <a:extLst>
                <a:ext uri="{FF2B5EF4-FFF2-40B4-BE49-F238E27FC236}">
                  <a16:creationId xmlns:a16="http://schemas.microsoft.com/office/drawing/2014/main" id="{EF9A3482-CE6A-48FD-8557-1122620BD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968970">
              <a:off x="1627444" y="1857548"/>
              <a:ext cx="499339" cy="499339"/>
            </a:xfrm>
            <a:prstGeom prst="rect">
              <a:avLst/>
            </a:prstGeom>
          </p:spPr>
        </p:pic>
      </p:grpSp>
      <p:sp>
        <p:nvSpPr>
          <p:cNvPr id="8" name="speech-bubble-with-question-mark_63078">
            <a:extLst>
              <a:ext uri="{FF2B5EF4-FFF2-40B4-BE49-F238E27FC236}">
                <a16:creationId xmlns:a16="http://schemas.microsoft.com/office/drawing/2014/main" id="{5E9B3816-21E5-4EA6-B225-9DD27ECFD0ED}"/>
              </a:ext>
            </a:extLst>
          </p:cNvPr>
          <p:cNvSpPr>
            <a:spLocks noChangeAspect="1"/>
          </p:cNvSpPr>
          <p:nvPr/>
        </p:nvSpPr>
        <p:spPr bwMode="auto">
          <a:xfrm>
            <a:off x="2063750" y="4324911"/>
            <a:ext cx="606694" cy="562139"/>
          </a:xfrm>
          <a:custGeom>
            <a:gdLst>
              <a:gd fmla="*/ 472622 w 604011" name="T0"/>
              <a:gd fmla="*/ 472622 w 604011" name="T1"/>
              <a:gd fmla="*/ 472622 w 604011" name="T2"/>
              <a:gd fmla="*/ 472622 w 604011" name="T3"/>
              <a:gd fmla="*/ 472622 w 604011" name="T4"/>
              <a:gd fmla="*/ 472622 w 604011" name="T5"/>
              <a:gd fmla="*/ 472622 w 604011" name="T6"/>
              <a:gd fmla="*/ 472622 w 604011" name="T7"/>
              <a:gd fmla="*/ 472622 w 604011" name="T8"/>
              <a:gd fmla="*/ 472622 w 604011" name="T9"/>
              <a:gd fmla="*/ 472622 w 604011" name="T10"/>
              <a:gd fmla="*/ 472622 w 604011" name="T11"/>
              <a:gd fmla="*/ 472622 w 604011" name="T12"/>
              <a:gd fmla="*/ 472622 w 604011" name="T13"/>
              <a:gd fmla="*/ 472622 w 604011" name="T14"/>
              <a:gd fmla="*/ 472622 w 604011" name="T15"/>
              <a:gd fmla="*/ 472622 w 604011" name="T16"/>
              <a:gd fmla="*/ 472622 w 604011" name="T17"/>
              <a:gd fmla="*/ 472622 w 604011" name="T18"/>
              <a:gd fmla="*/ 472622 w 604011" name="T19"/>
              <a:gd fmla="*/ 472622 w 604011" name="T20"/>
              <a:gd fmla="*/ 472622 w 604011" name="T21"/>
              <a:gd fmla="*/ 472622 w 604011" name="T22"/>
              <a:gd fmla="*/ 472622 w 604011" name="T23"/>
              <a:gd fmla="*/ 472622 w 604011" name="T24"/>
              <a:gd fmla="*/ 472622 w 604011" name="T25"/>
              <a:gd fmla="*/ 472622 w 604011" name="T26"/>
              <a:gd fmla="*/ 472622 w 604011" name="T27"/>
              <a:gd fmla="*/ 472622 w 604011" name="T28"/>
              <a:gd fmla="*/ 472622 w 604011" name="T29"/>
              <a:gd fmla="*/ 472622 w 604011" name="T30"/>
              <a:gd fmla="*/ 472622 w 604011" name="T31"/>
              <a:gd fmla="*/ 472622 w 604011" name="T32"/>
              <a:gd fmla="*/ 472622 w 604011" name="T33"/>
              <a:gd fmla="*/ 472622 w 604011" name="T34"/>
              <a:gd fmla="*/ 472622 w 604011" name="T35"/>
              <a:gd fmla="*/ 472622 w 604011" name="T36"/>
              <a:gd fmla="*/ 472622 w 604011" name="T37"/>
              <a:gd fmla="*/ 472622 w 604011" name="T38"/>
              <a:gd fmla="*/ 472622 w 604011" name="T39"/>
              <a:gd fmla="*/ 472622 w 604011" name="T40"/>
              <a:gd fmla="*/ 472622 w 604011" name="T41"/>
              <a:gd fmla="*/ 472622 w 604011" name="T42"/>
              <a:gd fmla="*/ 472622 w 604011" name="T43"/>
              <a:gd fmla="*/ 472622 w 604011" name="T44"/>
              <a:gd fmla="*/ 472622 w 604011" name="T45"/>
              <a:gd fmla="*/ 472622 w 604011" name="T46"/>
              <a:gd fmla="*/ 472622 w 604011" name="T47"/>
              <a:gd fmla="*/ 472622 w 604011" name="T48"/>
              <a:gd fmla="*/ 472622 w 604011" name="T49"/>
              <a:gd fmla="*/ 472622 w 604011" name="T50"/>
              <a:gd fmla="*/ 472622 w 604011" name="T51"/>
              <a:gd fmla="*/ 472622 w 604011" name="T52"/>
              <a:gd fmla="*/ 472622 w 604011" name="T53"/>
              <a:gd fmla="*/ 472622 w 604011" name="T54"/>
              <a:gd fmla="*/ 472622 w 604011" name="T55"/>
              <a:gd fmla="*/ 472622 w 604011" name="T56"/>
              <a:gd fmla="*/ 472622 w 604011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5353" w="5769">
                <a:moveTo>
                  <a:pt x="5712" y="2276"/>
                </a:moveTo>
                <a:cubicBezTo>
                  <a:pt x="5589" y="971"/>
                  <a:pt x="4536" y="24"/>
                  <a:pt x="3247" y="16"/>
                </a:cubicBezTo>
                <a:cubicBezTo>
                  <a:pt x="2023" y="0"/>
                  <a:pt x="660" y="750"/>
                  <a:pt x="334" y="1991"/>
                </a:cubicBezTo>
                <a:cubicBezTo>
                  <a:pt x="0" y="3272"/>
                  <a:pt x="1191" y="4683"/>
                  <a:pt x="2472" y="4602"/>
                </a:cubicBezTo>
                <a:cubicBezTo>
                  <a:pt x="2496" y="4806"/>
                  <a:pt x="2488" y="5002"/>
                  <a:pt x="2456" y="5214"/>
                </a:cubicBezTo>
                <a:cubicBezTo>
                  <a:pt x="2439" y="5271"/>
                  <a:pt x="2488" y="5353"/>
                  <a:pt x="2570" y="5328"/>
                </a:cubicBezTo>
                <a:cubicBezTo>
                  <a:pt x="2790" y="5255"/>
                  <a:pt x="3002" y="5116"/>
                  <a:pt x="3157" y="4953"/>
                </a:cubicBezTo>
                <a:cubicBezTo>
                  <a:pt x="3239" y="4863"/>
                  <a:pt x="3345" y="4651"/>
                  <a:pt x="3288" y="4528"/>
                </a:cubicBezTo>
                <a:cubicBezTo>
                  <a:pt x="3949" y="4545"/>
                  <a:pt x="4643" y="4357"/>
                  <a:pt x="5140" y="3941"/>
                </a:cubicBezTo>
                <a:cubicBezTo>
                  <a:pt x="5622" y="3533"/>
                  <a:pt x="5769" y="2872"/>
                  <a:pt x="5712" y="2276"/>
                </a:cubicBezTo>
                <a:close/>
                <a:moveTo>
                  <a:pt x="3272" y="3704"/>
                </a:moveTo>
                <a:cubicBezTo>
                  <a:pt x="3190" y="3696"/>
                  <a:pt x="3108" y="3696"/>
                  <a:pt x="3019" y="3704"/>
                </a:cubicBezTo>
                <a:cubicBezTo>
                  <a:pt x="3019" y="3655"/>
                  <a:pt x="3011" y="3598"/>
                  <a:pt x="3011" y="3549"/>
                </a:cubicBezTo>
                <a:cubicBezTo>
                  <a:pt x="3011" y="3525"/>
                  <a:pt x="3011" y="3492"/>
                  <a:pt x="3002" y="3459"/>
                </a:cubicBezTo>
                <a:cubicBezTo>
                  <a:pt x="3100" y="3468"/>
                  <a:pt x="3198" y="3468"/>
                  <a:pt x="3296" y="3476"/>
                </a:cubicBezTo>
                <a:cubicBezTo>
                  <a:pt x="3280" y="3549"/>
                  <a:pt x="3272" y="3631"/>
                  <a:pt x="3272" y="3704"/>
                </a:cubicBezTo>
                <a:close/>
                <a:moveTo>
                  <a:pt x="3402" y="2513"/>
                </a:moveTo>
                <a:cubicBezTo>
                  <a:pt x="3345" y="2513"/>
                  <a:pt x="3304" y="2554"/>
                  <a:pt x="3304" y="2611"/>
                </a:cubicBezTo>
                <a:cubicBezTo>
                  <a:pt x="3304" y="2709"/>
                  <a:pt x="3280" y="2807"/>
                  <a:pt x="3296" y="2905"/>
                </a:cubicBezTo>
                <a:lnTo>
                  <a:pt x="2945" y="2905"/>
                </a:lnTo>
                <a:cubicBezTo>
                  <a:pt x="2937" y="2807"/>
                  <a:pt x="2913" y="2701"/>
                  <a:pt x="2904" y="2603"/>
                </a:cubicBezTo>
                <a:cubicBezTo>
                  <a:pt x="2880" y="2423"/>
                  <a:pt x="2937" y="2382"/>
                  <a:pt x="3084" y="2309"/>
                </a:cubicBezTo>
                <a:cubicBezTo>
                  <a:pt x="3304" y="2203"/>
                  <a:pt x="3353" y="2007"/>
                  <a:pt x="3288" y="1787"/>
                </a:cubicBezTo>
                <a:cubicBezTo>
                  <a:pt x="3239" y="1607"/>
                  <a:pt x="3043" y="1525"/>
                  <a:pt x="2880" y="1607"/>
                </a:cubicBezTo>
                <a:cubicBezTo>
                  <a:pt x="2700" y="1697"/>
                  <a:pt x="2562" y="1876"/>
                  <a:pt x="2545" y="2080"/>
                </a:cubicBezTo>
                <a:cubicBezTo>
                  <a:pt x="2488" y="2072"/>
                  <a:pt x="2423" y="2089"/>
                  <a:pt x="2374" y="2097"/>
                </a:cubicBezTo>
                <a:cubicBezTo>
                  <a:pt x="2292" y="2105"/>
                  <a:pt x="2203" y="2121"/>
                  <a:pt x="2121" y="2137"/>
                </a:cubicBezTo>
                <a:cubicBezTo>
                  <a:pt x="1942" y="1305"/>
                  <a:pt x="3002" y="685"/>
                  <a:pt x="3631" y="1256"/>
                </a:cubicBezTo>
                <a:cubicBezTo>
                  <a:pt x="4055" y="1632"/>
                  <a:pt x="4104" y="2464"/>
                  <a:pt x="3402" y="25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4E89E2-6763-4FDD-BCD0-328781350910}"/>
              </a:ext>
            </a:extLst>
          </p:cNvPr>
          <p:cNvGrpSpPr/>
          <p:nvPr/>
        </p:nvGrpSpPr>
        <p:grpSpPr>
          <a:xfrm>
            <a:off x="1595992" y="2429496"/>
            <a:ext cx="4874895" cy="1719661"/>
            <a:chOff x="1595992" y="2429496"/>
            <a:chExt cx="4874895" cy="1719661"/>
          </a:xfrm>
        </p:grpSpPr>
        <p:sp>
          <p:nvSpPr>
            <p:cNvPr id="5" name="文本框 4"/>
            <p:cNvSpPr txBox="1"/>
            <p:nvPr/>
          </p:nvSpPr>
          <p:spPr>
            <a:xfrm>
              <a:off x="1595992" y="2429496"/>
              <a:ext cx="4874895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A：校长批评：怎么又迟到了！</a:t>
              </a:r>
            </a:p>
            <a:p>
              <a:pPr>
                <a:lnSpc>
                  <a:spcPct val="150000"/>
                </a:lnSpc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B：校长心情不好（小道消息：校长要被调离了）。</a:t>
              </a:r>
            </a:p>
            <a:p>
              <a:pPr>
                <a:lnSpc>
                  <a:spcPct val="150000"/>
                </a:lnSpc>
              </a:pPr>
              <a:r>
                <a:rPr altLang="zh-CN"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C：无所谓，比较平静，或者幸灾乐祸。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A439C41-350D-41C7-9DDA-E6F6B6790906}"/>
                </a:ext>
              </a:extLst>
            </p:cNvPr>
            <p:cNvCxnSpPr/>
            <p:nvPr/>
          </p:nvCxnSpPr>
          <p:spPr>
            <a:xfrm>
              <a:off x="1595992" y="4149157"/>
              <a:ext cx="45365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985AA06-9EEC-48FF-9057-D7B139B98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284110" y="1222167"/>
            <a:ext cx="3630768" cy="379213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2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64292" y="3149859"/>
            <a:ext cx="4419496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情绪反应：自主神经系统、行为反应、表情（体态语言）、情绪体验我们能改变哪些？表情、体态语言是可以改变的，因为表情和情绪相互影响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6B695A5-C4FB-4E36-B15E-7C562952BBA1}"/>
              </a:ext>
            </a:extLst>
          </p:cNvPr>
          <p:cNvGrpSpPr/>
          <p:nvPr/>
        </p:nvGrpSpPr>
        <p:grpSpPr>
          <a:xfrm>
            <a:off x="5564292" y="1865433"/>
            <a:ext cx="4503420" cy="604717"/>
            <a:chOff x="5564292" y="1865433"/>
            <a:chExt cx="4503420" cy="604717"/>
          </a:xfrm>
        </p:grpSpPr>
        <p:sp>
          <p:nvSpPr>
            <p:cNvPr id="4" name="文本框 3"/>
            <p:cNvSpPr txBox="1"/>
            <p:nvPr/>
          </p:nvSpPr>
          <p:spPr>
            <a:xfrm>
              <a:off x="5564292" y="1865434"/>
              <a:ext cx="450342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思路之二：改变反应，改变情绪</a:t>
              </a:r>
            </a:p>
          </p:txBody>
        </p: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25ABD839-08AC-4045-9B0A-06CCA1C4E3DC}"/>
                </a:ext>
              </a:extLst>
            </p:cNvPr>
            <p:cNvSpPr/>
            <p:nvPr/>
          </p:nvSpPr>
          <p:spPr>
            <a:xfrm>
              <a:off x="5853779" y="2335472"/>
              <a:ext cx="3924446" cy="134678"/>
            </a:xfrm>
            <a:custGeom>
              <a:gdLst>
                <a:gd fmla="*/ 809181 w 4015349" name="connsiteX0"/>
                <a:gd fmla="*/ 0 h 221321" name="connsiteY0"/>
                <a:gd fmla="*/ 3214368 w 4015349" name="connsiteX1"/>
                <a:gd fmla="*/ 0 h 221321" name="connsiteY1"/>
                <a:gd fmla="*/ 4015349 w 4015349" name="connsiteX2"/>
                <a:gd fmla="*/ 219078 h 221321" name="connsiteY2"/>
                <a:gd fmla="*/ 4015349 w 4015349" name="connsiteX3"/>
                <a:gd fmla="*/ 221321 h 221321" name="connsiteY3"/>
                <a:gd fmla="*/ 0 w 4015349" name="connsiteX4"/>
                <a:gd fmla="*/ 221321 h 2213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1320" w="4015349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318BB177-0E13-4722-984D-BDB4F312C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84098" y="1834062"/>
            <a:ext cx="3695705" cy="408472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38857" y="1895888"/>
            <a:ext cx="450342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（1）改变表情，改变情绪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7467" y="2616140"/>
            <a:ext cx="7591012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研究：让被试评价一些卡通画的有趣程度，同时把一支铅笔叼在嘴里。有些被试用牙咬着铅笔，有些被试用嘴唇含着铅笔，谁对这些卡通画的评价更高？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结果：用牙咬着铅笔的被试对卡通画的评价更高。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原因：用牙咬着铅笔，你的面部就不得不形成微笑的样子，而用嘴唇含着铅笔，则形成皱眉的样子。</a:t>
            </a:r>
          </a:p>
        </p:txBody>
      </p: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2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4"/>
      <p:bldP grpId="2" spid="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82EC0CB-02E8-4650-870A-75BB62E8EF85}"/>
              </a:ext>
            </a:extLst>
          </p:cNvPr>
          <p:cNvGrpSpPr/>
          <p:nvPr/>
        </p:nvGrpSpPr>
        <p:grpSpPr>
          <a:xfrm>
            <a:off x="1357334" y="1608505"/>
            <a:ext cx="4849200" cy="987494"/>
            <a:chOff x="1357334" y="1608505"/>
            <a:chExt cx="4849200" cy="987494"/>
          </a:xfrm>
        </p:grpSpPr>
        <p:sp>
          <p:nvSpPr>
            <p:cNvPr id="4" name="文本框 3"/>
            <p:cNvSpPr txBox="1"/>
            <p:nvPr/>
          </p:nvSpPr>
          <p:spPr>
            <a:xfrm>
              <a:off x="1357334" y="1608505"/>
              <a:ext cx="450342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（2）改变身体状态，改变情绪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006008" y="2028536"/>
              <a:ext cx="4200526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深呼吸法     放松（冥想）  运动    饮食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080068E-E7B4-4BF6-A08C-13CE4A8B7D30}"/>
              </a:ext>
            </a:extLst>
          </p:cNvPr>
          <p:cNvGrpSpPr/>
          <p:nvPr/>
        </p:nvGrpSpPr>
        <p:grpSpPr>
          <a:xfrm>
            <a:off x="1301381" y="3284538"/>
            <a:ext cx="5170303" cy="2110194"/>
            <a:chOff x="1301381" y="3284538"/>
            <a:chExt cx="5170303" cy="2110194"/>
          </a:xfrm>
        </p:grpSpPr>
        <p:sp>
          <p:nvSpPr>
            <p:cNvPr id="2" name="文本框 1"/>
            <p:cNvSpPr txBox="1"/>
            <p:nvPr/>
          </p:nvSpPr>
          <p:spPr>
            <a:xfrm>
              <a:off x="1301381" y="3284538"/>
              <a:ext cx="390857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（3）直接调节情绪反应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144144" y="3684648"/>
              <a:ext cx="4327540" cy="17373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渲泄—消极情绪出口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渲泄找人倾诉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自我渲泄，如大哭一场</a:t>
              </a:r>
            </a:p>
            <a:p>
              <a:pPr>
                <a:lnSpc>
                  <a:spcPct val="150000"/>
                </a:lnSpc>
                <a:buFontTx/>
                <a:buNone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不伤害自己（自虐）不伤害别人（暴力）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F73F8C3-3454-485E-AD9C-3D52B2F9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784865"/>
            <a:ext cx="4353721" cy="499934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99539" y="2597811"/>
            <a:ext cx="4757420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目的:减少消极刺激、增加积极刺激转移目标法注意力转移环境改变法（冷处理）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1021" y="4386314"/>
            <a:ext cx="6107430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情绪中心策略或问题中心策略？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F50FCA0-F350-4924-86D5-74CB7BF61296}"/>
              </a:ext>
            </a:extLst>
          </p:cNvPr>
          <p:cNvGrpSpPr/>
          <p:nvPr/>
        </p:nvGrpSpPr>
        <p:grpSpPr>
          <a:xfrm>
            <a:off x="6132513" y="1841440"/>
            <a:ext cx="3924446" cy="609690"/>
            <a:chOff x="6132513" y="1841440"/>
            <a:chExt cx="3924446" cy="609690"/>
          </a:xfrm>
        </p:grpSpPr>
        <p:sp>
          <p:nvSpPr>
            <p:cNvPr id="4" name="文本框 3"/>
            <p:cNvSpPr txBox="1"/>
            <p:nvPr/>
          </p:nvSpPr>
          <p:spPr>
            <a:xfrm>
              <a:off x="6132512" y="1841440"/>
              <a:ext cx="379412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思路之三:调整刺激</a:t>
              </a:r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40E83AF4-3FD7-424D-8EA0-A27CE0617BD1}"/>
                </a:ext>
              </a:extLst>
            </p:cNvPr>
            <p:cNvSpPr/>
            <p:nvPr/>
          </p:nvSpPr>
          <p:spPr>
            <a:xfrm>
              <a:off x="6132513" y="2316452"/>
              <a:ext cx="3924446" cy="134678"/>
            </a:xfrm>
            <a:custGeom>
              <a:gdLst>
                <a:gd fmla="*/ 809181 w 4015349" name="connsiteX0"/>
                <a:gd fmla="*/ 0 h 221321" name="connsiteY0"/>
                <a:gd fmla="*/ 3214368 w 4015349" name="connsiteX1"/>
                <a:gd fmla="*/ 0 h 221321" name="connsiteY1"/>
                <a:gd fmla="*/ 4015349 w 4015349" name="connsiteX2"/>
                <a:gd fmla="*/ 219078 h 221321" name="connsiteY2"/>
                <a:gd fmla="*/ 4015349 w 4015349" name="connsiteX3"/>
                <a:gd fmla="*/ 221321 h 221321" name="connsiteY3"/>
                <a:gd fmla="*/ 0 w 4015349" name="connsiteX4"/>
                <a:gd fmla="*/ 221321 h 2213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1320" w="4015349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sp>
        <p:nvSpPr>
          <p:cNvPr id="8" name="question_326774">
            <a:extLst>
              <a:ext uri="{FF2B5EF4-FFF2-40B4-BE49-F238E27FC236}">
                <a16:creationId xmlns:a16="http://schemas.microsoft.com/office/drawing/2014/main" id="{E841B184-70C2-49C6-A57C-92F3388CEDE3}"/>
              </a:ext>
            </a:extLst>
          </p:cNvPr>
          <p:cNvSpPr>
            <a:spLocks noChangeAspect="1"/>
          </p:cNvSpPr>
          <p:nvPr/>
        </p:nvSpPr>
        <p:spPr bwMode="auto">
          <a:xfrm>
            <a:off x="5507665" y="4117945"/>
            <a:ext cx="855981" cy="1068953"/>
          </a:xfrm>
          <a:custGeom>
            <a:gdLst>
              <a:gd fmla="*/ 192150 w 485843" name="connsiteX0"/>
              <a:gd fmla="*/ 278593 h 606722" name="connsiteY0"/>
              <a:gd fmla="*/ 206757 w 485843" name="connsiteX1"/>
              <a:gd fmla="*/ 293165 h 606722" name="connsiteY1"/>
              <a:gd fmla="*/ 192150 w 485843" name="connsiteX2"/>
              <a:gd fmla="*/ 307737 h 606722" name="connsiteY2"/>
              <a:gd fmla="*/ 177543 w 485843" name="connsiteX3"/>
              <a:gd fmla="*/ 293165 h 606722" name="connsiteY3"/>
              <a:gd fmla="*/ 192150 w 485843" name="connsiteX4"/>
              <a:gd fmla="*/ 278593 h 606722" name="connsiteY4"/>
              <a:gd fmla="*/ 298679 w 485843" name="connsiteX5"/>
              <a:gd fmla="*/ 241907 h 606722" name="connsiteY5"/>
              <a:gd fmla="*/ 288088 w 485843" name="connsiteX6"/>
              <a:gd fmla="*/ 245995 h 606722" name="connsiteY6"/>
              <a:gd fmla="*/ 282838 w 485843" name="connsiteX7"/>
              <a:gd fmla="*/ 257726 h 606722" name="connsiteY7"/>
              <a:gd fmla="*/ 282838 w 485843" name="connsiteX8"/>
              <a:gd fmla="*/ 495900 h 606722" name="connsiteY8"/>
              <a:gd fmla="*/ 374862 w 485843" name="connsiteX9"/>
              <a:gd fmla="*/ 587704 h 606722" name="connsiteY9"/>
              <a:gd fmla="*/ 466798 w 485843" name="connsiteX10"/>
              <a:gd fmla="*/ 495900 h 606722" name="connsiteY10"/>
              <a:gd fmla="*/ 466798 w 485843" name="connsiteX11"/>
              <a:gd fmla="*/ 421337 h 606722" name="connsiteY11"/>
              <a:gd fmla="*/ 452558 w 485843" name="connsiteX12"/>
              <a:gd fmla="*/ 404096 h 606722" name="connsiteY12"/>
              <a:gd fmla="*/ 440276 w 485843" name="connsiteX13"/>
              <a:gd fmla="*/ 408095 h 606722" name="connsiteY13"/>
              <a:gd fmla="*/ 435114 w 485843" name="connsiteX14"/>
              <a:gd fmla="*/ 419826 h 606722" name="connsiteY14"/>
              <a:gd fmla="*/ 425591 w 485843" name="connsiteX15"/>
              <a:gd fmla="*/ 429336 h 606722" name="connsiteY15"/>
              <a:gd fmla="*/ 416068 w 485843" name="connsiteX16"/>
              <a:gd fmla="*/ 419826 h 606722" name="connsiteY16"/>
              <a:gd fmla="*/ 416068 w 485843" name="connsiteX17"/>
              <a:gd fmla="*/ 411206 h 606722" name="connsiteY17"/>
              <a:gd fmla="*/ 401829 w 485843" name="connsiteX18"/>
              <a:gd fmla="*/ 393965 h 606722" name="connsiteY18"/>
              <a:gd fmla="*/ 389547 w 485843" name="connsiteX19"/>
              <a:gd fmla="*/ 397964 h 606722" name="connsiteY19"/>
              <a:gd fmla="*/ 384296 w 485843" name="connsiteX20"/>
              <a:gd fmla="*/ 409695 h 606722" name="connsiteY20"/>
              <a:gd fmla="*/ 374862 w 485843" name="connsiteX21"/>
              <a:gd fmla="*/ 419204 h 606722" name="connsiteY21"/>
              <a:gd fmla="*/ 365339 w 485843" name="connsiteX22"/>
              <a:gd fmla="*/ 409695 h 606722" name="connsiteY22"/>
              <a:gd fmla="*/ 365339 w 485843" name="connsiteX23"/>
              <a:gd fmla="*/ 401075 h 606722" name="connsiteY23"/>
              <a:gd fmla="*/ 351099 w 485843" name="connsiteX24"/>
              <a:gd fmla="*/ 383834 h 606722" name="connsiteY24"/>
              <a:gd fmla="*/ 338818 w 485843" name="connsiteX25"/>
              <a:gd fmla="*/ 387833 h 606722" name="connsiteY25"/>
              <a:gd fmla="*/ 333567 w 485843" name="connsiteX26"/>
              <a:gd fmla="*/ 399564 h 606722" name="connsiteY26"/>
              <a:gd fmla="*/ 324044 w 485843" name="connsiteX27"/>
              <a:gd fmla="*/ 409073 h 606722" name="connsiteY27"/>
              <a:gd fmla="*/ 314610 w 485843" name="connsiteX28"/>
              <a:gd fmla="*/ 399564 h 606722" name="connsiteY28"/>
              <a:gd fmla="*/ 314610 w 485843" name="connsiteX29"/>
              <a:gd fmla="*/ 259237 h 606722" name="connsiteY29"/>
              <a:gd fmla="*/ 300370 w 485843" name="connsiteX30"/>
              <a:gd fmla="*/ 241996 h 606722" name="connsiteY30"/>
              <a:gd fmla="*/ 298679 w 485843" name="connsiteX31"/>
              <a:gd fmla="*/ 241907 h 606722" name="connsiteY31"/>
              <a:gd fmla="*/ 193278 w 485843" name="connsiteX32"/>
              <a:gd fmla="*/ 81064 h 606722" name="connsiteY32"/>
              <a:gd fmla="*/ 248822 w 485843" name="connsiteX33"/>
              <a:gd fmla="*/ 104877 h 606722" name="connsiteY33"/>
              <a:gd fmla="*/ 272677 w 485843" name="connsiteX34"/>
              <a:gd fmla="*/ 160322 h 606722" name="connsiteY34"/>
              <a:gd fmla="*/ 202001 w 485843" name="connsiteX35"/>
              <a:gd fmla="*/ 241269 h 606722" name="connsiteY35"/>
              <a:gd fmla="*/ 201645 w 485843" name="connsiteX36"/>
              <a:gd fmla="*/ 241802 h 606722" name="connsiteY36"/>
              <a:gd fmla="*/ 201645 w 485843" name="connsiteX37"/>
              <a:gd fmla="*/ 252643 h 606722" name="connsiteY37"/>
              <a:gd fmla="*/ 192121 w 485843" name="connsiteX38"/>
              <a:gd fmla="*/ 262150 h 606722" name="connsiteY38"/>
              <a:gd fmla="*/ 182596 w 485843" name="connsiteX39"/>
              <a:gd fmla="*/ 252643 h 606722" name="connsiteY39"/>
              <a:gd fmla="*/ 182596 w 485843" name="connsiteX40"/>
              <a:gd fmla="*/ 241802 h 606722" name="connsiteY40"/>
              <a:gd fmla="*/ 199687 w 485843" name="connsiteX41"/>
              <a:gd fmla="*/ 222432 h 606722" name="connsiteY41"/>
              <a:gd fmla="*/ 253628 w 485843" name="connsiteX42"/>
              <a:gd fmla="*/ 160589 h 606722" name="connsiteY42"/>
              <a:gd fmla="*/ 193011 w 485843" name="connsiteX43"/>
              <a:gd fmla="*/ 100079 h 606722" name="connsiteY43"/>
              <a:gd fmla="*/ 148949 w 485843" name="connsiteX44"/>
              <a:gd fmla="*/ 117761 h 606722" name="connsiteY44"/>
              <a:gd fmla="*/ 130612 w 485843" name="connsiteX45"/>
              <a:gd fmla="*/ 161477 h 606722" name="connsiteY45"/>
              <a:gd fmla="*/ 121088 w 485843" name="connsiteX46"/>
              <a:gd fmla="*/ 170985 h 606722" name="connsiteY46"/>
              <a:gd fmla="*/ 111564 w 485843" name="connsiteX47"/>
              <a:gd fmla="*/ 161477 h 606722" name="connsiteY47"/>
              <a:gd fmla="*/ 135597 w 485843" name="connsiteX48"/>
              <a:gd fmla="*/ 104255 h 606722" name="connsiteY48"/>
              <a:gd fmla="*/ 193278 w 485843" name="connsiteX49"/>
              <a:gd fmla="*/ 81064 h 606722" name="connsiteY49"/>
              <a:gd fmla="*/ 192148 w 485843" name="connsiteX50"/>
              <a:gd fmla="*/ 19018 h 606722" name="connsiteY50"/>
              <a:gd fmla="*/ 19045 w 485843" name="connsiteX51"/>
              <a:gd fmla="*/ 191872 h 606722" name="connsiteY51"/>
              <a:gd fmla="*/ 192148 w 485843" name="connsiteX52"/>
              <a:gd fmla="*/ 364815 h 606722" name="connsiteY52"/>
              <a:gd fmla="*/ 263792 w 485843" name="connsiteX53"/>
              <a:gd fmla="*/ 349352 h 606722" name="connsiteY53"/>
              <a:gd fmla="*/ 263792 w 485843" name="connsiteX54"/>
              <a:gd fmla="*/ 257726 h 606722" name="connsiteY54"/>
              <a:gd fmla="*/ 275362 w 485843" name="connsiteX55"/>
              <a:gd fmla="*/ 231953 h 606722" name="connsiteY55"/>
              <a:gd fmla="*/ 302239 w 485843" name="connsiteX56"/>
              <a:gd fmla="*/ 223066 h 606722" name="connsiteY56"/>
              <a:gd fmla="*/ 333567 w 485843" name="connsiteX57"/>
              <a:gd fmla="*/ 259237 h 606722" name="connsiteY57"/>
              <a:gd fmla="*/ 333567 w 485843" name="connsiteX58"/>
              <a:gd fmla="*/ 291674 h 606722" name="connsiteY58"/>
              <a:gd fmla="*/ 365339 w 485843" name="connsiteX59"/>
              <a:gd fmla="*/ 191872 h 606722" name="connsiteY59"/>
              <a:gd fmla="*/ 192148 w 485843" name="connsiteX60"/>
              <a:gd fmla="*/ 19018 h 606722" name="connsiteY60"/>
              <a:gd fmla="*/ 192148 w 485843" name="connsiteX61"/>
              <a:gd fmla="*/ 0 h 606722" name="connsiteY61"/>
              <a:gd fmla="*/ 384296 w 485843" name="connsiteX62"/>
              <a:gd fmla="*/ 191872 h 606722" name="connsiteY62"/>
              <a:gd fmla="*/ 333567 w 485843" name="connsiteX63"/>
              <a:gd fmla="*/ 321802 h 606722" name="connsiteY63"/>
              <a:gd fmla="*/ 333567 w 485843" name="connsiteX64"/>
              <a:gd fmla="*/ 368548 h 606722" name="connsiteY64"/>
              <a:gd fmla="*/ 353057 w 485843" name="connsiteX65"/>
              <a:gd fmla="*/ 364993 h 606722" name="connsiteY65"/>
              <a:gd fmla="*/ 379045 w 485843" name="connsiteX66"/>
              <a:gd fmla="*/ 381967 h 606722" name="connsiteY66"/>
              <a:gd fmla="*/ 403787 w 485843" name="connsiteX67"/>
              <a:gd fmla="*/ 375124 h 606722" name="connsiteY67"/>
              <a:gd fmla="*/ 429774 w 485843" name="connsiteX68"/>
              <a:gd fmla="*/ 392188 h 606722" name="connsiteY68"/>
              <a:gd fmla="*/ 454516 w 485843" name="connsiteX69"/>
              <a:gd fmla="*/ 385256 h 606722" name="connsiteY69"/>
              <a:gd fmla="*/ 485843 w 485843" name="connsiteX70"/>
              <a:gd fmla="*/ 421337 h 606722" name="connsiteY70"/>
              <a:gd fmla="*/ 485843 w 485843" name="connsiteX71"/>
              <a:gd fmla="*/ 495900 h 606722" name="connsiteY71"/>
              <a:gd fmla="*/ 374862 w 485843" name="connsiteX72"/>
              <a:gd fmla="*/ 606722 h 606722" name="connsiteY72"/>
              <a:gd fmla="*/ 263792 w 485843" name="connsiteX73"/>
              <a:gd fmla="*/ 495900 h 606722" name="connsiteY73"/>
              <a:gd fmla="*/ 263792 w 485843" name="connsiteX74"/>
              <a:gd fmla="*/ 369970 h 606722" name="connsiteY74"/>
              <a:gd fmla="*/ 192148 w 485843" name="connsiteX75"/>
              <a:gd fmla="*/ 383745 h 606722" name="connsiteY75"/>
              <a:gd fmla="*/ 0 w 485843" name="connsiteX76"/>
              <a:gd fmla="*/ 191872 h 606722" name="connsiteY76"/>
              <a:gd fmla="*/ 192148 w 485843" name="connsiteX77"/>
              <a:gd fmla="*/ 0 h 606722" name="connsiteY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b="b" l="l" r="r" t="t"/>
            <a:pathLst>
              <a:path h="606722" w="485843">
                <a:moveTo>
                  <a:pt x="192150" y="278593"/>
                </a:moveTo>
                <a:cubicBezTo>
                  <a:pt x="200217" y="278593"/>
                  <a:pt x="206757" y="285117"/>
                  <a:pt x="206757" y="293165"/>
                </a:cubicBezTo>
                <a:cubicBezTo>
                  <a:pt x="206757" y="301213"/>
                  <a:pt x="200217" y="307737"/>
                  <a:pt x="192150" y="307737"/>
                </a:cubicBezTo>
                <a:cubicBezTo>
                  <a:pt x="184083" y="307737"/>
                  <a:pt x="177543" y="301213"/>
                  <a:pt x="177543" y="293165"/>
                </a:cubicBezTo>
                <a:cubicBezTo>
                  <a:pt x="177543" y="285117"/>
                  <a:pt x="184083" y="278593"/>
                  <a:pt x="192150" y="278593"/>
                </a:cubicBezTo>
                <a:close/>
                <a:moveTo>
                  <a:pt x="298679" y="241907"/>
                </a:moveTo>
                <a:cubicBezTo>
                  <a:pt x="294763" y="241907"/>
                  <a:pt x="291025" y="243329"/>
                  <a:pt x="288088" y="245995"/>
                </a:cubicBezTo>
                <a:cubicBezTo>
                  <a:pt x="284796" y="249016"/>
                  <a:pt x="282838" y="253282"/>
                  <a:pt x="282838" y="257726"/>
                </a:cubicBezTo>
                <a:lnTo>
                  <a:pt x="282838" y="495900"/>
                </a:lnTo>
                <a:cubicBezTo>
                  <a:pt x="282838" y="546467"/>
                  <a:pt x="324133" y="587704"/>
                  <a:pt x="374862" y="587704"/>
                </a:cubicBezTo>
                <a:cubicBezTo>
                  <a:pt x="425502" y="587704"/>
                  <a:pt x="466798" y="546467"/>
                  <a:pt x="466798" y="495900"/>
                </a:cubicBezTo>
                <a:lnTo>
                  <a:pt x="466798" y="421337"/>
                </a:lnTo>
                <a:cubicBezTo>
                  <a:pt x="466798" y="412450"/>
                  <a:pt x="460568" y="404896"/>
                  <a:pt x="452558" y="404096"/>
                </a:cubicBezTo>
                <a:cubicBezTo>
                  <a:pt x="448019" y="403652"/>
                  <a:pt x="443658" y="405074"/>
                  <a:pt x="440276" y="408095"/>
                </a:cubicBezTo>
                <a:cubicBezTo>
                  <a:pt x="436983" y="411117"/>
                  <a:pt x="435114" y="415383"/>
                  <a:pt x="435114" y="419826"/>
                </a:cubicBezTo>
                <a:cubicBezTo>
                  <a:pt x="435114" y="425159"/>
                  <a:pt x="430842" y="429336"/>
                  <a:pt x="425591" y="429336"/>
                </a:cubicBezTo>
                <a:cubicBezTo>
                  <a:pt x="420340" y="429336"/>
                  <a:pt x="416068" y="425070"/>
                  <a:pt x="416068" y="419826"/>
                </a:cubicBezTo>
                <a:lnTo>
                  <a:pt x="416068" y="411206"/>
                </a:lnTo>
                <a:cubicBezTo>
                  <a:pt x="416068" y="402319"/>
                  <a:pt x="409838" y="394765"/>
                  <a:pt x="401829" y="393965"/>
                </a:cubicBezTo>
                <a:cubicBezTo>
                  <a:pt x="397290" y="393521"/>
                  <a:pt x="392929" y="394943"/>
                  <a:pt x="389547" y="397964"/>
                </a:cubicBezTo>
                <a:cubicBezTo>
                  <a:pt x="386254" y="400986"/>
                  <a:pt x="384296" y="405252"/>
                  <a:pt x="384296" y="409695"/>
                </a:cubicBezTo>
                <a:cubicBezTo>
                  <a:pt x="384296" y="415027"/>
                  <a:pt x="380113" y="419204"/>
                  <a:pt x="374862" y="419204"/>
                </a:cubicBezTo>
                <a:cubicBezTo>
                  <a:pt x="369611" y="419204"/>
                  <a:pt x="365339" y="414938"/>
                  <a:pt x="365339" y="409695"/>
                </a:cubicBezTo>
                <a:lnTo>
                  <a:pt x="365339" y="401075"/>
                </a:lnTo>
                <a:cubicBezTo>
                  <a:pt x="365339" y="392188"/>
                  <a:pt x="359109" y="384633"/>
                  <a:pt x="351099" y="383834"/>
                </a:cubicBezTo>
                <a:cubicBezTo>
                  <a:pt x="346561" y="383389"/>
                  <a:pt x="342200" y="384811"/>
                  <a:pt x="338818" y="387833"/>
                </a:cubicBezTo>
                <a:cubicBezTo>
                  <a:pt x="335525" y="390854"/>
                  <a:pt x="333567" y="395120"/>
                  <a:pt x="333567" y="399564"/>
                </a:cubicBezTo>
                <a:cubicBezTo>
                  <a:pt x="333567" y="404896"/>
                  <a:pt x="329384" y="409073"/>
                  <a:pt x="324044" y="409073"/>
                </a:cubicBezTo>
                <a:cubicBezTo>
                  <a:pt x="318793" y="409073"/>
                  <a:pt x="314610" y="404807"/>
                  <a:pt x="314610" y="399564"/>
                </a:cubicBezTo>
                <a:lnTo>
                  <a:pt x="314610" y="259237"/>
                </a:lnTo>
                <a:cubicBezTo>
                  <a:pt x="314610" y="250349"/>
                  <a:pt x="308380" y="242795"/>
                  <a:pt x="300370" y="241996"/>
                </a:cubicBezTo>
                <a:cubicBezTo>
                  <a:pt x="299836" y="241907"/>
                  <a:pt x="299302" y="241907"/>
                  <a:pt x="298679" y="241907"/>
                </a:cubicBezTo>
                <a:close/>
                <a:moveTo>
                  <a:pt x="193278" y="81064"/>
                </a:moveTo>
                <a:cubicBezTo>
                  <a:pt x="214018" y="81330"/>
                  <a:pt x="233779" y="89860"/>
                  <a:pt x="248822" y="104877"/>
                </a:cubicBezTo>
                <a:cubicBezTo>
                  <a:pt x="263954" y="119982"/>
                  <a:pt x="272410" y="139619"/>
                  <a:pt x="272677" y="160322"/>
                </a:cubicBezTo>
                <a:cubicBezTo>
                  <a:pt x="273300" y="201551"/>
                  <a:pt x="242858" y="236293"/>
                  <a:pt x="202001" y="241269"/>
                </a:cubicBezTo>
                <a:cubicBezTo>
                  <a:pt x="201823" y="241358"/>
                  <a:pt x="201645" y="241536"/>
                  <a:pt x="201645" y="241802"/>
                </a:cubicBezTo>
                <a:lnTo>
                  <a:pt x="201645" y="252643"/>
                </a:lnTo>
                <a:cubicBezTo>
                  <a:pt x="201645" y="257885"/>
                  <a:pt x="197372" y="262150"/>
                  <a:pt x="192121" y="262150"/>
                </a:cubicBezTo>
                <a:cubicBezTo>
                  <a:pt x="186869" y="262150"/>
                  <a:pt x="182596" y="257885"/>
                  <a:pt x="182596" y="252643"/>
                </a:cubicBezTo>
                <a:lnTo>
                  <a:pt x="182596" y="241802"/>
                </a:lnTo>
                <a:cubicBezTo>
                  <a:pt x="182596" y="231939"/>
                  <a:pt x="189984" y="223676"/>
                  <a:pt x="199687" y="222432"/>
                </a:cubicBezTo>
                <a:cubicBezTo>
                  <a:pt x="230930" y="218611"/>
                  <a:pt x="254074" y="192043"/>
                  <a:pt x="253628" y="160589"/>
                </a:cubicBezTo>
                <a:cubicBezTo>
                  <a:pt x="253183" y="128246"/>
                  <a:pt x="225411" y="100523"/>
                  <a:pt x="193011" y="100079"/>
                </a:cubicBezTo>
                <a:cubicBezTo>
                  <a:pt x="176365" y="99812"/>
                  <a:pt x="160788" y="106121"/>
                  <a:pt x="148949" y="117761"/>
                </a:cubicBezTo>
                <a:cubicBezTo>
                  <a:pt x="137110" y="129401"/>
                  <a:pt x="130612" y="144950"/>
                  <a:pt x="130612" y="161477"/>
                </a:cubicBezTo>
                <a:cubicBezTo>
                  <a:pt x="130612" y="166720"/>
                  <a:pt x="126340" y="170985"/>
                  <a:pt x="121088" y="170985"/>
                </a:cubicBezTo>
                <a:cubicBezTo>
                  <a:pt x="115836" y="170985"/>
                  <a:pt x="111564" y="166720"/>
                  <a:pt x="111564" y="161477"/>
                </a:cubicBezTo>
                <a:cubicBezTo>
                  <a:pt x="111564" y="139797"/>
                  <a:pt x="120109" y="119449"/>
                  <a:pt x="135597" y="104255"/>
                </a:cubicBezTo>
                <a:cubicBezTo>
                  <a:pt x="151085" y="88972"/>
                  <a:pt x="171469" y="80797"/>
                  <a:pt x="193278" y="81064"/>
                </a:cubicBezTo>
                <a:close/>
                <a:moveTo>
                  <a:pt x="192148" y="19018"/>
                </a:moveTo>
                <a:cubicBezTo>
                  <a:pt x="96741" y="19018"/>
                  <a:pt x="19045" y="96514"/>
                  <a:pt x="19045" y="191872"/>
                </a:cubicBezTo>
                <a:cubicBezTo>
                  <a:pt x="19045" y="287231"/>
                  <a:pt x="96741" y="364815"/>
                  <a:pt x="192148" y="364815"/>
                </a:cubicBezTo>
                <a:cubicBezTo>
                  <a:pt x="217246" y="364815"/>
                  <a:pt x="241275" y="359572"/>
                  <a:pt x="263792" y="349352"/>
                </a:cubicBezTo>
                <a:lnTo>
                  <a:pt x="263792" y="257726"/>
                </a:lnTo>
                <a:cubicBezTo>
                  <a:pt x="263792" y="247950"/>
                  <a:pt x="268064" y="238530"/>
                  <a:pt x="275362" y="231953"/>
                </a:cubicBezTo>
                <a:cubicBezTo>
                  <a:pt x="282571" y="225288"/>
                  <a:pt x="292449" y="222089"/>
                  <a:pt x="302239" y="223066"/>
                </a:cubicBezTo>
                <a:cubicBezTo>
                  <a:pt x="319861" y="224844"/>
                  <a:pt x="333567" y="240663"/>
                  <a:pt x="333567" y="259237"/>
                </a:cubicBezTo>
                <a:lnTo>
                  <a:pt x="333567" y="291674"/>
                </a:lnTo>
                <a:cubicBezTo>
                  <a:pt x="354214" y="262614"/>
                  <a:pt x="365339" y="228043"/>
                  <a:pt x="365339" y="191872"/>
                </a:cubicBezTo>
                <a:cubicBezTo>
                  <a:pt x="365339" y="96514"/>
                  <a:pt x="287643" y="19018"/>
                  <a:pt x="192148" y="19018"/>
                </a:cubicBezTo>
                <a:close/>
                <a:moveTo>
                  <a:pt x="192148" y="0"/>
                </a:moveTo>
                <a:cubicBezTo>
                  <a:pt x="298145" y="0"/>
                  <a:pt x="384296" y="86116"/>
                  <a:pt x="384296" y="191872"/>
                </a:cubicBezTo>
                <a:cubicBezTo>
                  <a:pt x="384296" y="240307"/>
                  <a:pt x="366318" y="286253"/>
                  <a:pt x="333567" y="321802"/>
                </a:cubicBezTo>
                <a:lnTo>
                  <a:pt x="333567" y="368548"/>
                </a:lnTo>
                <a:cubicBezTo>
                  <a:pt x="339530" y="365615"/>
                  <a:pt x="346294" y="364282"/>
                  <a:pt x="353057" y="364993"/>
                </a:cubicBezTo>
                <a:cubicBezTo>
                  <a:pt x="364004" y="366059"/>
                  <a:pt x="373527" y="372636"/>
                  <a:pt x="379045" y="381967"/>
                </a:cubicBezTo>
                <a:cubicBezTo>
                  <a:pt x="386076" y="376724"/>
                  <a:pt x="394887" y="374236"/>
                  <a:pt x="403787" y="375124"/>
                </a:cubicBezTo>
                <a:cubicBezTo>
                  <a:pt x="414733" y="376191"/>
                  <a:pt x="424256" y="382767"/>
                  <a:pt x="429774" y="392188"/>
                </a:cubicBezTo>
                <a:cubicBezTo>
                  <a:pt x="436805" y="386855"/>
                  <a:pt x="445616" y="384367"/>
                  <a:pt x="454516" y="385256"/>
                </a:cubicBezTo>
                <a:cubicBezTo>
                  <a:pt x="472048" y="386944"/>
                  <a:pt x="485843" y="402852"/>
                  <a:pt x="485843" y="421337"/>
                </a:cubicBezTo>
                <a:lnTo>
                  <a:pt x="485843" y="495900"/>
                </a:lnTo>
                <a:cubicBezTo>
                  <a:pt x="485843" y="556954"/>
                  <a:pt x="436004" y="606722"/>
                  <a:pt x="374862" y="606722"/>
                </a:cubicBezTo>
                <a:cubicBezTo>
                  <a:pt x="313631" y="606722"/>
                  <a:pt x="263792" y="556954"/>
                  <a:pt x="263792" y="495900"/>
                </a:cubicBezTo>
                <a:lnTo>
                  <a:pt x="263792" y="369970"/>
                </a:lnTo>
                <a:cubicBezTo>
                  <a:pt x="241097" y="379123"/>
                  <a:pt x="217068" y="383745"/>
                  <a:pt x="192148" y="383745"/>
                </a:cubicBezTo>
                <a:cubicBezTo>
                  <a:pt x="86239" y="383745"/>
                  <a:pt x="0" y="297718"/>
                  <a:pt x="0" y="191872"/>
                </a:cubicBezTo>
                <a:cubicBezTo>
                  <a:pt x="0" y="86116"/>
                  <a:pt x="86239" y="0"/>
                  <a:pt x="192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pic>
        <p:nvPicPr>
          <p:cNvPr descr="图片包含 画  描述已自动生成" id="10" name="图片 9">
            <a:extLst>
              <a:ext uri="{FF2B5EF4-FFF2-40B4-BE49-F238E27FC236}">
                <a16:creationId xmlns:a16="http://schemas.microsoft.com/office/drawing/2014/main" id="{5ADC4627-D1E4-42D8-ACE7-C675D9D57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079669" y="3122724"/>
            <a:ext cx="3767758" cy="373527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5"/>
      <p:bldP grpId="2" spid="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77181" y="2337379"/>
            <a:ext cx="9037637" cy="42336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tlCol="0" wrap="square">
            <a:spAutoFit/>
          </a:bodyPr>
          <a:lstStyle/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一件是「自己的事」，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诸如：教学、生活：上不上班、吃什么东西、开不开心、结不结婚、要不要帮助人……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自己能安排的皆属之。　　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一件是「别人的事」，诸如：小张好吃懒做、小陈婚姻不幸福、老陈对我很不满意、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我帮助别人，别人却不感激。别人主导的事皆属之。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一件是「老天爷的事」，诸如：刮风、下雨、地震、伊拉克、阿富汗……</a:t>
            </a:r>
          </a:p>
          <a:p>
            <a:pPr algn="ctr" inden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None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人能力范围以外的事情，都属于老天爷的管辖范围。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9E63B9-E6B7-4D4B-B0ED-3929B4CFA4A8}"/>
              </a:ext>
            </a:extLst>
          </p:cNvPr>
          <p:cNvGrpSpPr/>
          <p:nvPr/>
        </p:nvGrpSpPr>
        <p:grpSpPr>
          <a:xfrm>
            <a:off x="3955546" y="1466958"/>
            <a:ext cx="4429816" cy="914400"/>
            <a:chOff x="3955546" y="1191187"/>
            <a:chExt cx="4429816" cy="914400"/>
          </a:xfrm>
        </p:grpSpPr>
        <p:sp>
          <p:nvSpPr>
            <p:cNvPr id="4" name="文本框 3"/>
            <p:cNvSpPr txBox="1"/>
            <p:nvPr/>
          </p:nvSpPr>
          <p:spPr>
            <a:xfrm>
              <a:off x="4788219" y="1494701"/>
              <a:ext cx="268859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人生三件事</a:t>
              </a:r>
            </a:p>
          </p:txBody>
        </p:sp>
        <p:pic>
          <p:nvPicPr>
            <p:cNvPr descr="结束" id="2" name="图形 1">
              <a:extLst>
                <a:ext uri="{FF2B5EF4-FFF2-40B4-BE49-F238E27FC236}">
                  <a16:creationId xmlns:a16="http://schemas.microsoft.com/office/drawing/2014/main" id="{6700890D-11CB-408B-8280-3C47AD8C0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55546" y="1191187"/>
              <a:ext cx="914400" cy="914400"/>
            </a:xfrm>
            <a:prstGeom prst="rect">
              <a:avLst/>
            </a:prstGeom>
          </p:spPr>
        </p:pic>
        <p:pic>
          <p:nvPicPr>
            <p:cNvPr descr="结束" id="3" name="图形 2">
              <a:extLst>
                <a:ext uri="{FF2B5EF4-FFF2-40B4-BE49-F238E27FC236}">
                  <a16:creationId xmlns:a16="http://schemas.microsoft.com/office/drawing/2014/main" id="{11BC7F2F-E670-4A0F-B996-026FDC97B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470962" y="1191187"/>
              <a:ext cx="914400" cy="914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2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面对压力，如何管理情绪</a:t>
            </a:r>
          </a:p>
        </p:txBody>
      </p:sp>
      <p:pic>
        <p:nvPicPr>
          <p:cNvPr descr="图片包含 游戏机, 伞  描述已自动生成" id="4" name="图片 3">
            <a:extLst>
              <a:ext uri="{FF2B5EF4-FFF2-40B4-BE49-F238E27FC236}">
                <a16:creationId xmlns:a16="http://schemas.microsoft.com/office/drawing/2014/main" id="{B39528E2-DF62-492E-8A95-92E81C1C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7354"/>
          <a:stretch>
            <a:fillRect/>
          </a:stretch>
        </p:blipFill>
        <p:spPr>
          <a:xfrm>
            <a:off x="375949" y="1717208"/>
            <a:ext cx="4050751" cy="51406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D012306-CB8B-4181-AC91-30EFD594173B}"/>
              </a:ext>
            </a:extLst>
          </p:cNvPr>
          <p:cNvGrpSpPr/>
          <p:nvPr/>
        </p:nvGrpSpPr>
        <p:grpSpPr>
          <a:xfrm>
            <a:off x="4157662" y="2372700"/>
            <a:ext cx="6009969" cy="2552806"/>
            <a:chOff x="4157662" y="2372700"/>
            <a:chExt cx="6009969" cy="2552806"/>
          </a:xfrm>
        </p:grpSpPr>
        <p:sp>
          <p:nvSpPr>
            <p:cNvPr id="2" name="文本框 1"/>
            <p:cNvSpPr txBox="1"/>
            <p:nvPr/>
          </p:nvSpPr>
          <p:spPr>
            <a:xfrm>
              <a:off x="4157662" y="2372700"/>
              <a:ext cx="5955665" cy="2560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人的烦恼来自于：忘了自己的事，爱管别人的事，担心「老天爷的事」…… 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endPara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人的幸福来自于：打理好「自己的事」，少去管「别人的事」不操心「老天爷的事」。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74A63F-7EC4-4D0B-AB9A-23643FFCB88B}"/>
                </a:ext>
              </a:extLst>
            </p:cNvPr>
            <p:cNvSpPr/>
            <p:nvPr/>
          </p:nvSpPr>
          <p:spPr>
            <a:xfrm>
              <a:off x="4291976" y="2384426"/>
              <a:ext cx="5875655" cy="900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EA460C3-451D-4887-8156-AB74114947CB}"/>
                </a:ext>
              </a:extLst>
            </p:cNvPr>
            <p:cNvSpPr/>
            <p:nvPr/>
          </p:nvSpPr>
          <p:spPr>
            <a:xfrm>
              <a:off x="4264824" y="4025394"/>
              <a:ext cx="5875655" cy="900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3D5409F-FE27-4272-9F7D-0AEF302F68B3}"/>
                </a:ext>
              </a:extLst>
            </p:cNvPr>
            <p:cNvGrpSpPr/>
            <p:nvPr/>
          </p:nvGrpSpPr>
          <p:grpSpPr>
            <a:xfrm flipV="1" rot="5400000">
              <a:off x="6284759" y="3511953"/>
              <a:ext cx="697818" cy="281426"/>
              <a:chOff x="438913" y="4220558"/>
              <a:chExt cx="1465460" cy="591012"/>
            </a:xfrm>
          </p:grpSpPr>
          <p:sp>
            <p:nvSpPr>
              <p:cNvPr id="13" name="箭头: V 形 12">
                <a:extLst>
                  <a:ext uri="{FF2B5EF4-FFF2-40B4-BE49-F238E27FC236}">
                    <a16:creationId xmlns:a16="http://schemas.microsoft.com/office/drawing/2014/main" id="{726DB43B-6B37-4B39-AB1A-FAA6C60F6605}"/>
                  </a:ext>
                </a:extLst>
              </p:cNvPr>
              <p:cNvSpPr/>
              <p:nvPr/>
            </p:nvSpPr>
            <p:spPr>
              <a:xfrm>
                <a:off x="438913" y="4226354"/>
                <a:ext cx="585216" cy="585216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箭头: V 形 13">
                <a:extLst>
                  <a:ext uri="{FF2B5EF4-FFF2-40B4-BE49-F238E27FC236}">
                    <a16:creationId xmlns:a16="http://schemas.microsoft.com/office/drawing/2014/main" id="{33C24B6C-245E-455F-A357-D56766BA7939}"/>
                  </a:ext>
                </a:extLst>
              </p:cNvPr>
              <p:cNvSpPr/>
              <p:nvPr/>
            </p:nvSpPr>
            <p:spPr>
              <a:xfrm>
                <a:off x="865807" y="4220558"/>
                <a:ext cx="585216" cy="585216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箭头: V 形 14">
                <a:extLst>
                  <a:ext uri="{FF2B5EF4-FFF2-40B4-BE49-F238E27FC236}">
                    <a16:creationId xmlns:a16="http://schemas.microsoft.com/office/drawing/2014/main" id="{AC57CC4D-2C5A-4C98-AC5F-3D0C83B5CA1F}"/>
                  </a:ext>
                </a:extLst>
              </p:cNvPr>
              <p:cNvSpPr/>
              <p:nvPr/>
            </p:nvSpPr>
            <p:spPr>
              <a:xfrm>
                <a:off x="1319157" y="4220558"/>
                <a:ext cx="585216" cy="585216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advTm="3000" p14:dur="1600" spd="slow">
        <p14:gallery dir="l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7444340-5789-4097-BBCD-AC10209BD194}"/>
              </a:ext>
            </a:extLst>
          </p:cNvPr>
          <p:cNvGrpSpPr/>
          <p:nvPr/>
        </p:nvGrpSpPr>
        <p:grpSpPr>
          <a:xfrm>
            <a:off x="449355" y="2274650"/>
            <a:ext cx="8256920" cy="3787575"/>
            <a:chOff x="518485" y="1826842"/>
            <a:chExt cx="8256920" cy="37875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FBBC21D-F8AF-45C4-B46C-CBB942240D01}"/>
                </a:ext>
              </a:extLst>
            </p:cNvPr>
            <p:cNvSpPr txBox="1"/>
            <p:nvPr/>
          </p:nvSpPr>
          <p:spPr>
            <a:xfrm>
              <a:off x="518485" y="1826842"/>
              <a:ext cx="8256920" cy="3794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日出东海落西山，愁也一天，喜也一天，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遇事不钻牛角尖，人也舒坦，心也舒坦。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少荤多素日三餐，粗也香甜，细也香甜。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新旧衣服不挑拣，好也御寒，赖也御寒。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常与知己聊聊天，古也谈谈，今也谈谈；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内孙外孙同样看，儿也心欢，女也心欢。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全家老小互慰勉，贫也相安，富也相安。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早晚操劳勤锻炼，忙也乐观，闲也乐观，</a:t>
              </a:r>
            </a:p>
            <a:p>
              <a:pPr algn="ctr">
                <a:lnSpc>
                  <a:spcPct val="150000"/>
                </a:lnSpc>
                <a:buClr>
                  <a:schemeClr val="tx1"/>
                </a:buClr>
                <a:buSzPct val="75000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心宽体健养天年，不是神仙，胜似神仙。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E2FA28-85B8-4661-B6D0-C3BCEE5315D6}"/>
                </a:ext>
              </a:extLst>
            </p:cNvPr>
            <p:cNvSpPr/>
            <p:nvPr/>
          </p:nvSpPr>
          <p:spPr>
            <a:xfrm>
              <a:off x="2339163" y="1895327"/>
              <a:ext cx="4600353" cy="37190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descr="图片包含 游戏机, 钟表, 画  描述已自动生成" id="7" name="图片 6">
            <a:extLst>
              <a:ext uri="{FF2B5EF4-FFF2-40B4-BE49-F238E27FC236}">
                <a16:creationId xmlns:a16="http://schemas.microsoft.com/office/drawing/2014/main" id="{93713C41-1D8D-4F77-9BEB-520AC86E7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90407" y="2078988"/>
            <a:ext cx="5352238" cy="535223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AE15B6F7-3CBA-478F-9D60-2D0FDEEFB5CA}"/>
              </a:ext>
            </a:extLst>
          </p:cNvPr>
          <p:cNvGrpSpPr/>
          <p:nvPr/>
        </p:nvGrpSpPr>
        <p:grpSpPr>
          <a:xfrm>
            <a:off x="2885130" y="1111678"/>
            <a:ext cx="3331210" cy="967310"/>
            <a:chOff x="2885130" y="1111678"/>
            <a:chExt cx="3331210" cy="96731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E3B529F-F7C1-4563-9EDA-BC957F57C8B1}"/>
                </a:ext>
              </a:extLst>
            </p:cNvPr>
            <p:cNvSpPr txBox="1"/>
            <p:nvPr/>
          </p:nvSpPr>
          <p:spPr>
            <a:xfrm>
              <a:off x="2885130" y="1402110"/>
              <a:ext cx="3331210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lnSpc>
                  <a:spcPct val="90000"/>
                </a:lnSpc>
                <a:spcBef>
                  <a:spcPct val="50000"/>
                </a:spcBef>
              </a:pPr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结束语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541C540-FE24-4BB1-8E91-BF840CECAE82}"/>
                </a:ext>
              </a:extLst>
            </p:cNvPr>
            <p:cNvGrpSpPr/>
            <p:nvPr/>
          </p:nvGrpSpPr>
          <p:grpSpPr>
            <a:xfrm>
              <a:off x="2885130" y="1111678"/>
              <a:ext cx="3331209" cy="967310"/>
              <a:chOff x="831429" y="-4386200"/>
              <a:chExt cx="10053709" cy="5505829"/>
            </a:xfrm>
          </p:grpSpPr>
          <p:sp>
            <p:nvSpPr>
              <p:cNvPr id="11" name="任意多边形 15">
                <a:extLst>
                  <a:ext uri="{FF2B5EF4-FFF2-40B4-BE49-F238E27FC236}">
                    <a16:creationId xmlns:a16="http://schemas.microsoft.com/office/drawing/2014/main" id="{958B872F-4646-4EFF-9CD4-B81634B47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1429" y="-4386200"/>
                <a:ext cx="4962580" cy="1677989"/>
              </a:xfrm>
              <a:custGeom>
                <a:gdLst>
                  <a:gd fmla="*/ 4963098 w 4963098" name="T0"/>
                  <a:gd fmla="*/ 0 h 1676733" name="T1"/>
                  <a:gd fmla="*/ 4963098 w 4963098" name="T2"/>
                  <a:gd fmla="*/ 529569 h 1676733" name="T3"/>
                  <a:gd fmla="*/ 4904851 w 4963098" name="T4"/>
                  <a:gd fmla="*/ 532510 h 1676733" name="T5"/>
                  <a:gd fmla="*/ 3822718 w 4963098" name="T6"/>
                  <a:gd fmla="*/ 1614644 h 1676733" name="T7"/>
                  <a:gd fmla="*/ 3819744 w 4963098" name="T8"/>
                  <a:gd fmla="*/ 1673539 h 1676733" name="T9"/>
                  <a:gd fmla="*/ 3461656 w 4963098" name="T10"/>
                  <a:gd fmla="*/ 1673539 h 1676733" name="T11"/>
                  <a:gd fmla="*/ 3461656 w 4963098" name="T12"/>
                  <a:gd fmla="*/ 1676733 h 1676733" name="T13"/>
                  <a:gd fmla="*/ 0 w 4963098" name="T14"/>
                  <a:gd fmla="*/ 1676733 h 1676733" name="T15"/>
                  <a:gd fmla="*/ 0 w 4963098" name="T16"/>
                  <a:gd fmla="*/ 1210789 h 1676733" name="T17"/>
                  <a:gd fmla="*/ 3317336 w 4963098" name="T18"/>
                  <a:gd fmla="*/ 1210789 h 1676733" name="T19"/>
                  <a:gd fmla="*/ 3397184 w 4963098" name="T20"/>
                  <a:gd fmla="*/ 997304 h 1676733" name="T21"/>
                  <a:gd fmla="*/ 4798481 w 4963098" name="T22"/>
                  <a:gd fmla="*/ 8312 h 1676733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4963098" name="T36"/>
                  <a:gd fmla="*/ 0 h 1676733" name="T37"/>
                  <a:gd fmla="*/ 4963098 w 4963098" name="T38"/>
                  <a:gd fmla="*/ 1676733 h 1676733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676733" w="4963098">
                    <a:moveTo>
                      <a:pt x="4963098" y="0"/>
                    </a:moveTo>
                    <a:lnTo>
                      <a:pt x="4963098" y="529569"/>
                    </a:lnTo>
                    <a:lnTo>
                      <a:pt x="4904851" y="532510"/>
                    </a:lnTo>
                    <a:cubicBezTo>
                      <a:pt x="4334273" y="590456"/>
                      <a:pt x="3880663" y="1044066"/>
                      <a:pt x="3822718" y="1614644"/>
                    </a:cubicBezTo>
                    <a:lnTo>
                      <a:pt x="3819744" y="1673539"/>
                    </a:lnTo>
                    <a:lnTo>
                      <a:pt x="3461656" y="1673539"/>
                    </a:lnTo>
                    <a:lnTo>
                      <a:pt x="3461656" y="1676733"/>
                    </a:lnTo>
                    <a:lnTo>
                      <a:pt x="0" y="1676733"/>
                    </a:lnTo>
                    <a:lnTo>
                      <a:pt x="0" y="1210789"/>
                    </a:lnTo>
                    <a:lnTo>
                      <a:pt x="3317336" y="1210789"/>
                    </a:lnTo>
                    <a:lnTo>
                      <a:pt x="3397184" y="997304"/>
                    </a:lnTo>
                    <a:cubicBezTo>
                      <a:pt x="3653890" y="458266"/>
                      <a:pt x="4178296" y="71296"/>
                      <a:pt x="4798481" y="8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noFill/>
                <a:bevel/>
              </a:ln>
            </p:spPr>
            <p:txBody>
              <a:bodyPr anchor="ctr" bIns="45706" lIns="91412" rIns="91412" tIns="45706"/>
              <a:lstStyle/>
              <a:p>
                <a:pPr algn="ctr" defTabSz="1218804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2399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任意多边形 16">
                <a:extLst>
                  <a:ext uri="{FF2B5EF4-FFF2-40B4-BE49-F238E27FC236}">
                    <a16:creationId xmlns:a16="http://schemas.microsoft.com/office/drawing/2014/main" id="{ADBF06ED-F07C-4368-9CF6-42D28ADCB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 rot="10800000">
                <a:off x="5940014" y="-4383025"/>
                <a:ext cx="4945124" cy="1673226"/>
              </a:xfrm>
              <a:custGeom>
                <a:gdLst>
                  <a:gd fmla="*/ 4946769 w 4946769" name="T0"/>
                  <a:gd fmla="*/ 0 h 1673539" name="T1"/>
                  <a:gd fmla="*/ 4782152 w 4946769" name="T2"/>
                  <a:gd fmla="*/ 8312 h 1673539" name="T3"/>
                  <a:gd fmla="*/ 3380855 w 4946769" name="T4"/>
                  <a:gd fmla="*/ 997304 h 1673539" name="T5"/>
                  <a:gd fmla="*/ 3303396 w 4946769" name="T6"/>
                  <a:gd fmla="*/ 1204401 h 1673539" name="T7"/>
                  <a:gd fmla="*/ 0 w 4946769" name="T8"/>
                  <a:gd fmla="*/ 1204401 h 1673539" name="T9"/>
                  <a:gd fmla="*/ 0 w 4946769" name="T10"/>
                  <a:gd fmla="*/ 1670345 h 1673539" name="T11"/>
                  <a:gd fmla="*/ 3215503 w 4946769" name="T12"/>
                  <a:gd fmla="*/ 1670345 h 1673539" name="T13"/>
                  <a:gd fmla="*/ 3215352 w 4946769" name="T14"/>
                  <a:gd fmla="*/ 1673539 h 1673539" name="T15"/>
                  <a:gd fmla="*/ 3803415 w 4946769" name="T16"/>
                  <a:gd fmla="*/ 1673539 h 1673539" name="T17"/>
                  <a:gd fmla="*/ 3806389 w 4946769" name="T18"/>
                  <a:gd fmla="*/ 1614644 h 1673539" name="T19"/>
                  <a:gd fmla="*/ 4888522 w 4946769" name="T20"/>
                  <a:gd fmla="*/ 532510 h 1673539" name="T21"/>
                  <a:gd fmla="*/ 4946769 w 4946769" name="T22"/>
                  <a:gd fmla="*/ 529569 h 1673539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4946769" name="T36"/>
                  <a:gd fmla="*/ 0 h 1673539" name="T37"/>
                  <a:gd fmla="*/ 4946769 w 4946769" name="T38"/>
                  <a:gd fmla="*/ 1673539 h 1673539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673539" w="4946769">
                    <a:moveTo>
                      <a:pt x="4946769" y="0"/>
                    </a:moveTo>
                    <a:lnTo>
                      <a:pt x="4782152" y="8312"/>
                    </a:lnTo>
                    <a:cubicBezTo>
                      <a:pt x="4161967" y="71296"/>
                      <a:pt x="3637561" y="458266"/>
                      <a:pt x="3380855" y="997304"/>
                    </a:cubicBezTo>
                    <a:lnTo>
                      <a:pt x="3303396" y="1204401"/>
                    </a:lnTo>
                    <a:lnTo>
                      <a:pt x="0" y="1204401"/>
                    </a:lnTo>
                    <a:lnTo>
                      <a:pt x="0" y="1670345"/>
                    </a:lnTo>
                    <a:lnTo>
                      <a:pt x="3215503" y="1670345"/>
                    </a:lnTo>
                    <a:lnTo>
                      <a:pt x="3215352" y="1673539"/>
                    </a:lnTo>
                    <a:lnTo>
                      <a:pt x="3803415" y="1673539"/>
                    </a:lnTo>
                    <a:lnTo>
                      <a:pt x="3806389" y="1614644"/>
                    </a:lnTo>
                    <a:cubicBezTo>
                      <a:pt x="3864334" y="1044066"/>
                      <a:pt x="4317944" y="590456"/>
                      <a:pt x="4888522" y="532510"/>
                    </a:cubicBezTo>
                    <a:lnTo>
                      <a:pt x="4946769" y="529569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noFill/>
                <a:bevel/>
              </a:ln>
            </p:spPr>
            <p:txBody>
              <a:bodyPr anchor="ctr" bIns="45706" lIns="91412" rIns="91412" tIns="45706"/>
              <a:lstStyle/>
              <a:p>
                <a:pPr algn="ctr" defTabSz="1218804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2399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任意多边形 17">
                <a:extLst>
                  <a:ext uri="{FF2B5EF4-FFF2-40B4-BE49-F238E27FC236}">
                    <a16:creationId xmlns:a16="http://schemas.microsoft.com/office/drawing/2014/main" id="{88AA2CEB-C89E-4966-832D-6D2C0C468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5940014" y="-556771"/>
                <a:ext cx="4945124" cy="1676400"/>
              </a:xfrm>
              <a:custGeom>
                <a:gdLst>
                  <a:gd fmla="*/ 3461656 w 4946769" name="T0"/>
                  <a:gd fmla="*/ 1676733 h 1676733" name="T1"/>
                  <a:gd fmla="*/ 0 w 4946769" name="T2"/>
                  <a:gd fmla="*/ 1676733 h 1676733" name="T3"/>
                  <a:gd fmla="*/ 0 w 4946769" name="T4"/>
                  <a:gd fmla="*/ 1210789 h 1676733" name="T5"/>
                  <a:gd fmla="*/ 3301007 w 4946769" name="T6"/>
                  <a:gd fmla="*/ 1210789 h 1676733" name="T7"/>
                  <a:gd fmla="*/ 3380855 w 4946769" name="T8"/>
                  <a:gd fmla="*/ 997304 h 1676733" name="T9"/>
                  <a:gd fmla="*/ 4782152 w 4946769" name="T10"/>
                  <a:gd fmla="*/ 8312 h 1676733" name="T11"/>
                  <a:gd fmla="*/ 4946769 w 4946769" name="T12"/>
                  <a:gd fmla="*/ 0 h 1676733" name="T13"/>
                  <a:gd fmla="*/ 4946769 w 4946769" name="T14"/>
                  <a:gd fmla="*/ 529569 h 1676733" name="T15"/>
                  <a:gd fmla="*/ 4888522 w 4946769" name="T16"/>
                  <a:gd fmla="*/ 532510 h 1676733" name="T17"/>
                  <a:gd fmla="*/ 3806389 w 4946769" name="T18"/>
                  <a:gd fmla="*/ 1614644 h 1676733" name="T19"/>
                  <a:gd fmla="*/ 3803415 w 4946769" name="T20"/>
                  <a:gd fmla="*/ 1673539 h 1676733" name="T21"/>
                  <a:gd fmla="*/ 3461656 w 4946769" name="T22"/>
                  <a:gd fmla="*/ 1673539 h 1676733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4946769" name="T36"/>
                  <a:gd fmla="*/ 0 h 1676733" name="T37"/>
                  <a:gd fmla="*/ 4946769 w 4946769" name="T38"/>
                  <a:gd fmla="*/ 1676733 h 1676733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676733" w="4946769">
                    <a:moveTo>
                      <a:pt x="3461656" y="1676733"/>
                    </a:moveTo>
                    <a:lnTo>
                      <a:pt x="0" y="1676733"/>
                    </a:lnTo>
                    <a:lnTo>
                      <a:pt x="0" y="1210789"/>
                    </a:lnTo>
                    <a:lnTo>
                      <a:pt x="3301007" y="1210789"/>
                    </a:lnTo>
                    <a:lnTo>
                      <a:pt x="3380855" y="997304"/>
                    </a:lnTo>
                    <a:cubicBezTo>
                      <a:pt x="3637561" y="458266"/>
                      <a:pt x="4161967" y="71296"/>
                      <a:pt x="4782152" y="8312"/>
                    </a:cubicBezTo>
                    <a:lnTo>
                      <a:pt x="4946769" y="0"/>
                    </a:lnTo>
                    <a:lnTo>
                      <a:pt x="4946769" y="529569"/>
                    </a:lnTo>
                    <a:lnTo>
                      <a:pt x="4888522" y="532510"/>
                    </a:lnTo>
                    <a:cubicBezTo>
                      <a:pt x="4317944" y="590456"/>
                      <a:pt x="3864334" y="1044066"/>
                      <a:pt x="3806389" y="1614644"/>
                    </a:cubicBezTo>
                    <a:lnTo>
                      <a:pt x="3803415" y="1673539"/>
                    </a:lnTo>
                    <a:lnTo>
                      <a:pt x="3461656" y="1673539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noFill/>
                <a:bevel/>
              </a:ln>
            </p:spPr>
            <p:txBody>
              <a:bodyPr anchor="ctr" bIns="45706" lIns="91412" rIns="91412" tIns="45706"/>
              <a:lstStyle/>
              <a:p>
                <a:pPr algn="ctr" defTabSz="1218804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2399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任意多边形 18">
                <a:extLst>
                  <a:ext uri="{FF2B5EF4-FFF2-40B4-BE49-F238E27FC236}">
                    <a16:creationId xmlns:a16="http://schemas.microsoft.com/office/drawing/2014/main" id="{37176E18-C5AF-4ECD-9B4A-D1B73239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31429" y="-553598"/>
                <a:ext cx="4962580" cy="1673227"/>
              </a:xfrm>
              <a:custGeom>
                <a:gdLst>
                  <a:gd fmla="*/ 3231680 w 4963097" name="T0"/>
                  <a:gd fmla="*/ 1673539 h 1673539" name="T1"/>
                  <a:gd fmla="*/ 3819743 w 4963097" name="T2"/>
                  <a:gd fmla="*/ 1673539 h 1673539" name="T3"/>
                  <a:gd fmla="*/ 3822717 w 4963097" name="T4"/>
                  <a:gd fmla="*/ 1614644 h 1673539" name="T5"/>
                  <a:gd fmla="*/ 4904850 w 4963097" name="T6"/>
                  <a:gd fmla="*/ 532510 h 1673539" name="T7"/>
                  <a:gd fmla="*/ 4963097 w 4963097" name="T8"/>
                  <a:gd fmla="*/ 529569 h 1673539" name="T9"/>
                  <a:gd fmla="*/ 4963097 w 4963097" name="T10"/>
                  <a:gd fmla="*/ 0 h 1673539" name="T11"/>
                  <a:gd fmla="*/ 4798480 w 4963097" name="T12"/>
                  <a:gd fmla="*/ 8312 h 1673539" name="T13"/>
                  <a:gd fmla="*/ 3397183 w 4963097" name="T14"/>
                  <a:gd fmla="*/ 997304 h 1673539" name="T15"/>
                  <a:gd fmla="*/ 3319938 w 4963097" name="T16"/>
                  <a:gd fmla="*/ 1203828 h 1673539" name="T17"/>
                  <a:gd fmla="*/ 0 w 4963097" name="T18"/>
                  <a:gd fmla="*/ 1203828 h 1673539" name="T19"/>
                  <a:gd fmla="*/ 0 w 4963097" name="T20"/>
                  <a:gd fmla="*/ 1669772 h 1673539" name="T21"/>
                  <a:gd fmla="*/ 3231859 w 4963097" name="T22"/>
                  <a:gd fmla="*/ 1669772 h 1673539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w 4963097" name="T36"/>
                  <a:gd fmla="*/ 0 h 1673539" name="T37"/>
                  <a:gd fmla="*/ 4963097 w 4963097" name="T38"/>
                  <a:gd fmla="*/ 1673539 h 1673539" name="T39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b="T39" l="T36" r="T38" t="T37"/>
                <a:pathLst>
                  <a:path h="1673539" w="4963097">
                    <a:moveTo>
                      <a:pt x="3231680" y="1673539"/>
                    </a:moveTo>
                    <a:lnTo>
                      <a:pt x="3819743" y="1673539"/>
                    </a:lnTo>
                    <a:lnTo>
                      <a:pt x="3822717" y="1614644"/>
                    </a:lnTo>
                    <a:cubicBezTo>
                      <a:pt x="3880662" y="1044066"/>
                      <a:pt x="4334272" y="590456"/>
                      <a:pt x="4904850" y="532510"/>
                    </a:cubicBezTo>
                    <a:lnTo>
                      <a:pt x="4963097" y="529569"/>
                    </a:lnTo>
                    <a:lnTo>
                      <a:pt x="4963097" y="0"/>
                    </a:lnTo>
                    <a:lnTo>
                      <a:pt x="4798480" y="8312"/>
                    </a:lnTo>
                    <a:cubicBezTo>
                      <a:pt x="4178295" y="71296"/>
                      <a:pt x="3653889" y="458266"/>
                      <a:pt x="3397183" y="997304"/>
                    </a:cubicBezTo>
                    <a:lnTo>
                      <a:pt x="3319938" y="1203828"/>
                    </a:lnTo>
                    <a:lnTo>
                      <a:pt x="0" y="1203828"/>
                    </a:lnTo>
                    <a:lnTo>
                      <a:pt x="0" y="1669772"/>
                    </a:lnTo>
                    <a:lnTo>
                      <a:pt x="3231859" y="1669772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12700">
                <a:noFill/>
                <a:bevel/>
              </a:ln>
            </p:spPr>
            <p:txBody>
              <a:bodyPr anchor="ctr" bIns="45706" lIns="91412" rIns="91412" tIns="45706"/>
              <a:lstStyle/>
              <a:p>
                <a:pPr algn="ctr" defTabSz="1218804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zh-CN" b="0" baseline="0" cap="none" i="0" kern="0" kumimoji="0" lang="zh-CN" noProof="0" normalizeH="0" spc="0" strike="noStrike" sz="2399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991714049"/>
      </p:ext>
    </p:extLst>
  </p:cSld>
  <p:clrMapOvr>
    <a:masterClrMapping/>
  </p:clrMapOvr>
  <mc:AlternateContent>
    <mc:Choice Requires="p14">
      <p:transition advTm="3000" p14:dur="2000" spd="slow"/>
    </mc:Choice>
    <mc:Fallback>
      <p:transition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的天空  描述已自动生成" id="17" name="图片 16">
            <a:extLst>
              <a:ext uri="{FF2B5EF4-FFF2-40B4-BE49-F238E27FC236}">
                <a16:creationId xmlns:a16="http://schemas.microsoft.com/office/drawing/2014/main" id="{B76BE976-4B90-49A2-B3E3-1DDAEFC6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91" l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descr="图片包含 游戏机  描述已自动生成" id="7" name="图片 线">
            <a:extLst>
              <a:ext uri="{FF2B5EF4-FFF2-40B4-BE49-F238E27FC236}">
                <a16:creationId xmlns:a16="http://schemas.microsoft.com/office/drawing/2014/main" id="{357FF13A-A366-4A6C-984F-94B9A618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614"/>
          <a:stretch>
            <a:fillRect/>
          </a:stretch>
        </p:blipFill>
        <p:spPr>
          <a:xfrm>
            <a:off x="-1" y="-633380"/>
            <a:ext cx="12192001" cy="7502486"/>
          </a:xfrm>
          <a:prstGeom prst="rect">
            <a:avLst/>
          </a:prstGeom>
        </p:spPr>
      </p:pic>
      <p:pic>
        <p:nvPicPr>
          <p:cNvPr descr="图片包含 建筑, 镜子, 放大镜  描述已自动生成" id="5" name="图片 4">
            <a:extLst>
              <a:ext uri="{FF2B5EF4-FFF2-40B4-BE49-F238E27FC236}">
                <a16:creationId xmlns:a16="http://schemas.microsoft.com/office/drawing/2014/main" id="{DD1ECDF2-E0DD-48F0-AF1F-41177E76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739"/>
          <a:stretch>
            <a:fillRect/>
          </a:stretch>
        </p:blipFill>
        <p:spPr>
          <a:xfrm>
            <a:off x="-722239" y="-856949"/>
            <a:ext cx="9954950" cy="8252588"/>
          </a:xfrm>
          <a:prstGeom prst="rect">
            <a:avLst/>
          </a:prstGeom>
        </p:spPr>
      </p:pic>
      <p:pic>
        <p:nvPicPr>
          <p:cNvPr descr="粉色的花朵  描述已自动生成" id="12" name="图片 心">
            <a:extLst>
              <a:ext uri="{FF2B5EF4-FFF2-40B4-BE49-F238E27FC236}">
                <a16:creationId xmlns:a16="http://schemas.microsoft.com/office/drawing/2014/main" id="{991A77A1-E9C5-42D9-823A-ED3F80D52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43614" r="16905"/>
          <a:stretch>
            <a:fillRect/>
          </a:stretch>
        </p:blipFill>
        <p:spPr>
          <a:xfrm rot="592663">
            <a:off x="-562570" y="-928907"/>
            <a:ext cx="7950835" cy="809354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E1FC34-65C2-44C7-A64B-47F0495CCBED}"/>
              </a:ext>
            </a:extLst>
          </p:cNvPr>
          <p:cNvGrpSpPr/>
          <p:nvPr/>
        </p:nvGrpSpPr>
        <p:grpSpPr>
          <a:xfrm>
            <a:off x="6313202" y="2616614"/>
            <a:ext cx="6661540" cy="4476061"/>
            <a:chOff x="4730274" y="1997612"/>
            <a:chExt cx="7233518" cy="48603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051640C-FF84-4C15-A096-1A6D359F2062}"/>
                </a:ext>
              </a:extLst>
            </p:cNvPr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DACC00E-707F-494F-B96D-0D6E84BDBE04}"/>
                </a:ext>
              </a:extLst>
            </p:cNvPr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男人, 游戏机, 笔记本, 屏幕  描述已自动生成" id="9" name="图片 8">
              <a:extLst>
                <a:ext uri="{FF2B5EF4-FFF2-40B4-BE49-F238E27FC236}">
                  <a16:creationId xmlns:a16="http://schemas.microsoft.com/office/drawing/2014/main" id="{59420759-0E70-42C6-8E77-3AFC1785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A7FD051-3AA3-4DAB-B420-9F77116EAB6C}"/>
              </a:ext>
            </a:extLst>
          </p:cNvPr>
          <p:cNvSpPr txBox="1"/>
          <p:nvPr/>
        </p:nvSpPr>
        <p:spPr>
          <a:xfrm>
            <a:off x="1479734" y="3749831"/>
            <a:ext cx="558292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教师心理健康及其维护</a:t>
            </a:r>
          </a:p>
          <a:p>
            <a:pPr algn="ctr"/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压力情绪管理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A0E23B-931F-4AD3-BE40-259CA7614733}"/>
              </a:ext>
            </a:extLst>
          </p:cNvPr>
          <p:cNvSpPr txBox="1"/>
          <p:nvPr/>
        </p:nvSpPr>
        <p:spPr>
          <a:xfrm>
            <a:off x="2828934" y="1529583"/>
            <a:ext cx="282446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MENTAL HEALTH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4E4E121-A396-41AF-A9AD-2BEB396CC849}"/>
              </a:ext>
            </a:extLst>
          </p:cNvPr>
          <p:cNvSpPr txBox="1"/>
          <p:nvPr/>
        </p:nvSpPr>
        <p:spPr>
          <a:xfrm>
            <a:off x="265748" y="2089348"/>
            <a:ext cx="795083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9600">
                <a:solidFill>
                  <a:srgbClr val="FF30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谢谢观看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77A341-8129-4713-910C-CAFC96304042}"/>
              </a:ext>
            </a:extLst>
          </p:cNvPr>
          <p:cNvSpPr txBox="1"/>
          <p:nvPr/>
        </p:nvSpPr>
        <p:spPr>
          <a:xfrm>
            <a:off x="1264386" y="3505858"/>
            <a:ext cx="59817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 u="sng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Teachers' mental health and management of pressure emotion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3D24B6-0B9B-4929-A63F-4E6F4EE29AB2}"/>
              </a:ext>
            </a:extLst>
          </p:cNvPr>
          <p:cNvSpPr/>
          <p:nvPr/>
        </p:nvSpPr>
        <p:spPr>
          <a:xfrm>
            <a:off x="2397885" y="5280909"/>
            <a:ext cx="368656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汇报人：优页PPT   </a:t>
            </a: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40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汇报时间：2021.X.XX</a:t>
            </a:r>
          </a:p>
        </p:txBody>
      </p:sp>
      <p:sp>
        <p:nvSpPr>
          <p:cNvPr id="26" name="red-cross_291298">
            <a:extLst>
              <a:ext uri="{FF2B5EF4-FFF2-40B4-BE49-F238E27FC236}">
                <a16:creationId xmlns:a16="http://schemas.microsoft.com/office/drawing/2014/main" id="{ADB2C869-D0B6-4CF9-93ED-302AAF288C72}"/>
              </a:ext>
            </a:extLst>
          </p:cNvPr>
          <p:cNvSpPr>
            <a:spLocks noChangeAspect="1"/>
          </p:cNvSpPr>
          <p:nvPr/>
        </p:nvSpPr>
        <p:spPr bwMode="auto">
          <a:xfrm>
            <a:off x="10475517" y="397538"/>
            <a:ext cx="962815" cy="961361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722" w="607639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  <p:txBody>
          <a:bodyPr/>
          <a:lstStyle/>
          <a:p/>
        </p:txBody>
      </p:sp>
    </p:spTree>
    <p:custDataLst>
      <p:tags r:id="rId7"/>
    </p:custDataLst>
    <p:extLst>
      <p:ext uri="{BB962C8B-B14F-4D97-AF65-F5344CB8AC3E}">
        <p14:creationId val="3000452349"/>
      </p:ext>
    </p:extLst>
  </p:cSld>
  <p:clrMapOvr>
    <a:masterClrMapping/>
  </p:clrMapOvr>
  <mc:AlternateContent>
    <mc:Choice Requires="p15">
      <p:transition advTm="9000" p14:dur="2000" spd="slow">
        <p15:prstTrans prst="drape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3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1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750" id="4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1" id="4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18"/>
      <p:bldP grpId="1" spid="19"/>
      <p:bldP grpId="0" spid="21"/>
      <p:bldP grpId="1" spid="23"/>
      <p:bldP grpId="0" spid="2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的天空  描述已自动生成" id="17" name="图片 16">
            <a:extLst>
              <a:ext uri="{FF2B5EF4-FFF2-40B4-BE49-F238E27FC236}">
                <a16:creationId xmlns:a16="http://schemas.microsoft.com/office/drawing/2014/main" id="{B76BE976-4B90-49A2-B3E3-1DDAEFC6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91" l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descr="图片包含 游戏机  描述已自动生成" id="7" name="图片 线">
            <a:extLst>
              <a:ext uri="{FF2B5EF4-FFF2-40B4-BE49-F238E27FC236}">
                <a16:creationId xmlns:a16="http://schemas.microsoft.com/office/drawing/2014/main" id="{357FF13A-A366-4A6C-984F-94B9A618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8322" t="1"/>
          <a:stretch>
            <a:fillRect/>
          </a:stretch>
        </p:blipFill>
        <p:spPr>
          <a:xfrm>
            <a:off x="-1" y="-633380"/>
            <a:ext cx="12192001" cy="4214780"/>
          </a:xfrm>
          <a:prstGeom prst="rect">
            <a:avLst/>
          </a:prstGeom>
        </p:spPr>
      </p:pic>
      <p:pic>
        <p:nvPicPr>
          <p:cNvPr descr="图片包含 建筑, 镜子, 放大镜  描述已自动生成" id="5" name="图片 4">
            <a:extLst>
              <a:ext uri="{FF2B5EF4-FFF2-40B4-BE49-F238E27FC236}">
                <a16:creationId xmlns:a16="http://schemas.microsoft.com/office/drawing/2014/main" id="{DD1ECDF2-E0DD-48F0-AF1F-41177E76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739"/>
          <a:stretch>
            <a:fillRect/>
          </a:stretch>
        </p:blipFill>
        <p:spPr>
          <a:xfrm>
            <a:off x="2034516" y="65093"/>
            <a:ext cx="3280434" cy="271945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E1FC34-65C2-44C7-A64B-47F0495CCBED}"/>
              </a:ext>
            </a:extLst>
          </p:cNvPr>
          <p:cNvGrpSpPr/>
          <p:nvPr/>
        </p:nvGrpSpPr>
        <p:grpSpPr>
          <a:xfrm>
            <a:off x="6259711" y="2529503"/>
            <a:ext cx="6661540" cy="4476061"/>
            <a:chOff x="4730274" y="1997612"/>
            <a:chExt cx="7233518" cy="48603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051640C-FF84-4C15-A096-1A6D359F2062}"/>
                </a:ext>
              </a:extLst>
            </p:cNvPr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DACC00E-707F-494F-B96D-0D6E84BDBE04}"/>
                </a:ext>
              </a:extLst>
            </p:cNvPr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男人, 游戏机, 笔记本, 屏幕  描述已自动生成" id="9" name="图片 8">
              <a:extLst>
                <a:ext uri="{FF2B5EF4-FFF2-40B4-BE49-F238E27FC236}">
                  <a16:creationId xmlns:a16="http://schemas.microsoft.com/office/drawing/2014/main" id="{59420759-0E70-42C6-8E77-3AFC1785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4E4E121-A396-41AF-A9AD-2BEB396CC849}"/>
              </a:ext>
            </a:extLst>
          </p:cNvPr>
          <p:cNvSpPr txBox="1"/>
          <p:nvPr/>
        </p:nvSpPr>
        <p:spPr>
          <a:xfrm>
            <a:off x="2669303" y="736921"/>
            <a:ext cx="21310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rgbClr val="FF30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01</a:t>
            </a:r>
          </a:p>
        </p:txBody>
      </p:sp>
      <p:sp>
        <p:nvSpPr>
          <p:cNvPr id="26" name="red-cross_291298">
            <a:extLst>
              <a:ext uri="{FF2B5EF4-FFF2-40B4-BE49-F238E27FC236}">
                <a16:creationId xmlns:a16="http://schemas.microsoft.com/office/drawing/2014/main" id="{ADB2C869-D0B6-4CF9-93ED-302AAF288C72}"/>
              </a:ext>
            </a:extLst>
          </p:cNvPr>
          <p:cNvSpPr>
            <a:spLocks noChangeAspect="1"/>
          </p:cNvSpPr>
          <p:nvPr/>
        </p:nvSpPr>
        <p:spPr bwMode="auto">
          <a:xfrm>
            <a:off x="2622620" y="5184918"/>
            <a:ext cx="1495180" cy="1492922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722" w="607639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  <p:txBody>
          <a:bodyPr/>
          <a:lstStyle/>
          <a:p/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233650-CA01-4C76-9776-F986D62E5802}"/>
              </a:ext>
            </a:extLst>
          </p:cNvPr>
          <p:cNvSpPr txBox="1"/>
          <p:nvPr/>
        </p:nvSpPr>
        <p:spPr>
          <a:xfrm>
            <a:off x="92532" y="2917276"/>
            <a:ext cx="824039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正视心理健康，心理健康是一种状态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95AC82-8045-41EE-91E2-3D3ADBB98123}"/>
              </a:ext>
            </a:extLst>
          </p:cNvPr>
          <p:cNvSpPr txBox="1"/>
          <p:nvPr/>
        </p:nvSpPr>
        <p:spPr>
          <a:xfrm>
            <a:off x="958602" y="3514072"/>
            <a:ext cx="650825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Teachers' mental health and management of pressure emotion</a:t>
            </a:r>
          </a:p>
        </p:txBody>
      </p:sp>
      <p:pic>
        <p:nvPicPr>
          <p:cNvPr descr="图片包含 游戏机  描述已自动生成" id="24" name="图片 线">
            <a:extLst>
              <a:ext uri="{FF2B5EF4-FFF2-40B4-BE49-F238E27FC236}">
                <a16:creationId xmlns:a16="http://schemas.microsoft.com/office/drawing/2014/main" id="{AEDFDED2-2DF2-4A64-AD9E-6868E507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614" l="16831" r="57656" t="32155"/>
          <a:stretch>
            <a:fillRect/>
          </a:stretch>
        </p:blipFill>
        <p:spPr>
          <a:xfrm>
            <a:off x="-3" y="-147565"/>
            <a:ext cx="3110512" cy="3224060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3941412670"/>
      </p:ext>
    </p:extLst>
  </p:cSld>
  <p:clrMapOvr>
    <a:masterClrMapping/>
  </p:clrMapOvr>
  <mc:AlternateContent>
    <mc:Choice Requires="p14">
      <p:transition advTm="3000" p14:dur="800" spd="slow">
        <p:circle/>
      </p:transition>
    </mc:Choice>
    <mc:Fallback>
      <p:transition advTm="3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0"/>
      <p:bldP grpId="1" spid="2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E2034DE-0B50-498A-AE48-2A70B525E675}"/>
              </a:ext>
            </a:extLst>
          </p:cNvPr>
          <p:cNvSpPr/>
          <p:nvPr/>
        </p:nvSpPr>
        <p:spPr>
          <a:xfrm>
            <a:off x="1079669" y="1785257"/>
            <a:ext cx="8891645" cy="1276713"/>
          </a:xfrm>
          <a:prstGeom prst="rect">
            <a:avLst/>
          </a:prstGeom>
          <a:solidFill>
            <a:srgbClr val="79B7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</a:p>
        </p:txBody>
      </p:sp>
      <p:sp>
        <p:nvSpPr>
          <p:cNvPr id="86018" name="Rectangle 2"/>
          <p:cNvSpPr>
            <a:spLocks noChangeArrowheads="1" noGrp="1"/>
          </p:cNvSpPr>
          <p:nvPr>
            <p:ph idx="4294967295" type="ctrTitle"/>
          </p:nvPr>
        </p:nvSpPr>
        <p:spPr>
          <a:xfrm>
            <a:off x="1338513" y="2009457"/>
            <a:ext cx="4760913" cy="45720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  <a:extLst>
            <a:ext uri="{909E8E84-426E-40DD-AFC4-6F175D3DCCD1}">
              <a14:hiddenFill>
                <a:solidFill>
                  <a:srgbClr val="FF4715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dist">
              <a:lnSpc>
                <a:spcPct val="100000"/>
              </a:lnSpc>
            </a:pPr>
            <a:r>
              <a:rPr altLang="en-US" b="1" lang="zh-CN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教师是什么样的人比他教什么更重要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3D1F50-EA28-4689-95A7-D85591946EF7}"/>
              </a:ext>
            </a:extLst>
          </p:cNvPr>
          <p:cNvGrpSpPr/>
          <p:nvPr/>
        </p:nvGrpSpPr>
        <p:grpSpPr>
          <a:xfrm>
            <a:off x="1526701" y="3061970"/>
            <a:ext cx="6445886" cy="2008551"/>
            <a:chOff x="1526701" y="3061970"/>
            <a:chExt cx="6445886" cy="2008551"/>
          </a:xfrm>
        </p:grpSpPr>
        <p:sp>
          <p:nvSpPr>
            <p:cNvPr id="3" name="文本框 2"/>
            <p:cNvSpPr txBox="1"/>
            <p:nvPr/>
          </p:nvSpPr>
          <p:spPr>
            <a:xfrm>
              <a:off x="1526702" y="3061969"/>
              <a:ext cx="6445885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indent="-285750" marL="285750">
                <a:lnSpc>
                  <a:spcPct val="200000"/>
                </a:lnSpc>
                <a:buFont charset="0" panose="05000000000000000000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教师不一定懂教育，懂教育不一定会运用！懂心理学未必会运用心理学，未必会自助助人！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6701" y="4493440"/>
              <a:ext cx="6445885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indent="-285750" marL="285750">
                <a:lnSpc>
                  <a:spcPct val="200000"/>
                </a:lnSpc>
                <a:buFont charset="0" panose="05000000000000000000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每个学生和教师，首先要成为一个心身健康的人？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8720305-2A5E-4992-B5B3-637266921579}"/>
              </a:ext>
            </a:extLst>
          </p:cNvPr>
          <p:cNvSpPr txBox="1"/>
          <p:nvPr/>
        </p:nvSpPr>
        <p:spPr>
          <a:xfrm>
            <a:off x="6547824" y="2564259"/>
            <a:ext cx="2849526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zh-CN" b="1" lang="en-US" sz="2000">
                <a:solidFill>
                  <a:schemeClr val="bg1"/>
                </a:solidFill>
                <a:cs typeface="+mn-ea"/>
                <a:sym typeface="+mn-lt"/>
              </a:rPr>
              <a:t>--教育家卡尔·明格</a:t>
            </a:r>
          </a:p>
        </p:txBody>
      </p:sp>
      <p:pic>
        <p:nvPicPr>
          <p:cNvPr descr="打开的书" id="8" name="图形 7">
            <a:extLst>
              <a:ext uri="{FF2B5EF4-FFF2-40B4-BE49-F238E27FC236}">
                <a16:creationId xmlns:a16="http://schemas.microsoft.com/office/drawing/2014/main" id="{99373746-E1F1-47DE-B8D6-8357B012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4871" y="3385218"/>
            <a:ext cx="2216443" cy="221644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2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1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2" spid="86018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</a:p>
        </p:txBody>
      </p:sp>
      <p:sp>
        <p:nvSpPr>
          <p:cNvPr id="55312" name="Rectangle 16"/>
          <p:cNvSpPr>
            <a:spLocks noChangeArrowheads="1" noGrp="1"/>
          </p:cNvSpPr>
          <p:nvPr>
            <p:ph idx="4294967295"/>
          </p:nvPr>
        </p:nvSpPr>
        <p:spPr>
          <a:xfrm>
            <a:off x="0" y="2825750"/>
            <a:ext cx="556418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/>
          <a:p>
            <a:pPr algn="l" indent="0" marL="0">
              <a:lnSpc>
                <a:spcPct val="150000"/>
              </a:lnSpc>
              <a:buNone/>
            </a:pPr>
            <a:endParaRPr altLang="zh-CN" lang="en-US" sz="18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EEBA3DB-79D0-455F-B66F-96CF9B09F93D}"/>
              </a:ext>
            </a:extLst>
          </p:cNvPr>
          <p:cNvGrpSpPr/>
          <p:nvPr/>
        </p:nvGrpSpPr>
        <p:grpSpPr>
          <a:xfrm>
            <a:off x="1553462" y="3626299"/>
            <a:ext cx="6458309" cy="1786922"/>
            <a:chOff x="3431326" y="3675805"/>
            <a:chExt cx="6458309" cy="1786922"/>
          </a:xfrm>
        </p:grpSpPr>
        <p:sp>
          <p:nvSpPr>
            <p:cNvPr id="5" name="文本框 4"/>
            <p:cNvSpPr txBox="1"/>
            <p:nvPr/>
          </p:nvSpPr>
          <p:spPr>
            <a:xfrm>
              <a:off x="3431326" y="4057341"/>
              <a:ext cx="6458309" cy="143560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chemeClr val="bg1"/>
                  </a:solidFill>
                </a14:hiddenFill>
              </a:ext>
            </a:extLst>
          </p:spPr>
          <p:txBody>
            <a:bodyPr rtlCol="0" wrap="square">
              <a:spAutoFit/>
            </a:bodyPr>
            <a:lstStyle/>
            <a:p>
              <a:pPr indent="-285750" marL="285750">
                <a:lnSpc>
                  <a:spcPct val="150000"/>
                </a:lnSpc>
                <a:spcBef>
                  <a:spcPct val="2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心理健康者不是不会生病，更不是一点心理问题都没有。 </a:t>
              </a:r>
            </a:p>
            <a:p>
              <a:pPr indent="-285750" marL="285750">
                <a:lnSpc>
                  <a:spcPct val="150000"/>
                </a:lnSpc>
                <a:spcBef>
                  <a:spcPct val="2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心理不健康与有不健康的心理和行为表现不能等同起来。</a:t>
              </a:r>
            </a:p>
            <a:p>
              <a:pPr indent="-285750" marL="285750">
                <a:lnSpc>
                  <a:spcPct val="150000"/>
                </a:lnSpc>
                <a:spcBef>
                  <a:spcPct val="2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心理健康、亚健康、心理障碍、心理疾病是一种连续的分布。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98B49DC-F4A8-4B94-A42A-9C859F2A0A6C}"/>
                </a:ext>
              </a:extLst>
            </p:cNvPr>
            <p:cNvSpPr txBox="1"/>
            <p:nvPr/>
          </p:nvSpPr>
          <p:spPr>
            <a:xfrm>
              <a:off x="3431327" y="3675806"/>
              <a:ext cx="3561732" cy="396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en-US" b="1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/>
                  <a:cs typeface="+mn-ea"/>
                  <a:sym typeface="+mn-lt"/>
                </a:rPr>
                <a:t>健康不是一种固定不变的状态：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2321D7A-2A77-4542-97C8-3DF4B326CF75}"/>
              </a:ext>
            </a:extLst>
          </p:cNvPr>
          <p:cNvGrpSpPr/>
          <p:nvPr/>
        </p:nvGrpSpPr>
        <p:grpSpPr>
          <a:xfrm>
            <a:off x="5442167" y="1704489"/>
            <a:ext cx="5163048" cy="594423"/>
            <a:chOff x="2612896" y="1886507"/>
            <a:chExt cx="5163048" cy="59442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913C648-E019-446A-BEE4-E76A50E5ECC7}"/>
                </a:ext>
              </a:extLst>
            </p:cNvPr>
            <p:cNvSpPr/>
            <p:nvPr/>
          </p:nvSpPr>
          <p:spPr>
            <a:xfrm>
              <a:off x="2612896" y="1886507"/>
              <a:ext cx="5163048" cy="5944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352705F-8D05-4B18-A0F7-B5BD8AE0A9BB}"/>
                </a:ext>
              </a:extLst>
            </p:cNvPr>
            <p:cNvSpPr txBox="1"/>
            <p:nvPr/>
          </p:nvSpPr>
          <p:spPr>
            <a:xfrm>
              <a:off x="2626463" y="1892259"/>
              <a:ext cx="4639117" cy="502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/>
                  <a:cs typeface="+mn-ea"/>
                  <a:sym typeface="+mn-lt"/>
                </a:rPr>
                <a:t>传统的模式：健康=无身体疾病、身体强壮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1042D5-9EA4-4C75-BA67-A62E3690F748}"/>
              </a:ext>
            </a:extLst>
          </p:cNvPr>
          <p:cNvGrpSpPr/>
          <p:nvPr/>
        </p:nvGrpSpPr>
        <p:grpSpPr>
          <a:xfrm>
            <a:off x="5420099" y="2611790"/>
            <a:ext cx="5183344" cy="614412"/>
            <a:chOff x="3492408" y="2793808"/>
            <a:chExt cx="5183344" cy="614412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7237CBB-908D-4C3C-92E9-765637353B4B}"/>
                </a:ext>
              </a:extLst>
            </p:cNvPr>
            <p:cNvSpPr/>
            <p:nvPr/>
          </p:nvSpPr>
          <p:spPr>
            <a:xfrm>
              <a:off x="3492408" y="2813797"/>
              <a:ext cx="5159503" cy="5944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8023F19-98DB-436E-8BF7-DCEE9B8927B2}"/>
                </a:ext>
              </a:extLst>
            </p:cNvPr>
            <p:cNvSpPr txBox="1"/>
            <p:nvPr/>
          </p:nvSpPr>
          <p:spPr>
            <a:xfrm>
              <a:off x="3516249" y="2793808"/>
              <a:ext cx="5159503" cy="5029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charset="0" panose="020b0604020202020204" pitchFamily="34" typeface="Arial"/>
                <a:buNone/>
                <a:defRPr/>
              </a:pPr>
              <a:r>
                <a: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dobe Arabic"/>
                  <a:ea typeface="微软雅黑"/>
                  <a:cs typeface="+mn-ea"/>
                  <a:sym typeface="+mn-lt"/>
                </a:rPr>
                <a:t>现代的模式：健康=身体健康+心理健康+社会适应</a:t>
              </a:r>
            </a:p>
          </p:txBody>
        </p:sp>
      </p:grpSp>
      <p:pic>
        <p:nvPicPr>
          <p:cNvPr descr="卡通人物  描述已自动生成" id="19" name="图片 18">
            <a:extLst>
              <a:ext uri="{FF2B5EF4-FFF2-40B4-BE49-F238E27FC236}">
                <a16:creationId xmlns:a16="http://schemas.microsoft.com/office/drawing/2014/main" id="{4B5215B2-E542-4BC1-9109-EDA2D92D4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36162" y="1354277"/>
            <a:ext cx="2075193" cy="2167424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114386B-3232-4E23-A801-65A67164413A}"/>
              </a:ext>
            </a:extLst>
          </p:cNvPr>
          <p:cNvGrpSpPr/>
          <p:nvPr/>
        </p:nvGrpSpPr>
        <p:grpSpPr>
          <a:xfrm>
            <a:off x="8029459" y="3508048"/>
            <a:ext cx="1892942" cy="1892942"/>
            <a:chOff x="8029459" y="3508048"/>
            <a:chExt cx="1892942" cy="1892942"/>
          </a:xfrm>
        </p:grpSpPr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2F7406E4-1C86-47BB-916B-618D4B21A559}"/>
                </a:ext>
              </a:extLst>
            </p:cNvPr>
            <p:cNvSpPr/>
            <p:nvPr/>
          </p:nvSpPr>
          <p:spPr>
            <a:xfrm>
              <a:off x="8029459" y="3508048"/>
              <a:ext cx="1892942" cy="1892942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有想法的人" id="20" name="图形 19">
              <a:extLst>
                <a:ext uri="{FF2B5EF4-FFF2-40B4-BE49-F238E27FC236}">
                  <a16:creationId xmlns:a16="http://schemas.microsoft.com/office/drawing/2014/main" id="{4BA4BB45-7C75-4235-B1D9-E605A22E7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60524" y="3739113"/>
              <a:ext cx="1430812" cy="1430812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E1A1ED-81AF-42DA-A72D-7F01AA7DA2C7}"/>
              </a:ext>
            </a:extLst>
          </p:cNvPr>
          <p:cNvGrpSpPr/>
          <p:nvPr/>
        </p:nvGrpSpPr>
        <p:grpSpPr>
          <a:xfrm>
            <a:off x="1276652" y="2018582"/>
            <a:ext cx="7057986" cy="3190233"/>
            <a:chOff x="1276652" y="2018582"/>
            <a:chExt cx="7057986" cy="319023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B88CD8A-05EE-4486-A488-DB7F3004D8C1}"/>
                </a:ext>
              </a:extLst>
            </p:cNvPr>
            <p:cNvGrpSpPr/>
            <p:nvPr/>
          </p:nvGrpSpPr>
          <p:grpSpPr>
            <a:xfrm flipH="1">
              <a:off x="5813453" y="2018582"/>
              <a:ext cx="974743" cy="3190233"/>
              <a:chOff x="1266307" y="2022504"/>
              <a:chExt cx="918625" cy="2853197"/>
            </a:xfrm>
          </p:grpSpPr>
          <p:sp>
            <p:nvSpPr>
              <p:cNvPr id="13" name="等腰三角形 12">
                <a:extLst>
                  <a:ext uri="{FF2B5EF4-FFF2-40B4-BE49-F238E27FC236}">
                    <a16:creationId xmlns:a16="http://schemas.microsoft.com/office/drawing/2014/main" id="{3A7862D1-1029-45D0-8695-3EEE4205868D}"/>
                  </a:ext>
                </a:extLst>
              </p:cNvPr>
              <p:cNvSpPr/>
              <p:nvPr/>
            </p:nvSpPr>
            <p:spPr>
              <a:xfrm flipH="1" rot="16200000">
                <a:off x="254772" y="3034039"/>
                <a:ext cx="2853197" cy="8301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EB37B2EF-9644-44E6-852F-CD68B027C5B2}"/>
                  </a:ext>
                </a:extLst>
              </p:cNvPr>
              <p:cNvSpPr/>
              <p:nvPr/>
            </p:nvSpPr>
            <p:spPr>
              <a:xfrm flipH="1" rot="16200000">
                <a:off x="820119" y="3112128"/>
                <a:ext cx="2010857" cy="7187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46A8BC4-AC00-482F-97D1-995EB7958635}"/>
                </a:ext>
              </a:extLst>
            </p:cNvPr>
            <p:cNvGrpSpPr/>
            <p:nvPr/>
          </p:nvGrpSpPr>
          <p:grpSpPr>
            <a:xfrm>
              <a:off x="1276652" y="2018582"/>
              <a:ext cx="974743" cy="3190233"/>
              <a:chOff x="1266307" y="2022504"/>
              <a:chExt cx="918625" cy="2853197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3E4718C6-CF9E-41E7-8892-C098FEA9CCD9}"/>
                  </a:ext>
                </a:extLst>
              </p:cNvPr>
              <p:cNvSpPr/>
              <p:nvPr/>
            </p:nvSpPr>
            <p:spPr>
              <a:xfrm flipH="1" rot="16200000">
                <a:off x="254772" y="3034039"/>
                <a:ext cx="2853197" cy="830127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等腰三角形 16">
                <a:extLst>
                  <a:ext uri="{FF2B5EF4-FFF2-40B4-BE49-F238E27FC236}">
                    <a16:creationId xmlns:a16="http://schemas.microsoft.com/office/drawing/2014/main" id="{77A67C52-9FF8-42D1-8A7D-C3766A25B103}"/>
                  </a:ext>
                </a:extLst>
              </p:cNvPr>
              <p:cNvSpPr/>
              <p:nvPr/>
            </p:nvSpPr>
            <p:spPr>
              <a:xfrm flipH="1" rot="16200000">
                <a:off x="820119" y="3112128"/>
                <a:ext cx="2010857" cy="7187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911613" y="2342981"/>
              <a:ext cx="6423025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200000"/>
                </a:lnSpc>
                <a:buFontTx/>
                <a:buNone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（一）教师心理健康是自我健康的需要</a:t>
              </a:r>
            </a:p>
            <a:p>
              <a:pPr>
                <a:lnSpc>
                  <a:spcPct val="200000"/>
                </a:lnSpc>
                <a:buFontTx/>
                <a:buNone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（二）教师心理健康是家庭和谐的需要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59869DA-EB0C-4181-811A-9901E3D188A2}"/>
                </a:ext>
              </a:extLst>
            </p:cNvPr>
            <p:cNvGrpSpPr/>
            <p:nvPr/>
          </p:nvGrpSpPr>
          <p:grpSpPr>
            <a:xfrm>
              <a:off x="1900521" y="3613699"/>
              <a:ext cx="4266646" cy="1200329"/>
              <a:chOff x="4373525" y="1161192"/>
              <a:chExt cx="4266646" cy="1200329"/>
            </a:xfrm>
          </p:grpSpPr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458CB54-6D44-4E75-AD34-3E0D1A92272E}"/>
                  </a:ext>
                </a:extLst>
              </p:cNvPr>
              <p:cNvSpPr txBox="1"/>
              <p:nvPr/>
            </p:nvSpPr>
            <p:spPr>
              <a:xfrm>
                <a:off x="5075274" y="1161191"/>
                <a:ext cx="3564897" cy="118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dobe Arabic"/>
                    <a:ea typeface="微软雅黑"/>
                    <a:cs typeface="+mn-ea"/>
                    <a:sym typeface="+mn-lt"/>
                  </a:rPr>
                  <a:t>教师心理健康对学生心理的影响是多维度的，包括    对学 生的人格、认知、情绪、意志、态度、兴趣、行为习惯等诸多方面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0FD0B7-31EC-4C9E-A0CE-F42C6D152A79}"/>
                  </a:ext>
                </a:extLst>
              </p:cNvPr>
              <p:cNvSpPr txBox="1"/>
              <p:nvPr/>
            </p:nvSpPr>
            <p:spPr>
              <a:xfrm>
                <a:off x="4373525" y="1161192"/>
                <a:ext cx="1006549" cy="365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altLang="en-US" b="0" baseline="0" cap="none" i="0" kern="1200" kumimoji="0" lang="zh-CN" noProof="0" normalizeH="0" spc="0" strike="noStrike" sz="1800" u="none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dobe Arabic"/>
                    <a:ea typeface="微软雅黑"/>
                    <a:cs typeface="+mn-ea"/>
                    <a:sym typeface="+mn-lt"/>
                  </a:rPr>
                  <a:t>（三）</a:t>
                </a:r>
              </a:p>
            </p:txBody>
          </p:sp>
        </p:grpSp>
      </p:grpSp>
      <p:pic>
        <p:nvPicPr>
          <p:cNvPr descr="图片包含 画  描述已自动生成" id="9" name="图片 8">
            <a:extLst>
              <a:ext uri="{FF2B5EF4-FFF2-40B4-BE49-F238E27FC236}">
                <a16:creationId xmlns:a16="http://schemas.microsoft.com/office/drawing/2014/main" id="{15B03EE4-3389-46BE-A76B-070E394B5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74135" y="1930653"/>
            <a:ext cx="3022753" cy="2996694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560"/>
            <a:chOff x="2031972" y="1416832"/>
            <a:chExt cx="515673" cy="543166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正视心理健康，心理健康是一种状态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31976" y="1420509"/>
            <a:ext cx="508571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心理健康的教师才能培养出身心健全的学生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5EC5E3F5-36AB-48D9-BFBB-244189BE9ED1}"/>
              </a:ext>
            </a:extLst>
          </p:cNvPr>
          <p:cNvGrpSpPr/>
          <p:nvPr/>
        </p:nvGrpSpPr>
        <p:grpSpPr>
          <a:xfrm>
            <a:off x="1932162" y="1991449"/>
            <a:ext cx="6080711" cy="4366067"/>
            <a:chOff x="1932162" y="1991449"/>
            <a:chExt cx="6080711" cy="4366067"/>
          </a:xfrm>
        </p:grpSpPr>
        <p:sp>
          <p:nvSpPr>
            <p:cNvPr id="2" name="文本框 1"/>
            <p:cNvSpPr txBox="1"/>
            <p:nvPr/>
          </p:nvSpPr>
          <p:spPr>
            <a:xfrm>
              <a:off x="2382328" y="1991449"/>
              <a:ext cx="5630545" cy="363016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批评中长大的孩子，学会了责难</a:t>
              </a:r>
            </a:p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敌意中长大的孩子，学会了争斗</a:t>
              </a:r>
            </a:p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虐待中长大的孩子，学会伤害别人</a:t>
              </a:r>
            </a:p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支配中长大的孩子，学会了依赖</a:t>
              </a:r>
            </a:p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娇宠中长大的孩子，学会了任性</a:t>
              </a:r>
            </a:p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否决中长大的孩子，他反对社会</a:t>
              </a:r>
            </a:p>
            <a:p>
              <a:pPr indent="-285750" marL="285750">
                <a:lnSpc>
                  <a:spcPct val="150000"/>
                </a:lnSpc>
                <a:spcBef>
                  <a:spcPct val="40000"/>
                </a:spcBef>
                <a:buFont charset="2" panose="05000000000000000000" pitchFamily="2" typeface="Wingdings"/>
                <a:buChar char="Ø"/>
              </a:pPr>
              <a:r>
                <a:rPr altLang="en-US" lang="zh-CN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专制中长大的孩子，他喜欢反抗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DD673BE-E685-4D7C-9677-7C6105FCB02B}"/>
                </a:ext>
              </a:extLst>
            </p:cNvPr>
            <p:cNvSpPr/>
            <p:nvPr/>
          </p:nvSpPr>
          <p:spPr>
            <a:xfrm>
              <a:off x="1932162" y="1991449"/>
              <a:ext cx="4985529" cy="361545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1956C33-EF5A-4BCA-BFC0-232CDE9F9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18444" y="607555"/>
            <a:ext cx="4353721" cy="499934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advTm="3000" p14:dur="1250" spd="slow">
        <p14:switch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2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蓝色的天空  描述已自动生成" id="17" name="图片 16">
            <a:extLst>
              <a:ext uri="{FF2B5EF4-FFF2-40B4-BE49-F238E27FC236}">
                <a16:creationId xmlns:a16="http://schemas.microsoft.com/office/drawing/2014/main" id="{B76BE976-4B90-49A2-B3E3-1DDAEFC62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591" l="8591"/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pic>
        <p:nvPicPr>
          <p:cNvPr descr="图片包含 游戏机  描述已自动生成" id="7" name="图片 线">
            <a:extLst>
              <a:ext uri="{FF2B5EF4-FFF2-40B4-BE49-F238E27FC236}">
                <a16:creationId xmlns:a16="http://schemas.microsoft.com/office/drawing/2014/main" id="{357FF13A-A366-4A6C-984F-94B9A618E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8322" t="1"/>
          <a:stretch>
            <a:fillRect/>
          </a:stretch>
        </p:blipFill>
        <p:spPr>
          <a:xfrm>
            <a:off x="-1" y="-633380"/>
            <a:ext cx="12192001" cy="4214780"/>
          </a:xfrm>
          <a:prstGeom prst="rect">
            <a:avLst/>
          </a:prstGeom>
        </p:spPr>
      </p:pic>
      <p:pic>
        <p:nvPicPr>
          <p:cNvPr descr="图片包含 建筑, 镜子, 放大镜  描述已自动生成" id="5" name="图片 4">
            <a:extLst>
              <a:ext uri="{FF2B5EF4-FFF2-40B4-BE49-F238E27FC236}">
                <a16:creationId xmlns:a16="http://schemas.microsoft.com/office/drawing/2014/main" id="{DD1ECDF2-E0DD-48F0-AF1F-41177E764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4739"/>
          <a:stretch>
            <a:fillRect/>
          </a:stretch>
        </p:blipFill>
        <p:spPr>
          <a:xfrm>
            <a:off x="2034516" y="65093"/>
            <a:ext cx="3280434" cy="271945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4BE1FC34-65C2-44C7-A64B-47F0495CCBED}"/>
              </a:ext>
            </a:extLst>
          </p:cNvPr>
          <p:cNvGrpSpPr/>
          <p:nvPr/>
        </p:nvGrpSpPr>
        <p:grpSpPr>
          <a:xfrm>
            <a:off x="6259711" y="2529503"/>
            <a:ext cx="6661540" cy="4476061"/>
            <a:chOff x="4730274" y="1997612"/>
            <a:chExt cx="7233518" cy="486038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051640C-FF84-4C15-A096-1A6D359F2062}"/>
                </a:ext>
              </a:extLst>
            </p:cNvPr>
            <p:cNvSpPr/>
            <p:nvPr/>
          </p:nvSpPr>
          <p:spPr>
            <a:xfrm>
              <a:off x="6599021" y="5201919"/>
              <a:ext cx="4329194" cy="1223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7DACC00E-707F-494F-B96D-0D6E84BDBE04}"/>
                </a:ext>
              </a:extLst>
            </p:cNvPr>
            <p:cNvSpPr/>
            <p:nvPr/>
          </p:nvSpPr>
          <p:spPr>
            <a:xfrm>
              <a:off x="7006115" y="5397928"/>
              <a:ext cx="3491813" cy="1027943"/>
            </a:xfrm>
            <a:prstGeom prst="ellipse">
              <a:avLst/>
            </a:prstGeom>
            <a:solidFill>
              <a:srgbClr val="E9F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descr="图片包含 男人, 游戏机, 笔记本, 屏幕  描述已自动生成" id="9" name="图片 8">
              <a:extLst>
                <a:ext uri="{FF2B5EF4-FFF2-40B4-BE49-F238E27FC236}">
                  <a16:creationId xmlns:a16="http://schemas.microsoft.com/office/drawing/2014/main" id="{59420759-0E70-42C6-8E77-3AFC1785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25580" t="66667"/>
            <a:stretch>
              <a:fillRect/>
            </a:stretch>
          </p:blipFill>
          <p:spPr>
            <a:xfrm>
              <a:off x="4730274" y="1997612"/>
              <a:ext cx="7233518" cy="4860388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4E4E121-A396-41AF-A9AD-2BEB396CC849}"/>
              </a:ext>
            </a:extLst>
          </p:cNvPr>
          <p:cNvSpPr txBox="1"/>
          <p:nvPr/>
        </p:nvSpPr>
        <p:spPr>
          <a:xfrm>
            <a:off x="2669303" y="736921"/>
            <a:ext cx="21310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9600">
                <a:solidFill>
                  <a:srgbClr val="FF303D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02</a:t>
            </a:r>
          </a:p>
        </p:txBody>
      </p:sp>
      <p:sp>
        <p:nvSpPr>
          <p:cNvPr id="26" name="red-cross_291298">
            <a:extLst>
              <a:ext uri="{FF2B5EF4-FFF2-40B4-BE49-F238E27FC236}">
                <a16:creationId xmlns:a16="http://schemas.microsoft.com/office/drawing/2014/main" id="{ADB2C869-D0B6-4CF9-93ED-302AAF288C72}"/>
              </a:ext>
            </a:extLst>
          </p:cNvPr>
          <p:cNvSpPr>
            <a:spLocks noChangeAspect="1"/>
          </p:cNvSpPr>
          <p:nvPr/>
        </p:nvSpPr>
        <p:spPr bwMode="auto">
          <a:xfrm>
            <a:off x="2622620" y="5184918"/>
            <a:ext cx="1495180" cy="1492922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606722" w="607639">
                <a:moveTo>
                  <a:pt x="273401" y="212332"/>
                </a:moveTo>
                <a:lnTo>
                  <a:pt x="334188" y="212332"/>
                </a:lnTo>
                <a:lnTo>
                  <a:pt x="334188" y="273025"/>
                </a:lnTo>
                <a:lnTo>
                  <a:pt x="394885" y="273025"/>
                </a:lnTo>
                <a:lnTo>
                  <a:pt x="394885" y="333717"/>
                </a:lnTo>
                <a:lnTo>
                  <a:pt x="334188" y="333717"/>
                </a:lnTo>
                <a:lnTo>
                  <a:pt x="334188" y="394320"/>
                </a:lnTo>
                <a:lnTo>
                  <a:pt x="273401" y="394320"/>
                </a:lnTo>
                <a:lnTo>
                  <a:pt x="273401" y="333717"/>
                </a:lnTo>
                <a:lnTo>
                  <a:pt x="212614" y="333717"/>
                </a:lnTo>
                <a:lnTo>
                  <a:pt x="212614" y="273025"/>
                </a:lnTo>
                <a:lnTo>
                  <a:pt x="273401" y="273025"/>
                </a:lnTo>
                <a:close/>
                <a:moveTo>
                  <a:pt x="243074" y="60699"/>
                </a:moveTo>
                <a:lnTo>
                  <a:pt x="243074" y="242707"/>
                </a:lnTo>
                <a:lnTo>
                  <a:pt x="60790" y="242707"/>
                </a:lnTo>
                <a:lnTo>
                  <a:pt x="60790" y="364016"/>
                </a:lnTo>
                <a:lnTo>
                  <a:pt x="243074" y="364016"/>
                </a:lnTo>
                <a:lnTo>
                  <a:pt x="243074" y="546023"/>
                </a:lnTo>
                <a:lnTo>
                  <a:pt x="364566" y="546023"/>
                </a:lnTo>
                <a:lnTo>
                  <a:pt x="364566" y="364016"/>
                </a:lnTo>
                <a:lnTo>
                  <a:pt x="546849" y="364016"/>
                </a:lnTo>
                <a:lnTo>
                  <a:pt x="546849" y="242707"/>
                </a:lnTo>
                <a:lnTo>
                  <a:pt x="364566" y="242707"/>
                </a:lnTo>
                <a:lnTo>
                  <a:pt x="364566" y="60699"/>
                </a:lnTo>
                <a:close/>
                <a:moveTo>
                  <a:pt x="182283" y="0"/>
                </a:moveTo>
                <a:lnTo>
                  <a:pt x="425356" y="0"/>
                </a:lnTo>
                <a:lnTo>
                  <a:pt x="425356" y="182007"/>
                </a:lnTo>
                <a:lnTo>
                  <a:pt x="607639" y="182007"/>
                </a:lnTo>
                <a:lnTo>
                  <a:pt x="607639" y="424715"/>
                </a:lnTo>
                <a:lnTo>
                  <a:pt x="425356" y="424715"/>
                </a:lnTo>
                <a:lnTo>
                  <a:pt x="425356" y="606722"/>
                </a:lnTo>
                <a:lnTo>
                  <a:pt x="182283" y="606722"/>
                </a:lnTo>
                <a:lnTo>
                  <a:pt x="182283" y="424715"/>
                </a:lnTo>
                <a:lnTo>
                  <a:pt x="0" y="424715"/>
                </a:lnTo>
                <a:lnTo>
                  <a:pt x="0" y="182007"/>
                </a:lnTo>
                <a:lnTo>
                  <a:pt x="182283" y="182007"/>
                </a:lnTo>
                <a:close/>
              </a:path>
            </a:pathLst>
          </a:custGeom>
          <a:solidFill>
            <a:srgbClr val="FF303D"/>
          </a:solidFill>
          <a:ln>
            <a:noFill/>
          </a:ln>
        </p:spPr>
        <p:txBody>
          <a:bodyPr/>
          <a:lstStyle/>
          <a:p/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233650-CA01-4C76-9776-F986D62E5802}"/>
              </a:ext>
            </a:extLst>
          </p:cNvPr>
          <p:cNvSpPr txBox="1"/>
          <p:nvPr/>
        </p:nvSpPr>
        <p:spPr>
          <a:xfrm>
            <a:off x="92532" y="2917276"/>
            <a:ext cx="824039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教师心理健康问题的现状及表现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595AC82-8045-41EE-91E2-3D3ADBB98123}"/>
              </a:ext>
            </a:extLst>
          </p:cNvPr>
          <p:cNvSpPr txBox="1"/>
          <p:nvPr/>
        </p:nvSpPr>
        <p:spPr>
          <a:xfrm>
            <a:off x="958602" y="3514072"/>
            <a:ext cx="6508254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Teachers' mental health and management of pressure emotion</a:t>
            </a:r>
          </a:p>
        </p:txBody>
      </p:sp>
      <p:pic>
        <p:nvPicPr>
          <p:cNvPr descr="图片包含 游戏机  描述已自动生成" id="24" name="图片 线">
            <a:extLst>
              <a:ext uri="{FF2B5EF4-FFF2-40B4-BE49-F238E27FC236}">
                <a16:creationId xmlns:a16="http://schemas.microsoft.com/office/drawing/2014/main" id="{AEDFDED2-2DF2-4A64-AD9E-6868E507B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3614" l="16831" r="57656" t="32155"/>
          <a:stretch>
            <a:fillRect/>
          </a:stretch>
        </p:blipFill>
        <p:spPr>
          <a:xfrm>
            <a:off x="-3" y="-147565"/>
            <a:ext cx="3110512" cy="3224060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3635731912"/>
      </p:ext>
    </p:extLst>
  </p:cSld>
  <p:clrMapOvr>
    <a:masterClrMapping/>
  </p:clrMapOvr>
  <mc:AlternateContent>
    <mc:Choice Requires="p14">
      <p:transition advTm="3000" p14:dur="800" spd="slow">
        <p:circle/>
      </p:transition>
    </mc:Choice>
    <mc:Fallback>
      <p:transition advTm="3000"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0"/>
      <p:bldP grpId="1" spid="2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600710" y="706120"/>
            <a:ext cx="515620" cy="543375"/>
            <a:chOff x="2031972" y="1416832"/>
            <a:chExt cx="515673" cy="542981"/>
          </a:xfrm>
        </p:grpSpPr>
        <p:sp>
          <p:nvSpPr>
            <p:cNvPr id="29" name="椭圆 28"/>
            <p:cNvSpPr/>
            <p:nvPr/>
          </p:nvSpPr>
          <p:spPr>
            <a:xfrm>
              <a:off x="2031972" y="1416832"/>
              <a:ext cx="515673" cy="515673"/>
            </a:xfrm>
            <a:prstGeom prst="ellipse">
              <a:avLst/>
            </a:prstGeom>
            <a:solidFill>
              <a:srgbClr val="FF4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80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068636" y="1438221"/>
              <a:ext cx="442344" cy="517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lvl="0">
                <a:defRPr/>
              </a:pPr>
              <a:r>
                <a:rPr altLang="zh-CN" lang="en-US" sz="280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19835" y="727710"/>
            <a:ext cx="587565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rgbClr val="FF4715"/>
                </a:solidFill>
                <a:cs typeface="+mn-ea"/>
                <a:sym typeface="+mn-lt"/>
              </a:rPr>
              <a:t>教师心理健康问题的现状及表现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2914104" y="2762250"/>
            <a:ext cx="17287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>
              <a:lnSpc>
                <a:spcPct val="200000"/>
              </a:lnSpc>
              <a:spcBef>
                <a:spcPct val="40000"/>
              </a:spcBef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一是职责重大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756795" y="3638295"/>
            <a:ext cx="2508775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pPr>
              <a:lnSpc>
                <a:spcPct val="200000"/>
              </a:lnSpc>
              <a:spcBef>
                <a:spcPct val="40000"/>
              </a:spcBef>
            </a:pPr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二是社会期望值过高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2919545" y="4709438"/>
            <a:ext cx="1723339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三是角色冲突</a:t>
            </a:r>
          </a:p>
        </p:txBody>
      </p:sp>
      <p:sp>
        <p:nvSpPr>
          <p:cNvPr id="9" name="矩形 8"/>
          <p:cNvSpPr/>
          <p:nvPr/>
        </p:nvSpPr>
        <p:spPr>
          <a:xfrm>
            <a:off x="7815264" y="2961413"/>
            <a:ext cx="2044664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四是工作琐碎重复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8249951" y="3824847"/>
            <a:ext cx="2240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wrap="none">
            <a:spAutoFit/>
          </a:bodyPr>
          <a:lstStyle/>
          <a:p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五是应试教育的重压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7815264" y="4709438"/>
            <a:ext cx="2268346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六是自身生活的困扰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4C2A22E-DF83-4CC8-B7AD-F49A4CBA283B}"/>
              </a:ext>
            </a:extLst>
          </p:cNvPr>
          <p:cNvGrpSpPr/>
          <p:nvPr/>
        </p:nvGrpSpPr>
        <p:grpSpPr>
          <a:xfrm>
            <a:off x="3994852" y="2711422"/>
            <a:ext cx="4274096" cy="2616307"/>
            <a:chOff x="3994852" y="2711422"/>
            <a:chExt cx="4274096" cy="261630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2FD5F0D-3DAE-4B4A-9BF1-6E9704024D68}"/>
                </a:ext>
              </a:extLst>
            </p:cNvPr>
            <p:cNvGrpSpPr/>
            <p:nvPr/>
          </p:nvGrpSpPr>
          <p:grpSpPr>
            <a:xfrm>
              <a:off x="4823436" y="2711422"/>
              <a:ext cx="2616307" cy="2616307"/>
              <a:chOff x="10918311" y="232523"/>
              <a:chExt cx="4567230" cy="4567230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EAF8991-1497-42A4-A2E9-4310E0DECAB9}"/>
                  </a:ext>
                </a:extLst>
              </p:cNvPr>
              <p:cNvGrpSpPr/>
              <p:nvPr/>
            </p:nvGrpSpPr>
            <p:grpSpPr>
              <a:xfrm>
                <a:off x="10918311" y="232523"/>
                <a:ext cx="4567230" cy="4567230"/>
                <a:chOff x="5739256" y="2636328"/>
                <a:chExt cx="4567230" cy="4567230"/>
              </a:xfrm>
            </p:grpSpPr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BCAAD888-E3AF-4B95-B2EE-8B404DA14FAD}"/>
                    </a:ext>
                  </a:extLst>
                </p:cNvPr>
                <p:cNvGrpSpPr/>
                <p:nvPr/>
              </p:nvGrpSpPr>
              <p:grpSpPr>
                <a:xfrm>
                  <a:off x="7317247" y="2636328"/>
                  <a:ext cx="1408835" cy="4567230"/>
                  <a:chOff x="7317247" y="2636328"/>
                  <a:chExt cx="1408835" cy="4567230"/>
                </a:xfrm>
              </p:grpSpPr>
              <p:sp>
                <p:nvSpPr>
                  <p:cNvPr id="34" name="等腰三角形 33">
                    <a:extLst>
                      <a:ext uri="{FF2B5EF4-FFF2-40B4-BE49-F238E27FC236}">
                        <a16:creationId xmlns:a16="http://schemas.microsoft.com/office/drawing/2014/main" id="{D2D30FA5-B216-42C6-88E3-1A4040A002F0}"/>
                      </a:ext>
                    </a:extLst>
                  </p:cNvPr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5" name="等腰三角形 34">
                    <a:extLst>
                      <a:ext uri="{FF2B5EF4-FFF2-40B4-BE49-F238E27FC236}">
                        <a16:creationId xmlns:a16="http://schemas.microsoft.com/office/drawing/2014/main" id="{169EFDD7-2B5F-4AA4-88F3-9B3277B54926}"/>
                      </a:ext>
                    </a:extLst>
                  </p:cNvPr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4CFD1074-07E6-43E3-AE9C-42084D4564A0}"/>
                    </a:ext>
                  </a:extLst>
                </p:cNvPr>
                <p:cNvGrpSpPr/>
                <p:nvPr/>
              </p:nvGrpSpPr>
              <p:grpSpPr>
                <a:xfrm rot="5400000">
                  <a:off x="7318453" y="2610721"/>
                  <a:ext cx="1408835" cy="4567230"/>
                  <a:chOff x="7317247" y="2636328"/>
                  <a:chExt cx="1408835" cy="4567230"/>
                </a:xfrm>
              </p:grpSpPr>
              <p:sp>
                <p:nvSpPr>
                  <p:cNvPr id="32" name="等腰三角形 31">
                    <a:extLst>
                      <a:ext uri="{FF2B5EF4-FFF2-40B4-BE49-F238E27FC236}">
                        <a16:creationId xmlns:a16="http://schemas.microsoft.com/office/drawing/2014/main" id="{86D3EC63-7F0E-49F4-A90B-4452C4811358}"/>
                      </a:ext>
                    </a:extLst>
                  </p:cNvPr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rgbClr val="FF471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3" name="等腰三角形 32">
                    <a:extLst>
                      <a:ext uri="{FF2B5EF4-FFF2-40B4-BE49-F238E27FC236}">
                        <a16:creationId xmlns:a16="http://schemas.microsoft.com/office/drawing/2014/main" id="{A00E09AA-35F6-48F0-B985-B863277FD526}"/>
                      </a:ext>
                    </a:extLst>
                  </p:cNvPr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rgbClr val="FF471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23" name="组合 22">
                  <a:extLst>
                    <a:ext uri="{FF2B5EF4-FFF2-40B4-BE49-F238E27FC236}">
                      <a16:creationId xmlns:a16="http://schemas.microsoft.com/office/drawing/2014/main" id="{4535777B-C315-44A7-A507-B0FA03DDBA2D}"/>
                    </a:ext>
                  </a:extLst>
                </p:cNvPr>
                <p:cNvGrpSpPr/>
                <p:nvPr/>
              </p:nvGrpSpPr>
              <p:grpSpPr>
                <a:xfrm rot="8050664">
                  <a:off x="7557027" y="3368340"/>
                  <a:ext cx="953023" cy="3067331"/>
                  <a:chOff x="7317247" y="2636328"/>
                  <a:chExt cx="1408835" cy="4567230"/>
                </a:xfrm>
              </p:grpSpPr>
              <p:sp>
                <p:nvSpPr>
                  <p:cNvPr id="27" name="等腰三角形 26">
                    <a:extLst>
                      <a:ext uri="{FF2B5EF4-FFF2-40B4-BE49-F238E27FC236}">
                        <a16:creationId xmlns:a16="http://schemas.microsoft.com/office/drawing/2014/main" id="{980C6C33-B41C-410B-AD14-EC0FF72175CF}"/>
                      </a:ext>
                    </a:extLst>
                  </p:cNvPr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31" name="等腰三角形 30">
                    <a:extLst>
                      <a:ext uri="{FF2B5EF4-FFF2-40B4-BE49-F238E27FC236}">
                        <a16:creationId xmlns:a16="http://schemas.microsoft.com/office/drawing/2014/main" id="{35768BD0-583B-4A18-BE37-857212471F1C}"/>
                      </a:ext>
                    </a:extLst>
                  </p:cNvPr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grpSp>
              <p:nvGrpSpPr>
                <p:cNvPr id="24" name="组合 23">
                  <a:extLst>
                    <a:ext uri="{FF2B5EF4-FFF2-40B4-BE49-F238E27FC236}">
                      <a16:creationId xmlns:a16="http://schemas.microsoft.com/office/drawing/2014/main" id="{DE0C698D-426D-4796-8B14-DC238034D687}"/>
                    </a:ext>
                  </a:extLst>
                </p:cNvPr>
                <p:cNvGrpSpPr/>
                <p:nvPr/>
              </p:nvGrpSpPr>
              <p:grpSpPr>
                <a:xfrm rot="2698430">
                  <a:off x="7540818" y="3355717"/>
                  <a:ext cx="953023" cy="3067331"/>
                  <a:chOff x="7317247" y="2636328"/>
                  <a:chExt cx="1408835" cy="4567230"/>
                </a:xfrm>
              </p:grpSpPr>
              <p:sp>
                <p:nvSpPr>
                  <p:cNvPr id="25" name="等腰三角形 24">
                    <a:extLst>
                      <a:ext uri="{FF2B5EF4-FFF2-40B4-BE49-F238E27FC236}">
                        <a16:creationId xmlns:a16="http://schemas.microsoft.com/office/drawing/2014/main" id="{CDD7B5BF-C546-4FDB-9B88-64389E1EA3FF}"/>
                      </a:ext>
                    </a:extLst>
                  </p:cNvPr>
                  <p:cNvSpPr/>
                  <p:nvPr/>
                </p:nvSpPr>
                <p:spPr>
                  <a:xfrm>
                    <a:off x="7317247" y="2636328"/>
                    <a:ext cx="1408835" cy="2286192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6" name="等腰三角形 25">
                    <a:extLst>
                      <a:ext uri="{FF2B5EF4-FFF2-40B4-BE49-F238E27FC236}">
                        <a16:creationId xmlns:a16="http://schemas.microsoft.com/office/drawing/2014/main" id="{480D7A3F-8564-42A6-BB91-0D84A20C3F4D}"/>
                      </a:ext>
                    </a:extLst>
                  </p:cNvPr>
                  <p:cNvSpPr/>
                  <p:nvPr/>
                </p:nvSpPr>
                <p:spPr>
                  <a:xfrm flipV="1">
                    <a:off x="7317247" y="4917366"/>
                    <a:ext cx="1408835" cy="2286192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</p:grp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C2FD2044-8B1F-476F-855D-9A448AF759F8}"/>
                  </a:ext>
                </a:extLst>
              </p:cNvPr>
              <p:cNvGrpSpPr/>
              <p:nvPr/>
            </p:nvGrpSpPr>
            <p:grpSpPr>
              <a:xfrm>
                <a:off x="11172487" y="551732"/>
                <a:ext cx="4053722" cy="4050461"/>
                <a:chOff x="8573423" y="7155643"/>
                <a:chExt cx="4053722" cy="4050461"/>
              </a:xfrm>
            </p:grpSpPr>
            <p:sp>
              <p:nvSpPr>
                <p:cNvPr id="17" name="任意多边形: 形状 16">
                  <a:extLst>
                    <a:ext uri="{FF2B5EF4-FFF2-40B4-BE49-F238E27FC236}">
                      <a16:creationId xmlns:a16="http://schemas.microsoft.com/office/drawing/2014/main" id="{AE5D05A5-1D5C-4281-AAD1-11775553A203}"/>
                    </a:ext>
                  </a:extLst>
                </p:cNvPr>
                <p:cNvSpPr/>
                <p:nvPr/>
              </p:nvSpPr>
              <p:spPr>
                <a:xfrm>
                  <a:off x="10971920" y="7155643"/>
                  <a:ext cx="1655225" cy="1650426"/>
                </a:xfrm>
                <a:custGeom>
                  <a:gdLst>
                    <a:gd fmla="*/ 0 w 1655225" name="connsiteX0"/>
                    <a:gd fmla="*/ 0 h 1650426" name="connsiteY0"/>
                    <a:gd fmla="*/ 42586 w 1655225" name="connsiteX1"/>
                    <a:gd fmla="*/ 6499 h 1650426" name="connsiteY1"/>
                    <a:gd fmla="*/ 1649590 w 1655225" name="connsiteX2"/>
                    <a:gd fmla="*/ 1613503 h 1650426" name="connsiteY2"/>
                    <a:gd fmla="*/ 1655225 w 1655225" name="connsiteX3"/>
                    <a:gd fmla="*/ 1650426 h 1650426" name="connsiteY3"/>
                    <a:gd fmla="*/ 1207832 w 1655225" name="connsiteX4"/>
                    <a:gd fmla="*/ 1512576 h 1650426" name="connsiteY4"/>
                    <a:gd fmla="*/ 1159984 w 1655225" name="connsiteX5"/>
                    <a:gd fmla="*/ 1381847 h 1650426" name="connsiteY5"/>
                    <a:gd fmla="*/ 274242 w 1655225" name="connsiteX6"/>
                    <a:gd fmla="*/ 496105 h 1650426" name="connsiteY6"/>
                    <a:gd fmla="*/ 137430 w 1655225" name="connsiteX7"/>
                    <a:gd fmla="*/ 446031 h 1650426" name="connsiteY7"/>
                    <a:gd fmla="*/ 0 w 1655225" name="connsiteX8"/>
                    <a:gd fmla="*/ 0 h 1650426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1650426" w="1655225">
                      <a:moveTo>
                        <a:pt x="0" y="0"/>
                      </a:moveTo>
                      <a:lnTo>
                        <a:pt x="42586" y="6499"/>
                      </a:lnTo>
                      <a:cubicBezTo>
                        <a:pt x="849209" y="171558"/>
                        <a:pt x="1484531" y="806880"/>
                        <a:pt x="1649590" y="1613503"/>
                      </a:cubicBezTo>
                      <a:lnTo>
                        <a:pt x="1655225" y="1650426"/>
                      </a:lnTo>
                      <a:lnTo>
                        <a:pt x="1207832" y="1512576"/>
                      </a:lnTo>
                      <a:lnTo>
                        <a:pt x="1159984" y="1381847"/>
                      </a:lnTo>
                      <a:cubicBezTo>
                        <a:pt x="991538" y="983595"/>
                        <a:pt x="672494" y="664551"/>
                        <a:pt x="274242" y="496105"/>
                      </a:cubicBezTo>
                      <a:lnTo>
                        <a:pt x="137430" y="4460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任意多边形: 形状 17">
                  <a:extLst>
                    <a:ext uri="{FF2B5EF4-FFF2-40B4-BE49-F238E27FC236}">
                      <a16:creationId xmlns:a16="http://schemas.microsoft.com/office/drawing/2014/main" id="{7630C941-76D1-4F71-B071-62DCF0B89C48}"/>
                    </a:ext>
                  </a:extLst>
                </p:cNvPr>
                <p:cNvSpPr/>
                <p:nvPr/>
              </p:nvSpPr>
              <p:spPr>
                <a:xfrm>
                  <a:off x="8573423" y="7160126"/>
                  <a:ext cx="1621892" cy="1619989"/>
                </a:xfrm>
                <a:custGeom>
                  <a:gdLst>
                    <a:gd fmla="*/ 1621892 w 1621892" name="connsiteX0"/>
                    <a:gd fmla="*/ 0 h 1619989" name="connsiteY0"/>
                    <a:gd fmla="*/ 1482285 w 1621892" name="connsiteX1"/>
                    <a:gd fmla="*/ 453096 h 1619989" name="connsiteY1"/>
                    <a:gd fmla="*/ 1377022 w 1621892" name="connsiteX2"/>
                    <a:gd fmla="*/ 491623 h 1619989" name="connsiteY2"/>
                    <a:gd fmla="*/ 491280 w 1621892" name="connsiteX3"/>
                    <a:gd fmla="*/ 1377365 h 1619989" name="connsiteY3"/>
                    <a:gd fmla="*/ 453636 w 1621892" name="connsiteX4"/>
                    <a:gd fmla="*/ 1480215 h 1619989" name="connsiteY4"/>
                    <a:gd fmla="*/ 0 w 1621892" name="connsiteX5"/>
                    <a:gd fmla="*/ 1619989 h 1619989" name="connsiteY5"/>
                    <a:gd fmla="*/ 1674 w 1621892" name="connsiteX6"/>
                    <a:gd fmla="*/ 1609021 h 1619989" name="connsiteY6"/>
                    <a:gd fmla="*/ 1608678 w 1621892" name="connsiteX7"/>
                    <a:gd fmla="*/ 2017 h 1619989" name="connsiteY7"/>
                    <a:gd fmla="*/ 1621892 w 1621892" name="connsiteX8"/>
                    <a:gd fmla="*/ 0 h 1619989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1619989" w="1621892">
                      <a:moveTo>
                        <a:pt x="1621892" y="0"/>
                      </a:moveTo>
                      <a:lnTo>
                        <a:pt x="1482285" y="453096"/>
                      </a:lnTo>
                      <a:lnTo>
                        <a:pt x="1377022" y="491623"/>
                      </a:lnTo>
                      <a:cubicBezTo>
                        <a:pt x="978770" y="660069"/>
                        <a:pt x="659726" y="979113"/>
                        <a:pt x="491280" y="1377365"/>
                      </a:cubicBezTo>
                      <a:lnTo>
                        <a:pt x="453636" y="1480215"/>
                      </a:lnTo>
                      <a:lnTo>
                        <a:pt x="0" y="1619989"/>
                      </a:lnTo>
                      <a:lnTo>
                        <a:pt x="1674" y="1609021"/>
                      </a:lnTo>
                      <a:cubicBezTo>
                        <a:pt x="166733" y="802398"/>
                        <a:pt x="802055" y="167076"/>
                        <a:pt x="1608678" y="2017"/>
                      </a:cubicBezTo>
                      <a:lnTo>
                        <a:pt x="1621892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ED8013F8-5B7C-403A-AE9C-977F5B31CF22}"/>
                    </a:ext>
                  </a:extLst>
                </p:cNvPr>
                <p:cNvSpPr/>
                <p:nvPr/>
              </p:nvSpPr>
              <p:spPr>
                <a:xfrm>
                  <a:off x="11024035" y="9608754"/>
                  <a:ext cx="1595623" cy="1597350"/>
                </a:xfrm>
                <a:custGeom>
                  <a:gdLst>
                    <a:gd fmla="*/ 1595623 w 1595623" name="connsiteX0"/>
                    <a:gd fmla="*/ 0 h 1597350" name="connsiteY0"/>
                    <a:gd fmla="*/ 1546586 w 1595623" name="connsiteX1"/>
                    <a:gd fmla="*/ 190710 h 1597350" name="connsiteY1"/>
                    <a:gd fmla="*/ 188385 w 1595623" name="connsiteX2"/>
                    <a:gd fmla="*/ 1548911 h 1597350" name="connsiteY2"/>
                    <a:gd fmla="*/ 0 w 1595623" name="connsiteX3"/>
                    <a:gd fmla="*/ 1597350 h 1597350" name="connsiteY3"/>
                    <a:gd fmla="*/ 140946 w 1595623" name="connsiteX4"/>
                    <a:gd fmla="*/ 1139907 h 1597350" name="connsiteY4"/>
                    <a:gd fmla="*/ 222127 w 1595623" name="connsiteX5"/>
                    <a:gd fmla="*/ 1110194 h 1597350" name="connsiteY5"/>
                    <a:gd fmla="*/ 1107869 w 1595623" name="connsiteX6"/>
                    <a:gd fmla="*/ 224452 h 1597350" name="connsiteY6"/>
                    <a:gd fmla="*/ 1138465 w 1595623" name="connsiteX7"/>
                    <a:gd fmla="*/ 140858 h 1597350" name="connsiteY7"/>
                    <a:gd fmla="*/ 1595623 w 1595623" name="connsiteX8"/>
                    <a:gd fmla="*/ 0 h 1597350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1597350" w="1595623">
                      <a:moveTo>
                        <a:pt x="1595623" y="0"/>
                      </a:moveTo>
                      <a:lnTo>
                        <a:pt x="1546586" y="190710"/>
                      </a:lnTo>
                      <a:cubicBezTo>
                        <a:pt x="1345453" y="837374"/>
                        <a:pt x="835049" y="1347778"/>
                        <a:pt x="188385" y="1548911"/>
                      </a:cubicBezTo>
                      <a:lnTo>
                        <a:pt x="0" y="1597350"/>
                      </a:lnTo>
                      <a:lnTo>
                        <a:pt x="140946" y="1139907"/>
                      </a:lnTo>
                      <a:lnTo>
                        <a:pt x="222127" y="1110194"/>
                      </a:lnTo>
                      <a:cubicBezTo>
                        <a:pt x="620379" y="941748"/>
                        <a:pt x="939423" y="622704"/>
                        <a:pt x="1107869" y="224452"/>
                      </a:cubicBezTo>
                      <a:lnTo>
                        <a:pt x="1138465" y="140858"/>
                      </a:lnTo>
                      <a:lnTo>
                        <a:pt x="1595623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任意多边形: 形状 19">
                  <a:extLst>
                    <a:ext uri="{FF2B5EF4-FFF2-40B4-BE49-F238E27FC236}">
                      <a16:creationId xmlns:a16="http://schemas.microsoft.com/office/drawing/2014/main" id="{9089A3D1-9041-4917-8CB9-1D82D3E82B81}"/>
                    </a:ext>
                  </a:extLst>
                </p:cNvPr>
                <p:cNvSpPr/>
                <p:nvPr/>
              </p:nvSpPr>
              <p:spPr>
                <a:xfrm>
                  <a:off x="8583856" y="9635616"/>
                  <a:ext cx="1558318" cy="1562672"/>
                </a:xfrm>
                <a:custGeom>
                  <a:gdLst>
                    <a:gd fmla="*/ 0 w 1558318" name="connsiteX0"/>
                    <a:gd fmla="*/ 0 h 1562672" name="connsiteY0"/>
                    <a:gd fmla="*/ 460455 w 1558318" name="connsiteX1"/>
                    <a:gd fmla="*/ 141874 h 1562672" name="connsiteY1"/>
                    <a:gd fmla="*/ 480847 w 1558318" name="connsiteX2"/>
                    <a:gd fmla="*/ 197590 h 1562672" name="connsiteY2"/>
                    <a:gd fmla="*/ 1366589 w 1558318" name="connsiteX3"/>
                    <a:gd fmla="*/ 1083332 h 1562672" name="connsiteY3"/>
                    <a:gd fmla="*/ 1416222 w 1558318" name="connsiteX4"/>
                    <a:gd fmla="*/ 1101498 h 1562672" name="connsiteY4"/>
                    <a:gd fmla="*/ 1558318 w 1558318" name="connsiteX5"/>
                    <a:gd fmla="*/ 1562672 h 1562672" name="connsiteY5"/>
                    <a:gd fmla="*/ 1400331 w 1558318" name="connsiteX6"/>
                    <a:gd fmla="*/ 1522049 h 1562672" name="connsiteY6"/>
                    <a:gd fmla="*/ 42130 w 1558318" name="connsiteX7"/>
                    <a:gd fmla="*/ 163848 h 1562672" name="connsiteY7"/>
                    <a:gd fmla="*/ 0 w 1558318" name="connsiteX8"/>
                    <a:gd fmla="*/ 0 h 1562672" name="connsiteY8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b="b" l="l" r="r" t="t"/>
                  <a:pathLst>
                    <a:path h="1562672" w="1558318">
                      <a:moveTo>
                        <a:pt x="0" y="0"/>
                      </a:moveTo>
                      <a:lnTo>
                        <a:pt x="460455" y="141874"/>
                      </a:lnTo>
                      <a:lnTo>
                        <a:pt x="480847" y="197590"/>
                      </a:lnTo>
                      <a:cubicBezTo>
                        <a:pt x="649293" y="595842"/>
                        <a:pt x="968337" y="914886"/>
                        <a:pt x="1366589" y="1083332"/>
                      </a:cubicBezTo>
                      <a:lnTo>
                        <a:pt x="1416222" y="1101498"/>
                      </a:lnTo>
                      <a:lnTo>
                        <a:pt x="1558318" y="1562672"/>
                      </a:lnTo>
                      <a:lnTo>
                        <a:pt x="1400331" y="1522049"/>
                      </a:lnTo>
                      <a:cubicBezTo>
                        <a:pt x="753667" y="1320916"/>
                        <a:pt x="243263" y="810512"/>
                        <a:pt x="42130" y="16384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 wrap="square">
                  <a:noAutofit/>
                </a:bodyPr>
                <a:lstStyle/>
                <a:p>
                  <a:pPr algn="ctr"/>
                  <a:endParaRPr altLang="en-US" lang="zh-CN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C30AEB1-F3F2-498A-B167-36760A0754AB}"/>
                  </a:ext>
                </a:extLst>
              </p:cNvPr>
              <p:cNvSpPr/>
              <p:nvPr/>
            </p:nvSpPr>
            <p:spPr>
              <a:xfrm>
                <a:off x="12509067" y="1768557"/>
                <a:ext cx="1424568" cy="14245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114EC9FA-F58A-40C1-B9BD-9A911D1F2DFA}"/>
                </a:ext>
              </a:extLst>
            </p:cNvPr>
            <p:cNvGrpSpPr/>
            <p:nvPr/>
          </p:nvGrpSpPr>
          <p:grpSpPr>
            <a:xfrm>
              <a:off x="6958007" y="3097291"/>
              <a:ext cx="823300" cy="113414"/>
              <a:chOff x="7026173" y="2915544"/>
              <a:chExt cx="823300" cy="113414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D0574062-90E4-4D9C-B22E-DFF3B16CE132}"/>
                  </a:ext>
                </a:extLst>
              </p:cNvPr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FFB8A3EB-3DFE-4CCC-8353-65C3C25050CF}"/>
                  </a:ext>
                </a:extLst>
              </p:cNvPr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7004C4AE-9CC0-409E-B7C2-343D64DFC109}"/>
                </a:ext>
              </a:extLst>
            </p:cNvPr>
            <p:cNvGrpSpPr/>
            <p:nvPr/>
          </p:nvGrpSpPr>
          <p:grpSpPr>
            <a:xfrm flipH="1">
              <a:off x="4465061" y="4912108"/>
              <a:ext cx="823300" cy="113414"/>
              <a:chOff x="7026173" y="2915544"/>
              <a:chExt cx="823300" cy="113414"/>
            </a:xfrm>
          </p:grpSpPr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15B9A46B-0C50-49AD-9798-857CFD0E8E5C}"/>
                  </a:ext>
                </a:extLst>
              </p:cNvPr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75DEF31A-D195-456A-8874-16FF35CEFC0D}"/>
                  </a:ext>
                </a:extLst>
              </p:cNvPr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3E695011-9FDB-4AA6-9200-CBA6D9905296}"/>
                </a:ext>
              </a:extLst>
            </p:cNvPr>
            <p:cNvGrpSpPr/>
            <p:nvPr/>
          </p:nvGrpSpPr>
          <p:grpSpPr>
            <a:xfrm flipH="1">
              <a:off x="3994852" y="3966284"/>
              <a:ext cx="823300" cy="113414"/>
              <a:chOff x="7026173" y="2915544"/>
              <a:chExt cx="823300" cy="113414"/>
            </a:xfrm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DE6C9826-8322-41EF-A200-BC9AD0C79080}"/>
                  </a:ext>
                </a:extLst>
              </p:cNvPr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2D9F02B1-C2BD-4A71-AA36-01A3D9F138E1}"/>
                  </a:ext>
                </a:extLst>
              </p:cNvPr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6D875EB-3F7E-44A7-83F4-12867B3F2C95}"/>
                </a:ext>
              </a:extLst>
            </p:cNvPr>
            <p:cNvGrpSpPr/>
            <p:nvPr/>
          </p:nvGrpSpPr>
          <p:grpSpPr>
            <a:xfrm flipH="1">
              <a:off x="4486323" y="3097291"/>
              <a:ext cx="823300" cy="113414"/>
              <a:chOff x="7026173" y="2915544"/>
              <a:chExt cx="823300" cy="113414"/>
            </a:xfrm>
          </p:grpSpPr>
          <p:cxnSp>
            <p:nvCxnSpPr>
              <p:cNvPr id="47" name="直接连接符 46">
                <a:extLst>
                  <a:ext uri="{FF2B5EF4-FFF2-40B4-BE49-F238E27FC236}">
                    <a16:creationId xmlns:a16="http://schemas.microsoft.com/office/drawing/2014/main" id="{2F5B8237-9900-4A9F-916C-604519025893}"/>
                  </a:ext>
                </a:extLst>
              </p:cNvPr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E88173B-02D8-445D-93B3-29CBDFF50663}"/>
                  </a:ext>
                </a:extLst>
              </p:cNvPr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3B6F65E3-7E72-4BE4-B0C7-3A311F1C5DA0}"/>
                </a:ext>
              </a:extLst>
            </p:cNvPr>
            <p:cNvGrpSpPr/>
            <p:nvPr/>
          </p:nvGrpSpPr>
          <p:grpSpPr>
            <a:xfrm>
              <a:off x="7445648" y="3966284"/>
              <a:ext cx="823300" cy="113414"/>
              <a:chOff x="7026173" y="2915544"/>
              <a:chExt cx="823300" cy="113414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516FB5B1-1661-4DE7-B023-C0F3EB004C9D}"/>
                  </a:ext>
                </a:extLst>
              </p:cNvPr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70546E9E-9089-4126-84A5-471CE9AFBA60}"/>
                  </a:ext>
                </a:extLst>
              </p:cNvPr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7D967854-77B5-49A8-9AF2-7EE360F76BAD}"/>
                </a:ext>
              </a:extLst>
            </p:cNvPr>
            <p:cNvGrpSpPr/>
            <p:nvPr/>
          </p:nvGrpSpPr>
          <p:grpSpPr>
            <a:xfrm>
              <a:off x="6991963" y="4912108"/>
              <a:ext cx="823300" cy="113414"/>
              <a:chOff x="7026173" y="2915544"/>
              <a:chExt cx="823300" cy="113414"/>
            </a:xfrm>
          </p:grpSpPr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7F846C72-6068-4D01-A73B-213825949DAE}"/>
                  </a:ext>
                </a:extLst>
              </p:cNvPr>
              <p:cNvCxnSpPr/>
              <p:nvPr/>
            </p:nvCxnSpPr>
            <p:spPr>
              <a:xfrm>
                <a:off x="7026173" y="2961413"/>
                <a:ext cx="721418" cy="0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EB49F0CB-27A7-48BB-AB9B-BB081D8F36B9}"/>
                  </a:ext>
                </a:extLst>
              </p:cNvPr>
              <p:cNvSpPr/>
              <p:nvPr/>
            </p:nvSpPr>
            <p:spPr>
              <a:xfrm>
                <a:off x="7736059" y="2915544"/>
                <a:ext cx="113414" cy="11341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BD78DA84-74CB-4E51-9419-ECF08CE90430}"/>
              </a:ext>
            </a:extLst>
          </p:cNvPr>
          <p:cNvGrpSpPr/>
          <p:nvPr/>
        </p:nvGrpSpPr>
        <p:grpSpPr>
          <a:xfrm>
            <a:off x="4013230" y="1709493"/>
            <a:ext cx="4236720" cy="527875"/>
            <a:chOff x="4013230" y="1709493"/>
            <a:chExt cx="4236720" cy="527875"/>
          </a:xfrm>
        </p:grpSpPr>
        <p:sp>
          <p:nvSpPr>
            <p:cNvPr id="3" name="文本框 2"/>
            <p:cNvSpPr txBox="1"/>
            <p:nvPr/>
          </p:nvSpPr>
          <p:spPr>
            <a:xfrm>
              <a:off x="4013230" y="1709493"/>
              <a:ext cx="423672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altLang="en-US" b="1" 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教师心理问题产生的根源</a:t>
              </a:r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FEA563D4-D072-4625-B85F-7418F7765E37}"/>
                </a:ext>
              </a:extLst>
            </p:cNvPr>
            <p:cNvSpPr/>
            <p:nvPr/>
          </p:nvSpPr>
          <p:spPr>
            <a:xfrm>
              <a:off x="4108266" y="2099571"/>
              <a:ext cx="4015349" cy="137797"/>
            </a:xfrm>
            <a:custGeom>
              <a:gdLst>
                <a:gd fmla="*/ 809181 w 4015349" name="connsiteX0"/>
                <a:gd fmla="*/ 0 h 221321" name="connsiteY0"/>
                <a:gd fmla="*/ 3214368 w 4015349" name="connsiteX1"/>
                <a:gd fmla="*/ 0 h 221321" name="connsiteY1"/>
                <a:gd fmla="*/ 4015349 w 4015349" name="connsiteX2"/>
                <a:gd fmla="*/ 219078 h 221321" name="connsiteY2"/>
                <a:gd fmla="*/ 4015349 w 4015349" name="connsiteX3"/>
                <a:gd fmla="*/ 221321 h 221321" name="connsiteY3"/>
                <a:gd fmla="*/ 0 w 4015349" name="connsiteX4"/>
                <a:gd fmla="*/ 221321 h 221321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21320" w="4015349">
                  <a:moveTo>
                    <a:pt x="809181" y="0"/>
                  </a:moveTo>
                  <a:lnTo>
                    <a:pt x="3214368" y="0"/>
                  </a:lnTo>
                  <a:lnTo>
                    <a:pt x="4015349" y="219078"/>
                  </a:lnTo>
                  <a:lnTo>
                    <a:pt x="4015349" y="221321"/>
                  </a:lnTo>
                  <a:lnTo>
                    <a:pt x="0" y="2213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</p:spTree>
  </p:cSld>
  <p:clrMapOvr>
    <a:masterClrMapping/>
  </p:clrMapOvr>
  <mc:AlternateContent>
    <mc:Choice Requires="p14">
      <p:transition advTm="3000" p14:dur="1250" spd="slow">
        <p14:flip dir="r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750" id="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1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2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2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2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2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2" spid="5"/>
      <p:bldP grpId="2" spid="7"/>
      <p:bldP grpId="2" spid="8"/>
      <p:bldP grpId="2" spid="9"/>
      <p:bldP grpId="2" spid="10"/>
      <p:bldP grpId="2" spid="11"/>
    </p:bldLst>
  </p:timing>
</p:sld>
</file>

<file path=ppt/tags/tag1.xml><?xml version="1.0" encoding="utf-8"?>
<p:tagLst xmlns:p="http://schemas.openxmlformats.org/presentationml/2006/main">
  <p:tag name="ISLIDE.ICON" val="#137622;"/>
</p:tagLst>
</file>

<file path=ppt/tags/tag10.xml><?xml version="1.0" encoding="utf-8"?>
<p:tagLst xmlns:p="http://schemas.openxmlformats.org/presentationml/2006/main">
  <p:tag name="MH" val="20180305091345"/>
  <p:tag name="MH_LIBRARY" val="GRAPHIC"/>
  <p:tag name="MH_ORDER" val="8"/>
  <p:tag name="MH_TYPE" val="Other"/>
</p:tagLst>
</file>

<file path=ppt/tags/tag11.xml><?xml version="1.0" encoding="utf-8"?>
<p:tagLst xmlns:p="http://schemas.openxmlformats.org/presentationml/2006/main">
  <p:tag name="MH" val="20180305091345"/>
  <p:tag name="MH_LIBRARY" val="GRAPHIC"/>
  <p:tag name="MH_ORDER" val="9"/>
  <p:tag name="MH_TYPE" val="Other"/>
</p:tagLst>
</file>

<file path=ppt/tags/tag12.xml><?xml version="1.0" encoding="utf-8"?>
<p:tagLst xmlns:p="http://schemas.openxmlformats.org/presentationml/2006/main">
  <p:tag name="MH" val="20180305091345"/>
  <p:tag name="MH_LIBRARY" val="GRAPHIC"/>
  <p:tag name="MH_ORDER" val="10"/>
  <p:tag name="MH_TYPE" val="Other"/>
</p:tagLst>
</file>

<file path=ppt/tags/tag13.xml><?xml version="1.0" encoding="utf-8"?>
<p:tagLst xmlns:p="http://schemas.openxmlformats.org/presentationml/2006/main">
  <p:tag name="MH" val="20180305091345"/>
  <p:tag name="MH_LIBRARY" val="GRAPHIC"/>
  <p:tag name="MH_ORDER" val="11"/>
  <p:tag name="MH_TYPE" val="Other"/>
</p:tagLst>
</file>

<file path=ppt/tags/tag14.xml><?xml version="1.0" encoding="utf-8"?>
<p:tagLst xmlns:p="http://schemas.openxmlformats.org/presentationml/2006/main">
  <p:tag name="MH" val="20180305091345"/>
  <p:tag name="MH_LIBRARY" val="GRAPHIC"/>
  <p:tag name="MH_ORDER" val="12"/>
  <p:tag name="MH_TYPE" val="Other"/>
</p:tagLst>
</file>

<file path=ppt/tags/tag15.xml><?xml version="1.0" encoding="utf-8"?>
<p:tagLst xmlns:p="http://schemas.openxmlformats.org/presentationml/2006/main">
  <p:tag name="MH" val="20180305091345"/>
  <p:tag name="MH_LIBRARY" val="GRAPHIC"/>
  <p:tag name="MH_ORDER" val="13"/>
  <p:tag name="MH_TYPE" val="Other"/>
</p:tagLst>
</file>

<file path=ppt/tags/tag16.xml><?xml version="1.0" encoding="utf-8"?>
<p:tagLst xmlns:p="http://schemas.openxmlformats.org/presentationml/2006/main">
  <p:tag name="MH" val="20180305091345"/>
  <p:tag name="MH_LIBRARY" val="GRAPHIC"/>
  <p:tag name="MH_ORDER" val="14"/>
  <p:tag name="MH_TYPE" val="Other"/>
</p:tagLst>
</file>

<file path=ppt/tags/tag17.xml><?xml version="1.0" encoding="utf-8"?>
<p:tagLst xmlns:p="http://schemas.openxmlformats.org/presentationml/2006/main">
  <p:tag name="MH" val="20180305091345"/>
  <p:tag name="MH_LIBRARY" val="GRAPHIC"/>
  <p:tag name="MH_ORDER" val="17"/>
  <p:tag name="MH_TYPE" val="Other"/>
</p:tagLst>
</file>

<file path=ppt/tags/tag18.xml><?xml version="1.0" encoding="utf-8"?>
<p:tagLst xmlns:p="http://schemas.openxmlformats.org/presentationml/2006/main">
  <p:tag name="MH" val="20180305091345"/>
  <p:tag name="MH_LIBRARY" val="GRAPHIC"/>
  <p:tag name="MH_ORDER" val="18"/>
  <p:tag name="MH_TYPE" val="Other"/>
</p:tagLst>
</file>

<file path=ppt/tags/tag19.xml><?xml version="1.0" encoding="utf-8"?>
<p:tagLst xmlns:p="http://schemas.openxmlformats.org/presentationml/2006/main">
  <p:tag name="MH" val="20180305091345"/>
  <p:tag name="MH_LIBRARY" val="GRAPHIC"/>
  <p:tag name="MH_ORDER" val="19"/>
  <p:tag name="MH_TYPE" val="Other"/>
</p:tagLst>
</file>

<file path=ppt/tags/tag2.xml><?xml version="1.0" encoding="utf-8"?>
<p:tagLst xmlns:p="http://schemas.openxmlformats.org/presentationml/2006/main">
  <p:tag name="ISLIDE.ICON" val="#137622;"/>
</p:tagLst>
</file>

<file path=ppt/tags/tag20.xml><?xml version="1.0" encoding="utf-8"?>
<p:tagLst xmlns:p="http://schemas.openxmlformats.org/presentationml/2006/main">
  <p:tag name="ISLIDE.ICON" val="#137622;"/>
</p:tagLst>
</file>

<file path=ppt/tags/tag2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ISLIDE.ICON" val="#137622;"/>
</p:tagLst>
</file>

<file path=ppt/tags/tag4.xml><?xml version="1.0" encoding="utf-8"?>
<p:tagLst xmlns:p="http://schemas.openxmlformats.org/presentationml/2006/main">
  <p:tag name="ISLIDE.ICON" val="#137622;"/>
</p:tagLst>
</file>

<file path=ppt/tags/tag5.xml><?xml version="1.0" encoding="utf-8"?>
<p:tagLst xmlns:p="http://schemas.openxmlformats.org/presentationml/2006/main">
  <p:tag name="MH" val="20180305091345"/>
  <p:tag name="MH_LIBRARY" val="GRAPHIC"/>
  <p:tag name="MH_ORDER" val="1"/>
  <p:tag name="MH_TYPE" val="Other"/>
</p:tagLst>
</file>

<file path=ppt/tags/tag6.xml><?xml version="1.0" encoding="utf-8"?>
<p:tagLst xmlns:p="http://schemas.openxmlformats.org/presentationml/2006/main">
  <p:tag name="MH" val="20180305091345"/>
  <p:tag name="MH_LIBRARY" val="GRAPHIC"/>
  <p:tag name="MH_ORDER" val="2"/>
  <p:tag name="MH_TYPE" val="Other"/>
</p:tagLst>
</file>

<file path=ppt/tags/tag7.xml><?xml version="1.0" encoding="utf-8"?>
<p:tagLst xmlns:p="http://schemas.openxmlformats.org/presentationml/2006/main">
  <p:tag name="MH" val="20180305091345"/>
  <p:tag name="MH_LIBRARY" val="GRAPHIC"/>
  <p:tag name="MH_ORDER" val="5"/>
  <p:tag name="MH_TYPE" val="Other"/>
</p:tagLst>
</file>

<file path=ppt/tags/tag8.xml><?xml version="1.0" encoding="utf-8"?>
<p:tagLst xmlns:p="http://schemas.openxmlformats.org/presentationml/2006/main">
  <p:tag name="MH" val="20180305091345"/>
  <p:tag name="MH_LIBRARY" val="GRAPHIC"/>
  <p:tag name="MH_ORDER" val="6"/>
  <p:tag name="MH_TYPE" val="Other"/>
</p:tagLst>
</file>

<file path=ppt/tags/tag9.xml><?xml version="1.0" encoding="utf-8"?>
<p:tagLst xmlns:p="http://schemas.openxmlformats.org/presentationml/2006/main">
  <p:tag name="MH" val="20180305091345"/>
  <p:tag name="MH_LIBRARY" val="GRAPHIC"/>
  <p:tag name="MH_ORDER" val="7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ym11evz">
      <a:majorFont>
        <a:latin typeface="Adobe Arabic"/>
        <a:ea typeface="微软雅黑"/>
        <a:cs typeface="Arial"/>
      </a:majorFont>
      <a:minorFont>
        <a:latin typeface="Adobe Arabic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自定义 2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7E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221</Paragraphs>
  <Slides>28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9">
      <vt:lpstr>Arial</vt:lpstr>
      <vt:lpstr>Adobe Arabic</vt:lpstr>
      <vt:lpstr>微软雅黑</vt:lpstr>
      <vt:lpstr>等线 Light</vt:lpstr>
      <vt:lpstr>等线</vt:lpstr>
      <vt:lpstr>Calibri Light</vt:lpstr>
      <vt:lpstr>Calibri</vt:lpstr>
      <vt:lpstr>Wingdings</vt:lpstr>
      <vt:lpstr>宋体</vt:lpstr>
      <vt:lpstr>汉仪超粗宋简</vt:lpstr>
      <vt:lpstr>Office 主题</vt:lpstr>
      <vt:lpstr>PowerPoint Presentation</vt:lpstr>
      <vt:lpstr>PowerPoint Presentation</vt:lpstr>
      <vt:lpstr>PowerPoint Presentation</vt:lpstr>
      <vt:lpstr>教师是什么样的人比他教什么更重要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2021-08-22T11:58:10Z</dcterms:created>
  <cp:lastPrinted>2021-08-22T11:58:10Z</cp:lastPrinted>
  <dcterms:modified xsi:type="dcterms:W3CDTF">2021-08-22T05:49:55Z</dcterms:modified>
  <cp:revision>1</cp:revision>
</cp:coreProperties>
</file>