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60" r:id="rId2"/>
  </p:sldMasterIdLst>
  <p:notesMasterIdLst>
    <p:notesMasterId r:id="rId3"/>
  </p:notesMasterIdLst>
  <p:sldIdLst>
    <p:sldId id="257" r:id="rId4"/>
    <p:sldId id="258" r:id="rId5"/>
    <p:sldId id="259" r:id="rId6"/>
    <p:sldId id="260" r:id="rId7"/>
    <p:sldId id="261" r:id="rId8"/>
    <p:sldId id="262" r:id="rId9"/>
    <p:sldId id="263" r:id="rId10"/>
    <p:sldId id="279" r:id="rId11"/>
    <p:sldId id="270" r:id="rId12"/>
    <p:sldId id="264" r:id="rId13"/>
    <p:sldId id="265" r:id="rId14"/>
    <p:sldId id="269" r:id="rId15"/>
    <p:sldId id="280" r:id="rId16"/>
    <p:sldId id="271" r:id="rId17"/>
    <p:sldId id="276" r:id="rId18"/>
    <p:sldId id="272" r:id="rId19"/>
    <p:sldId id="281" r:id="rId20"/>
    <p:sldId id="278" r:id="rId21"/>
    <p:sldId id="275" r:id="rId22"/>
    <p:sldId id="277" r:id="rId23"/>
    <p:sldId id="282" r:id="rId24"/>
    <p:sldId id="273"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8" y="7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023C9-09DA-4A32-BC5B-1B00020A8309}" type="datetimeFigureOut">
              <a:rPr lang="zh-CN" altLang="en-US" smtClean="0"/>
              <a:t>2020/3/22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AED66-BD26-4911-9066-E3F344572624}" type="slidenum">
              <a:rPr lang="zh-CN" altLang="en-US" smtClean="0"/>
              <a:t>‹#›</a:t>
            </a:fld>
            <a:endParaRPr lang="zh-CN" altLang="en-US"/>
          </a:p>
        </p:txBody>
      </p:sp>
    </p:spTree>
    <p:extLst>
      <p:ext uri="{BB962C8B-B14F-4D97-AF65-F5344CB8AC3E}">
        <p14:creationId val="232795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454504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231717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420688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542141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744244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008270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136610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708429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299153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75259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731675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67075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378096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69614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300554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316995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318895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356733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573976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238285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816082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462522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1415294416"/>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384447453"/>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3016800327"/>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721568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529082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461863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217971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966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805166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904877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50739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1963935181"/>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403957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075674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947360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658927218"/>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331795212"/>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3389863858"/>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2672780800"/>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2004403018"/>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1809467914"/>
      </p:ext>
    </p:extLst>
  </p:cSld>
  <p:clrMapOvr>
    <a:masterClrMapping/>
  </p:clrMapOvr>
  <mc:AlternateContent>
    <mc:Choice Requires="p14">
      <p:transition spd="slow" advTm="3000" p14:dur="2000"/>
    </mc:Choice>
    <mc:Fallback>
      <p:transition spd="slow" advTm="3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AA209D9-DEE1-4FF5-BEFD-0F5AD7A934E2}" type="datetimeFigureOut">
              <a:rPr lang="zh-CN" altLang="en-US" smtClean="0"/>
              <a:t>2020/3/22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E9F800-3473-4537-91A3-A70B5D8FF701}" type="slidenum">
              <a:rPr lang="zh-CN" altLang="en-US" smtClean="0"/>
              <a:t>‹#›</a:t>
            </a:fld>
            <a:endParaRPr lang="zh-CN" altLang="en-US"/>
          </a:p>
        </p:txBody>
      </p:sp>
    </p:spTree>
    <p:extLst>
      <p:ext uri="{BB962C8B-B14F-4D97-AF65-F5344CB8AC3E}">
        <p14:creationId val="578328153"/>
      </p:ext>
    </p:extLst>
  </p:cSld>
  <p:clrMapOvr>
    <a:masterClrMapping/>
  </p:clrMapOvr>
  <mc:AlternateContent>
    <mc:Choice Requires="p14">
      <p:transition spd="slow" advTm="3000" p14:dur="2000"/>
    </mc:Choice>
    <mc:Fallback>
      <p:transition spd="slow" advTm="300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209D9-DEE1-4FF5-BEFD-0F5AD7A934E2}" type="datetimeFigureOut">
              <a:rPr lang="zh-CN" altLang="en-US" smtClean="0"/>
              <a:t>2020/3/22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9F800-3473-4537-91A3-A70B5D8FF701}" type="slidenum">
              <a:rPr lang="zh-CN" altLang="en-US" smtClean="0"/>
              <a:t>‹#›</a:t>
            </a:fld>
            <a:endParaRPr lang="zh-CN" altLang="en-US"/>
          </a:p>
        </p:txBody>
      </p:sp>
      <p:pic>
        <p:nvPicPr>
          <p:cNvPr id="7" name="图片 6" descr="背景"/>
          <p:cNvPicPr>
            <a:picLocks noChangeAspect="1"/>
          </p:cNvPicPr>
          <p:nvPr userDrawn="1"/>
        </p:nvPicPr>
        <p:blipFill>
          <a:blip r:embed="rId12"/>
          <a:stretch>
            <a:fillRect/>
          </a:stretch>
        </p:blipFill>
        <p:spPr>
          <a:xfrm>
            <a:off x="15241" y="1"/>
            <a:ext cx="12192000" cy="6869610"/>
          </a:xfrm>
          <a:prstGeom prst="rect">
            <a:avLst/>
          </a:prstGeom>
        </p:spPr>
      </p:pic>
    </p:spTree>
    <p:extLst>
      <p:ext uri="{BB962C8B-B14F-4D97-AF65-F5344CB8AC3E}">
        <p14:creationId val="113752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Tm="3000" p14:dur="2000"/>
    </mc:Choice>
    <mc:Fallback>
      <p:transition spd="slow" advTm="3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7897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 Id="rId4"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8.png" Type="http://schemas.openxmlformats.org/officeDocument/2006/relationships/image"/><Relationship Id="rId4"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7.png" Type="http://schemas.openxmlformats.org/officeDocument/2006/relationships/image"/><Relationship Id="rId4" Target="../media/image10.png" Type="http://schemas.openxmlformats.org/officeDocument/2006/relationships/image"/><Relationship Id="rId5"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 Id="rId4" Target="../media/image8.png" Type="http://schemas.openxmlformats.org/officeDocument/2006/relationships/image"/><Relationship Id="rId5" Target="../media/image5.png" Type="http://schemas.openxmlformats.org/officeDocument/2006/relationships/image"/><Relationship Id="rId6"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 Id="rId4" Target="../media/image11.png" Type="http://schemas.openxmlformats.org/officeDocument/2006/relationships/image"/><Relationship Id="rId5"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 Id="rId4" Target="../media/image7.png" Type="http://schemas.openxmlformats.org/officeDocument/2006/relationships/image"/><Relationship Id="rId5" Target="../media/image1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 Id="rId4" Target="../media/image8.png" Type="http://schemas.openxmlformats.org/officeDocument/2006/relationships/image"/><Relationship Id="rId5" Target="../media/image5.png" Type="http://schemas.openxmlformats.org/officeDocument/2006/relationships/image"/><Relationship Id="rId6" Target="../media/image1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 Id="rId4" Target="../media/image1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5.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8.png" Type="http://schemas.openxmlformats.org/officeDocument/2006/relationships/image"/><Relationship Id="rId5" Target="../media/image5.png" Type="http://schemas.openxmlformats.org/officeDocument/2006/relationships/image"/><Relationship Id="rId6"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1.pn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5.png" Type="http://schemas.openxmlformats.org/officeDocument/2006/relationships/image"/><Relationship Id="rId4" Target="../media/image5.png" Type="http://schemas.openxmlformats.org/officeDocument/2006/relationships/image"/><Relationship Id="rId5"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8.png" Type="http://schemas.openxmlformats.org/officeDocument/2006/relationships/image"/><Relationship Id="rId5" Target="../media/image5.png" Type="http://schemas.openxmlformats.org/officeDocument/2006/relationships/image"/><Relationship Id="rId6"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 Id="rId4" Target="../media/image17.png" Type="http://schemas.openxmlformats.org/officeDocument/2006/relationships/image"/><Relationship Id="rId5"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a:extLst>
              <a:ext uri="{FF2B5EF4-FFF2-40B4-BE49-F238E27FC236}">
                <a16:creationId xmlns:a16="http://schemas.microsoft.com/office/drawing/2014/main" id="{DAE1172B-549C-4CB5-8F53-3C13EDD7A2BC}"/>
              </a:ext>
            </a:extLst>
          </p:cNvPr>
          <p:cNvGrpSpPr/>
          <p:nvPr/>
        </p:nvGrpSpPr>
        <p:grpSpPr>
          <a:xfrm>
            <a:off x="1835461" y="980951"/>
            <a:ext cx="1475327" cy="3769860"/>
            <a:chOff x="3370902" y="771550"/>
            <a:chExt cx="1475327" cy="3769860"/>
          </a:xfrm>
        </p:grpSpPr>
        <p:sp>
          <p:nvSpPr>
            <p:cNvPr id="19" name="矩形 18">
              <a:extLst>
                <a:ext uri="{FF2B5EF4-FFF2-40B4-BE49-F238E27FC236}">
                  <a16:creationId xmlns:a16="http://schemas.microsoft.com/office/drawing/2014/main" id="{7C2C2789-4EE8-497A-9E4C-6D7BB19F65C8}"/>
                </a:ext>
              </a:extLst>
            </p:cNvPr>
            <p:cNvSpPr/>
            <p:nvPr/>
          </p:nvSpPr>
          <p:spPr>
            <a:xfrm>
              <a:off x="3370902" y="771550"/>
              <a:ext cx="1345114" cy="3240360"/>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B1FA74D0-2D86-4946-B7A4-CA8025068AB2}"/>
                </a:ext>
              </a:extLst>
            </p:cNvPr>
            <p:cNvSpPr/>
            <p:nvPr/>
          </p:nvSpPr>
          <p:spPr>
            <a:xfrm>
              <a:off x="3573892" y="2031107"/>
              <a:ext cx="1272337" cy="2510303"/>
            </a:xfrm>
            <a:prstGeom prst="rect">
              <a:avLst/>
            </a:prstGeom>
            <a:solidFill>
              <a:srgbClr val="83ACA6"/>
            </a:solidFill>
            <a:ln>
              <a:solidFill>
                <a:srgbClr val="83AC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7" name="图片 16"/>
          <p:cNvPicPr>
            <a:picLocks noChangeAspect="1"/>
          </p:cNvPicPr>
          <p:nvPr/>
        </p:nvPicPr>
        <p:blipFill>
          <a:blip r:embed="rId3">
            <a:extLst>
              <a:ext uri="{28A0092B-C50C-407E-A947-70E740481C1C}">
                <a14:useLocalDpi val="0"/>
              </a:ext>
            </a:extLst>
          </a:blip>
          <a:stretch>
            <a:fillRect/>
          </a:stretch>
        </p:blipFill>
        <p:spPr>
          <a:xfrm>
            <a:off x="3435515" y="253866"/>
            <a:ext cx="6211956" cy="6858000"/>
          </a:xfrm>
          <a:prstGeom prst="rect">
            <a:avLst/>
          </a:prstGeom>
        </p:spPr>
      </p:pic>
      <p:sp>
        <p:nvSpPr>
          <p:cNvPr id="7" name="椭圆 6"/>
          <p:cNvSpPr/>
          <p:nvPr/>
        </p:nvSpPr>
        <p:spPr>
          <a:xfrm>
            <a:off x="6659987" y="820311"/>
            <a:ext cx="7468235" cy="7468235"/>
          </a:xfrm>
          <a:prstGeom prst="ellipse">
            <a:avLst/>
          </a:prstGeom>
          <a:blipFill>
            <a:blip r:embed="rId4"/>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5a094962eca1e" id="11" name="图片 10"/>
          <p:cNvPicPr>
            <a:picLocks noChangeAspect="1"/>
          </p:cNvPicPr>
          <p:nvPr/>
        </p:nvPicPr>
        <p:blipFill>
          <a:blip r:embed="rId5"/>
          <a:srcRect b="3324" l="16101" t="26300"/>
          <a:stretch>
            <a:fillRect/>
          </a:stretch>
        </p:blipFill>
        <p:spPr>
          <a:xfrm flipH="1">
            <a:off x="6882264" y="876673"/>
            <a:ext cx="7245958" cy="6078004"/>
          </a:xfrm>
          <a:custGeom>
            <a:gdLst>
              <a:gd fmla="*/ 5769261 w 5769261" name="connsiteX0"/>
              <a:gd fmla="*/ 0 h 6647815" name="connsiteY0"/>
              <a:gd fmla="*/ 3256093 w 5769261" name="connsiteX1"/>
              <a:gd fmla="*/ 0 h 6647815" name="connsiteY1"/>
              <a:gd fmla="*/ 0 w 5769261" name="connsiteX2"/>
              <a:gd fmla="*/ 6647815 h 6647815" name="connsiteY2"/>
              <a:gd fmla="*/ 5769261 w 5769261" name="connsiteX3"/>
              <a:gd fmla="*/ 6647815 h 6647815" name="connsiteY3"/>
            </a:gdLst>
            <a:cxnLst>
              <a:cxn ang="0">
                <a:pos x="connsiteX0" y="connsiteY0"/>
              </a:cxn>
              <a:cxn ang="0">
                <a:pos x="connsiteX1" y="connsiteY1"/>
              </a:cxn>
              <a:cxn ang="0">
                <a:pos x="connsiteX2" y="connsiteY2"/>
              </a:cxn>
              <a:cxn ang="0">
                <a:pos x="connsiteX3" y="connsiteY3"/>
              </a:cxn>
            </a:cxnLst>
            <a:rect b="b" l="l" r="r" t="t"/>
            <a:pathLst>
              <a:path h="6647815" w="5769261">
                <a:moveTo>
                  <a:pt x="5769261" y="0"/>
                </a:moveTo>
                <a:lnTo>
                  <a:pt x="3256093" y="0"/>
                </a:lnTo>
                <a:lnTo>
                  <a:pt x="0" y="6647815"/>
                </a:lnTo>
                <a:lnTo>
                  <a:pt x="5769261" y="6647815"/>
                </a:lnTo>
                <a:close/>
              </a:path>
            </a:pathLst>
          </a:custGeom>
        </p:spPr>
      </p:pic>
      <p:pic>
        <p:nvPicPr>
          <p:cNvPr descr="582ed5f479338" id="8" name="图片 7"/>
          <p:cNvPicPr>
            <a:picLocks noChangeAspect="1"/>
          </p:cNvPicPr>
          <p:nvPr/>
        </p:nvPicPr>
        <p:blipFill>
          <a:blip r:embed="rId6"/>
          <a:srcRect b="69075" r="40888"/>
          <a:stretch>
            <a:fillRect/>
          </a:stretch>
        </p:blipFill>
        <p:spPr>
          <a:xfrm>
            <a:off x="9351286" y="947751"/>
            <a:ext cx="1194040" cy="486931"/>
          </a:xfrm>
          <a:prstGeom prst="rect">
            <a:avLst/>
          </a:prstGeom>
        </p:spPr>
      </p:pic>
      <p:pic>
        <p:nvPicPr>
          <p:cNvPr id="6" name="图片 5">
            <a:extLst>
              <a:ext uri="{FF2B5EF4-FFF2-40B4-BE49-F238E27FC236}">
                <a16:creationId xmlns:a16="http://schemas.microsoft.com/office/drawing/2014/main" id="{EBF69DCC-0711-48E3-B8B9-D0F95B1018DF}"/>
              </a:ext>
            </a:extLst>
          </p:cNvPr>
          <p:cNvPicPr>
            <a:picLocks noChangeAspect="1"/>
          </p:cNvPicPr>
          <p:nvPr/>
        </p:nvPicPr>
        <p:blipFill>
          <a:blip r:embed="rId7">
            <a:extLst>
              <a:ext uri="{28A0092B-C50C-407E-A947-70E740481C1C}">
                <a14:useLocalDpi/>
              </a:ext>
            </a:extLst>
          </a:blip>
          <a:stretch>
            <a:fillRect/>
          </a:stretch>
        </p:blipFill>
        <p:spPr>
          <a:xfrm>
            <a:off x="6573665" y="1767521"/>
            <a:ext cx="1882435" cy="1571834"/>
          </a:xfrm>
          <a:prstGeom prst="rect">
            <a:avLst/>
          </a:prstGeom>
        </p:spPr>
      </p:pic>
      <p:pic>
        <p:nvPicPr>
          <p:cNvPr descr="77" id="12" name="图片 11"/>
          <p:cNvPicPr>
            <a:picLocks noChangeAspect="1"/>
          </p:cNvPicPr>
          <p:nvPr/>
        </p:nvPicPr>
        <p:blipFill>
          <a:blip r:embed="rId8"/>
          <a:srcRect r="32797"/>
          <a:stretch>
            <a:fillRect/>
          </a:stretch>
        </p:blipFill>
        <p:spPr>
          <a:xfrm flipH="1">
            <a:off x="10317480" y="-88567"/>
            <a:ext cx="1874520" cy="1859778"/>
          </a:xfrm>
          <a:prstGeom prst="rect">
            <a:avLst/>
          </a:prstGeom>
        </p:spPr>
      </p:pic>
      <p:sp>
        <p:nvSpPr>
          <p:cNvPr id="15" name="矩形 14"/>
          <p:cNvSpPr/>
          <p:nvPr/>
        </p:nvSpPr>
        <p:spPr>
          <a:xfrm>
            <a:off x="2635874" y="3230990"/>
            <a:ext cx="3899386" cy="762000"/>
          </a:xfrm>
          <a:prstGeom prst="rect">
            <a:avLst/>
          </a:prstGeom>
          <a:noFill/>
        </p:spPr>
        <p:txBody>
          <a:bodyPr rtlCol="0" vert="horz" wrap="square">
            <a:spAutoFit/>
          </a:bodyPr>
          <a:lstStyle/>
          <a:p>
            <a:r>
              <a:rPr altLang="en-US" lang="zh-CN" sz="4400">
                <a:solidFill>
                  <a:schemeClr val="bg1"/>
                </a:solidFill>
                <a:latin charset="-122" pitchFamily="50" typeface="文悦古典明朝体 (非商业使用) W5"/>
                <a:ea charset="-122" pitchFamily="50" typeface="文悦古典明朝体 (非商业使用) W5"/>
              </a:rPr>
              <a:t>清新典雅 </a:t>
            </a:r>
          </a:p>
        </p:txBody>
      </p:sp>
      <p:pic>
        <p:nvPicPr>
          <p:cNvPr descr="582ed5f479338" id="13" name="图片 12"/>
          <p:cNvPicPr>
            <a:picLocks noChangeAspect="1"/>
          </p:cNvPicPr>
          <p:nvPr/>
        </p:nvPicPr>
        <p:blipFill>
          <a:blip r:embed="rId6"/>
          <a:srcRect b="-1827" l="2956" r="50592" t="74165"/>
          <a:stretch>
            <a:fillRect/>
          </a:stretch>
        </p:blipFill>
        <p:spPr>
          <a:xfrm>
            <a:off x="207366" y="615205"/>
            <a:ext cx="2070158" cy="1278213"/>
          </a:xfrm>
          <a:prstGeom prst="rect">
            <a:avLst/>
          </a:prstGeom>
        </p:spPr>
      </p:pic>
      <p:sp>
        <p:nvSpPr>
          <p:cNvPr id="21" name="文本框 20">
            <a:extLst>
              <a:ext uri="{FF2B5EF4-FFF2-40B4-BE49-F238E27FC236}">
                <a16:creationId xmlns:a16="http://schemas.microsoft.com/office/drawing/2014/main" id="{AE018EEC-D5FA-4AAE-A303-E91132F389A3}"/>
              </a:ext>
            </a:extLst>
          </p:cNvPr>
          <p:cNvSpPr txBox="1"/>
          <p:nvPr/>
        </p:nvSpPr>
        <p:spPr>
          <a:xfrm>
            <a:off x="2001511" y="2896067"/>
            <a:ext cx="800100" cy="2753922"/>
          </a:xfrm>
          <a:prstGeom prst="rect">
            <a:avLst/>
          </a:prstGeom>
          <a:noFill/>
        </p:spPr>
        <p:txBody>
          <a:bodyPr rtlCol="0" vert="eaVert" wrap="square">
            <a:spAutoFit/>
          </a:bodyPr>
          <a:lstStyle/>
          <a:p>
            <a:pPr>
              <a:lnSpc>
                <a:spcPct val="150000"/>
              </a:lnSpc>
            </a:pPr>
            <a:r>
              <a:rPr altLang="en-US" lang="zh-CN" sz="900">
                <a:solidFill>
                  <a:schemeClr val="bg1"/>
                </a:solidFill>
                <a:latin charset="-122" panose="020b0503020204020204" pitchFamily="34" typeface="微软雅黑"/>
                <a:ea charset="-122" panose="020b0503020204020204" pitchFamily="34" typeface="微软雅黑"/>
              </a:rPr>
              <a:t>请在此处请在此处添加详细描述文本，尽量与标题文本语言风格相符合请在此处添加详细描述文本，尽量与标题文本语言风格相符合请在此处</a:t>
            </a:r>
          </a:p>
        </p:txBody>
      </p:sp>
      <p:sp>
        <p:nvSpPr>
          <p:cNvPr id="2" name="文本框 1">
            <a:extLst>
              <a:ext uri="{FF2B5EF4-FFF2-40B4-BE49-F238E27FC236}">
                <a16:creationId xmlns:a16="http://schemas.microsoft.com/office/drawing/2014/main" id="{89D3E018-6174-4F8B-9066-EE5308B61F89}"/>
              </a:ext>
            </a:extLst>
          </p:cNvPr>
          <p:cNvSpPr txBox="1"/>
          <p:nvPr/>
        </p:nvSpPr>
        <p:spPr>
          <a:xfrm>
            <a:off x="2011909" y="1080709"/>
            <a:ext cx="992218" cy="1310640"/>
          </a:xfrm>
          <a:prstGeom prst="rect">
            <a:avLst/>
          </a:prstGeom>
          <a:noFill/>
        </p:spPr>
        <p:txBody>
          <a:bodyPr rtlCol="0" wrap="square">
            <a:spAutoFit/>
          </a:bodyPr>
          <a:lstStyle/>
          <a:p>
            <a:r>
              <a:rPr altLang="en-US" lang="zh-CN" sz="8000">
                <a:solidFill>
                  <a:schemeClr val="bg1"/>
                </a:solidFill>
                <a:latin typeface="华康标题宋"/>
                <a:ea panose="02020900000000000000" typeface="华康标题宋W9(P)"/>
              </a:rPr>
              <a:t>国</a:t>
            </a:r>
          </a:p>
        </p:txBody>
      </p:sp>
      <p:sp>
        <p:nvSpPr>
          <p:cNvPr id="4" name="文本框 3">
            <a:extLst>
              <a:ext uri="{FF2B5EF4-FFF2-40B4-BE49-F238E27FC236}">
                <a16:creationId xmlns:a16="http://schemas.microsoft.com/office/drawing/2014/main" id="{9486256E-4C9A-4D94-90C7-CA3E47E0196A}"/>
              </a:ext>
            </a:extLst>
          </p:cNvPr>
          <p:cNvSpPr txBox="1"/>
          <p:nvPr/>
        </p:nvSpPr>
        <p:spPr>
          <a:xfrm>
            <a:off x="2684549" y="2236316"/>
            <a:ext cx="1669374" cy="1432560"/>
          </a:xfrm>
          <a:prstGeom prst="rect">
            <a:avLst/>
          </a:prstGeom>
          <a:noFill/>
        </p:spPr>
        <p:txBody>
          <a:bodyPr rtlCol="0" wrap="square">
            <a:spAutoFit/>
          </a:bodyPr>
          <a:lstStyle/>
          <a:p>
            <a:r>
              <a:rPr altLang="en-US" lang="zh-CN" sz="8800">
                <a:solidFill>
                  <a:schemeClr val="bg1"/>
                </a:solidFill>
                <a:ea panose="02020900000000000000" typeface="华康标题宋W9(P)"/>
              </a:rPr>
              <a:t>风</a:t>
            </a:r>
          </a:p>
        </p:txBody>
      </p:sp>
    </p:spTree>
    <p:extLst>
      <p:ext uri="{BB962C8B-B14F-4D97-AF65-F5344CB8AC3E}">
        <p14:creationId val="280294809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par>
                                <p:cTn fill="hold" id="8" nodeType="withEffect" presetClass="entr" presetID="10" presetSubtype="0">
                                  <p:stCondLst>
                                    <p:cond delay="0"/>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par>
                                <p:cTn fill="hold" id="11" nodeType="withEffect" presetClass="entr" presetID="10"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500" id="13"/>
                                        <p:tgtEl>
                                          <p:spTgt spid="12"/>
                                        </p:tgtEl>
                                      </p:cBhvr>
                                    </p:animEffect>
                                  </p:childTnLst>
                                </p:cTn>
                              </p:par>
                              <p:par>
                                <p:cTn fill="hold" id="14" nodeType="withEffect" presetClass="entr" presetID="2" presetSubtype="6">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500" fill="hold" id="16"/>
                                        <p:tgtEl>
                                          <p:spTgt spid="11"/>
                                        </p:tgtEl>
                                        <p:attrNameLst>
                                          <p:attrName>ppt_x</p:attrName>
                                        </p:attrNameLst>
                                      </p:cBhvr>
                                      <p:tavLst>
                                        <p:tav tm="0">
                                          <p:val>
                                            <p:strVal val="1+#ppt_w/2"/>
                                          </p:val>
                                        </p:tav>
                                        <p:tav tm="100000">
                                          <p:val>
                                            <p:strVal val="#ppt_x"/>
                                          </p:val>
                                        </p:tav>
                                      </p:tavLst>
                                    </p:anim>
                                    <p:anim calcmode="lin" valueType="num">
                                      <p:cBhvr additive="base">
                                        <p:cTn dur="500" fill="hold" id="17"/>
                                        <p:tgtEl>
                                          <p:spTgt spid="11"/>
                                        </p:tgtEl>
                                        <p:attrNameLst>
                                          <p:attrName>ppt_y</p:attrName>
                                        </p:attrNameLst>
                                      </p:cBhvr>
                                      <p:tavLst>
                                        <p:tav tm="0">
                                          <p:val>
                                            <p:strVal val="1+#ppt_h/2"/>
                                          </p:val>
                                        </p:tav>
                                        <p:tav tm="100000">
                                          <p:val>
                                            <p:strVal val="#ppt_y"/>
                                          </p:val>
                                        </p:tav>
                                      </p:tavLst>
                                    </p:anim>
                                  </p:childTnLst>
                                </p:cTn>
                              </p:par>
                              <p:par>
                                <p:cTn fill="hold" id="18" nodeType="withEffect" presetClass="entr" presetID="2" presetSubtype="3">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fill="hold" id="20"/>
                                        <p:tgtEl>
                                          <p:spTgt spid="6"/>
                                        </p:tgtEl>
                                        <p:attrNameLst>
                                          <p:attrName>ppt_x</p:attrName>
                                        </p:attrNameLst>
                                      </p:cBhvr>
                                      <p:tavLst>
                                        <p:tav tm="0">
                                          <p:val>
                                            <p:strVal val="1+#ppt_w/2"/>
                                          </p:val>
                                        </p:tav>
                                        <p:tav tm="100000">
                                          <p:val>
                                            <p:strVal val="#ppt_x"/>
                                          </p:val>
                                        </p:tav>
                                      </p:tavLst>
                                    </p:anim>
                                    <p:anim calcmode="lin" valueType="num">
                                      <p:cBhvr additive="base">
                                        <p:cTn dur="500" fill="hold" id="21"/>
                                        <p:tgtEl>
                                          <p:spTgt spid="6"/>
                                        </p:tgtEl>
                                        <p:attrNameLst>
                                          <p:attrName>ppt_y</p:attrName>
                                        </p:attrNameLst>
                                      </p:cBhvr>
                                      <p:tavLst>
                                        <p:tav tm="0">
                                          <p:val>
                                            <p:strVal val="0-#ppt_h/2"/>
                                          </p:val>
                                        </p:tav>
                                        <p:tav tm="100000">
                                          <p:val>
                                            <p:strVal val="#ppt_y"/>
                                          </p:val>
                                        </p:tav>
                                      </p:tavLst>
                                    </p:anim>
                                  </p:childTnLst>
                                </p:cTn>
                              </p:par>
                              <p:par>
                                <p:cTn fill="hold" id="22" nodeType="withEffect" presetClass="entr" presetID="42"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1000" id="24"/>
                                        <p:tgtEl>
                                          <p:spTgt spid="17"/>
                                        </p:tgtEl>
                                      </p:cBhvr>
                                    </p:animEffect>
                                    <p:anim calcmode="lin" valueType="num">
                                      <p:cBhvr>
                                        <p:cTn dur="1000" fill="hold" id="25"/>
                                        <p:tgtEl>
                                          <p:spTgt spid="17"/>
                                        </p:tgtEl>
                                        <p:attrNameLst>
                                          <p:attrName>ppt_x</p:attrName>
                                        </p:attrNameLst>
                                      </p:cBhvr>
                                      <p:tavLst>
                                        <p:tav tm="0">
                                          <p:val>
                                            <p:strVal val="#ppt_x"/>
                                          </p:val>
                                        </p:tav>
                                        <p:tav tm="100000">
                                          <p:val>
                                            <p:strVal val="#ppt_x"/>
                                          </p:val>
                                        </p:tav>
                                      </p:tavLst>
                                    </p:anim>
                                    <p:anim calcmode="lin" valueType="num">
                                      <p:cBhvr>
                                        <p:cTn dur="1000" fill="hold" id="26"/>
                                        <p:tgtEl>
                                          <p:spTgt spid="17"/>
                                        </p:tgtEl>
                                        <p:attrNameLst>
                                          <p:attrName>ppt_y</p:attrName>
                                        </p:attrNameLst>
                                      </p:cBhvr>
                                      <p:tavLst>
                                        <p:tav tm="0">
                                          <p:val>
                                            <p:strVal val="#ppt_y+.1"/>
                                          </p:val>
                                        </p:tav>
                                        <p:tav tm="100000">
                                          <p:val>
                                            <p:strVal val="#ppt_y"/>
                                          </p:val>
                                        </p:tav>
                                      </p:tavLst>
                                    </p:anim>
                                  </p:childTnLst>
                                </p:cTn>
                              </p:par>
                              <p:par>
                                <p:cTn fill="hold" id="27" nodeType="withEffect" presetClass="entr" presetID="52" presetSubtype="0">
                                  <p:stCondLst>
                                    <p:cond delay="0"/>
                                  </p:stCondLst>
                                  <p:childTnLst>
                                    <p:set>
                                      <p:cBhvr>
                                        <p:cTn dur="1" fill="hold" id="28">
                                          <p:stCondLst>
                                            <p:cond delay="0"/>
                                          </p:stCondLst>
                                        </p:cTn>
                                        <p:tgtEl>
                                          <p:spTgt spid="13"/>
                                        </p:tgtEl>
                                        <p:attrNameLst>
                                          <p:attrName>style.visibility</p:attrName>
                                        </p:attrNameLst>
                                      </p:cBhvr>
                                      <p:to>
                                        <p:strVal val="visible"/>
                                      </p:to>
                                    </p:set>
                                    <p:animScale>
                                      <p:cBhvr>
                                        <p:cTn decel="50000" dur="1000" fill="hold" id="29">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0">
                                          <p:stCondLst>
                                            <p:cond delay="0"/>
                                          </p:stCondLst>
                                        </p:cTn>
                                        <p:tgtEl>
                                          <p:spTgt spid="13"/>
                                        </p:tgtEl>
                                        <p:attrNameLst>
                                          <p:attrName>ppt_x</p:attrName>
                                          <p:attrName>ppt_y</p:attrName>
                                        </p:attrNameLst>
                                      </p:cBhvr>
                                    </p:animMotion>
                                    <p:animEffect filter="fade" transition="in">
                                      <p:cBhvr>
                                        <p:cTn dur="1000" id="31"/>
                                        <p:tgtEl>
                                          <p:spTgt spid="13"/>
                                        </p:tgtEl>
                                      </p:cBhvr>
                                    </p:animEffect>
                                  </p:childTnLst>
                                </p:cTn>
                              </p:par>
                              <p:par>
                                <p:cTn fill="hold" grpId="0" id="32" nodeType="withEffect" presetClass="entr" presetID="25" presetSubtype="0">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p:cTn decel="50000" dur="500" fill="hold" id="34">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35">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36">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37"/>
                                        <p:tgtEl>
                                          <p:spTgt spid="15"/>
                                        </p:tgtEl>
                                        <p:attrNameLst>
                                          <p:attrName>ppt_h</p:attrName>
                                        </p:attrNameLst>
                                      </p:cBhvr>
                                      <p:tavLst>
                                        <p:tav tm="0">
                                          <p:val>
                                            <p:strVal val="#ppt_h"/>
                                          </p:val>
                                        </p:tav>
                                        <p:tav tm="100000">
                                          <p:val>
                                            <p:strVal val="#ppt_h"/>
                                          </p:val>
                                        </p:tav>
                                      </p:tavLst>
                                    </p:anim>
                                    <p:anim calcmode="lin" valueType="num">
                                      <p:cBhvr>
                                        <p:cTn decel="50000" dur="500" fill="hold" id="38">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39">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40">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41">
                                          <p:stCondLst>
                                            <p:cond delay="0"/>
                                          </p:stCondLst>
                                        </p:cTn>
                                        <p:tgtEl>
                                          <p:spTgt spid="15"/>
                                        </p:tgtEl>
                                      </p:cBhvr>
                                    </p:animEffect>
                                  </p:childTnLst>
                                </p:cTn>
                              </p:par>
                            </p:childTnLst>
                          </p:cTn>
                        </p:par>
                        <p:par>
                          <p:cTn fill="hold" id="42" nodeType="afterGroup">
                            <p:stCondLst>
                              <p:cond delay="1000"/>
                            </p:stCondLst>
                            <p:childTnLst>
                              <p:par>
                                <p:cTn fill="hold" id="43" nodeType="afterEffect" presetClass="entr" presetID="16" presetSubtype="21">
                                  <p:stCondLst>
                                    <p:cond delay="0"/>
                                  </p:stCondLst>
                                  <p:childTnLst>
                                    <p:set>
                                      <p:cBhvr>
                                        <p:cTn dur="1" fill="hold" id="44">
                                          <p:stCondLst>
                                            <p:cond delay="0"/>
                                          </p:stCondLst>
                                        </p:cTn>
                                        <p:tgtEl>
                                          <p:spTgt spid="18"/>
                                        </p:tgtEl>
                                        <p:attrNameLst>
                                          <p:attrName>style.visibility</p:attrName>
                                        </p:attrNameLst>
                                      </p:cBhvr>
                                      <p:to>
                                        <p:strVal val="visible"/>
                                      </p:to>
                                    </p:set>
                                    <p:animEffect filter="barn(inVertical)" transition="in">
                                      <p:cBhvr>
                                        <p:cTn dur="500" id="45"/>
                                        <p:tgtEl>
                                          <p:spTgt spid="18"/>
                                        </p:tgtEl>
                                      </p:cBhvr>
                                    </p:animEffect>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grpId="0" id="48" nodeType="clickEffect" presetClass="entr" presetID="22" presetSubtype="1">
                                  <p:stCondLst>
                                    <p:cond delay="0"/>
                                  </p:stCondLst>
                                  <p:childTnLst>
                                    <p:set>
                                      <p:cBhvr>
                                        <p:cTn dur="1" fill="hold" id="49">
                                          <p:stCondLst>
                                            <p:cond delay="0"/>
                                          </p:stCondLst>
                                        </p:cTn>
                                        <p:tgtEl>
                                          <p:spTgt spid="21"/>
                                        </p:tgtEl>
                                        <p:attrNameLst>
                                          <p:attrName>style.visibility</p:attrName>
                                        </p:attrNameLst>
                                      </p:cBhvr>
                                      <p:to>
                                        <p:strVal val="visible"/>
                                      </p:to>
                                    </p:set>
                                    <p:animEffect filter="wipe(up)" transition="in">
                                      <p:cBhvr>
                                        <p:cTn dur="500" id="5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5"/>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0" y="2668757"/>
            <a:ext cx="12192000" cy="2969389"/>
          </a:xfrm>
          <a:prstGeom prst="rect">
            <a:avLst/>
          </a:prstGeom>
          <a:no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11" name="文本框 10"/>
          <p:cNvSpPr txBox="1"/>
          <p:nvPr/>
        </p:nvSpPr>
        <p:spPr>
          <a:xfrm>
            <a:off x="4940475" y="3018448"/>
            <a:ext cx="5918522" cy="233172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p:txBody>
      </p:sp>
      <p:sp>
        <p:nvSpPr>
          <p:cNvPr id="14" name="Freeform 18"/>
          <p:cNvSpPr>
            <a:spLocks noEditPoints="1"/>
          </p:cNvSpPr>
          <p:nvPr/>
        </p:nvSpPr>
        <p:spPr bwMode="auto">
          <a:xfrm>
            <a:off x="4977615" y="1567337"/>
            <a:ext cx="286535" cy="343191"/>
          </a:xfrm>
          <a:custGeom>
            <a:gdLst>
              <a:gd fmla="*/ 2147483646 w 456" name="T0"/>
              <a:gd fmla="*/ 2147483646 h 548" name="T1"/>
              <a:gd fmla="*/ 2147483646 w 456" name="T2"/>
              <a:gd fmla="*/ 2147483646 h 548" name="T3"/>
              <a:gd fmla="*/ 2147483646 w 456" name="T4"/>
              <a:gd fmla="*/ 2147483646 h 548" name="T5"/>
              <a:gd fmla="*/ 0 w 456" name="T6"/>
              <a:gd fmla="*/ 2147483646 h 548" name="T7"/>
              <a:gd fmla="*/ 2147483646 w 456" name="T8"/>
              <a:gd fmla="*/ 2147483646 h 548" name="T9"/>
              <a:gd fmla="*/ 2147483646 w 456" name="T10"/>
              <a:gd fmla="*/ 2147483646 h 548" name="T11"/>
              <a:gd fmla="*/ 2147483646 w 456" name="T12"/>
              <a:gd fmla="*/ 2147483646 h 548" name="T13"/>
              <a:gd fmla="*/ 2147483646 w 456" name="T14"/>
              <a:gd fmla="*/ 2147483646 h 548" name="T15"/>
              <a:gd fmla="*/ 2147483646 w 456" name="T16"/>
              <a:gd fmla="*/ 2147483646 h 548" name="T17"/>
              <a:gd fmla="*/ 2147483646 w 456" name="T18"/>
              <a:gd fmla="*/ 2147483646 h 548" name="T19"/>
              <a:gd fmla="*/ 2147483646 w 456" name="T20"/>
              <a:gd fmla="*/ 2147483646 h 548" name="T21"/>
              <a:gd fmla="*/ 2147483646 w 456" name="T22"/>
              <a:gd fmla="*/ 2147483646 h 548" name="T23"/>
              <a:gd fmla="*/ 2147483646 w 456" name="T24"/>
              <a:gd fmla="*/ 2147483646 h 548" name="T25"/>
              <a:gd fmla="*/ 2147483646 w 456" name="T26"/>
              <a:gd fmla="*/ 2147483646 h 548" name="T27"/>
              <a:gd fmla="*/ 2147483646 w 456" name="T28"/>
              <a:gd fmla="*/ 2147483646 h 548" name="T29"/>
              <a:gd fmla="*/ 2147483646 w 456" name="T30"/>
              <a:gd fmla="*/ 0 h 548" name="T31"/>
              <a:gd fmla="*/ 2147483646 w 456" name="T32"/>
              <a:gd fmla="*/ 0 h 548" name="T33"/>
              <a:gd fmla="*/ 2147483646 w 456" name="T34"/>
              <a:gd fmla="*/ 2147483646 h 548" name="T35"/>
              <a:gd fmla="*/ 2147483646 w 456" name="T36"/>
              <a:gd fmla="*/ 2147483646 h 548" name="T37"/>
              <a:gd fmla="*/ 2147483646 w 456" name="T38"/>
              <a:gd fmla="*/ 2147483646 h 548" name="T39"/>
              <a:gd fmla="*/ 2147483646 w 456" name="T40"/>
              <a:gd fmla="*/ 2147483646 h 548" name="T41"/>
              <a:gd fmla="*/ 2147483646 w 456" name="T42"/>
              <a:gd fmla="*/ 2147483646 h 548" name="T43"/>
              <a:gd fmla="*/ 2147483646 w 456" name="T44"/>
              <a:gd fmla="*/ 2147483646 h 548" name="T45"/>
              <a:gd fmla="*/ 2147483646 w 456" name="T46"/>
              <a:gd fmla="*/ 2147483646 h 548" name="T47"/>
              <a:gd fmla="*/ 2147483646 w 456" name="T48"/>
              <a:gd fmla="*/ 2147483646 h 548" name="T49"/>
              <a:gd fmla="*/ 2147483646 w 456" name="T50"/>
              <a:gd fmla="*/ 2147483646 h 548" name="T51"/>
              <a:gd fmla="*/ 2147483646 w 456" name="T52"/>
              <a:gd fmla="*/ 2147483646 h 548" name="T53"/>
              <a:gd fmla="*/ 2147483646 w 456" name="T54"/>
              <a:gd fmla="*/ 2147483646 h 548" name="T55"/>
              <a:gd fmla="*/ 2147483646 w 456" name="T56"/>
              <a:gd fmla="*/ 2147483646 h 548" name="T57"/>
              <a:gd fmla="*/ 2147483646 w 456" name="T58"/>
              <a:gd fmla="*/ 2147483646 h 548" name="T59"/>
              <a:gd fmla="*/ 2147483646 w 456" name="T60"/>
              <a:gd fmla="*/ 2147483646 h 548" name="T61"/>
              <a:gd fmla="*/ 2147483646 w 456" name="T62"/>
              <a:gd fmla="*/ 2147483646 h 548" name="T63"/>
              <a:gd fmla="*/ 2147483646 w 456" name="T64"/>
              <a:gd fmla="*/ 2147483646 h 548" name="T65"/>
              <a:gd fmla="*/ 2147483646 w 456" name="T66"/>
              <a:gd fmla="*/ 2147483646 h 548" name="T67"/>
              <a:gd fmla="*/ 2147483646 w 456" name="T68"/>
              <a:gd fmla="*/ 2147483646 h 548" name="T69"/>
              <a:gd fmla="*/ 2147483646 w 456" name="T70"/>
              <a:gd fmla="*/ 2147483646 h 548" name="T71"/>
              <a:gd fmla="*/ 2147483646 w 456" name="T72"/>
              <a:gd fmla="*/ 2147483646 h 548" name="T73"/>
              <a:gd fmla="*/ 2147483646 w 456" name="T74"/>
              <a:gd fmla="*/ 2147483646 h 548" name="T75"/>
              <a:gd fmla="*/ 2147483646 w 456" name="T76"/>
              <a:gd fmla="*/ 2147483646 h 548" name="T77"/>
              <a:gd fmla="*/ 2147483646 w 456" name="T78"/>
              <a:gd fmla="*/ 2147483646 h 548"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548" w="456">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a:lstStyle/>
          <a:p>
            <a:endParaRPr altLang="en-US" lang="zh-CN">
              <a:latin charset="-122" panose="02010509060101010101" pitchFamily="49" typeface="隶书"/>
              <a:ea charset="-122" panose="02010509060101010101" pitchFamily="49" typeface="隶书"/>
            </a:endParaRPr>
          </a:p>
        </p:txBody>
      </p:sp>
      <p:sp>
        <p:nvSpPr>
          <p:cNvPr id="15" name="Freeform 7"/>
          <p:cNvSpPr>
            <a:spLocks noEditPoints="1"/>
          </p:cNvSpPr>
          <p:nvPr/>
        </p:nvSpPr>
        <p:spPr bwMode="auto">
          <a:xfrm>
            <a:off x="8743247" y="1605338"/>
            <a:ext cx="326506" cy="267189"/>
          </a:xfrm>
          <a:custGeom>
            <a:gdLst>
              <a:gd fmla="*/ 2147483646 w 563" name="T0"/>
              <a:gd fmla="*/ 2147483646 h 461" name="T1"/>
              <a:gd fmla="*/ 2147483646 w 563" name="T2"/>
              <a:gd fmla="*/ 2147483646 h 461" name="T3"/>
              <a:gd fmla="*/ 2147483646 w 563" name="T4"/>
              <a:gd fmla="*/ 2147483646 h 461" name="T5"/>
              <a:gd fmla="*/ 2147483646 w 563" name="T6"/>
              <a:gd fmla="*/ 2147483646 h 461" name="T7"/>
              <a:gd fmla="*/ 2147483646 w 563" name="T8"/>
              <a:gd fmla="*/ 2147483646 h 461" name="T9"/>
              <a:gd fmla="*/ 2147483646 w 563" name="T10"/>
              <a:gd fmla="*/ 2147483646 h 461" name="T11"/>
              <a:gd fmla="*/ 2147483646 w 563" name="T12"/>
              <a:gd fmla="*/ 2147483646 h 461" name="T13"/>
              <a:gd fmla="*/ 2147483646 w 563" name="T14"/>
              <a:gd fmla="*/ 2147483646 h 461" name="T15"/>
              <a:gd fmla="*/ 2147483646 w 563" name="T16"/>
              <a:gd fmla="*/ 2147483646 h 461" name="T17"/>
              <a:gd fmla="*/ 2147483646 w 563" name="T18"/>
              <a:gd fmla="*/ 2147483646 h 461" name="T19"/>
              <a:gd fmla="*/ 2147483646 w 563" name="T20"/>
              <a:gd fmla="*/ 2147483646 h 461" name="T21"/>
              <a:gd fmla="*/ 2147483646 w 563" name="T22"/>
              <a:gd fmla="*/ 2147483646 h 461" name="T23"/>
              <a:gd fmla="*/ 2147483646 w 563" name="T24"/>
              <a:gd fmla="*/ 2147483646 h 461" name="T25"/>
              <a:gd fmla="*/ 2147483646 w 563" name="T26"/>
              <a:gd fmla="*/ 2147483646 h 461" name="T27"/>
              <a:gd fmla="*/ 2147483646 w 563" name="T28"/>
              <a:gd fmla="*/ 2147483646 h 461" name="T29"/>
              <a:gd fmla="*/ 2147483646 w 563" name="T30"/>
              <a:gd fmla="*/ 2147483646 h 461" name="T31"/>
              <a:gd fmla="*/ 2147483646 w 563" name="T32"/>
              <a:gd fmla="*/ 2147483646 h 461" name="T33"/>
              <a:gd fmla="*/ 2147483646 w 563" name="T34"/>
              <a:gd fmla="*/ 2147483646 h 461" name="T35"/>
              <a:gd fmla="*/ 2147483646 w 563" name="T36"/>
              <a:gd fmla="*/ 2147483646 h 461" name="T37"/>
              <a:gd fmla="*/ 2147483646 w 563" name="T38"/>
              <a:gd fmla="*/ 2147483646 h 461" name="T39"/>
              <a:gd fmla="*/ 2147483646 w 563" name="T40"/>
              <a:gd fmla="*/ 2147483646 h 461" name="T41"/>
              <a:gd fmla="*/ 2147483646 w 563" name="T42"/>
              <a:gd fmla="*/ 2147483646 h 461" name="T43"/>
              <a:gd fmla="*/ 2147483646 w 563" name="T44"/>
              <a:gd fmla="*/ 2147483646 h 461" name="T45"/>
              <a:gd fmla="*/ 2147483646 w 563" name="T46"/>
              <a:gd fmla="*/ 2147483646 h 461" name="T47"/>
              <a:gd fmla="*/ 2147483646 w 563" name="T48"/>
              <a:gd fmla="*/ 2147483646 h 461" name="T49"/>
              <a:gd fmla="*/ 2147483646 w 563" name="T50"/>
              <a:gd fmla="*/ 2147483646 h 461" name="T51"/>
              <a:gd fmla="*/ 2147483646 w 563" name="T52"/>
              <a:gd fmla="*/ 2147483646 h 461" name="T53"/>
              <a:gd fmla="*/ 2147483646 w 563" name="T54"/>
              <a:gd fmla="*/ 2147483646 h 461" name="T55"/>
              <a:gd fmla="*/ 2147483646 w 563" name="T56"/>
              <a:gd fmla="*/ 2147483646 h 461" name="T57"/>
              <a:gd fmla="*/ 2147483646 w 563" name="T58"/>
              <a:gd fmla="*/ 2147483646 h 461" name="T59"/>
              <a:gd fmla="*/ 2147483646 w 563" name="T60"/>
              <a:gd fmla="*/ 2147483646 h 461" name="T61"/>
              <a:gd fmla="*/ 2147483646 w 563" name="T62"/>
              <a:gd fmla="*/ 2147483646 h 461" name="T63"/>
              <a:gd fmla="*/ 2147483646 w 563" name="T64"/>
              <a:gd fmla="*/ 2147483646 h 461" name="T65"/>
              <a:gd fmla="*/ 2147483646 w 563" name="T66"/>
              <a:gd fmla="*/ 2147483646 h 461" name="T67"/>
              <a:gd fmla="*/ 2147483646 w 563" name="T68"/>
              <a:gd fmla="*/ 2147483646 h 461" name="T69"/>
              <a:gd fmla="*/ 2147483646 w 563" name="T70"/>
              <a:gd fmla="*/ 2147483646 h 461" name="T71"/>
              <a:gd fmla="*/ 2147483646 w 563" name="T72"/>
              <a:gd fmla="*/ 2147483646 h 461" name="T73"/>
              <a:gd fmla="*/ 2147483646 w 563" name="T74"/>
              <a:gd fmla="*/ 2147483646 h 461" name="T75"/>
              <a:gd fmla="*/ 2147483646 w 563" name="T76"/>
              <a:gd fmla="*/ 2147483646 h 461" name="T77"/>
              <a:gd fmla="*/ 2147483646 w 563" name="T78"/>
              <a:gd fmla="*/ 2147483646 h 461" name="T79"/>
              <a:gd fmla="*/ 2147483646 w 563" name="T80"/>
              <a:gd fmla="*/ 2147483646 h 461" name="T81"/>
              <a:gd fmla="*/ 2147483646 w 563" name="T82"/>
              <a:gd fmla="*/ 2147483646 h 461" name="T83"/>
              <a:gd fmla="*/ 2147483646 w 563" name="T84"/>
              <a:gd fmla="*/ 2147483646 h 461" name="T85"/>
              <a:gd fmla="*/ 2147483646 w 563" name="T86"/>
              <a:gd fmla="*/ 2147483646 h 461" name="T87"/>
              <a:gd fmla="*/ 2147483646 w 563" name="T88"/>
              <a:gd fmla="*/ 2147483646 h 461" name="T89"/>
              <a:gd fmla="*/ 2147483646 w 563" name="T90"/>
              <a:gd fmla="*/ 2147483646 h 461" name="T91"/>
              <a:gd fmla="*/ 2147483646 w 563" name="T92"/>
              <a:gd fmla="*/ 2147483646 h 4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461" w="563">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lstStyle/>
          <a:p>
            <a:endParaRPr altLang="en-US" lang="zh-CN">
              <a:latin charset="-122" panose="02010509060101010101" pitchFamily="49" typeface="隶书"/>
              <a:ea charset="-122" panose="02010509060101010101" pitchFamily="49" typeface="隶书"/>
            </a:endParaRPr>
          </a:p>
        </p:txBody>
      </p:sp>
      <p:sp>
        <p:nvSpPr>
          <p:cNvPr id="17" name="Freeform 5"/>
          <p:cNvSpPr>
            <a:spLocks noEditPoints="1"/>
          </p:cNvSpPr>
          <p:nvPr/>
        </p:nvSpPr>
        <p:spPr bwMode="auto">
          <a:xfrm>
            <a:off x="6907165" y="1596177"/>
            <a:ext cx="193067" cy="285511"/>
          </a:xfrm>
          <a:custGeom>
            <a:gdLst>
              <a:gd fmla="*/ 2147483646 w 316" name="T0"/>
              <a:gd fmla="*/ 2147483646 h 467" name="T1"/>
              <a:gd fmla="*/ 2147483646 w 316" name="T2"/>
              <a:gd fmla="*/ 2147483646 h 467" name="T3"/>
              <a:gd fmla="*/ 2147483646 w 316" name="T4"/>
              <a:gd fmla="*/ 2147483646 h 467" name="T5"/>
              <a:gd fmla="*/ 2147483646 w 316" name="T6"/>
              <a:gd fmla="*/ 2147483646 h 467" name="T7"/>
              <a:gd fmla="*/ 2147483646 w 316" name="T8"/>
              <a:gd fmla="*/ 2147483646 h 467" name="T9"/>
              <a:gd fmla="*/ 2147483646 w 316" name="T10"/>
              <a:gd fmla="*/ 2147483646 h 467" name="T11"/>
              <a:gd fmla="*/ 2147483646 w 316" name="T12"/>
              <a:gd fmla="*/ 2147483646 h 467" name="T13"/>
              <a:gd fmla="*/ 2147483646 w 316" name="T14"/>
              <a:gd fmla="*/ 2147483646 h 467" name="T15"/>
              <a:gd fmla="*/ 2147483646 w 316" name="T16"/>
              <a:gd fmla="*/ 2147483646 h 467" name="T17"/>
              <a:gd fmla="*/ 2147483646 w 316" name="T18"/>
              <a:gd fmla="*/ 2147483646 h 467" name="T19"/>
              <a:gd fmla="*/ 2147483646 w 316" name="T20"/>
              <a:gd fmla="*/ 2147483646 h 467" name="T21"/>
              <a:gd fmla="*/ 2147483646 w 316" name="T22"/>
              <a:gd fmla="*/ 2147483646 h 467" name="T23"/>
              <a:gd fmla="*/ 2147483646 w 316" name="T24"/>
              <a:gd fmla="*/ 2147483646 h 467" name="T25"/>
              <a:gd fmla="*/ 2147483646 w 316" name="T26"/>
              <a:gd fmla="*/ 2147483646 h 467" name="T27"/>
              <a:gd fmla="*/ 2147483646 w 316" name="T28"/>
              <a:gd fmla="*/ 2147483646 h 467" name="T29"/>
              <a:gd fmla="*/ 2147483646 w 316" name="T30"/>
              <a:gd fmla="*/ 2147483646 h 467" name="T31"/>
              <a:gd fmla="*/ 2147483646 w 316" name="T32"/>
              <a:gd fmla="*/ 2147483646 h 467" name="T33"/>
              <a:gd fmla="*/ 2147483646 w 316" name="T34"/>
              <a:gd fmla="*/ 2147483646 h 467" name="T35"/>
              <a:gd fmla="*/ 2147483646 w 316" name="T36"/>
              <a:gd fmla="*/ 2147483646 h 467" name="T37"/>
              <a:gd fmla="*/ 2147483646 w 316" name="T38"/>
              <a:gd fmla="*/ 2147483646 h 467" name="T39"/>
              <a:gd fmla="*/ 2147483646 w 316" name="T40"/>
              <a:gd fmla="*/ 2147483646 h 467" name="T41"/>
              <a:gd fmla="*/ 2147483646 w 316" name="T42"/>
              <a:gd fmla="*/ 2147483646 h 467" name="T43"/>
              <a:gd fmla="*/ 2147483646 w 316" name="T44"/>
              <a:gd fmla="*/ 2147483646 h 467" name="T45"/>
              <a:gd fmla="*/ 2147483646 w 316" name="T46"/>
              <a:gd fmla="*/ 2147483646 h 467" name="T47"/>
              <a:gd fmla="*/ 2147483646 w 316" name="T48"/>
              <a:gd fmla="*/ 2147483646 h 467" name="T49"/>
              <a:gd fmla="*/ 2147483646 w 316" name="T50"/>
              <a:gd fmla="*/ 2147483646 h 467" name="T51"/>
              <a:gd fmla="*/ 2147483646 w 316" name="T52"/>
              <a:gd fmla="*/ 2147483646 h 467" name="T53"/>
              <a:gd fmla="*/ 2147483646 w 316" name="T54"/>
              <a:gd fmla="*/ 2147483646 h 467" name="T55"/>
              <a:gd fmla="*/ 2147483646 w 316" name="T56"/>
              <a:gd fmla="*/ 2147483646 h 467" name="T57"/>
              <a:gd fmla="*/ 2147483646 w 316" name="T58"/>
              <a:gd fmla="*/ 2147483646 h 467" name="T59"/>
              <a:gd fmla="*/ 2147483646 w 316" name="T60"/>
              <a:gd fmla="*/ 2147483646 h 467" name="T61"/>
              <a:gd fmla="*/ 2147483646 w 316" name="T62"/>
              <a:gd fmla="*/ 2147483646 h 467" name="T63"/>
              <a:gd fmla="*/ 2147483646 w 316" name="T64"/>
              <a:gd fmla="*/ 2147483646 h 467" name="T65"/>
              <a:gd fmla="*/ 2147483646 w 316" name="T66"/>
              <a:gd fmla="*/ 2147483646 h 46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467" w="316">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a:lstStyle/>
          <a:p>
            <a:endParaRPr altLang="en-US" lang="zh-CN">
              <a:latin charset="-122" panose="02010509060101010101" pitchFamily="49" typeface="隶书"/>
              <a:ea charset="-122" panose="02010509060101010101" pitchFamily="49" typeface="隶书"/>
            </a:endParaRPr>
          </a:p>
        </p:txBody>
      </p:sp>
      <p:sp>
        <p:nvSpPr>
          <p:cNvPr id="18" name="Freeform 11"/>
          <p:cNvSpPr/>
          <p:nvPr/>
        </p:nvSpPr>
        <p:spPr bwMode="auto">
          <a:xfrm>
            <a:off x="10712768" y="1632924"/>
            <a:ext cx="384796" cy="212016"/>
          </a:xfrm>
          <a:custGeom>
            <a:gdLst>
              <a:gd fmla="*/ 2147483646 w 683" name="T0"/>
              <a:gd fmla="*/ 2147483646 h 376" name="T1"/>
              <a:gd fmla="*/ 2147483646 w 683" name="T2"/>
              <a:gd fmla="*/ 2147483646 h 376" name="T3"/>
              <a:gd fmla="*/ 2147483646 w 683" name="T4"/>
              <a:gd fmla="*/ 2147483646 h 376" name="T5"/>
              <a:gd fmla="*/ 2147483646 w 683" name="T6"/>
              <a:gd fmla="*/ 2147483646 h 376" name="T7"/>
              <a:gd fmla="*/ 2147483646 w 683" name="T8"/>
              <a:gd fmla="*/ 2147483646 h 376" name="T9"/>
              <a:gd fmla="*/ 2147483646 w 683" name="T10"/>
              <a:gd fmla="*/ 2147483646 h 376" name="T11"/>
              <a:gd fmla="*/ 2147483646 w 683" name="T12"/>
              <a:gd fmla="*/ 2147483646 h 376" name="T13"/>
              <a:gd fmla="*/ 2147483646 w 683" name="T14"/>
              <a:gd fmla="*/ 2147483646 h 376" name="T15"/>
              <a:gd fmla="*/ 2147483646 w 683" name="T16"/>
              <a:gd fmla="*/ 2147483646 h 376" name="T17"/>
              <a:gd fmla="*/ 2147483646 w 683" name="T18"/>
              <a:gd fmla="*/ 2147483646 h 376" name="T19"/>
              <a:gd fmla="*/ 2147483646 w 683" name="T20"/>
              <a:gd fmla="*/ 2147483646 h 376" name="T21"/>
              <a:gd fmla="*/ 2147483646 w 683" name="T22"/>
              <a:gd fmla="*/ 2147483646 h 376" name="T23"/>
              <a:gd fmla="*/ 2147483646 w 683" name="T24"/>
              <a:gd fmla="*/ 2147483646 h 376" name="T25"/>
              <a:gd fmla="*/ 2147483646 w 683" name="T26"/>
              <a:gd fmla="*/ 2147483646 h 376" name="T27"/>
              <a:gd fmla="*/ 2147483646 w 683" name="T28"/>
              <a:gd fmla="*/ 2147483646 h 376" name="T29"/>
              <a:gd fmla="*/ 2147483646 w 683" name="T30"/>
              <a:gd fmla="*/ 2147483646 h 376" name="T31"/>
              <a:gd fmla="*/ 2147483646 w 683" name="T32"/>
              <a:gd fmla="*/ 2147483646 h 376" name="T33"/>
              <a:gd fmla="*/ 2147483646 w 683" name="T34"/>
              <a:gd fmla="*/ 2147483646 h 376" name="T35"/>
              <a:gd fmla="*/ 2147483646 w 683" name="T36"/>
              <a:gd fmla="*/ 2147483646 h 376" name="T37"/>
              <a:gd fmla="*/ 2147483646 w 683" name="T38"/>
              <a:gd fmla="*/ 2147483646 h 376" name="T39"/>
              <a:gd fmla="*/ 2147483646 w 683" name="T40"/>
              <a:gd fmla="*/ 2147483646 h 376" name="T41"/>
              <a:gd fmla="*/ 2147483646 w 683" name="T42"/>
              <a:gd fmla="*/ 2147483646 h 376" name="T43"/>
              <a:gd fmla="*/ 2147483646 w 683" name="T44"/>
              <a:gd fmla="*/ 2147483646 h 376" name="T45"/>
              <a:gd fmla="*/ 2147483646 w 683" name="T46"/>
              <a:gd fmla="*/ 2147483646 h 376" name="T47"/>
              <a:gd fmla="*/ 2147483646 w 683" name="T48"/>
              <a:gd fmla="*/ 2147483646 h 376" name="T49"/>
              <a:gd fmla="*/ 2147483646 w 683" name="T50"/>
              <a:gd fmla="*/ 2147483646 h 376" name="T51"/>
              <a:gd fmla="*/ 2147483646 w 683" name="T52"/>
              <a:gd fmla="*/ 2147483646 h 376" name="T53"/>
              <a:gd fmla="*/ 2147483646 w 683" name="T54"/>
              <a:gd fmla="*/ 2147483646 h 376" name="T55"/>
              <a:gd fmla="*/ 0 w 683" name="T56"/>
              <a:gd fmla="*/ 2147483646 h 376" name="T57"/>
              <a:gd fmla="*/ 2147483646 w 683" name="T58"/>
              <a:gd fmla="*/ 2147483646 h 37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376" w="683">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a:lstStyle/>
          <a:p>
            <a:endParaRPr altLang="en-US" lang="zh-CN">
              <a:latin charset="-122" panose="02010509060101010101" pitchFamily="49" typeface="隶书"/>
              <a:ea charset="-122" panose="02010509060101010101" pitchFamily="49" typeface="隶书"/>
            </a:endParaRPr>
          </a:p>
        </p:txBody>
      </p:sp>
      <p:sp>
        <p:nvSpPr>
          <p:cNvPr id="19" name="文本框 18"/>
          <p:cNvSpPr txBox="1"/>
          <p:nvPr/>
        </p:nvSpPr>
        <p:spPr>
          <a:xfrm>
            <a:off x="4485143" y="2061943"/>
            <a:ext cx="1271478" cy="365760"/>
          </a:xfrm>
          <a:prstGeom prst="rect">
            <a:avLst/>
          </a:prstGeom>
          <a:noFill/>
        </p:spPr>
        <p:txBody>
          <a:bodyPr rtlCol="0" wrap="square">
            <a:spAutoFit/>
          </a:bodyPr>
          <a:lstStyle/>
          <a:p>
            <a:pPr algn="ctr"/>
            <a:r>
              <a:rPr altLang="en-US" b="1" lang="zh-CN">
                <a:solidFill>
                  <a:schemeClr val="bg1"/>
                </a:solidFill>
                <a:latin charset="-122" panose="02010509060101010101" pitchFamily="49" typeface="隶书"/>
                <a:ea charset="-122" panose="02010509060101010101" pitchFamily="49" typeface="隶书"/>
              </a:rPr>
              <a:t>添加标题</a:t>
            </a:r>
          </a:p>
        </p:txBody>
      </p:sp>
      <p:sp>
        <p:nvSpPr>
          <p:cNvPr id="20" name="文本框 19"/>
          <p:cNvSpPr txBox="1"/>
          <p:nvPr/>
        </p:nvSpPr>
        <p:spPr>
          <a:xfrm>
            <a:off x="6367959" y="2061943"/>
            <a:ext cx="1271478" cy="365760"/>
          </a:xfrm>
          <a:prstGeom prst="rect">
            <a:avLst/>
          </a:prstGeom>
          <a:noFill/>
        </p:spPr>
        <p:txBody>
          <a:bodyPr rtlCol="0" wrap="square">
            <a:spAutoFit/>
          </a:bodyPr>
          <a:lstStyle/>
          <a:p>
            <a:pPr algn="ctr"/>
            <a:r>
              <a:rPr altLang="en-US" b="1" lang="zh-CN">
                <a:solidFill>
                  <a:schemeClr val="bg1"/>
                </a:solidFill>
                <a:latin charset="-122" panose="02010509060101010101" pitchFamily="49" typeface="隶书"/>
                <a:ea charset="-122" panose="02010509060101010101" pitchFamily="49" typeface="隶书"/>
              </a:rPr>
              <a:t>添加标题</a:t>
            </a:r>
          </a:p>
        </p:txBody>
      </p:sp>
      <p:sp>
        <p:nvSpPr>
          <p:cNvPr id="21" name="文本框 20"/>
          <p:cNvSpPr txBox="1"/>
          <p:nvPr/>
        </p:nvSpPr>
        <p:spPr>
          <a:xfrm>
            <a:off x="8270761" y="2061943"/>
            <a:ext cx="1271478" cy="365760"/>
          </a:xfrm>
          <a:prstGeom prst="rect">
            <a:avLst/>
          </a:prstGeom>
          <a:noFill/>
        </p:spPr>
        <p:txBody>
          <a:bodyPr rtlCol="0" wrap="square">
            <a:spAutoFit/>
          </a:bodyPr>
          <a:lstStyle/>
          <a:p>
            <a:pPr algn="ctr"/>
            <a:r>
              <a:rPr altLang="en-US" b="1" lang="zh-CN">
                <a:solidFill>
                  <a:schemeClr val="bg1"/>
                </a:solidFill>
                <a:latin charset="-122" panose="02010509060101010101" pitchFamily="49" typeface="隶书"/>
                <a:ea charset="-122" panose="02010509060101010101" pitchFamily="49" typeface="隶书"/>
              </a:rPr>
              <a:t>添加标题</a:t>
            </a:r>
          </a:p>
        </p:txBody>
      </p:sp>
      <p:sp>
        <p:nvSpPr>
          <p:cNvPr id="22" name="文本框 21"/>
          <p:cNvSpPr txBox="1"/>
          <p:nvPr/>
        </p:nvSpPr>
        <p:spPr>
          <a:xfrm>
            <a:off x="10269427" y="2061943"/>
            <a:ext cx="1271478" cy="365760"/>
          </a:xfrm>
          <a:prstGeom prst="rect">
            <a:avLst/>
          </a:prstGeom>
          <a:noFill/>
        </p:spPr>
        <p:txBody>
          <a:bodyPr rtlCol="0" wrap="square">
            <a:spAutoFit/>
          </a:bodyPr>
          <a:lstStyle/>
          <a:p>
            <a:pPr algn="ctr"/>
            <a:r>
              <a:rPr altLang="en-US" b="1" lang="zh-CN">
                <a:solidFill>
                  <a:schemeClr val="bg1"/>
                </a:solidFill>
                <a:latin charset="-122" panose="02010509060101010101" pitchFamily="49" typeface="隶书"/>
                <a:ea charset="-122" panose="02010509060101010101" pitchFamily="49" typeface="隶书"/>
              </a:rPr>
              <a:t>添加标题</a:t>
            </a:r>
          </a:p>
        </p:txBody>
      </p:sp>
      <p:pic>
        <p:nvPicPr>
          <p:cNvPr descr="582ed5f479338" id="23" name="图片 22"/>
          <p:cNvPicPr>
            <a:picLocks noChangeAspect="1"/>
          </p:cNvPicPr>
          <p:nvPr/>
        </p:nvPicPr>
        <p:blipFill>
          <a:blip r:embed="rId3"/>
          <a:srcRect b="69075" r="40888"/>
          <a:stretch>
            <a:fillRect/>
          </a:stretch>
        </p:blipFill>
        <p:spPr>
          <a:xfrm>
            <a:off x="8086889" y="37628"/>
            <a:ext cx="2042104" cy="832774"/>
          </a:xfrm>
          <a:prstGeom prst="rect">
            <a:avLst/>
          </a:prstGeom>
        </p:spPr>
      </p:pic>
      <p:pic>
        <p:nvPicPr>
          <p:cNvPr descr="582ed5f479338" id="25" name="图片 24"/>
          <p:cNvPicPr>
            <a:picLocks noChangeAspect="1"/>
          </p:cNvPicPr>
          <p:nvPr/>
        </p:nvPicPr>
        <p:blipFill>
          <a:blip r:embed="rId3"/>
          <a:srcRect b="10098" l="2956" r="50592" t="74165"/>
          <a:stretch>
            <a:fillRect/>
          </a:stretch>
        </p:blipFill>
        <p:spPr>
          <a:xfrm>
            <a:off x="2196318" y="197176"/>
            <a:ext cx="2070158" cy="727200"/>
          </a:xfrm>
          <a:prstGeom prst="rect">
            <a:avLst/>
          </a:prstGeom>
        </p:spPr>
      </p:pic>
      <p:sp>
        <p:nvSpPr>
          <p:cNvPr id="26" name="文本框 25"/>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pic>
        <p:nvPicPr>
          <p:cNvPr descr="5a118daf5291c" id="27" name="图片 26"/>
          <p:cNvPicPr>
            <a:picLocks noChangeAspect="1"/>
          </p:cNvPicPr>
          <p:nvPr/>
        </p:nvPicPr>
        <p:blipFill>
          <a:blip r:embed="rId4"/>
          <a:srcRect b="59962" r="45248" t="-3333"/>
          <a:stretch>
            <a:fillRect/>
          </a:stretch>
        </p:blipFill>
        <p:spPr>
          <a:xfrm>
            <a:off x="-408128" y="2599828"/>
            <a:ext cx="3725333" cy="4362450"/>
          </a:xfrm>
          <a:prstGeom prst="rect">
            <a:avLst/>
          </a:prstGeom>
        </p:spPr>
      </p:pic>
      <p:sp>
        <p:nvSpPr>
          <p:cNvPr id="6" name="椭圆 5"/>
          <p:cNvSpPr/>
          <p:nvPr/>
        </p:nvSpPr>
        <p:spPr>
          <a:xfrm>
            <a:off x="2909076" y="3458754"/>
            <a:ext cx="1473881" cy="147388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8" name="文本框 7"/>
          <p:cNvSpPr txBox="1"/>
          <p:nvPr/>
        </p:nvSpPr>
        <p:spPr>
          <a:xfrm>
            <a:off x="2909076" y="3922618"/>
            <a:ext cx="1477108" cy="457200"/>
          </a:xfrm>
          <a:prstGeom prst="rect">
            <a:avLst/>
          </a:prstGeom>
          <a:noFill/>
        </p:spPr>
        <p:txBody>
          <a:bodyPr rtlCol="0" wrap="square">
            <a:spAutoFit/>
          </a:bodyPr>
          <a:lstStyle/>
          <a:p>
            <a:pPr algn="ctr"/>
            <a:r>
              <a:rPr altLang="en-US" b="1" lang="zh-CN" sz="2400">
                <a:solidFill>
                  <a:schemeClr val="bg1"/>
                </a:solidFill>
                <a:latin charset="-122" panose="02010509060101010101" pitchFamily="49" typeface="隶书"/>
                <a:ea charset="-122" panose="02010509060101010101" pitchFamily="49" typeface="隶书"/>
              </a:rPr>
              <a:t>添加标题</a:t>
            </a:r>
          </a:p>
        </p:txBody>
      </p:sp>
    </p:spTree>
    <p:extLst>
      <p:ext uri="{BB962C8B-B14F-4D97-AF65-F5344CB8AC3E}">
        <p14:creationId val="22596789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11"/>
                                        </p:tgtEl>
                                        <p:attrNameLst>
                                          <p:attrName>style.visibility</p:attrName>
                                        </p:attrNameLst>
                                      </p:cBhvr>
                                      <p:to>
                                        <p:strVal val="visible"/>
                                      </p:to>
                                    </p:set>
                                    <p:animEffect filter="fade" transition="in">
                                      <p:cBhvr>
                                        <p:cTn dur="1000" id="10"/>
                                        <p:tgtEl>
                                          <p:spTgt spid="11"/>
                                        </p:tgtEl>
                                      </p:cBhvr>
                                    </p:animEffect>
                                    <p:anim calcmode="lin" valueType="num">
                                      <p:cBhvr>
                                        <p:cTn dur="1000" fill="hold" id="11"/>
                                        <p:tgtEl>
                                          <p:spTgt spid="11"/>
                                        </p:tgtEl>
                                        <p:attrNameLst>
                                          <p:attrName>ppt_x</p:attrName>
                                        </p:attrNameLst>
                                      </p:cBhvr>
                                      <p:tavLst>
                                        <p:tav tm="0">
                                          <p:val>
                                            <p:strVal val="#ppt_x"/>
                                          </p:val>
                                        </p:tav>
                                        <p:tav tm="100000">
                                          <p:val>
                                            <p:strVal val="#ppt_x"/>
                                          </p:val>
                                        </p:tav>
                                      </p:tavLst>
                                    </p:anim>
                                    <p:anim calcmode="lin" valueType="num">
                                      <p:cBhvr>
                                        <p:cTn dur="1000" fill="hold" id="12"/>
                                        <p:tgtEl>
                                          <p:spTgt spid="11"/>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14"/>
                                        </p:tgtEl>
                                        <p:attrNameLst>
                                          <p:attrName>style.visibility</p:attrName>
                                        </p:attrNameLst>
                                      </p:cBhvr>
                                      <p:to>
                                        <p:strVal val="visible"/>
                                      </p:to>
                                    </p:set>
                                    <p:animEffect filter="fade" transition="in">
                                      <p:cBhvr>
                                        <p:cTn dur="1000" id="15"/>
                                        <p:tgtEl>
                                          <p:spTgt spid="14"/>
                                        </p:tgtEl>
                                      </p:cBhvr>
                                    </p:animEffect>
                                    <p:anim calcmode="lin" valueType="num">
                                      <p:cBhvr>
                                        <p:cTn dur="1000" fill="hold" id="16"/>
                                        <p:tgtEl>
                                          <p:spTgt spid="14"/>
                                        </p:tgtEl>
                                        <p:attrNameLst>
                                          <p:attrName>ppt_x</p:attrName>
                                        </p:attrNameLst>
                                      </p:cBhvr>
                                      <p:tavLst>
                                        <p:tav tm="0">
                                          <p:val>
                                            <p:strVal val="#ppt_x"/>
                                          </p:val>
                                        </p:tav>
                                        <p:tav tm="100000">
                                          <p:val>
                                            <p:strVal val="#ppt_x"/>
                                          </p:val>
                                        </p:tav>
                                      </p:tavLst>
                                    </p:anim>
                                    <p:anim calcmode="lin" valueType="num">
                                      <p:cBhvr>
                                        <p:cTn dur="1000" fill="hold" id="17"/>
                                        <p:tgtEl>
                                          <p:spTgt spid="14"/>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1000" id="20"/>
                                        <p:tgtEl>
                                          <p:spTgt spid="15"/>
                                        </p:tgtEl>
                                      </p:cBhvr>
                                    </p:animEffect>
                                    <p:anim calcmode="lin" valueType="num">
                                      <p:cBhvr>
                                        <p:cTn dur="1000" fill="hold" id="21"/>
                                        <p:tgtEl>
                                          <p:spTgt spid="15"/>
                                        </p:tgtEl>
                                        <p:attrNameLst>
                                          <p:attrName>ppt_x</p:attrName>
                                        </p:attrNameLst>
                                      </p:cBhvr>
                                      <p:tavLst>
                                        <p:tav tm="0">
                                          <p:val>
                                            <p:strVal val="#ppt_x"/>
                                          </p:val>
                                        </p:tav>
                                        <p:tav tm="100000">
                                          <p:val>
                                            <p:strVal val="#ppt_x"/>
                                          </p:val>
                                        </p:tav>
                                      </p:tavLst>
                                    </p:anim>
                                    <p:anim calcmode="lin" valueType="num">
                                      <p:cBhvr>
                                        <p:cTn dur="1000" fill="hold" id="22"/>
                                        <p:tgtEl>
                                          <p:spTgt spid="15"/>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17"/>
                                        </p:tgtEl>
                                        <p:attrNameLst>
                                          <p:attrName>style.visibility</p:attrName>
                                        </p:attrNameLst>
                                      </p:cBhvr>
                                      <p:to>
                                        <p:strVal val="visible"/>
                                      </p:to>
                                    </p:set>
                                    <p:animEffect filter="fade" transition="in">
                                      <p:cBhvr>
                                        <p:cTn dur="1000" id="25"/>
                                        <p:tgtEl>
                                          <p:spTgt spid="17"/>
                                        </p:tgtEl>
                                      </p:cBhvr>
                                    </p:animEffect>
                                    <p:anim calcmode="lin" valueType="num">
                                      <p:cBhvr>
                                        <p:cTn dur="1000" fill="hold" id="26"/>
                                        <p:tgtEl>
                                          <p:spTgt spid="17"/>
                                        </p:tgtEl>
                                        <p:attrNameLst>
                                          <p:attrName>ppt_x</p:attrName>
                                        </p:attrNameLst>
                                      </p:cBhvr>
                                      <p:tavLst>
                                        <p:tav tm="0">
                                          <p:val>
                                            <p:strVal val="#ppt_x"/>
                                          </p:val>
                                        </p:tav>
                                        <p:tav tm="100000">
                                          <p:val>
                                            <p:strVal val="#ppt_x"/>
                                          </p:val>
                                        </p:tav>
                                      </p:tavLst>
                                    </p:anim>
                                    <p:anim calcmode="lin" valueType="num">
                                      <p:cBhvr>
                                        <p:cTn dur="1000" fill="hold" id="27"/>
                                        <p:tgtEl>
                                          <p:spTgt spid="17"/>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18"/>
                                        </p:tgtEl>
                                        <p:attrNameLst>
                                          <p:attrName>style.visibility</p:attrName>
                                        </p:attrNameLst>
                                      </p:cBhvr>
                                      <p:to>
                                        <p:strVal val="visible"/>
                                      </p:to>
                                    </p:set>
                                    <p:animEffect filter="fade" transition="in">
                                      <p:cBhvr>
                                        <p:cTn dur="1000" id="30"/>
                                        <p:tgtEl>
                                          <p:spTgt spid="18"/>
                                        </p:tgtEl>
                                      </p:cBhvr>
                                    </p:animEffect>
                                    <p:anim calcmode="lin" valueType="num">
                                      <p:cBhvr>
                                        <p:cTn dur="1000" fill="hold" id="31"/>
                                        <p:tgtEl>
                                          <p:spTgt spid="18"/>
                                        </p:tgtEl>
                                        <p:attrNameLst>
                                          <p:attrName>ppt_x</p:attrName>
                                        </p:attrNameLst>
                                      </p:cBhvr>
                                      <p:tavLst>
                                        <p:tav tm="0">
                                          <p:val>
                                            <p:strVal val="#ppt_x"/>
                                          </p:val>
                                        </p:tav>
                                        <p:tav tm="100000">
                                          <p:val>
                                            <p:strVal val="#ppt_x"/>
                                          </p:val>
                                        </p:tav>
                                      </p:tavLst>
                                    </p:anim>
                                    <p:anim calcmode="lin" valueType="num">
                                      <p:cBhvr>
                                        <p:cTn dur="1000" fill="hold" id="32"/>
                                        <p:tgtEl>
                                          <p:spTgt spid="18"/>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1000" id="35"/>
                                        <p:tgtEl>
                                          <p:spTgt spid="19"/>
                                        </p:tgtEl>
                                      </p:cBhvr>
                                    </p:animEffect>
                                    <p:anim calcmode="lin" valueType="num">
                                      <p:cBhvr>
                                        <p:cTn dur="1000" fill="hold" id="36"/>
                                        <p:tgtEl>
                                          <p:spTgt spid="19"/>
                                        </p:tgtEl>
                                        <p:attrNameLst>
                                          <p:attrName>ppt_x</p:attrName>
                                        </p:attrNameLst>
                                      </p:cBhvr>
                                      <p:tavLst>
                                        <p:tav tm="0">
                                          <p:val>
                                            <p:strVal val="#ppt_x"/>
                                          </p:val>
                                        </p:tav>
                                        <p:tav tm="100000">
                                          <p:val>
                                            <p:strVal val="#ppt_x"/>
                                          </p:val>
                                        </p:tav>
                                      </p:tavLst>
                                    </p:anim>
                                    <p:anim calcmode="lin" valueType="num">
                                      <p:cBhvr>
                                        <p:cTn dur="1000" fill="hold" id="37"/>
                                        <p:tgtEl>
                                          <p:spTgt spid="19"/>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20"/>
                                        </p:tgtEl>
                                        <p:attrNameLst>
                                          <p:attrName>style.visibility</p:attrName>
                                        </p:attrNameLst>
                                      </p:cBhvr>
                                      <p:to>
                                        <p:strVal val="visible"/>
                                      </p:to>
                                    </p:set>
                                    <p:animEffect filter="fade" transition="in">
                                      <p:cBhvr>
                                        <p:cTn dur="1000" id="40"/>
                                        <p:tgtEl>
                                          <p:spTgt spid="20"/>
                                        </p:tgtEl>
                                      </p:cBhvr>
                                    </p:animEffect>
                                    <p:anim calcmode="lin" valueType="num">
                                      <p:cBhvr>
                                        <p:cTn dur="1000" fill="hold" id="41"/>
                                        <p:tgtEl>
                                          <p:spTgt spid="20"/>
                                        </p:tgtEl>
                                        <p:attrNameLst>
                                          <p:attrName>ppt_x</p:attrName>
                                        </p:attrNameLst>
                                      </p:cBhvr>
                                      <p:tavLst>
                                        <p:tav tm="0">
                                          <p:val>
                                            <p:strVal val="#ppt_x"/>
                                          </p:val>
                                        </p:tav>
                                        <p:tav tm="100000">
                                          <p:val>
                                            <p:strVal val="#ppt_x"/>
                                          </p:val>
                                        </p:tav>
                                      </p:tavLst>
                                    </p:anim>
                                    <p:anim calcmode="lin" valueType="num">
                                      <p:cBhvr>
                                        <p:cTn dur="1000" fill="hold" id="42"/>
                                        <p:tgtEl>
                                          <p:spTgt spid="20"/>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21"/>
                                        </p:tgtEl>
                                        <p:attrNameLst>
                                          <p:attrName>style.visibility</p:attrName>
                                        </p:attrNameLst>
                                      </p:cBhvr>
                                      <p:to>
                                        <p:strVal val="visible"/>
                                      </p:to>
                                    </p:set>
                                    <p:animEffect filter="fade" transition="in">
                                      <p:cBhvr>
                                        <p:cTn dur="1000" id="45"/>
                                        <p:tgtEl>
                                          <p:spTgt spid="21"/>
                                        </p:tgtEl>
                                      </p:cBhvr>
                                    </p:animEffect>
                                    <p:anim calcmode="lin" valueType="num">
                                      <p:cBhvr>
                                        <p:cTn dur="1000" fill="hold" id="46"/>
                                        <p:tgtEl>
                                          <p:spTgt spid="21"/>
                                        </p:tgtEl>
                                        <p:attrNameLst>
                                          <p:attrName>ppt_x</p:attrName>
                                        </p:attrNameLst>
                                      </p:cBhvr>
                                      <p:tavLst>
                                        <p:tav tm="0">
                                          <p:val>
                                            <p:strVal val="#ppt_x"/>
                                          </p:val>
                                        </p:tav>
                                        <p:tav tm="100000">
                                          <p:val>
                                            <p:strVal val="#ppt_x"/>
                                          </p:val>
                                        </p:tav>
                                      </p:tavLst>
                                    </p:anim>
                                    <p:anim calcmode="lin" valueType="num">
                                      <p:cBhvr>
                                        <p:cTn dur="1000" fill="hold" id="47"/>
                                        <p:tgtEl>
                                          <p:spTgt spid="21"/>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22"/>
                                        </p:tgtEl>
                                        <p:attrNameLst>
                                          <p:attrName>style.visibility</p:attrName>
                                        </p:attrNameLst>
                                      </p:cBhvr>
                                      <p:to>
                                        <p:strVal val="visible"/>
                                      </p:to>
                                    </p:set>
                                    <p:animEffect filter="fade" transition="in">
                                      <p:cBhvr>
                                        <p:cTn dur="1000" id="50"/>
                                        <p:tgtEl>
                                          <p:spTgt spid="22"/>
                                        </p:tgtEl>
                                      </p:cBhvr>
                                    </p:animEffect>
                                    <p:anim calcmode="lin" valueType="num">
                                      <p:cBhvr>
                                        <p:cTn dur="1000" fill="hold" id="51"/>
                                        <p:tgtEl>
                                          <p:spTgt spid="22"/>
                                        </p:tgtEl>
                                        <p:attrNameLst>
                                          <p:attrName>ppt_x</p:attrName>
                                        </p:attrNameLst>
                                      </p:cBhvr>
                                      <p:tavLst>
                                        <p:tav tm="0">
                                          <p:val>
                                            <p:strVal val="#ppt_x"/>
                                          </p:val>
                                        </p:tav>
                                        <p:tav tm="100000">
                                          <p:val>
                                            <p:strVal val="#ppt_x"/>
                                          </p:val>
                                        </p:tav>
                                      </p:tavLst>
                                    </p:anim>
                                    <p:anim calcmode="lin" valueType="num">
                                      <p:cBhvr>
                                        <p:cTn dur="1000" fill="hold" id="52"/>
                                        <p:tgtEl>
                                          <p:spTgt spid="22"/>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6"/>
                                        </p:tgtEl>
                                        <p:attrNameLst>
                                          <p:attrName>style.visibility</p:attrName>
                                        </p:attrNameLst>
                                      </p:cBhvr>
                                      <p:to>
                                        <p:strVal val="visible"/>
                                      </p:to>
                                    </p:set>
                                    <p:animEffect filter="fade" transition="in">
                                      <p:cBhvr>
                                        <p:cTn dur="1000" id="55"/>
                                        <p:tgtEl>
                                          <p:spTgt spid="6"/>
                                        </p:tgtEl>
                                      </p:cBhvr>
                                    </p:animEffect>
                                    <p:anim calcmode="lin" valueType="num">
                                      <p:cBhvr>
                                        <p:cTn dur="1000" fill="hold" id="56"/>
                                        <p:tgtEl>
                                          <p:spTgt spid="6"/>
                                        </p:tgtEl>
                                        <p:attrNameLst>
                                          <p:attrName>ppt_x</p:attrName>
                                        </p:attrNameLst>
                                      </p:cBhvr>
                                      <p:tavLst>
                                        <p:tav tm="0">
                                          <p:val>
                                            <p:strVal val="#ppt_x"/>
                                          </p:val>
                                        </p:tav>
                                        <p:tav tm="100000">
                                          <p:val>
                                            <p:strVal val="#ppt_x"/>
                                          </p:val>
                                        </p:tav>
                                      </p:tavLst>
                                    </p:anim>
                                    <p:anim calcmode="lin" valueType="num">
                                      <p:cBhvr>
                                        <p:cTn dur="1000" fill="hold" id="57"/>
                                        <p:tgtEl>
                                          <p:spTgt spid="6"/>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8"/>
                                        </p:tgtEl>
                                        <p:attrNameLst>
                                          <p:attrName>style.visibility</p:attrName>
                                        </p:attrNameLst>
                                      </p:cBhvr>
                                      <p:to>
                                        <p:strVal val="visible"/>
                                      </p:to>
                                    </p:set>
                                    <p:animEffect filter="fade" transition="in">
                                      <p:cBhvr>
                                        <p:cTn dur="1000" id="60"/>
                                        <p:tgtEl>
                                          <p:spTgt spid="8"/>
                                        </p:tgtEl>
                                      </p:cBhvr>
                                    </p:animEffect>
                                    <p:anim calcmode="lin" valueType="num">
                                      <p:cBhvr>
                                        <p:cTn dur="1000" fill="hold" id="61"/>
                                        <p:tgtEl>
                                          <p:spTgt spid="8"/>
                                        </p:tgtEl>
                                        <p:attrNameLst>
                                          <p:attrName>ppt_x</p:attrName>
                                        </p:attrNameLst>
                                      </p:cBhvr>
                                      <p:tavLst>
                                        <p:tav tm="0">
                                          <p:val>
                                            <p:strVal val="#ppt_x"/>
                                          </p:val>
                                        </p:tav>
                                        <p:tav tm="100000">
                                          <p:val>
                                            <p:strVal val="#ppt_x"/>
                                          </p:val>
                                        </p:tav>
                                      </p:tavLst>
                                    </p:anim>
                                    <p:anim calcmode="lin" valueType="num">
                                      <p:cBhvr>
                                        <p:cTn dur="1000" fill="hold" id="62"/>
                                        <p:tgtEl>
                                          <p:spTgt spid="8"/>
                                        </p:tgtEl>
                                        <p:attrNameLst>
                                          <p:attrName>ppt_y</p:attrName>
                                        </p:attrNameLst>
                                      </p:cBhvr>
                                      <p:tavLst>
                                        <p:tav tm="0">
                                          <p:val>
                                            <p:strVal val="#ppt_y+.1"/>
                                          </p:val>
                                        </p:tav>
                                        <p:tav tm="100000">
                                          <p:val>
                                            <p:strVal val="#ppt_y"/>
                                          </p:val>
                                        </p:tav>
                                      </p:tavLst>
                                    </p:anim>
                                  </p:childTnLst>
                                </p:cTn>
                              </p:par>
                              <p:par>
                                <p:cTn fill="hold" grpId="0" id="63" nodeType="withEffect" presetClass="entr" presetID="22" presetSubtype="8">
                                  <p:stCondLst>
                                    <p:cond delay="0"/>
                                  </p:stCondLst>
                                  <p:childTnLst>
                                    <p:set>
                                      <p:cBhvr>
                                        <p:cTn dur="1" fill="hold" id="64">
                                          <p:stCondLst>
                                            <p:cond delay="0"/>
                                          </p:stCondLst>
                                        </p:cTn>
                                        <p:tgtEl>
                                          <p:spTgt spid="5"/>
                                        </p:tgtEl>
                                        <p:attrNameLst>
                                          <p:attrName>style.visibility</p:attrName>
                                        </p:attrNameLst>
                                      </p:cBhvr>
                                      <p:to>
                                        <p:strVal val="visible"/>
                                      </p:to>
                                    </p:set>
                                    <p:animEffect filter="wipe(left)" transition="in">
                                      <p:cBhvr>
                                        <p:cTn dur="500" id="6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1"/>
      <p:bldP grpId="0" spid="14"/>
      <p:bldP grpId="0" spid="15"/>
      <p:bldP grpId="0" spid="17"/>
      <p:bldP grpId="0" spid="18"/>
      <p:bldP grpId="0" spid="19"/>
      <p:bldP grpId="0" spid="20"/>
      <p:bldP grpId="0" spid="21"/>
      <p:bldP grpId="0" spid="22"/>
      <p:bldP grpId="0" spid="6"/>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flipH="1" flipV="1">
            <a:off x="-199099" y="4415176"/>
            <a:ext cx="12215853" cy="4389120"/>
          </a:xfrm>
          <a:prstGeom prst="rect">
            <a:avLst/>
          </a:prstGeom>
        </p:spPr>
      </p:pic>
      <p:pic>
        <p:nvPicPr>
          <p:cNvPr descr="582ed5f479338" id="37" name="图片 36"/>
          <p:cNvPicPr>
            <a:picLocks noChangeAspect="1"/>
          </p:cNvPicPr>
          <p:nvPr/>
        </p:nvPicPr>
        <p:blipFill>
          <a:blip r:embed="rId4"/>
          <a:srcRect b="69075" r="40888"/>
          <a:stretch>
            <a:fillRect/>
          </a:stretch>
        </p:blipFill>
        <p:spPr>
          <a:xfrm>
            <a:off x="8086889" y="37628"/>
            <a:ext cx="2042104" cy="832774"/>
          </a:xfrm>
          <a:prstGeom prst="rect">
            <a:avLst/>
          </a:prstGeom>
        </p:spPr>
      </p:pic>
      <p:pic>
        <p:nvPicPr>
          <p:cNvPr descr="582ed5f479338" id="38" name="图片 37"/>
          <p:cNvPicPr>
            <a:picLocks noChangeAspect="1"/>
          </p:cNvPicPr>
          <p:nvPr/>
        </p:nvPicPr>
        <p:blipFill>
          <a:blip r:embed="rId4"/>
          <a:srcRect b="10098" l="2956" r="50592" t="74165"/>
          <a:stretch>
            <a:fillRect/>
          </a:stretch>
        </p:blipFill>
        <p:spPr>
          <a:xfrm>
            <a:off x="2196318" y="143202"/>
            <a:ext cx="2070158" cy="727200"/>
          </a:xfrm>
          <a:prstGeom prst="rect">
            <a:avLst/>
          </a:prstGeom>
        </p:spPr>
      </p:pic>
      <p:sp>
        <p:nvSpPr>
          <p:cNvPr id="39" name="文本框 38"/>
          <p:cNvSpPr txBox="1"/>
          <p:nvPr/>
        </p:nvSpPr>
        <p:spPr>
          <a:xfrm>
            <a:off x="3811189" y="150771"/>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cxnSp>
        <p:nvCxnSpPr>
          <p:cNvPr id="23" name="直接连接符 22">
            <a:extLst>
              <a:ext uri="{FF2B5EF4-FFF2-40B4-BE49-F238E27FC236}">
                <a16:creationId xmlns:a16="http://schemas.microsoft.com/office/drawing/2014/main" id="{D69A052D-708A-44EB-8509-3518FD48089B}"/>
              </a:ext>
            </a:extLst>
          </p:cNvPr>
          <p:cNvCxnSpPr/>
          <p:nvPr/>
        </p:nvCxnSpPr>
        <p:spPr>
          <a:xfrm>
            <a:off x="1881808" y="3630438"/>
            <a:ext cx="84283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49">
            <a:extLst>
              <a:ext uri="{FF2B5EF4-FFF2-40B4-BE49-F238E27FC236}">
                <a16:creationId xmlns:a16="http://schemas.microsoft.com/office/drawing/2014/main" id="{97A74A4E-1D6D-4FF6-B149-3B200B8848BC}"/>
              </a:ext>
            </a:extLst>
          </p:cNvPr>
          <p:cNvSpPr txBox="1">
            <a:spLocks noChangeArrowheads="1"/>
          </p:cNvSpPr>
          <p:nvPr/>
        </p:nvSpPr>
        <p:spPr bwMode="auto">
          <a:xfrm>
            <a:off x="3372009" y="1925958"/>
            <a:ext cx="2286951"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lvl="0">
              <a:lnSpc>
                <a:spcPct val="150000"/>
              </a:lnSpc>
              <a:defRPr/>
            </a:pPr>
            <a:r>
              <a:rPr altLang="en-US" kern="0" lang="zh-CN" sz="1200">
                <a:solidFill>
                  <a:schemeClr val="bg1"/>
                </a:solidFill>
                <a:latin charset="-122" panose="02010509060101010101" pitchFamily="49" typeface="隶书"/>
                <a:ea charset="-122" panose="02010509060101010101" pitchFamily="49" typeface="隶书"/>
              </a:rPr>
              <a:t>点击输入本栏的具体文字，简明扼要的说明分项内容，此为概念图解，请根据您的具体内容酌情修改</a:t>
            </a:r>
          </a:p>
        </p:txBody>
      </p:sp>
      <p:sp>
        <p:nvSpPr>
          <p:cNvPr id="11" name="椭圆 10"/>
          <p:cNvSpPr/>
          <p:nvPr/>
        </p:nvSpPr>
        <p:spPr>
          <a:xfrm>
            <a:off x="4266476" y="3301575"/>
            <a:ext cx="589634" cy="589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83ACA6"/>
              </a:solidFill>
              <a:latin charset="-122" panose="02010509060101010101" pitchFamily="49" typeface="隶书"/>
              <a:ea charset="-122" panose="02010509060101010101" pitchFamily="49" typeface="隶书"/>
            </a:endParaRPr>
          </a:p>
        </p:txBody>
      </p:sp>
      <p:sp>
        <p:nvSpPr>
          <p:cNvPr id="13" name="文本框 12"/>
          <p:cNvSpPr txBox="1"/>
          <p:nvPr/>
        </p:nvSpPr>
        <p:spPr>
          <a:xfrm>
            <a:off x="4383279" y="3335007"/>
            <a:ext cx="334328" cy="518160"/>
          </a:xfrm>
          <a:prstGeom prst="rect">
            <a:avLst/>
          </a:prstGeom>
          <a:noFill/>
          <a:ln>
            <a:noFill/>
          </a:ln>
        </p:spPr>
        <p:txBody>
          <a:bodyPr rtlCol="0" wrap="square">
            <a:spAutoFit/>
          </a:bodyPr>
          <a:lstStyle/>
          <a:p>
            <a:pPr algn="ctr"/>
            <a:r>
              <a:rPr altLang="en-US" b="1" lang="zh-CN" sz="2800">
                <a:solidFill>
                  <a:srgbClr val="83ACA6"/>
                </a:solidFill>
                <a:latin charset="-122" panose="02010509060101010101" pitchFamily="49" typeface="隶书"/>
                <a:ea charset="-122" panose="02010509060101010101" pitchFamily="49" typeface="隶书"/>
              </a:rPr>
              <a:t>贰</a:t>
            </a:r>
          </a:p>
        </p:txBody>
      </p:sp>
      <p:sp>
        <p:nvSpPr>
          <p:cNvPr id="8" name="椭圆 7"/>
          <p:cNvSpPr/>
          <p:nvPr/>
        </p:nvSpPr>
        <p:spPr>
          <a:xfrm>
            <a:off x="2409907" y="3301575"/>
            <a:ext cx="589634" cy="589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83ACA6"/>
              </a:solidFill>
              <a:latin charset="-122" panose="02010509060101010101" pitchFamily="49" typeface="隶书"/>
              <a:ea charset="-122" panose="02010509060101010101" pitchFamily="49" typeface="隶书"/>
            </a:endParaRPr>
          </a:p>
        </p:txBody>
      </p:sp>
      <p:sp>
        <p:nvSpPr>
          <p:cNvPr id="10" name="文本框 9"/>
          <p:cNvSpPr txBox="1"/>
          <p:nvPr/>
        </p:nvSpPr>
        <p:spPr>
          <a:xfrm>
            <a:off x="2526709" y="3256674"/>
            <a:ext cx="334328" cy="518160"/>
          </a:xfrm>
          <a:prstGeom prst="rect">
            <a:avLst/>
          </a:prstGeom>
          <a:noFill/>
          <a:ln>
            <a:noFill/>
          </a:ln>
        </p:spPr>
        <p:txBody>
          <a:bodyPr rtlCol="0" wrap="square">
            <a:spAutoFit/>
          </a:bodyPr>
          <a:lstStyle/>
          <a:p>
            <a:pPr algn="ctr"/>
            <a:r>
              <a:rPr altLang="en-US" b="1" lang="zh-CN" sz="2800">
                <a:solidFill>
                  <a:srgbClr val="83ACA6"/>
                </a:solidFill>
                <a:latin charset="-122" panose="02010509060101010101" pitchFamily="49" typeface="隶书"/>
                <a:ea charset="-122" panose="02010509060101010101" pitchFamily="49" typeface="隶书"/>
              </a:rPr>
              <a:t>壹</a:t>
            </a:r>
          </a:p>
        </p:txBody>
      </p:sp>
      <p:sp>
        <p:nvSpPr>
          <p:cNvPr id="14" name="椭圆 13"/>
          <p:cNvSpPr/>
          <p:nvPr/>
        </p:nvSpPr>
        <p:spPr>
          <a:xfrm>
            <a:off x="6614005" y="3303151"/>
            <a:ext cx="589634" cy="589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83ACA6"/>
              </a:solidFill>
              <a:latin charset="-122" panose="02010509060101010101" pitchFamily="49" typeface="隶书"/>
              <a:ea charset="-122" panose="02010509060101010101" pitchFamily="49" typeface="隶书"/>
            </a:endParaRPr>
          </a:p>
        </p:txBody>
      </p:sp>
      <p:sp>
        <p:nvSpPr>
          <p:cNvPr id="16" name="文本框 15"/>
          <p:cNvSpPr txBox="1"/>
          <p:nvPr/>
        </p:nvSpPr>
        <p:spPr>
          <a:xfrm>
            <a:off x="6730806" y="3336583"/>
            <a:ext cx="334328" cy="518160"/>
          </a:xfrm>
          <a:prstGeom prst="rect">
            <a:avLst/>
          </a:prstGeom>
          <a:noFill/>
          <a:ln>
            <a:noFill/>
          </a:ln>
        </p:spPr>
        <p:txBody>
          <a:bodyPr rtlCol="0" wrap="square">
            <a:spAutoFit/>
          </a:bodyPr>
          <a:lstStyle/>
          <a:p>
            <a:pPr algn="ctr"/>
            <a:r>
              <a:rPr altLang="en-US" b="1" lang="zh-CN" sz="2800">
                <a:solidFill>
                  <a:srgbClr val="83ACA6"/>
                </a:solidFill>
                <a:latin charset="-122" panose="02010509060101010101" pitchFamily="49" typeface="隶书"/>
                <a:ea charset="-122" panose="02010509060101010101" pitchFamily="49" typeface="隶书"/>
              </a:rPr>
              <a:t>叁</a:t>
            </a:r>
          </a:p>
        </p:txBody>
      </p:sp>
      <p:sp>
        <p:nvSpPr>
          <p:cNvPr id="17" name="椭圆 16"/>
          <p:cNvSpPr/>
          <p:nvPr/>
        </p:nvSpPr>
        <p:spPr>
          <a:xfrm>
            <a:off x="8523061" y="3366016"/>
            <a:ext cx="589634" cy="589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rgbClr val="83ACA6"/>
              </a:solidFill>
              <a:latin charset="-122" panose="02010509060101010101" pitchFamily="49" typeface="隶书"/>
              <a:ea charset="-122" panose="02010509060101010101" pitchFamily="49" typeface="隶书"/>
            </a:endParaRPr>
          </a:p>
        </p:txBody>
      </p:sp>
      <p:sp>
        <p:nvSpPr>
          <p:cNvPr id="19" name="文本框 18"/>
          <p:cNvSpPr txBox="1"/>
          <p:nvPr/>
        </p:nvSpPr>
        <p:spPr>
          <a:xfrm>
            <a:off x="8639863" y="3399448"/>
            <a:ext cx="334328" cy="518160"/>
          </a:xfrm>
          <a:prstGeom prst="rect">
            <a:avLst/>
          </a:prstGeom>
          <a:noFill/>
          <a:ln>
            <a:noFill/>
          </a:ln>
        </p:spPr>
        <p:txBody>
          <a:bodyPr rtlCol="0" wrap="square">
            <a:spAutoFit/>
          </a:bodyPr>
          <a:lstStyle/>
          <a:p>
            <a:pPr algn="ctr"/>
            <a:r>
              <a:rPr altLang="en-US" b="1" lang="zh-CN" sz="2800">
                <a:solidFill>
                  <a:srgbClr val="83ACA6"/>
                </a:solidFill>
                <a:latin charset="-122" panose="02010509060101010101" pitchFamily="49" typeface="隶书"/>
                <a:ea charset="-122" panose="02010509060101010101" pitchFamily="49" typeface="隶书"/>
              </a:rPr>
              <a:t>肆</a:t>
            </a:r>
          </a:p>
        </p:txBody>
      </p:sp>
      <p:sp>
        <p:nvSpPr>
          <p:cNvPr id="43" name="文本框 49">
            <a:extLst>
              <a:ext uri="{FF2B5EF4-FFF2-40B4-BE49-F238E27FC236}">
                <a16:creationId xmlns:a16="http://schemas.microsoft.com/office/drawing/2014/main" id="{88E77A8F-FD56-4D96-843C-CF13DEFE56FE}"/>
              </a:ext>
            </a:extLst>
          </p:cNvPr>
          <p:cNvSpPr txBox="1">
            <a:spLocks noChangeArrowheads="1"/>
          </p:cNvSpPr>
          <p:nvPr/>
        </p:nvSpPr>
        <p:spPr bwMode="auto">
          <a:xfrm>
            <a:off x="7674402" y="1916739"/>
            <a:ext cx="2286951"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lvl="0">
              <a:lnSpc>
                <a:spcPct val="150000"/>
              </a:lnSpc>
              <a:defRPr/>
            </a:pPr>
            <a:r>
              <a:rPr altLang="en-US" kern="0" lang="zh-CN" sz="1200">
                <a:solidFill>
                  <a:schemeClr val="bg1"/>
                </a:solidFill>
                <a:latin charset="-122" panose="02010509060101010101" pitchFamily="49" typeface="隶书"/>
                <a:ea charset="-122" panose="02010509060101010101" pitchFamily="49" typeface="隶书"/>
              </a:rPr>
              <a:t>点击输入本栏的具体文字，简明扼要的说明分项内容，此为概念图解，请根据您的具体内容酌情修改</a:t>
            </a:r>
          </a:p>
        </p:txBody>
      </p:sp>
      <p:sp>
        <p:nvSpPr>
          <p:cNvPr id="44" name="文本框 49">
            <a:extLst>
              <a:ext uri="{FF2B5EF4-FFF2-40B4-BE49-F238E27FC236}">
                <a16:creationId xmlns:a16="http://schemas.microsoft.com/office/drawing/2014/main" id="{2D33070B-0A59-4520-8245-CDC94C90A37E}"/>
              </a:ext>
            </a:extLst>
          </p:cNvPr>
          <p:cNvSpPr txBox="1">
            <a:spLocks noChangeArrowheads="1"/>
          </p:cNvSpPr>
          <p:nvPr/>
        </p:nvSpPr>
        <p:spPr bwMode="auto">
          <a:xfrm>
            <a:off x="1455464" y="4564631"/>
            <a:ext cx="2286951"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lvl="0">
              <a:lnSpc>
                <a:spcPct val="150000"/>
              </a:lnSpc>
              <a:defRPr/>
            </a:pPr>
            <a:r>
              <a:rPr altLang="en-US" kern="0" lang="zh-CN" sz="1200">
                <a:solidFill>
                  <a:schemeClr val="bg1"/>
                </a:solidFill>
                <a:latin charset="-122" panose="02010509060101010101" pitchFamily="49" typeface="隶书"/>
                <a:ea charset="-122" panose="02010509060101010101" pitchFamily="49" typeface="隶书"/>
              </a:rPr>
              <a:t>点击输入本栏的具体文字，简明扼要的说明分项内容，此为概念图解，请根据您的具体内容酌情修改</a:t>
            </a:r>
          </a:p>
        </p:txBody>
      </p:sp>
      <p:sp>
        <p:nvSpPr>
          <p:cNvPr id="45" name="文本框 49">
            <a:extLst>
              <a:ext uri="{FF2B5EF4-FFF2-40B4-BE49-F238E27FC236}">
                <a16:creationId xmlns:a16="http://schemas.microsoft.com/office/drawing/2014/main" id="{46C8859F-0F8E-4822-9A95-CF5ED400FDF5}"/>
              </a:ext>
            </a:extLst>
          </p:cNvPr>
          <p:cNvSpPr txBox="1">
            <a:spLocks noChangeArrowheads="1"/>
          </p:cNvSpPr>
          <p:nvPr/>
        </p:nvSpPr>
        <p:spPr bwMode="auto">
          <a:xfrm>
            <a:off x="5799937" y="4564631"/>
            <a:ext cx="2286951"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lvl="0">
              <a:lnSpc>
                <a:spcPct val="150000"/>
              </a:lnSpc>
              <a:defRPr/>
            </a:pPr>
            <a:r>
              <a:rPr altLang="en-US" kern="0" lang="zh-CN" sz="1200">
                <a:solidFill>
                  <a:schemeClr val="bg1"/>
                </a:solidFill>
                <a:latin charset="-122" panose="02010509060101010101" pitchFamily="49" typeface="隶书"/>
                <a:ea charset="-122" panose="02010509060101010101" pitchFamily="49" typeface="隶书"/>
              </a:rPr>
              <a:t>点击输入本栏的具体文字，简明扼要的说明分项内容，此为概念图解，请根据您的具体内容酌情修改</a:t>
            </a:r>
          </a:p>
        </p:txBody>
      </p:sp>
    </p:spTree>
    <p:extLst>
      <p:ext uri="{BB962C8B-B14F-4D97-AF65-F5344CB8AC3E}">
        <p14:creationId val="5202408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1000" id="17"/>
                                        <p:tgtEl>
                                          <p:spTgt spid="11"/>
                                        </p:tgtEl>
                                      </p:cBhvr>
                                    </p:animEffect>
                                    <p:anim calcmode="lin" valueType="num">
                                      <p:cBhvr>
                                        <p:cTn dur="1000" fill="hold" id="18"/>
                                        <p:tgtEl>
                                          <p:spTgt spid="11"/>
                                        </p:tgtEl>
                                        <p:attrNameLst>
                                          <p:attrName>ppt_x</p:attrName>
                                        </p:attrNameLst>
                                      </p:cBhvr>
                                      <p:tavLst>
                                        <p:tav tm="0">
                                          <p:val>
                                            <p:strVal val="#ppt_x"/>
                                          </p:val>
                                        </p:tav>
                                        <p:tav tm="100000">
                                          <p:val>
                                            <p:strVal val="#ppt_x"/>
                                          </p:val>
                                        </p:tav>
                                      </p:tavLst>
                                    </p:anim>
                                    <p:anim calcmode="lin" valueType="num">
                                      <p:cBhvr>
                                        <p:cTn dur="1000" fill="hold" id="19"/>
                                        <p:tgtEl>
                                          <p:spTgt spid="11"/>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3"/>
                                        </p:tgtEl>
                                        <p:attrNameLst>
                                          <p:attrName>style.visibility</p:attrName>
                                        </p:attrNameLst>
                                      </p:cBhvr>
                                      <p:to>
                                        <p:strVal val="visible"/>
                                      </p:to>
                                    </p:set>
                                    <p:animEffect filter="fade" transition="in">
                                      <p:cBhvr>
                                        <p:cTn dur="1000" id="22"/>
                                        <p:tgtEl>
                                          <p:spTgt spid="13"/>
                                        </p:tgtEl>
                                      </p:cBhvr>
                                    </p:animEffect>
                                    <p:anim calcmode="lin" valueType="num">
                                      <p:cBhvr>
                                        <p:cTn dur="1000" fill="hold" id="23"/>
                                        <p:tgtEl>
                                          <p:spTgt spid="13"/>
                                        </p:tgtEl>
                                        <p:attrNameLst>
                                          <p:attrName>ppt_x</p:attrName>
                                        </p:attrNameLst>
                                      </p:cBhvr>
                                      <p:tavLst>
                                        <p:tav tm="0">
                                          <p:val>
                                            <p:strVal val="#ppt_x"/>
                                          </p:val>
                                        </p:tav>
                                        <p:tav tm="100000">
                                          <p:val>
                                            <p:strVal val="#ppt_x"/>
                                          </p:val>
                                        </p:tav>
                                      </p:tavLst>
                                    </p:anim>
                                    <p:anim calcmode="lin" valueType="num">
                                      <p:cBhvr>
                                        <p:cTn dur="1000" fill="hold" id="24"/>
                                        <p:tgtEl>
                                          <p:spTgt spid="13"/>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1000" id="27"/>
                                        <p:tgtEl>
                                          <p:spTgt spid="14"/>
                                        </p:tgtEl>
                                      </p:cBhvr>
                                    </p:animEffect>
                                    <p:anim calcmode="lin" valueType="num">
                                      <p:cBhvr>
                                        <p:cTn dur="1000" fill="hold" id="28"/>
                                        <p:tgtEl>
                                          <p:spTgt spid="14"/>
                                        </p:tgtEl>
                                        <p:attrNameLst>
                                          <p:attrName>ppt_x</p:attrName>
                                        </p:attrNameLst>
                                      </p:cBhvr>
                                      <p:tavLst>
                                        <p:tav tm="0">
                                          <p:val>
                                            <p:strVal val="#ppt_x"/>
                                          </p:val>
                                        </p:tav>
                                        <p:tav tm="100000">
                                          <p:val>
                                            <p:strVal val="#ppt_x"/>
                                          </p:val>
                                        </p:tav>
                                      </p:tavLst>
                                    </p:anim>
                                    <p:anim calcmode="lin" valueType="num">
                                      <p:cBhvr>
                                        <p:cTn dur="1000" fill="hold" id="29"/>
                                        <p:tgtEl>
                                          <p:spTgt spid="14"/>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6"/>
                                        </p:tgtEl>
                                        <p:attrNameLst>
                                          <p:attrName>style.visibility</p:attrName>
                                        </p:attrNameLst>
                                      </p:cBhvr>
                                      <p:to>
                                        <p:strVal val="visible"/>
                                      </p:to>
                                    </p:set>
                                    <p:animEffect filter="fade" transition="in">
                                      <p:cBhvr>
                                        <p:cTn dur="1000" id="32"/>
                                        <p:tgtEl>
                                          <p:spTgt spid="16"/>
                                        </p:tgtEl>
                                      </p:cBhvr>
                                    </p:animEffect>
                                    <p:anim calcmode="lin" valueType="num">
                                      <p:cBhvr>
                                        <p:cTn dur="1000" fill="hold" id="33"/>
                                        <p:tgtEl>
                                          <p:spTgt spid="16"/>
                                        </p:tgtEl>
                                        <p:attrNameLst>
                                          <p:attrName>ppt_x</p:attrName>
                                        </p:attrNameLst>
                                      </p:cBhvr>
                                      <p:tavLst>
                                        <p:tav tm="0">
                                          <p:val>
                                            <p:strVal val="#ppt_x"/>
                                          </p:val>
                                        </p:tav>
                                        <p:tav tm="100000">
                                          <p:val>
                                            <p:strVal val="#ppt_x"/>
                                          </p:val>
                                        </p:tav>
                                      </p:tavLst>
                                    </p:anim>
                                    <p:anim calcmode="lin" valueType="num">
                                      <p:cBhvr>
                                        <p:cTn dur="1000" fill="hold" id="34"/>
                                        <p:tgtEl>
                                          <p:spTgt spid="1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1000" id="37"/>
                                        <p:tgtEl>
                                          <p:spTgt spid="17"/>
                                        </p:tgtEl>
                                      </p:cBhvr>
                                    </p:animEffect>
                                    <p:anim calcmode="lin" valueType="num">
                                      <p:cBhvr>
                                        <p:cTn dur="1000" fill="hold" id="38"/>
                                        <p:tgtEl>
                                          <p:spTgt spid="17"/>
                                        </p:tgtEl>
                                        <p:attrNameLst>
                                          <p:attrName>ppt_x</p:attrName>
                                        </p:attrNameLst>
                                      </p:cBhvr>
                                      <p:tavLst>
                                        <p:tav tm="0">
                                          <p:val>
                                            <p:strVal val="#ppt_x"/>
                                          </p:val>
                                        </p:tav>
                                        <p:tav tm="100000">
                                          <p:val>
                                            <p:strVal val="#ppt_x"/>
                                          </p:val>
                                        </p:tav>
                                      </p:tavLst>
                                    </p:anim>
                                    <p:anim calcmode="lin" valueType="num">
                                      <p:cBhvr>
                                        <p:cTn dur="1000" fill="hold" id="39"/>
                                        <p:tgtEl>
                                          <p:spTgt spid="17"/>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9"/>
                                        </p:tgtEl>
                                        <p:attrNameLst>
                                          <p:attrName>style.visibility</p:attrName>
                                        </p:attrNameLst>
                                      </p:cBhvr>
                                      <p:to>
                                        <p:strVal val="visible"/>
                                      </p:to>
                                    </p:set>
                                    <p:animEffect filter="fade" transition="in">
                                      <p:cBhvr>
                                        <p:cTn dur="1000" id="42"/>
                                        <p:tgtEl>
                                          <p:spTgt spid="19"/>
                                        </p:tgtEl>
                                      </p:cBhvr>
                                    </p:animEffect>
                                    <p:anim calcmode="lin" valueType="num">
                                      <p:cBhvr>
                                        <p:cTn dur="1000" fill="hold" id="43"/>
                                        <p:tgtEl>
                                          <p:spTgt spid="19"/>
                                        </p:tgtEl>
                                        <p:attrNameLst>
                                          <p:attrName>ppt_x</p:attrName>
                                        </p:attrNameLst>
                                      </p:cBhvr>
                                      <p:tavLst>
                                        <p:tav tm="0">
                                          <p:val>
                                            <p:strVal val="#ppt_x"/>
                                          </p:val>
                                        </p:tav>
                                        <p:tav tm="100000">
                                          <p:val>
                                            <p:strVal val="#ppt_x"/>
                                          </p:val>
                                        </p:tav>
                                      </p:tavLst>
                                    </p:anim>
                                    <p:anim calcmode="lin" valueType="num">
                                      <p:cBhvr>
                                        <p:cTn dur="1000" fill="hold" id="44"/>
                                        <p:tgtEl>
                                          <p:spTgt spid="19"/>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2"/>
                                        </p:tgtEl>
                                        <p:attrNameLst>
                                          <p:attrName>style.visibility</p:attrName>
                                        </p:attrNameLst>
                                      </p:cBhvr>
                                      <p:to>
                                        <p:strVal val="visible"/>
                                      </p:to>
                                    </p:set>
                                    <p:animEffect filter="fade" transition="in">
                                      <p:cBhvr>
                                        <p:cTn dur="1000" id="47"/>
                                        <p:tgtEl>
                                          <p:spTgt spid="2"/>
                                        </p:tgtEl>
                                      </p:cBhvr>
                                    </p:animEffect>
                                    <p:anim calcmode="lin" valueType="num">
                                      <p:cBhvr>
                                        <p:cTn dur="1000" fill="hold" id="48"/>
                                        <p:tgtEl>
                                          <p:spTgt spid="2"/>
                                        </p:tgtEl>
                                        <p:attrNameLst>
                                          <p:attrName>ppt_x</p:attrName>
                                        </p:attrNameLst>
                                      </p:cBhvr>
                                      <p:tavLst>
                                        <p:tav tm="0">
                                          <p:val>
                                            <p:strVal val="#ppt_x"/>
                                          </p:val>
                                        </p:tav>
                                        <p:tav tm="100000">
                                          <p:val>
                                            <p:strVal val="#ppt_x"/>
                                          </p:val>
                                        </p:tav>
                                      </p:tavLst>
                                    </p:anim>
                                    <p:anim calcmode="lin" valueType="num">
                                      <p:cBhvr>
                                        <p:cTn dur="1000" fill="hold" id="49"/>
                                        <p:tgtEl>
                                          <p:spTgt spid="2"/>
                                        </p:tgtEl>
                                        <p:attrNameLst>
                                          <p:attrName>ppt_y</p:attrName>
                                        </p:attrNameLst>
                                      </p:cBhvr>
                                      <p:tavLst>
                                        <p:tav tm="0">
                                          <p:val>
                                            <p:strVal val="#ppt_y+.1"/>
                                          </p:val>
                                        </p:tav>
                                        <p:tav tm="100000">
                                          <p:val>
                                            <p:strVal val="#ppt_y"/>
                                          </p:val>
                                        </p:tav>
                                      </p:tavLst>
                                    </p:anim>
                                  </p:childTnLst>
                                </p:cTn>
                              </p:par>
                              <p:par>
                                <p:cTn fill="hold" grpId="0" id="50" nodeType="withEffect" presetClass="entr" presetID="14" presetSubtype="10">
                                  <p:stCondLst>
                                    <p:cond delay="0"/>
                                  </p:stCondLst>
                                  <p:childTnLst>
                                    <p:set>
                                      <p:cBhvr>
                                        <p:cTn dur="1" fill="hold" id="51">
                                          <p:stCondLst>
                                            <p:cond delay="0"/>
                                          </p:stCondLst>
                                        </p:cTn>
                                        <p:tgtEl>
                                          <p:spTgt spid="40"/>
                                        </p:tgtEl>
                                        <p:attrNameLst>
                                          <p:attrName>style.visibility</p:attrName>
                                        </p:attrNameLst>
                                      </p:cBhvr>
                                      <p:to>
                                        <p:strVal val="visible"/>
                                      </p:to>
                                    </p:set>
                                    <p:animEffect filter="randombar(horizontal)" transition="in">
                                      <p:cBhvr>
                                        <p:cTn dur="500" id="52"/>
                                        <p:tgtEl>
                                          <p:spTgt spid="40"/>
                                        </p:tgtEl>
                                      </p:cBhvr>
                                    </p:animEffect>
                                  </p:childTnLst>
                                </p:cTn>
                              </p:par>
                              <p:par>
                                <p:cTn fill="hold" grpId="0" id="53" nodeType="withEffect" presetClass="entr" presetID="14" presetSubtype="10">
                                  <p:stCondLst>
                                    <p:cond delay="0"/>
                                  </p:stCondLst>
                                  <p:childTnLst>
                                    <p:set>
                                      <p:cBhvr>
                                        <p:cTn dur="1" fill="hold" id="54">
                                          <p:stCondLst>
                                            <p:cond delay="0"/>
                                          </p:stCondLst>
                                        </p:cTn>
                                        <p:tgtEl>
                                          <p:spTgt spid="43"/>
                                        </p:tgtEl>
                                        <p:attrNameLst>
                                          <p:attrName>style.visibility</p:attrName>
                                        </p:attrNameLst>
                                      </p:cBhvr>
                                      <p:to>
                                        <p:strVal val="visible"/>
                                      </p:to>
                                    </p:set>
                                    <p:animEffect filter="randombar(horizontal)" transition="in">
                                      <p:cBhvr>
                                        <p:cTn dur="500" id="55"/>
                                        <p:tgtEl>
                                          <p:spTgt spid="43"/>
                                        </p:tgtEl>
                                      </p:cBhvr>
                                    </p:animEffect>
                                  </p:childTnLst>
                                </p:cTn>
                              </p:par>
                              <p:par>
                                <p:cTn fill="hold" grpId="0" id="56" nodeType="withEffect" presetClass="entr" presetID="14" presetSubtype="10">
                                  <p:stCondLst>
                                    <p:cond delay="0"/>
                                  </p:stCondLst>
                                  <p:childTnLst>
                                    <p:set>
                                      <p:cBhvr>
                                        <p:cTn dur="1" fill="hold" id="57">
                                          <p:stCondLst>
                                            <p:cond delay="0"/>
                                          </p:stCondLst>
                                        </p:cTn>
                                        <p:tgtEl>
                                          <p:spTgt spid="44"/>
                                        </p:tgtEl>
                                        <p:attrNameLst>
                                          <p:attrName>style.visibility</p:attrName>
                                        </p:attrNameLst>
                                      </p:cBhvr>
                                      <p:to>
                                        <p:strVal val="visible"/>
                                      </p:to>
                                    </p:set>
                                    <p:animEffect filter="randombar(horizontal)" transition="in">
                                      <p:cBhvr>
                                        <p:cTn dur="500" id="58"/>
                                        <p:tgtEl>
                                          <p:spTgt spid="44"/>
                                        </p:tgtEl>
                                      </p:cBhvr>
                                    </p:animEffect>
                                  </p:childTnLst>
                                </p:cTn>
                              </p:par>
                              <p:par>
                                <p:cTn fill="hold" grpId="0" id="59" nodeType="withEffect" presetClass="entr" presetID="14" presetSubtype="10">
                                  <p:stCondLst>
                                    <p:cond delay="0"/>
                                  </p:stCondLst>
                                  <p:childTnLst>
                                    <p:set>
                                      <p:cBhvr>
                                        <p:cTn dur="1" fill="hold" id="60">
                                          <p:stCondLst>
                                            <p:cond delay="0"/>
                                          </p:stCondLst>
                                        </p:cTn>
                                        <p:tgtEl>
                                          <p:spTgt spid="45"/>
                                        </p:tgtEl>
                                        <p:attrNameLst>
                                          <p:attrName>style.visibility</p:attrName>
                                        </p:attrNameLst>
                                      </p:cBhvr>
                                      <p:to>
                                        <p:strVal val="visible"/>
                                      </p:to>
                                    </p:set>
                                    <p:animEffect filter="randombar(horizontal)" transition="in">
                                      <p:cBhvr>
                                        <p:cTn dur="500" id="61"/>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11"/>
      <p:bldP grpId="0" spid="13"/>
      <p:bldP grpId="0" spid="8"/>
      <p:bldP grpId="0" spid="10"/>
      <p:bldP grpId="0" spid="14"/>
      <p:bldP grpId="0" spid="16"/>
      <p:bldP grpId="0" spid="17"/>
      <p:bldP grpId="0" spid="19"/>
      <p:bldP grpId="0" spid="43"/>
      <p:bldP grpId="0" spid="44"/>
      <p:bldP grpId="0" spid="4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9448007" y="1686451"/>
            <a:ext cx="619125" cy="2529840"/>
          </a:xfrm>
          <a:prstGeom prst="rect">
            <a:avLst/>
          </a:prstGeom>
          <a:noFill/>
        </p:spPr>
        <p:txBody>
          <a:bodyPr rtlCol="0" wrap="square">
            <a:spAutoFit/>
          </a:bodyPr>
          <a:lstStyle/>
          <a:p>
            <a:pPr algn="dist"/>
            <a:r>
              <a:rPr altLang="en-US" b="1" lang="zh-CN" sz="4000">
                <a:solidFill>
                  <a:schemeClr val="bg1"/>
                </a:solidFill>
                <a:latin charset="-122" panose="02010509060101010101" pitchFamily="49" typeface="隶书"/>
                <a:ea charset="-122" panose="02010509060101010101" pitchFamily="49" typeface="隶书"/>
              </a:rPr>
              <a:t>输入标题</a:t>
            </a:r>
          </a:p>
        </p:txBody>
      </p:sp>
      <p:sp>
        <p:nvSpPr>
          <p:cNvPr id="8" name="矩形 7"/>
          <p:cNvSpPr/>
          <p:nvPr/>
        </p:nvSpPr>
        <p:spPr>
          <a:xfrm>
            <a:off x="-150471" y="1365813"/>
            <a:ext cx="12454360" cy="45257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8129876" y="3764010"/>
            <a:ext cx="4061518" cy="2964180"/>
          </a:xfrm>
          <a:prstGeom prst="rect">
            <a:avLst/>
          </a:prstGeom>
        </p:spPr>
      </p:pic>
      <p:sp>
        <p:nvSpPr>
          <p:cNvPr id="9" name="文本框 8"/>
          <p:cNvSpPr txBox="1"/>
          <p:nvPr/>
        </p:nvSpPr>
        <p:spPr>
          <a:xfrm>
            <a:off x="4498741" y="1978426"/>
            <a:ext cx="3383280" cy="3571168"/>
          </a:xfrm>
          <a:prstGeom prst="rect">
            <a:avLst/>
          </a:prstGeom>
          <a:noFill/>
        </p:spPr>
        <p:txBody>
          <a:bodyPr rtlCol="0" vert="eaVert"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点击添加标题文字，要求添加的标题文字简洁明了且符合PPT的核心思想。点击添加标题点击添加标题</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点击添加标题文字，要求添加的标题文字简洁明了且符合PPT的核心思想。点击添加标题点击添加标题</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点击添加标题文字，要求添加的标题文字简洁明了且符合PPT的核心思想。点击添加标题点击添加标题文字，要求添加的标题文字简洁明了且符合PPT的核心思想。点击添加标题点击添加标题</a:t>
            </a:r>
          </a:p>
        </p:txBody>
      </p:sp>
      <p:sp>
        <p:nvSpPr>
          <p:cNvPr id="10" name="文本框 9"/>
          <p:cNvSpPr txBox="1"/>
          <p:nvPr/>
        </p:nvSpPr>
        <p:spPr>
          <a:xfrm>
            <a:off x="765378" y="1978426"/>
            <a:ext cx="2103120" cy="3542698"/>
          </a:xfrm>
          <a:prstGeom prst="rect">
            <a:avLst/>
          </a:prstGeom>
          <a:noFill/>
        </p:spPr>
        <p:txBody>
          <a:bodyPr rtlCol="0" vert="eaVert"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点击添加标题文字，要求添加的标题文字简洁明了且符合PPT的核心思想。点击添加标题点击添加标题</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点击添加标题文字，要求添加的标题文字简洁明了且符合PPT的核心思想。点击添加标题点击添加标题</a:t>
            </a:r>
          </a:p>
        </p:txBody>
      </p:sp>
      <p:pic>
        <p:nvPicPr>
          <p:cNvPr descr="5a118daf52db5" id="11" name="图片 10"/>
          <p:cNvPicPr>
            <a:picLocks noChangeAspect="1"/>
          </p:cNvPicPr>
          <p:nvPr/>
        </p:nvPicPr>
        <p:blipFill>
          <a:blip r:embed="rId4"/>
          <a:srcRect b="931" l="769" r="55495" t="36482"/>
          <a:stretch>
            <a:fillRect/>
          </a:stretch>
        </p:blipFill>
        <p:spPr>
          <a:xfrm>
            <a:off x="2835797" y="2963119"/>
            <a:ext cx="2127203" cy="3044142"/>
          </a:xfrm>
          <a:prstGeom prst="rect">
            <a:avLst/>
          </a:prstGeom>
        </p:spPr>
      </p:pic>
      <p:pic>
        <p:nvPicPr>
          <p:cNvPr descr="582ed5f479338" id="12" name="图片 11"/>
          <p:cNvPicPr>
            <a:picLocks noChangeAspect="1"/>
          </p:cNvPicPr>
          <p:nvPr/>
        </p:nvPicPr>
        <p:blipFill>
          <a:blip r:embed="rId5"/>
          <a:srcRect b="69075" r="40888"/>
          <a:stretch>
            <a:fillRect/>
          </a:stretch>
        </p:blipFill>
        <p:spPr>
          <a:xfrm>
            <a:off x="8086889" y="37628"/>
            <a:ext cx="2042104" cy="832774"/>
          </a:xfrm>
          <a:prstGeom prst="rect">
            <a:avLst/>
          </a:prstGeom>
        </p:spPr>
      </p:pic>
      <p:pic>
        <p:nvPicPr>
          <p:cNvPr descr="582ed5f479338" id="13" name="图片 12"/>
          <p:cNvPicPr>
            <a:picLocks noChangeAspect="1"/>
          </p:cNvPicPr>
          <p:nvPr/>
        </p:nvPicPr>
        <p:blipFill>
          <a:blip r:embed="rId5"/>
          <a:srcRect b="10098" l="2956" r="50592" t="74165"/>
          <a:stretch>
            <a:fillRect/>
          </a:stretch>
        </p:blipFill>
        <p:spPr>
          <a:xfrm>
            <a:off x="2196318" y="197176"/>
            <a:ext cx="2070158" cy="727200"/>
          </a:xfrm>
          <a:prstGeom prst="rect">
            <a:avLst/>
          </a:prstGeom>
        </p:spPr>
      </p:pic>
      <p:sp>
        <p:nvSpPr>
          <p:cNvPr id="14" name="文本框 13"/>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Tree>
    <p:extLst>
      <p:ext uri="{BB962C8B-B14F-4D97-AF65-F5344CB8AC3E}">
        <p14:creationId val="23090767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42"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1000" id="16"/>
                                        <p:tgtEl>
                                          <p:spTgt spid="8"/>
                                        </p:tgtEl>
                                      </p:cBhvr>
                                    </p:animEffect>
                                    <p:anim calcmode="lin" valueType="num">
                                      <p:cBhvr>
                                        <p:cTn dur="1000" fill="hold" id="17"/>
                                        <p:tgtEl>
                                          <p:spTgt spid="8"/>
                                        </p:tgtEl>
                                        <p:attrNameLst>
                                          <p:attrName>ppt_x</p:attrName>
                                        </p:attrNameLst>
                                      </p:cBhvr>
                                      <p:tavLst>
                                        <p:tav tm="0">
                                          <p:val>
                                            <p:strVal val="#ppt_x"/>
                                          </p:val>
                                        </p:tav>
                                        <p:tav tm="100000">
                                          <p:val>
                                            <p:strVal val="#ppt_x"/>
                                          </p:val>
                                        </p:tav>
                                      </p:tavLst>
                                    </p:anim>
                                    <p:anim calcmode="lin" valueType="num">
                                      <p:cBhvr>
                                        <p:cTn dur="1000" fill="hold" id="18"/>
                                        <p:tgtEl>
                                          <p:spTgt spid="8"/>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1000" id="21"/>
                                        <p:tgtEl>
                                          <p:spTgt spid="9"/>
                                        </p:tgtEl>
                                      </p:cBhvr>
                                    </p:animEffect>
                                    <p:anim calcmode="lin" valueType="num">
                                      <p:cBhvr>
                                        <p:cTn dur="1000" fill="hold" id="22"/>
                                        <p:tgtEl>
                                          <p:spTgt spid="9"/>
                                        </p:tgtEl>
                                        <p:attrNameLst>
                                          <p:attrName>ppt_x</p:attrName>
                                        </p:attrNameLst>
                                      </p:cBhvr>
                                      <p:tavLst>
                                        <p:tav tm="0">
                                          <p:val>
                                            <p:strVal val="#ppt_x"/>
                                          </p:val>
                                        </p:tav>
                                        <p:tav tm="100000">
                                          <p:val>
                                            <p:strVal val="#ppt_x"/>
                                          </p:val>
                                        </p:tav>
                                      </p:tavLst>
                                    </p:anim>
                                    <p:anim calcmode="lin" valueType="num">
                                      <p:cBhvr>
                                        <p:cTn dur="1000" fill="hold" id="23"/>
                                        <p:tgtEl>
                                          <p:spTgt spid="9"/>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1000" id="26"/>
                                        <p:tgtEl>
                                          <p:spTgt spid="10"/>
                                        </p:tgtEl>
                                      </p:cBhvr>
                                    </p:animEffect>
                                    <p:anim calcmode="lin" valueType="num">
                                      <p:cBhvr>
                                        <p:cTn dur="1000" fill="hold" id="27"/>
                                        <p:tgtEl>
                                          <p:spTgt spid="10"/>
                                        </p:tgtEl>
                                        <p:attrNameLst>
                                          <p:attrName>ppt_x</p:attrName>
                                        </p:attrNameLst>
                                      </p:cBhvr>
                                      <p:tavLst>
                                        <p:tav tm="0">
                                          <p:val>
                                            <p:strVal val="#ppt_x"/>
                                          </p:val>
                                        </p:tav>
                                        <p:tav tm="100000">
                                          <p:val>
                                            <p:strVal val="#ppt_x"/>
                                          </p:val>
                                        </p:tav>
                                      </p:tavLst>
                                    </p:anim>
                                    <p:anim calcmode="lin" valueType="num">
                                      <p:cBhvr>
                                        <p:cTn dur="1000" fill="hold" id="28"/>
                                        <p:tgtEl>
                                          <p:spTgt spid="10"/>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1000" id="31"/>
                                        <p:tgtEl>
                                          <p:spTgt spid="11"/>
                                        </p:tgtEl>
                                      </p:cBhvr>
                                    </p:animEffect>
                                    <p:anim calcmode="lin" valueType="num">
                                      <p:cBhvr>
                                        <p:cTn dur="1000" fill="hold" id="32"/>
                                        <p:tgtEl>
                                          <p:spTgt spid="11"/>
                                        </p:tgtEl>
                                        <p:attrNameLst>
                                          <p:attrName>ppt_x</p:attrName>
                                        </p:attrNameLst>
                                      </p:cBhvr>
                                      <p:tavLst>
                                        <p:tav tm="0">
                                          <p:val>
                                            <p:strVal val="#ppt_x"/>
                                          </p:val>
                                        </p:tav>
                                        <p:tav tm="100000">
                                          <p:val>
                                            <p:strVal val="#ppt_x"/>
                                          </p:val>
                                        </p:tav>
                                      </p:tavLst>
                                    </p:anim>
                                    <p:anim calcmode="lin" valueType="num">
                                      <p:cBhvr>
                                        <p:cTn dur="1000" fill="hold" id="3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a094962eca1e" id="25" name="图片 24"/>
          <p:cNvPicPr>
            <a:picLocks noChangeAspect="1"/>
          </p:cNvPicPr>
          <p:nvPr/>
        </p:nvPicPr>
        <p:blipFill>
          <a:blip r:embed="rId3"/>
          <a:srcRect b="19985" l="47329" r="2" t="26300"/>
          <a:stretch>
            <a:fillRect/>
          </a:stretch>
        </p:blipFill>
        <p:spPr>
          <a:xfrm flipH="1">
            <a:off x="7643224" y="2226776"/>
            <a:ext cx="4548777" cy="4639063"/>
          </a:xfrm>
          <a:custGeom>
            <a:gdLst>
              <a:gd fmla="*/ 4548777 w 4548777" name="connsiteX0"/>
              <a:gd fmla="*/ 0 h 4639063" name="connsiteY0"/>
              <a:gd fmla="*/ 1290515 w 4548777" name="connsiteX1"/>
              <a:gd fmla="*/ 0 h 4639063" name="connsiteY1"/>
              <a:gd fmla="*/ 0 w 4548777" name="connsiteX2"/>
              <a:gd fmla="*/ 1418183 h 4639063" name="connsiteY2"/>
              <a:gd fmla="*/ 0 w 4548777" name="connsiteX3"/>
              <a:gd fmla="*/ 4639063 h 4639063" name="connsiteY3"/>
              <a:gd fmla="*/ 4548777 w 4548777" name="connsiteX4"/>
              <a:gd fmla="*/ 4639063 h 463906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639063" w="4548777">
                <a:moveTo>
                  <a:pt x="4548777" y="0"/>
                </a:moveTo>
                <a:lnTo>
                  <a:pt x="1290515" y="0"/>
                </a:lnTo>
                <a:lnTo>
                  <a:pt x="0" y="1418183"/>
                </a:lnTo>
                <a:lnTo>
                  <a:pt x="0" y="4639063"/>
                </a:lnTo>
                <a:lnTo>
                  <a:pt x="4548777" y="4639063"/>
                </a:lnTo>
                <a:close/>
              </a:path>
            </a:pathLst>
          </a:custGeom>
        </p:spPr>
      </p:pic>
      <p:grpSp>
        <p:nvGrpSpPr>
          <p:cNvPr id="17" name="组合 16"/>
          <p:cNvGrpSpPr/>
          <p:nvPr/>
        </p:nvGrpSpPr>
        <p:grpSpPr>
          <a:xfrm>
            <a:off x="5021997" y="1373816"/>
            <a:ext cx="2083711" cy="2425682"/>
            <a:chOff x="5021997" y="1373816"/>
            <a:chExt cx="2083711" cy="2425682"/>
          </a:xfrm>
        </p:grpSpPr>
        <p:sp>
          <p:nvSpPr>
            <p:cNvPr id="6" name="文本框 5"/>
            <p:cNvSpPr txBox="1"/>
            <p:nvPr/>
          </p:nvSpPr>
          <p:spPr>
            <a:xfrm>
              <a:off x="5367884" y="1937711"/>
              <a:ext cx="1524000" cy="1275232"/>
            </a:xfrm>
            <a:prstGeom prst="rect">
              <a:avLst/>
            </a:prstGeom>
            <a:noFill/>
          </p:spPr>
          <p:txBody>
            <a:bodyPr rtlCol="0" vert="eaVert" wrap="square">
              <a:spAutoFit/>
            </a:bodyPr>
            <a:lstStyle/>
            <a:p>
              <a:r>
                <a:rPr altLang="en-US" lang="zh-CN" sz="8800">
                  <a:solidFill>
                    <a:schemeClr val="bg1"/>
                  </a:solidFill>
                  <a:latin charset="-122" panose="02010509060101010101" pitchFamily="49" typeface="隶书"/>
                  <a:ea charset="-122" panose="02010509060101010101" pitchFamily="49" typeface="隶书"/>
                </a:rPr>
                <a:t>叁</a:t>
              </a:r>
            </a:p>
          </p:txBody>
        </p:sp>
        <p:grpSp>
          <p:nvGrpSpPr>
            <p:cNvPr id="8" name="组合 7"/>
            <p:cNvGrpSpPr/>
            <p:nvPr/>
          </p:nvGrpSpPr>
          <p:grpSpPr>
            <a:xfrm rot="2395105">
              <a:off x="5021997" y="1373816"/>
              <a:ext cx="2083711" cy="2425682"/>
              <a:chOff x="5533448" y="826221"/>
              <a:chExt cx="3752791" cy="4368686"/>
            </a:xfrm>
          </p:grpSpPr>
          <p:sp>
            <p:nvSpPr>
              <p:cNvPr id="12" name="任意多边形 11"/>
              <p:cNvSpPr/>
              <p:nvPr/>
            </p:nvSpPr>
            <p:spPr>
              <a:xfrm rot="926282">
                <a:off x="5533448" y="826221"/>
                <a:ext cx="1556286" cy="3761972"/>
              </a:xfrm>
              <a:custGeom>
                <a:gdLst>
                  <a:gd fmla="*/ 1556216 w 1556286" name="connsiteX0"/>
                  <a:gd fmla="*/ 3761972 h 3761972" name="connsiteY0"/>
                  <a:gd fmla="*/ 1485433 w 1556286" name="connsiteX1"/>
                  <a:gd fmla="*/ 3749131 h 3761972" name="connsiteY1"/>
                  <a:gd fmla="*/ 69653 w 1556286" name="connsiteX2"/>
                  <a:gd fmla="*/ 2391355 h 3761972" name="connsiteY2"/>
                  <a:gd fmla="*/ 1407213 w 1556286" name="connsiteX3"/>
                  <a:gd fmla="*/ 33179 h 3761972" name="connsiteY3"/>
                  <a:gd fmla="*/ 1556286 w 1556286" name="connsiteX4"/>
                  <a:gd fmla="*/ 0 h 3761972" name="connsiteY4"/>
                  <a:gd fmla="*/ 1556286 w 1556286" name="connsiteX5"/>
                  <a:gd fmla="*/ 0 h 3761972" name="connsiteY5"/>
                  <a:gd fmla="*/ 563975 w 1556286" name="connsiteX6"/>
                  <a:gd fmla="*/ 1972487 h 3761972"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2" w="1556286">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13" name="任意多边形 12"/>
              <p:cNvSpPr/>
              <p:nvPr/>
            </p:nvSpPr>
            <p:spPr>
              <a:xfrm rot="926282">
                <a:off x="7729952" y="1432934"/>
                <a:ext cx="1556287" cy="3761973"/>
              </a:xfrm>
              <a:custGeom>
                <a:gdLst>
                  <a:gd fmla="*/ 69 w 1556287" name="connsiteX0"/>
                  <a:gd fmla="*/ 0 h 3761973" name="connsiteY0"/>
                  <a:gd fmla="*/ 70854 w 1556287" name="connsiteX1"/>
                  <a:gd fmla="*/ 12842 h 3761973" name="connsiteY1"/>
                  <a:gd fmla="*/ 1486634 w 1556287" name="connsiteX2"/>
                  <a:gd fmla="*/ 1370618 h 3761973" name="connsiteY2"/>
                  <a:gd fmla="*/ 149074 w 1556287" name="connsiteX3"/>
                  <a:gd fmla="*/ 3728794 h 3761973" name="connsiteY3"/>
                  <a:gd fmla="*/ 0 w 1556287" name="connsiteX4"/>
                  <a:gd fmla="*/ 3761973 h 3761973" name="connsiteY4"/>
                  <a:gd fmla="*/ 0 w 1556287" name="connsiteX5"/>
                  <a:gd fmla="*/ 3761973 h 3761973" name="connsiteY5"/>
                  <a:gd fmla="*/ 1175190 w 1556287" name="connsiteX6"/>
                  <a:gd fmla="*/ 1972366 h 376197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3" w="1556287">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gr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a:blip r:embed="rId4">
              <a:lum bright="70000" contrast="-70000"/>
              <a:extLst>
                <a:ext uri="{28A0092B-C50C-407E-A947-70E740481C1C}">
                  <a14:useLocalDpi val="0"/>
                </a:ext>
              </a:extLst>
            </a:blip>
            <a:srcRect l="43793" r="3670"/>
            <a:stretch>
              <a:fillRect/>
            </a:stretch>
          </p:blipFill>
          <p:spPr>
            <a:xfrm>
              <a:off x="6731104" y="1834016"/>
              <a:ext cx="596598" cy="323960"/>
            </a:xfrm>
            <a:prstGeom prst="rect">
              <a:avLst/>
            </a:prstGeom>
          </p:spPr>
        </p:pic>
        <p:pic>
          <p:nvPicPr>
            <p:cNvPr id="10" name="图片 9"/>
            <p:cNvPicPr>
              <a:picLocks noChangeAspect="1"/>
            </p:cNvPicPr>
            <p:nvPr/>
          </p:nvPicPr>
          <p:blipFill>
            <a:blip r:embed="rId4">
              <a:lum bright="70000" contrast="-70000"/>
              <a:extLst>
                <a:ext uri="{28A0092B-C50C-407E-A947-70E740481C1C}">
                  <a14:useLocalDpi val="0"/>
                </a:ext>
              </a:extLst>
            </a:blip>
            <a:srcRect r="60857"/>
            <a:stretch>
              <a:fillRect/>
            </a:stretch>
          </p:blipFill>
          <p:spPr>
            <a:xfrm>
              <a:off x="6611753" y="1914521"/>
              <a:ext cx="444499" cy="323960"/>
            </a:xfrm>
            <a:prstGeom prst="rect">
              <a:avLst/>
            </a:prstGeom>
          </p:spPr>
        </p:pic>
      </p:grpSp>
      <p:pic>
        <p:nvPicPr>
          <p:cNvPr descr="582ed5f479338" id="14" name="图片 13"/>
          <p:cNvPicPr>
            <a:picLocks noChangeAspect="1"/>
          </p:cNvPicPr>
          <p:nvPr/>
        </p:nvPicPr>
        <p:blipFill>
          <a:blip r:embed="rId5"/>
          <a:srcRect b="69075" r="40888"/>
          <a:stretch>
            <a:fillRect/>
          </a:stretch>
        </p:blipFill>
        <p:spPr>
          <a:xfrm>
            <a:off x="7342583" y="1950134"/>
            <a:ext cx="2042104" cy="832774"/>
          </a:xfrm>
          <a:prstGeom prst="rect">
            <a:avLst/>
          </a:prstGeom>
        </p:spPr>
      </p:pic>
      <p:pic>
        <p:nvPicPr>
          <p:cNvPr descr="582ed5f479338" id="15" name="图片 14"/>
          <p:cNvPicPr>
            <a:picLocks noChangeAspect="1"/>
          </p:cNvPicPr>
          <p:nvPr/>
        </p:nvPicPr>
        <p:blipFill>
          <a:blip r:embed="rId5"/>
          <a:srcRect b="-1827" l="2956" r="50592" t="74165"/>
          <a:stretch>
            <a:fillRect/>
          </a:stretch>
        </p:blipFill>
        <p:spPr>
          <a:xfrm>
            <a:off x="2332237" y="3596012"/>
            <a:ext cx="2070158" cy="1278213"/>
          </a:xfrm>
          <a:prstGeom prst="rect">
            <a:avLst/>
          </a:prstGeom>
        </p:spPr>
      </p:pic>
      <p:sp>
        <p:nvSpPr>
          <p:cNvPr id="18" name="文本框 17"/>
          <p:cNvSpPr txBox="1"/>
          <p:nvPr/>
        </p:nvSpPr>
        <p:spPr>
          <a:xfrm>
            <a:off x="3709896" y="4253921"/>
            <a:ext cx="4569618" cy="579120"/>
          </a:xfrm>
          <a:prstGeom prst="rect">
            <a:avLst/>
          </a:prstGeom>
          <a:noFill/>
        </p:spPr>
        <p:txBody>
          <a:bodyPr rtlCol="0" wrap="square">
            <a:spAutoFit/>
          </a:bodyPr>
          <a:lstStyle/>
          <a:p>
            <a:pPr algn="ctr"/>
            <a:r>
              <a:rPr altLang="en-US" b="1" lang="zh-CN" sz="3200">
                <a:solidFill>
                  <a:schemeClr val="bg1"/>
                </a:solidFill>
                <a:latin charset="-122" panose="02010509060101010101" pitchFamily="49" typeface="隶书"/>
                <a:ea charset="-122" panose="02010509060101010101" pitchFamily="49" typeface="隶书"/>
              </a:rPr>
              <a:t>点击添加标题文字</a:t>
            </a: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a:blip r:embed="rId4">
              <a:lum bright="70000" contrast="-70000"/>
              <a:extLst>
                <a:ext uri="{28A0092B-C50C-407E-A947-70E740481C1C}">
                  <a14:useLocalDpi val="0"/>
                </a:ext>
              </a:extLst>
            </a:blip>
            <a:srcRect l="43793" r="3670"/>
            <a:stretch>
              <a:fillRect/>
            </a:stretch>
          </p:blipFill>
          <p:spPr>
            <a:xfrm>
              <a:off x="6731104" y="1834016"/>
              <a:ext cx="596598" cy="323960"/>
            </a:xfrm>
            <a:prstGeom prst="rect">
              <a:avLst/>
            </a:prstGeom>
          </p:spPr>
        </p:pic>
        <p:pic>
          <p:nvPicPr>
            <p:cNvPr id="23" name="图片 22"/>
            <p:cNvPicPr>
              <a:picLocks noChangeAspect="1"/>
            </p:cNvPicPr>
            <p:nvPr/>
          </p:nvPicPr>
          <p:blipFill>
            <a:blip r:embed="rId4">
              <a:lum bright="70000" contrast="-70000"/>
              <a:extLst>
                <a:ext uri="{28A0092B-C50C-407E-A947-70E740481C1C}">
                  <a14:useLocalDpi val="0"/>
                </a:ext>
              </a:extLst>
            </a:blip>
            <a:srcRect r="60857"/>
            <a:stretch>
              <a:fillRect/>
            </a:stretch>
          </p:blipFill>
          <p:spPr>
            <a:xfrm>
              <a:off x="6611753" y="1914521"/>
              <a:ext cx="444499" cy="323960"/>
            </a:xfrm>
            <a:prstGeom prst="rect">
              <a:avLst/>
            </a:prstGeom>
          </p:spPr>
        </p:pic>
      </p:grpSp>
      <p:pic>
        <p:nvPicPr>
          <p:cNvPr descr="5a118daf52db5" id="26" name="图片 25"/>
          <p:cNvPicPr>
            <a:picLocks noChangeAspect="1"/>
          </p:cNvPicPr>
          <p:nvPr/>
        </p:nvPicPr>
        <p:blipFill>
          <a:blip r:embed="rId6"/>
          <a:srcRect b="13544" l="41938" r="6658" t="-2070"/>
          <a:stretch>
            <a:fillRect/>
          </a:stretch>
        </p:blipFill>
        <p:spPr>
          <a:xfrm>
            <a:off x="469068" y="1678788"/>
            <a:ext cx="2500132" cy="4305783"/>
          </a:xfrm>
          <a:prstGeom prst="rect">
            <a:avLst/>
          </a:prstGeom>
        </p:spPr>
      </p:pic>
    </p:spTree>
    <p:extLst>
      <p:ext uri="{BB962C8B-B14F-4D97-AF65-F5344CB8AC3E}">
        <p14:creationId val="19262815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6">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additive="base">
                                        <p:cTn dur="500" fill="hold" id="12"/>
                                        <p:tgtEl>
                                          <p:spTgt spid="25"/>
                                        </p:tgtEl>
                                        <p:attrNameLst>
                                          <p:attrName>ppt_x</p:attrName>
                                        </p:attrNameLst>
                                      </p:cBhvr>
                                      <p:tavLst>
                                        <p:tav tm="0">
                                          <p:val>
                                            <p:strVal val="1+#ppt_w/2"/>
                                          </p:val>
                                        </p:tav>
                                        <p:tav tm="100000">
                                          <p:val>
                                            <p:strVal val="#ppt_x"/>
                                          </p:val>
                                        </p:tav>
                                      </p:tavLst>
                                    </p:anim>
                                    <p:anim calcmode="lin" valueType="num">
                                      <p:cBhvr additive="base">
                                        <p:cTn dur="500" fill="hold" id="13"/>
                                        <p:tgtEl>
                                          <p:spTgt spid="25"/>
                                        </p:tgtEl>
                                        <p:attrNameLst>
                                          <p:attrName>ppt_y</p:attrName>
                                        </p:attrNameLst>
                                      </p:cBhvr>
                                      <p:tavLst>
                                        <p:tav tm="0">
                                          <p:val>
                                            <p:strVal val="1+#ppt_h/2"/>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par>
                                <p:cTn fill="hold" id="24" nodeType="withEffect" presetClass="entr" presetID="53" presetSubtype="0">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p:cTn dur="500" fill="hold" id="26"/>
                                        <p:tgtEl>
                                          <p:spTgt spid="17"/>
                                        </p:tgtEl>
                                        <p:attrNameLst>
                                          <p:attrName>ppt_w</p:attrName>
                                        </p:attrNameLst>
                                      </p:cBhvr>
                                      <p:tavLst>
                                        <p:tav tm="0">
                                          <p:val>
                                            <p:fltVal val="0"/>
                                          </p:val>
                                        </p:tav>
                                        <p:tav tm="100000">
                                          <p:val>
                                            <p:strVal val="#ppt_w"/>
                                          </p:val>
                                        </p:tav>
                                      </p:tavLst>
                                    </p:anim>
                                    <p:anim calcmode="lin" valueType="num">
                                      <p:cBhvr>
                                        <p:cTn dur="500" fill="hold" id="27"/>
                                        <p:tgtEl>
                                          <p:spTgt spid="17"/>
                                        </p:tgtEl>
                                        <p:attrNameLst>
                                          <p:attrName>ppt_h</p:attrName>
                                        </p:attrNameLst>
                                      </p:cBhvr>
                                      <p:tavLst>
                                        <p:tav tm="0">
                                          <p:val>
                                            <p:fltVal val="0"/>
                                          </p:val>
                                        </p:tav>
                                        <p:tav tm="100000">
                                          <p:val>
                                            <p:strVal val="#ppt_h"/>
                                          </p:val>
                                        </p:tav>
                                      </p:tavLst>
                                    </p:anim>
                                    <p:animEffect filter="fade" transition="in">
                                      <p:cBhvr>
                                        <p:cTn dur="500" id="28"/>
                                        <p:tgtEl>
                                          <p:spTgt spid="17"/>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3543617" y="3316212"/>
            <a:ext cx="4806816" cy="4806816"/>
            <a:chOff x="2770822" y="2470150"/>
            <a:chExt cx="6431280" cy="6431280"/>
          </a:xfrm>
        </p:grpSpPr>
        <p:sp>
          <p:nvSpPr>
            <p:cNvPr id="5" name="椭圆 4"/>
            <p:cNvSpPr/>
            <p:nvPr/>
          </p:nvSpPr>
          <p:spPr>
            <a:xfrm>
              <a:off x="3316922" y="3016250"/>
              <a:ext cx="5339080" cy="5339080"/>
            </a:xfrm>
            <a:prstGeom prst="ellipse">
              <a:avLst/>
            </a:prstGeom>
            <a:blipFill rotWithShape="1">
              <a:blip r:embed="rId3"/>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6" name="椭圆 5"/>
            <p:cNvSpPr/>
            <p:nvPr/>
          </p:nvSpPr>
          <p:spPr>
            <a:xfrm>
              <a:off x="2770822" y="2470150"/>
              <a:ext cx="6431280" cy="6431280"/>
            </a:xfrm>
            <a:prstGeom prst="ellipse">
              <a:avLst/>
            </a:prstGeom>
            <a:noFill/>
            <a:ln w="66675">
              <a:solidFill>
                <a:schemeClr val="bg1"/>
              </a:solid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grpSp>
      <p:pic>
        <p:nvPicPr>
          <p:cNvPr id="8" name="图片 7"/>
          <p:cNvPicPr>
            <a:picLocks noChangeAspect="1"/>
          </p:cNvPicPr>
          <p:nvPr/>
        </p:nvPicPr>
        <p:blipFill>
          <a:blip r:embed="rId4">
            <a:extLst>
              <a:ext uri="{28A0092B-C50C-407E-A947-70E740481C1C}">
                <a14:useLocalDpi val="0"/>
              </a:ext>
            </a:extLst>
          </a:blip>
          <a:stretch>
            <a:fillRect/>
          </a:stretch>
        </p:blipFill>
        <p:spPr>
          <a:xfrm rot="16200000">
            <a:off x="4804087" y="2241300"/>
            <a:ext cx="4005726" cy="5899014"/>
          </a:xfrm>
          <a:prstGeom prst="rect">
            <a:avLst/>
          </a:prstGeom>
        </p:spPr>
      </p:pic>
      <p:sp>
        <p:nvSpPr>
          <p:cNvPr id="9" name="文本框 8"/>
          <p:cNvSpPr txBox="1"/>
          <p:nvPr/>
        </p:nvSpPr>
        <p:spPr>
          <a:xfrm>
            <a:off x="1484450" y="3187943"/>
            <a:ext cx="1306286" cy="365760"/>
          </a:xfrm>
          <a:prstGeom prst="rect">
            <a:avLst/>
          </a:prstGeom>
          <a:noFill/>
        </p:spPr>
        <p:txBody>
          <a:bodyPr rtlCol="0" wrap="square">
            <a:spAutoFit/>
          </a:bodyPr>
          <a:lstStyle/>
          <a:p>
            <a:pPr algn="ctr"/>
            <a:r>
              <a:rPr altLang="en-US" b="1" lang="zh-CN">
                <a:solidFill>
                  <a:schemeClr val="bg1"/>
                </a:solidFill>
                <a:latin charset="-122" panose="02010509060101010101" pitchFamily="49" typeface="隶书"/>
                <a:ea charset="-122" panose="02010509060101010101" pitchFamily="49" typeface="隶书"/>
              </a:rPr>
              <a:t>添加标题</a:t>
            </a:r>
          </a:p>
        </p:txBody>
      </p:sp>
      <p:sp>
        <p:nvSpPr>
          <p:cNvPr id="10" name="文本框 9"/>
          <p:cNvSpPr txBox="1"/>
          <p:nvPr/>
        </p:nvSpPr>
        <p:spPr>
          <a:xfrm>
            <a:off x="697663" y="3621258"/>
            <a:ext cx="2670377" cy="1051560"/>
          </a:xfrm>
          <a:prstGeom prst="rect">
            <a:avLst/>
          </a:prstGeom>
          <a:noFill/>
        </p:spPr>
        <p:txBody>
          <a:bodyPr rtlCol="0" wrap="square">
            <a:spAutoFit/>
          </a:bodyPr>
          <a:lstStyle/>
          <a:p>
            <a:pPr algn="ct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p:txBody>
      </p:sp>
      <p:sp>
        <p:nvSpPr>
          <p:cNvPr id="11" name="文本框 10"/>
          <p:cNvSpPr txBox="1"/>
          <p:nvPr/>
        </p:nvSpPr>
        <p:spPr>
          <a:xfrm>
            <a:off x="5324363" y="1519274"/>
            <a:ext cx="1306286" cy="365760"/>
          </a:xfrm>
          <a:prstGeom prst="rect">
            <a:avLst/>
          </a:prstGeom>
          <a:noFill/>
        </p:spPr>
        <p:txBody>
          <a:bodyPr rtlCol="0" wrap="square">
            <a:spAutoFit/>
          </a:bodyPr>
          <a:lstStyle/>
          <a:p>
            <a:pPr algn="ctr"/>
            <a:r>
              <a:rPr altLang="en-US" b="1" lang="zh-CN">
                <a:solidFill>
                  <a:schemeClr val="bg1"/>
                </a:solidFill>
                <a:latin charset="-122" panose="02010509060101010101" pitchFamily="49" typeface="隶书"/>
                <a:ea charset="-122" panose="02010509060101010101" pitchFamily="49" typeface="隶书"/>
              </a:rPr>
              <a:t>添加标题</a:t>
            </a:r>
          </a:p>
        </p:txBody>
      </p:sp>
      <p:sp>
        <p:nvSpPr>
          <p:cNvPr id="12" name="文本框 11"/>
          <p:cNvSpPr txBox="1"/>
          <p:nvPr/>
        </p:nvSpPr>
        <p:spPr>
          <a:xfrm>
            <a:off x="4537577" y="1952589"/>
            <a:ext cx="2670377" cy="1051560"/>
          </a:xfrm>
          <a:prstGeom prst="rect">
            <a:avLst/>
          </a:prstGeom>
          <a:noFill/>
        </p:spPr>
        <p:txBody>
          <a:bodyPr rtlCol="0" wrap="square">
            <a:spAutoFit/>
          </a:bodyPr>
          <a:lstStyle/>
          <a:p>
            <a:pPr algn="ct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p:txBody>
      </p:sp>
      <p:sp>
        <p:nvSpPr>
          <p:cNvPr id="13" name="文本框 12"/>
          <p:cNvSpPr txBox="1"/>
          <p:nvPr/>
        </p:nvSpPr>
        <p:spPr>
          <a:xfrm>
            <a:off x="9307395" y="3517385"/>
            <a:ext cx="1306286" cy="365760"/>
          </a:xfrm>
          <a:prstGeom prst="rect">
            <a:avLst/>
          </a:prstGeom>
          <a:noFill/>
        </p:spPr>
        <p:txBody>
          <a:bodyPr rtlCol="0" wrap="square">
            <a:spAutoFit/>
          </a:bodyPr>
          <a:lstStyle/>
          <a:p>
            <a:pPr algn="ctr"/>
            <a:r>
              <a:rPr altLang="en-US" b="1" lang="zh-CN">
                <a:solidFill>
                  <a:schemeClr val="bg1"/>
                </a:solidFill>
                <a:latin charset="-122" panose="02010509060101010101" pitchFamily="49" typeface="隶书"/>
                <a:ea charset="-122" panose="02010509060101010101" pitchFamily="49" typeface="隶书"/>
              </a:rPr>
              <a:t>添加标题</a:t>
            </a:r>
          </a:p>
        </p:txBody>
      </p:sp>
      <p:sp>
        <p:nvSpPr>
          <p:cNvPr id="14" name="文本框 13"/>
          <p:cNvSpPr txBox="1"/>
          <p:nvPr/>
        </p:nvSpPr>
        <p:spPr>
          <a:xfrm>
            <a:off x="8520607" y="3950699"/>
            <a:ext cx="2670377" cy="1051560"/>
          </a:xfrm>
          <a:prstGeom prst="rect">
            <a:avLst/>
          </a:prstGeom>
          <a:noFill/>
        </p:spPr>
        <p:txBody>
          <a:bodyPr rtlCol="0" wrap="square">
            <a:spAutoFit/>
          </a:bodyPr>
          <a:lstStyle/>
          <a:p>
            <a:pPr algn="ct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p:txBody>
      </p:sp>
      <p:pic>
        <p:nvPicPr>
          <p:cNvPr descr="582ed5f479338" id="17" name="图片 16"/>
          <p:cNvPicPr>
            <a:picLocks noChangeAspect="1"/>
          </p:cNvPicPr>
          <p:nvPr/>
        </p:nvPicPr>
        <p:blipFill>
          <a:blip r:embed="rId5"/>
          <a:srcRect b="69075" r="40888"/>
          <a:stretch>
            <a:fillRect/>
          </a:stretch>
        </p:blipFill>
        <p:spPr>
          <a:xfrm>
            <a:off x="8086889" y="37628"/>
            <a:ext cx="2042104" cy="832774"/>
          </a:xfrm>
          <a:prstGeom prst="rect">
            <a:avLst/>
          </a:prstGeom>
        </p:spPr>
      </p:pic>
      <p:pic>
        <p:nvPicPr>
          <p:cNvPr descr="582ed5f479338" id="18" name="图片 17"/>
          <p:cNvPicPr>
            <a:picLocks noChangeAspect="1"/>
          </p:cNvPicPr>
          <p:nvPr/>
        </p:nvPicPr>
        <p:blipFill>
          <a:blip r:embed="rId5"/>
          <a:srcRect b="10098" l="2956" r="50592" t="74165"/>
          <a:stretch>
            <a:fillRect/>
          </a:stretch>
        </p:blipFill>
        <p:spPr>
          <a:xfrm>
            <a:off x="2196318" y="197176"/>
            <a:ext cx="2070158" cy="727200"/>
          </a:xfrm>
          <a:prstGeom prst="rect">
            <a:avLst/>
          </a:prstGeom>
        </p:spPr>
      </p:pic>
      <p:sp>
        <p:nvSpPr>
          <p:cNvPr id="19" name="文本框 18"/>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Tree>
    <p:extLst>
      <p:ext uri="{BB962C8B-B14F-4D97-AF65-F5344CB8AC3E}">
        <p14:creationId val="4913206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1000" id="17"/>
                                        <p:tgtEl>
                                          <p:spTgt spid="11"/>
                                        </p:tgtEl>
                                      </p:cBhvr>
                                    </p:animEffect>
                                    <p:anim calcmode="lin" valueType="num">
                                      <p:cBhvr>
                                        <p:cTn dur="1000" fill="hold" id="18"/>
                                        <p:tgtEl>
                                          <p:spTgt spid="11"/>
                                        </p:tgtEl>
                                        <p:attrNameLst>
                                          <p:attrName>ppt_x</p:attrName>
                                        </p:attrNameLst>
                                      </p:cBhvr>
                                      <p:tavLst>
                                        <p:tav tm="0">
                                          <p:val>
                                            <p:strVal val="#ppt_x"/>
                                          </p:val>
                                        </p:tav>
                                        <p:tav tm="100000">
                                          <p:val>
                                            <p:strVal val="#ppt_x"/>
                                          </p:val>
                                        </p:tav>
                                      </p:tavLst>
                                    </p:anim>
                                    <p:anim calcmode="lin" valueType="num">
                                      <p:cBhvr>
                                        <p:cTn dur="1000" fill="hold" id="19"/>
                                        <p:tgtEl>
                                          <p:spTgt spid="11"/>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2"/>
                                        </p:tgtEl>
                                        <p:attrNameLst>
                                          <p:attrName>style.visibility</p:attrName>
                                        </p:attrNameLst>
                                      </p:cBhvr>
                                      <p:to>
                                        <p:strVal val="visible"/>
                                      </p:to>
                                    </p:set>
                                    <p:animEffect filter="fade" transition="in">
                                      <p:cBhvr>
                                        <p:cTn dur="1000" id="22"/>
                                        <p:tgtEl>
                                          <p:spTgt spid="12"/>
                                        </p:tgtEl>
                                      </p:cBhvr>
                                    </p:animEffect>
                                    <p:anim calcmode="lin" valueType="num">
                                      <p:cBhvr>
                                        <p:cTn dur="1000" fill="hold" id="23"/>
                                        <p:tgtEl>
                                          <p:spTgt spid="12"/>
                                        </p:tgtEl>
                                        <p:attrNameLst>
                                          <p:attrName>ppt_x</p:attrName>
                                        </p:attrNameLst>
                                      </p:cBhvr>
                                      <p:tavLst>
                                        <p:tav tm="0">
                                          <p:val>
                                            <p:strVal val="#ppt_x"/>
                                          </p:val>
                                        </p:tav>
                                        <p:tav tm="100000">
                                          <p:val>
                                            <p:strVal val="#ppt_x"/>
                                          </p:val>
                                        </p:tav>
                                      </p:tavLst>
                                    </p:anim>
                                    <p:anim calcmode="lin" valueType="num">
                                      <p:cBhvr>
                                        <p:cTn dur="1000" fill="hold" id="24"/>
                                        <p:tgtEl>
                                          <p:spTgt spid="12"/>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1000" id="27"/>
                                        <p:tgtEl>
                                          <p:spTgt spid="13"/>
                                        </p:tgtEl>
                                      </p:cBhvr>
                                    </p:animEffect>
                                    <p:anim calcmode="lin" valueType="num">
                                      <p:cBhvr>
                                        <p:cTn dur="1000" fill="hold" id="28"/>
                                        <p:tgtEl>
                                          <p:spTgt spid="13"/>
                                        </p:tgtEl>
                                        <p:attrNameLst>
                                          <p:attrName>ppt_x</p:attrName>
                                        </p:attrNameLst>
                                      </p:cBhvr>
                                      <p:tavLst>
                                        <p:tav tm="0">
                                          <p:val>
                                            <p:strVal val="#ppt_x"/>
                                          </p:val>
                                        </p:tav>
                                        <p:tav tm="100000">
                                          <p:val>
                                            <p:strVal val="#ppt_x"/>
                                          </p:val>
                                        </p:tav>
                                      </p:tavLst>
                                    </p:anim>
                                    <p:anim calcmode="lin" valueType="num">
                                      <p:cBhvr>
                                        <p:cTn dur="1000" fill="hold" id="29"/>
                                        <p:tgtEl>
                                          <p:spTgt spid="13"/>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4"/>
                                        </p:tgtEl>
                                        <p:attrNameLst>
                                          <p:attrName>style.visibility</p:attrName>
                                        </p:attrNameLst>
                                      </p:cBhvr>
                                      <p:to>
                                        <p:strVal val="visible"/>
                                      </p:to>
                                    </p:set>
                                    <p:animEffect filter="fade" transition="in">
                                      <p:cBhvr>
                                        <p:cTn dur="1000" id="32"/>
                                        <p:tgtEl>
                                          <p:spTgt spid="14"/>
                                        </p:tgtEl>
                                      </p:cBhvr>
                                    </p:animEffect>
                                    <p:anim calcmode="lin" valueType="num">
                                      <p:cBhvr>
                                        <p:cTn dur="1000" fill="hold" id="33"/>
                                        <p:tgtEl>
                                          <p:spTgt spid="14"/>
                                        </p:tgtEl>
                                        <p:attrNameLst>
                                          <p:attrName>ppt_x</p:attrName>
                                        </p:attrNameLst>
                                      </p:cBhvr>
                                      <p:tavLst>
                                        <p:tav tm="0">
                                          <p:val>
                                            <p:strVal val="#ppt_x"/>
                                          </p:val>
                                        </p:tav>
                                        <p:tav tm="100000">
                                          <p:val>
                                            <p:strVal val="#ppt_x"/>
                                          </p:val>
                                        </p:tav>
                                      </p:tavLst>
                                    </p:anim>
                                    <p:anim calcmode="lin" valueType="num">
                                      <p:cBhvr>
                                        <p:cTn dur="1000" fill="hold" id="34"/>
                                        <p:tgtEl>
                                          <p:spTgt spid="14"/>
                                        </p:tgtEl>
                                        <p:attrNameLst>
                                          <p:attrName>ppt_y</p:attrName>
                                        </p:attrNameLst>
                                      </p:cBhvr>
                                      <p:tavLst>
                                        <p:tav tm="0">
                                          <p:val>
                                            <p:strVal val="#ppt_y+.1"/>
                                          </p:val>
                                        </p:tav>
                                        <p:tav tm="100000">
                                          <p:val>
                                            <p:strVal val="#ppt_y"/>
                                          </p:val>
                                        </p:tav>
                                      </p:tavLst>
                                    </p:anim>
                                  </p:childTnLst>
                                </p:cTn>
                              </p:par>
                              <p:par>
                                <p:cTn fill="hold" id="35" nodeType="withEffect" presetClass="entr" presetID="53" presetSubtype="0">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p:cTn dur="500" fill="hold" id="37"/>
                                        <p:tgtEl>
                                          <p:spTgt spid="16"/>
                                        </p:tgtEl>
                                        <p:attrNameLst>
                                          <p:attrName>ppt_w</p:attrName>
                                        </p:attrNameLst>
                                      </p:cBhvr>
                                      <p:tavLst>
                                        <p:tav tm="0">
                                          <p:val>
                                            <p:fltVal val="0"/>
                                          </p:val>
                                        </p:tav>
                                        <p:tav tm="100000">
                                          <p:val>
                                            <p:strVal val="#ppt_w"/>
                                          </p:val>
                                        </p:tav>
                                      </p:tavLst>
                                    </p:anim>
                                    <p:anim calcmode="lin" valueType="num">
                                      <p:cBhvr>
                                        <p:cTn dur="500" fill="hold" id="38"/>
                                        <p:tgtEl>
                                          <p:spTgt spid="16"/>
                                        </p:tgtEl>
                                        <p:attrNameLst>
                                          <p:attrName>ppt_h</p:attrName>
                                        </p:attrNameLst>
                                      </p:cBhvr>
                                      <p:tavLst>
                                        <p:tav tm="0">
                                          <p:val>
                                            <p:fltVal val="0"/>
                                          </p:val>
                                        </p:tav>
                                        <p:tav tm="100000">
                                          <p:val>
                                            <p:strVal val="#ppt_h"/>
                                          </p:val>
                                        </p:tav>
                                      </p:tavLst>
                                    </p:anim>
                                    <p:animEffect filter="fade" transition="in">
                                      <p:cBhvr>
                                        <p:cTn dur="500" id="39"/>
                                        <p:tgtEl>
                                          <p:spTgt spid="16"/>
                                        </p:tgtEl>
                                      </p:cBhvr>
                                    </p:animEffect>
                                  </p:childTnLst>
                                </p:cTn>
                              </p:par>
                              <p:par>
                                <p:cTn fill="hold" id="40" nodeType="withEffect" presetClass="entr" presetID="53" presetSubtype="0">
                                  <p:stCondLst>
                                    <p:cond delay="0"/>
                                  </p:stCondLst>
                                  <p:childTnLst>
                                    <p:set>
                                      <p:cBhvr>
                                        <p:cTn dur="1" fill="hold" id="41">
                                          <p:stCondLst>
                                            <p:cond delay="0"/>
                                          </p:stCondLst>
                                        </p:cTn>
                                        <p:tgtEl>
                                          <p:spTgt spid="8"/>
                                        </p:tgtEl>
                                        <p:attrNameLst>
                                          <p:attrName>style.visibility</p:attrName>
                                        </p:attrNameLst>
                                      </p:cBhvr>
                                      <p:to>
                                        <p:strVal val="visible"/>
                                      </p:to>
                                    </p:set>
                                    <p:anim calcmode="lin" valueType="num">
                                      <p:cBhvr>
                                        <p:cTn dur="500" fill="hold" id="42"/>
                                        <p:tgtEl>
                                          <p:spTgt spid="8"/>
                                        </p:tgtEl>
                                        <p:attrNameLst>
                                          <p:attrName>ppt_w</p:attrName>
                                        </p:attrNameLst>
                                      </p:cBhvr>
                                      <p:tavLst>
                                        <p:tav tm="0">
                                          <p:val>
                                            <p:fltVal val="0"/>
                                          </p:val>
                                        </p:tav>
                                        <p:tav tm="100000">
                                          <p:val>
                                            <p:strVal val="#ppt_w"/>
                                          </p:val>
                                        </p:tav>
                                      </p:tavLst>
                                    </p:anim>
                                    <p:anim calcmode="lin" valueType="num">
                                      <p:cBhvr>
                                        <p:cTn dur="500" fill="hold" id="43"/>
                                        <p:tgtEl>
                                          <p:spTgt spid="8"/>
                                        </p:tgtEl>
                                        <p:attrNameLst>
                                          <p:attrName>ppt_h</p:attrName>
                                        </p:attrNameLst>
                                      </p:cBhvr>
                                      <p:tavLst>
                                        <p:tav tm="0">
                                          <p:val>
                                            <p:fltVal val="0"/>
                                          </p:val>
                                        </p:tav>
                                        <p:tav tm="100000">
                                          <p:val>
                                            <p:strVal val="#ppt_h"/>
                                          </p:val>
                                        </p:tav>
                                      </p:tavLst>
                                    </p:anim>
                                    <p:animEffect filter="fade" transition="in">
                                      <p:cBhvr>
                                        <p:cTn dur="500" id="4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82ed5f479338" id="2" name="图片 1"/>
          <p:cNvPicPr>
            <a:picLocks noChangeAspect="1"/>
          </p:cNvPicPr>
          <p:nvPr/>
        </p:nvPicPr>
        <p:blipFill>
          <a:blip r:embed="rId3"/>
          <a:srcRect b="69075" r="40888"/>
          <a:stretch>
            <a:fillRect/>
          </a:stretch>
        </p:blipFill>
        <p:spPr>
          <a:xfrm>
            <a:off x="8086889" y="37628"/>
            <a:ext cx="2042104" cy="832774"/>
          </a:xfrm>
          <a:prstGeom prst="rect">
            <a:avLst/>
          </a:prstGeom>
        </p:spPr>
      </p:pic>
      <p:pic>
        <p:nvPicPr>
          <p:cNvPr descr="582ed5f479338" id="3" name="图片 2"/>
          <p:cNvPicPr>
            <a:picLocks noChangeAspect="1"/>
          </p:cNvPicPr>
          <p:nvPr/>
        </p:nvPicPr>
        <p:blipFill>
          <a:blip r:embed="rId3"/>
          <a:srcRect b="10098" l="2956" r="50592" t="74165"/>
          <a:stretch>
            <a:fillRect/>
          </a:stretch>
        </p:blipFill>
        <p:spPr>
          <a:xfrm>
            <a:off x="2196318" y="197176"/>
            <a:ext cx="2070158" cy="727200"/>
          </a:xfrm>
          <a:prstGeom prst="rect">
            <a:avLst/>
          </a:prstGeom>
        </p:spPr>
      </p:pic>
      <p:sp>
        <p:nvSpPr>
          <p:cNvPr id="4" name="文本框 3"/>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
        <p:nvSpPr>
          <p:cNvPr id="5" name="矩形 4"/>
          <p:cNvSpPr/>
          <p:nvPr/>
        </p:nvSpPr>
        <p:spPr>
          <a:xfrm>
            <a:off x="1874474" y="2225040"/>
            <a:ext cx="8244886" cy="3672840"/>
          </a:xfrm>
          <a:prstGeom prst="rect">
            <a:avLst/>
          </a:prstGeom>
          <a:no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509060101010101" pitchFamily="49" typeface="隶书"/>
              <a:ea charset="-122" panose="02010509060101010101" pitchFamily="49" typeface="隶书"/>
            </a:endParaRPr>
          </a:p>
        </p:txBody>
      </p:sp>
      <p:cxnSp>
        <p:nvCxnSpPr>
          <p:cNvPr id="7" name="直接连接符 6"/>
          <p:cNvCxnSpPr/>
          <p:nvPr/>
        </p:nvCxnSpPr>
        <p:spPr>
          <a:xfrm flipH="1">
            <a:off x="6012157" y="3022793"/>
            <a:ext cx="0" cy="22611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83130" y="2746050"/>
            <a:ext cx="2044605" cy="335280"/>
          </a:xfrm>
          <a:prstGeom prst="rect">
            <a:avLst/>
          </a:prstGeom>
          <a:noFill/>
        </p:spPr>
        <p:txBody>
          <a:bodyPr rtlCol="0" wrap="square">
            <a:spAutoFit/>
          </a:bodyPr>
          <a:lstStyle/>
          <a:p>
            <a:r>
              <a:rPr altLang="en-US" b="1" lang="zh-CN" sz="1600">
                <a:solidFill>
                  <a:schemeClr val="bg1"/>
                </a:solidFill>
                <a:latin charset="-122" panose="02010509060101010101" pitchFamily="49" typeface="隶书"/>
                <a:ea charset="-122" panose="02010509060101010101" pitchFamily="49" typeface="隶书"/>
              </a:rPr>
              <a:t>添加标题</a:t>
            </a:r>
          </a:p>
        </p:txBody>
      </p:sp>
      <p:sp>
        <p:nvSpPr>
          <p:cNvPr id="9" name="文本框 8"/>
          <p:cNvSpPr txBox="1"/>
          <p:nvPr/>
        </p:nvSpPr>
        <p:spPr>
          <a:xfrm>
            <a:off x="2383130" y="3070018"/>
            <a:ext cx="3033226" cy="137160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要求添加的标题文字简洁明了且符合PPT的核心思想。</a:t>
            </a:r>
          </a:p>
        </p:txBody>
      </p:sp>
      <p:pic>
        <p:nvPicPr>
          <p:cNvPr descr="5a4b432cb31cc" id="14" name="图片 13"/>
          <p:cNvPicPr>
            <a:picLocks noChangeAspect="1"/>
          </p:cNvPicPr>
          <p:nvPr/>
        </p:nvPicPr>
        <p:blipFill>
          <a:blip r:embed="rId4"/>
          <a:stretch>
            <a:fillRect/>
          </a:stretch>
        </p:blipFill>
        <p:spPr>
          <a:xfrm>
            <a:off x="1066611" y="4264311"/>
            <a:ext cx="2227823" cy="2227823"/>
          </a:xfrm>
          <a:prstGeom prst="rect">
            <a:avLst/>
          </a:prstGeom>
        </p:spPr>
      </p:pic>
      <p:pic>
        <p:nvPicPr>
          <p:cNvPr id="15" name="图片 14"/>
          <p:cNvPicPr>
            <a:picLocks noChangeAspect="1"/>
          </p:cNvPicPr>
          <p:nvPr/>
        </p:nvPicPr>
        <p:blipFill>
          <a:blip r:embed="rId5">
            <a:extLst>
              <a:ext uri="{28A0092B-C50C-407E-A947-70E740481C1C}">
                <a14:useLocalDpi val="0"/>
              </a:ext>
            </a:extLst>
          </a:blip>
          <a:stretch>
            <a:fillRect/>
          </a:stretch>
        </p:blipFill>
        <p:spPr>
          <a:xfrm>
            <a:off x="1134856" y="5193434"/>
            <a:ext cx="2091332" cy="1298700"/>
          </a:xfrm>
          <a:prstGeom prst="rect">
            <a:avLst/>
          </a:prstGeom>
        </p:spPr>
      </p:pic>
      <p:pic>
        <p:nvPicPr>
          <p:cNvPr id="16" name="图片 15"/>
          <p:cNvPicPr>
            <a:picLocks noChangeAspect="1"/>
          </p:cNvPicPr>
          <p:nvPr/>
        </p:nvPicPr>
        <p:blipFill>
          <a:blip r:embed="rId6">
            <a:extLst>
              <a:ext uri="{28A0092B-C50C-407E-A947-70E740481C1C}">
                <a14:useLocalDpi val="0"/>
              </a:ext>
            </a:extLst>
          </a:blip>
          <a:stretch>
            <a:fillRect/>
          </a:stretch>
        </p:blipFill>
        <p:spPr>
          <a:xfrm>
            <a:off x="7439929" y="1083924"/>
            <a:ext cx="4419209" cy="2765120"/>
          </a:xfrm>
          <a:prstGeom prst="rect">
            <a:avLst/>
          </a:prstGeom>
        </p:spPr>
      </p:pic>
      <p:sp>
        <p:nvSpPr>
          <p:cNvPr id="11" name="文本框 10"/>
          <p:cNvSpPr txBox="1"/>
          <p:nvPr/>
        </p:nvSpPr>
        <p:spPr>
          <a:xfrm>
            <a:off x="6417627" y="3669133"/>
            <a:ext cx="2044605" cy="335280"/>
          </a:xfrm>
          <a:prstGeom prst="rect">
            <a:avLst/>
          </a:prstGeom>
          <a:noFill/>
        </p:spPr>
        <p:txBody>
          <a:bodyPr rtlCol="0" wrap="square">
            <a:spAutoFit/>
          </a:bodyPr>
          <a:lstStyle/>
          <a:p>
            <a:r>
              <a:rPr altLang="en-US" b="1" lang="zh-CN" sz="1600">
                <a:solidFill>
                  <a:schemeClr val="bg1"/>
                </a:solidFill>
                <a:latin charset="-122" panose="02010509060101010101" pitchFamily="49" typeface="隶书"/>
                <a:ea charset="-122" panose="02010509060101010101" pitchFamily="49" typeface="隶书"/>
              </a:rPr>
              <a:t>添加标题</a:t>
            </a:r>
          </a:p>
        </p:txBody>
      </p:sp>
      <p:sp>
        <p:nvSpPr>
          <p:cNvPr id="12" name="文本框 11"/>
          <p:cNvSpPr txBox="1"/>
          <p:nvPr/>
        </p:nvSpPr>
        <p:spPr>
          <a:xfrm>
            <a:off x="6417627" y="3993101"/>
            <a:ext cx="3033226" cy="137160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要求添加的标题文字简洁明了且符合PPT的核心思想。</a:t>
            </a:r>
          </a:p>
        </p:txBody>
      </p:sp>
    </p:spTree>
    <p:extLst>
      <p:ext uri="{BB962C8B-B14F-4D97-AF65-F5344CB8AC3E}">
        <p14:creationId val="7503900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1000" id="27"/>
                                        <p:tgtEl>
                                          <p:spTgt spid="9"/>
                                        </p:tgtEl>
                                      </p:cBhvr>
                                    </p:animEffect>
                                    <p:anim calcmode="lin" valueType="num">
                                      <p:cBhvr>
                                        <p:cTn dur="1000" fill="hold" id="28"/>
                                        <p:tgtEl>
                                          <p:spTgt spid="9"/>
                                        </p:tgtEl>
                                        <p:attrNameLst>
                                          <p:attrName>ppt_x</p:attrName>
                                        </p:attrNameLst>
                                      </p:cBhvr>
                                      <p:tavLst>
                                        <p:tav tm="0">
                                          <p:val>
                                            <p:strVal val="#ppt_x"/>
                                          </p:val>
                                        </p:tav>
                                        <p:tav tm="100000">
                                          <p:val>
                                            <p:strVal val="#ppt_x"/>
                                          </p:val>
                                        </p:tav>
                                      </p:tavLst>
                                    </p:anim>
                                    <p:anim calcmode="lin" valueType="num">
                                      <p:cBhvr>
                                        <p:cTn dur="1000" fill="hold" id="29"/>
                                        <p:tgtEl>
                                          <p:spTgt spid="9"/>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1000" id="32"/>
                                        <p:tgtEl>
                                          <p:spTgt spid="11"/>
                                        </p:tgtEl>
                                      </p:cBhvr>
                                    </p:animEffect>
                                    <p:anim calcmode="lin" valueType="num">
                                      <p:cBhvr>
                                        <p:cTn dur="1000" fill="hold" id="33"/>
                                        <p:tgtEl>
                                          <p:spTgt spid="11"/>
                                        </p:tgtEl>
                                        <p:attrNameLst>
                                          <p:attrName>ppt_x</p:attrName>
                                        </p:attrNameLst>
                                      </p:cBhvr>
                                      <p:tavLst>
                                        <p:tav tm="0">
                                          <p:val>
                                            <p:strVal val="#ppt_x"/>
                                          </p:val>
                                        </p:tav>
                                        <p:tav tm="100000">
                                          <p:val>
                                            <p:strVal val="#ppt_x"/>
                                          </p:val>
                                        </p:tav>
                                      </p:tavLst>
                                    </p:anim>
                                    <p:anim calcmode="lin" valueType="num">
                                      <p:cBhvr>
                                        <p:cTn dur="1000" fill="hold" id="34"/>
                                        <p:tgtEl>
                                          <p:spTgt spid="11"/>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1000" id="37"/>
                                        <p:tgtEl>
                                          <p:spTgt spid="12"/>
                                        </p:tgtEl>
                                      </p:cBhvr>
                                    </p:animEffect>
                                    <p:anim calcmode="lin" valueType="num">
                                      <p:cBhvr>
                                        <p:cTn dur="1000" fill="hold" id="38"/>
                                        <p:tgtEl>
                                          <p:spTgt spid="12"/>
                                        </p:tgtEl>
                                        <p:attrNameLst>
                                          <p:attrName>ppt_x</p:attrName>
                                        </p:attrNameLst>
                                      </p:cBhvr>
                                      <p:tavLst>
                                        <p:tav tm="0">
                                          <p:val>
                                            <p:strVal val="#ppt_x"/>
                                          </p:val>
                                        </p:tav>
                                        <p:tav tm="100000">
                                          <p:val>
                                            <p:strVal val="#ppt_x"/>
                                          </p:val>
                                        </p:tav>
                                      </p:tavLst>
                                    </p:anim>
                                    <p:anim calcmode="lin" valueType="num">
                                      <p:cBhvr>
                                        <p:cTn dur="1000" fill="hold" id="39"/>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9"/>
      <p:bldP grpId="0" spid="11"/>
      <p:bldP grpId="0" spid="1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82ed5f479338" id="4" name="图片 3"/>
          <p:cNvPicPr>
            <a:picLocks noChangeAspect="1"/>
          </p:cNvPicPr>
          <p:nvPr/>
        </p:nvPicPr>
        <p:blipFill>
          <a:blip r:embed="rId3"/>
          <a:srcRect b="69075" r="40888"/>
          <a:stretch>
            <a:fillRect/>
          </a:stretch>
        </p:blipFill>
        <p:spPr>
          <a:xfrm>
            <a:off x="8086889" y="37628"/>
            <a:ext cx="2042104" cy="832774"/>
          </a:xfrm>
          <a:prstGeom prst="rect">
            <a:avLst/>
          </a:prstGeom>
        </p:spPr>
      </p:pic>
      <p:pic>
        <p:nvPicPr>
          <p:cNvPr descr="582ed5f479338" id="5" name="图片 4"/>
          <p:cNvPicPr>
            <a:picLocks noChangeAspect="1"/>
          </p:cNvPicPr>
          <p:nvPr/>
        </p:nvPicPr>
        <p:blipFill>
          <a:blip r:embed="rId3"/>
          <a:srcRect b="10098" l="2956" r="50592" t="74165"/>
          <a:stretch>
            <a:fillRect/>
          </a:stretch>
        </p:blipFill>
        <p:spPr>
          <a:xfrm>
            <a:off x="2196318" y="197176"/>
            <a:ext cx="2070158" cy="727200"/>
          </a:xfrm>
          <a:prstGeom prst="rect">
            <a:avLst/>
          </a:prstGeom>
        </p:spPr>
      </p:pic>
      <p:sp>
        <p:nvSpPr>
          <p:cNvPr id="6" name="文本框 5"/>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
        <p:nvSpPr>
          <p:cNvPr id="34" name="文本框 33">
            <a:extLst>
              <a:ext uri="{FF2B5EF4-FFF2-40B4-BE49-F238E27FC236}">
                <a16:creationId xmlns:a16="http://schemas.microsoft.com/office/drawing/2014/main" id="{C71EF073-3DBB-49B2-9195-92E596AA1CEE}"/>
              </a:ext>
            </a:extLst>
          </p:cNvPr>
          <p:cNvSpPr txBox="1"/>
          <p:nvPr/>
        </p:nvSpPr>
        <p:spPr>
          <a:xfrm>
            <a:off x="8312401" y="2048078"/>
            <a:ext cx="1362622" cy="3017520"/>
          </a:xfrm>
          <a:prstGeom prst="rect">
            <a:avLst/>
          </a:prstGeom>
          <a:noFill/>
        </p:spPr>
        <p:txBody>
          <a:bodyPr rtlCol="0" wrap="square">
            <a:spAutoFit/>
          </a:bodyPr>
          <a:lstStyle/>
          <a:p>
            <a:pPr algn="ctr"/>
            <a:r>
              <a:rPr altLang="en-US" lang="zh-CN" sz="4800">
                <a:solidFill>
                  <a:schemeClr val="bg1"/>
                </a:solidFill>
                <a:latin charset="-122" panose="02010509060101010101" pitchFamily="49" typeface="隶书"/>
                <a:ea charset="-122" panose="02010509060101010101" pitchFamily="49" typeface="隶书"/>
              </a:rPr>
              <a:t>添加標</a:t>
            </a:r>
          </a:p>
          <a:p>
            <a:pPr algn="ctr"/>
            <a:r>
              <a:rPr altLang="en-US" lang="zh-CN" sz="4800">
                <a:solidFill>
                  <a:schemeClr val="bg1"/>
                </a:solidFill>
                <a:latin charset="-122" panose="02010509060101010101" pitchFamily="49" typeface="隶书"/>
                <a:ea charset="-122" panose="02010509060101010101" pitchFamily="49" typeface="隶书"/>
              </a:rPr>
              <a:t>題</a:t>
            </a:r>
          </a:p>
        </p:txBody>
      </p:sp>
      <p:sp>
        <p:nvSpPr>
          <p:cNvPr id="35" name="文本框 34">
            <a:extLst>
              <a:ext uri="{FF2B5EF4-FFF2-40B4-BE49-F238E27FC236}">
                <a16:creationId xmlns:a16="http://schemas.microsoft.com/office/drawing/2014/main" id="{38BFF6AA-E31B-4867-A2F3-705EC44E55F2}"/>
              </a:ext>
            </a:extLst>
          </p:cNvPr>
          <p:cNvSpPr txBox="1">
            <a:spLocks noChangeArrowheads="1"/>
          </p:cNvSpPr>
          <p:nvPr/>
        </p:nvSpPr>
        <p:spPr bwMode="auto">
          <a:xfrm>
            <a:off x="3461915" y="2091882"/>
            <a:ext cx="3596641" cy="11846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6288"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6288"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6288"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6288"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200000"/>
              </a:lnSpc>
            </a:pPr>
            <a:r>
              <a:rPr altLang="en-US" kern="0" lang="zh-CN" sz="1400">
                <a:solidFill>
                  <a:schemeClr val="bg1"/>
                </a:solidFill>
                <a:latin charset="-122" panose="02010509060101010101" pitchFamily="49" typeface="隶书"/>
                <a:ea charset="-122" panose="02010509060101010101" pitchFamily="49" typeface="隶书"/>
              </a:rPr>
              <a:t>点击输入本栏的具体文字，简明扼要的说明分项内容，此为概念图解，请根据您的具体内容酌情修改。</a:t>
            </a:r>
          </a:p>
        </p:txBody>
      </p:sp>
      <p:sp>
        <p:nvSpPr>
          <p:cNvPr id="36" name="文本框 35">
            <a:extLst>
              <a:ext uri="{FF2B5EF4-FFF2-40B4-BE49-F238E27FC236}">
                <a16:creationId xmlns:a16="http://schemas.microsoft.com/office/drawing/2014/main" id="{8119E4DF-40AE-4F19-AB72-61E1BB026FE6}"/>
              </a:ext>
            </a:extLst>
          </p:cNvPr>
          <p:cNvSpPr txBox="1"/>
          <p:nvPr/>
        </p:nvSpPr>
        <p:spPr>
          <a:xfrm>
            <a:off x="7107874" y="2222607"/>
            <a:ext cx="689242" cy="822960"/>
          </a:xfrm>
          <a:prstGeom prst="rect">
            <a:avLst/>
          </a:prstGeom>
          <a:noFill/>
        </p:spPr>
        <p:txBody>
          <a:bodyPr rtlCol="0" wrap="square">
            <a:spAutoFit/>
          </a:bodyPr>
          <a:lstStyle/>
          <a:p>
            <a:pPr algn="ctr"/>
            <a:r>
              <a:rPr altLang="en-US" b="1" lang="zh-CN" sz="4800">
                <a:solidFill>
                  <a:schemeClr val="bg1"/>
                </a:solidFill>
                <a:latin charset="-122" panose="02010509060101010101" pitchFamily="49" typeface="隶书"/>
                <a:ea charset="-122" panose="02010509060101010101" pitchFamily="49" typeface="隶书"/>
              </a:rPr>
              <a:t>壹</a:t>
            </a:r>
          </a:p>
        </p:txBody>
      </p:sp>
      <p:sp>
        <p:nvSpPr>
          <p:cNvPr id="37" name="文本框 36">
            <a:extLst>
              <a:ext uri="{FF2B5EF4-FFF2-40B4-BE49-F238E27FC236}">
                <a16:creationId xmlns:a16="http://schemas.microsoft.com/office/drawing/2014/main" id="{FD36851D-F266-4BDC-9AEB-3AEC327F273D}"/>
              </a:ext>
            </a:extLst>
          </p:cNvPr>
          <p:cNvSpPr txBox="1">
            <a:spLocks noChangeArrowheads="1"/>
          </p:cNvSpPr>
          <p:nvPr/>
        </p:nvSpPr>
        <p:spPr bwMode="auto">
          <a:xfrm>
            <a:off x="3461915" y="4133343"/>
            <a:ext cx="3596641" cy="11846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6288"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6288"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6288"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6288"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200000"/>
              </a:lnSpc>
            </a:pPr>
            <a:r>
              <a:rPr altLang="en-US" kern="0" lang="zh-CN" sz="1400">
                <a:solidFill>
                  <a:schemeClr val="bg1"/>
                </a:solidFill>
                <a:latin charset="-122" panose="02010509060101010101" pitchFamily="49" typeface="隶书"/>
                <a:ea charset="-122" panose="02010509060101010101" pitchFamily="49" typeface="隶书"/>
              </a:rPr>
              <a:t>点击输入本栏的具体文字，简明扼要的说明分项内容，此为概念图解，请根据您的具体内容酌情修改。</a:t>
            </a:r>
          </a:p>
        </p:txBody>
      </p:sp>
      <p:sp>
        <p:nvSpPr>
          <p:cNvPr id="38" name="文本框 37">
            <a:extLst>
              <a:ext uri="{FF2B5EF4-FFF2-40B4-BE49-F238E27FC236}">
                <a16:creationId xmlns:a16="http://schemas.microsoft.com/office/drawing/2014/main" id="{A2764C0B-4BDD-4D49-B72D-F51A6CE795DE}"/>
              </a:ext>
            </a:extLst>
          </p:cNvPr>
          <p:cNvSpPr txBox="1"/>
          <p:nvPr/>
        </p:nvSpPr>
        <p:spPr>
          <a:xfrm>
            <a:off x="7107874" y="4264069"/>
            <a:ext cx="689242" cy="822960"/>
          </a:xfrm>
          <a:prstGeom prst="rect">
            <a:avLst/>
          </a:prstGeom>
          <a:noFill/>
        </p:spPr>
        <p:txBody>
          <a:bodyPr rtlCol="0" wrap="square">
            <a:spAutoFit/>
          </a:bodyPr>
          <a:lstStyle/>
          <a:p>
            <a:pPr algn="ctr"/>
            <a:r>
              <a:rPr altLang="en-US" b="1" lang="zh-CN" sz="4800">
                <a:solidFill>
                  <a:schemeClr val="bg1"/>
                </a:solidFill>
                <a:latin charset="-122" panose="02010509060101010101" pitchFamily="49" typeface="隶书"/>
                <a:ea charset="-122" panose="02010509060101010101" pitchFamily="49" typeface="隶书"/>
              </a:rPr>
              <a:t>贰</a:t>
            </a:r>
          </a:p>
        </p:txBody>
      </p:sp>
      <p:pic>
        <p:nvPicPr>
          <p:cNvPr descr="77" id="31" name="图片 30"/>
          <p:cNvPicPr>
            <a:picLocks noChangeAspect="1"/>
          </p:cNvPicPr>
          <p:nvPr/>
        </p:nvPicPr>
        <p:blipFill>
          <a:blip r:embed="rId4"/>
          <a:srcRect r="32797"/>
          <a:stretch>
            <a:fillRect/>
          </a:stretch>
        </p:blipFill>
        <p:spPr>
          <a:xfrm>
            <a:off x="49521" y="487955"/>
            <a:ext cx="2772256" cy="2750454"/>
          </a:xfrm>
          <a:prstGeom prst="rect">
            <a:avLst/>
          </a:prstGeom>
        </p:spPr>
      </p:pic>
      <p:sp>
        <p:nvSpPr>
          <p:cNvPr id="39" name="矩形 38">
            <a:extLst>
              <a:ext uri="{FF2B5EF4-FFF2-40B4-BE49-F238E27FC236}">
                <a16:creationId xmlns:a16="http://schemas.microsoft.com/office/drawing/2014/main" id="{F055A941-7E19-4774-BA3A-65B5A586924F}"/>
              </a:ext>
            </a:extLst>
          </p:cNvPr>
          <p:cNvSpPr/>
          <p:nvPr/>
        </p:nvSpPr>
        <p:spPr>
          <a:xfrm>
            <a:off x="3361103" y="1939413"/>
            <a:ext cx="4725786" cy="14895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a:extLst>
              <a:ext uri="{FF2B5EF4-FFF2-40B4-BE49-F238E27FC236}">
                <a16:creationId xmlns:a16="http://schemas.microsoft.com/office/drawing/2014/main" id="{C8589557-3524-4273-8A7A-77487A520B4C}"/>
              </a:ext>
            </a:extLst>
          </p:cNvPr>
          <p:cNvSpPr/>
          <p:nvPr/>
        </p:nvSpPr>
        <p:spPr>
          <a:xfrm>
            <a:off x="3361103" y="3980875"/>
            <a:ext cx="4725786" cy="14895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5a118daf52db5" id="41" name="图片 40">
            <a:extLst>
              <a:ext uri="{FF2B5EF4-FFF2-40B4-BE49-F238E27FC236}">
                <a16:creationId xmlns:a16="http://schemas.microsoft.com/office/drawing/2014/main" id="{05FB0D2F-6EED-4A62-B6AC-59F0A8A452F2}"/>
              </a:ext>
            </a:extLst>
          </p:cNvPr>
          <p:cNvPicPr>
            <a:picLocks noChangeAspect="1"/>
          </p:cNvPicPr>
          <p:nvPr/>
        </p:nvPicPr>
        <p:blipFill>
          <a:blip r:embed="rId5"/>
          <a:srcRect b="13544" l="41938" r="6658" t="-2070"/>
          <a:stretch>
            <a:fillRect/>
          </a:stretch>
        </p:blipFill>
        <p:spPr>
          <a:xfrm>
            <a:off x="9779322" y="2552217"/>
            <a:ext cx="2500132" cy="4305783"/>
          </a:xfrm>
          <a:prstGeom prst="rect">
            <a:avLst/>
          </a:prstGeom>
        </p:spPr>
      </p:pic>
    </p:spTree>
    <p:extLst>
      <p:ext uri="{BB962C8B-B14F-4D97-AF65-F5344CB8AC3E}">
        <p14:creationId val="13513242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35"/>
                                        </p:tgtEl>
                                        <p:attrNameLst>
                                          <p:attrName>style.visibility</p:attrName>
                                        </p:attrNameLst>
                                      </p:cBhvr>
                                      <p:to>
                                        <p:strVal val="visible"/>
                                      </p:to>
                                    </p:set>
                                    <p:animEffect filter="fade" transition="in">
                                      <p:cBhvr>
                                        <p:cTn dur="500" id="13"/>
                                        <p:tgtEl>
                                          <p:spTgt spid="35"/>
                                        </p:tgtEl>
                                      </p:cBhvr>
                                    </p:animEffect>
                                    <p:anim calcmode="lin" valueType="num">
                                      <p:cBhvr>
                                        <p:cTn dur="500" fill="hold" id="14"/>
                                        <p:tgtEl>
                                          <p:spTgt spid="35"/>
                                        </p:tgtEl>
                                        <p:attrNameLst>
                                          <p:attrName>ppt_x</p:attrName>
                                        </p:attrNameLst>
                                      </p:cBhvr>
                                      <p:tavLst>
                                        <p:tav tm="0">
                                          <p:val>
                                            <p:strVal val="#ppt_x"/>
                                          </p:val>
                                        </p:tav>
                                        <p:tav tm="100000">
                                          <p:val>
                                            <p:strVal val="#ppt_x"/>
                                          </p:val>
                                        </p:tav>
                                      </p:tavLst>
                                    </p:anim>
                                    <p:anim calcmode="lin" valueType="num">
                                      <p:cBhvr>
                                        <p:cTn dur="500" fill="hold" id="15"/>
                                        <p:tgtEl>
                                          <p:spTgt spid="3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36"/>
                                        </p:tgtEl>
                                        <p:attrNameLst>
                                          <p:attrName>style.visibility</p:attrName>
                                        </p:attrNameLst>
                                      </p:cBhvr>
                                      <p:to>
                                        <p:strVal val="visible"/>
                                      </p:to>
                                    </p:set>
                                    <p:animEffect filter="fade" transition="in">
                                      <p:cBhvr>
                                        <p:cTn dur="500" id="19"/>
                                        <p:tgtEl>
                                          <p:spTgt spid="36"/>
                                        </p:tgtEl>
                                      </p:cBhvr>
                                    </p:animEffect>
                                    <p:anim calcmode="lin" valueType="num">
                                      <p:cBhvr>
                                        <p:cTn dur="500" fill="hold" id="20"/>
                                        <p:tgtEl>
                                          <p:spTgt spid="36"/>
                                        </p:tgtEl>
                                        <p:attrNameLst>
                                          <p:attrName>ppt_x</p:attrName>
                                        </p:attrNameLst>
                                      </p:cBhvr>
                                      <p:tavLst>
                                        <p:tav tm="0">
                                          <p:val>
                                            <p:strVal val="#ppt_x"/>
                                          </p:val>
                                        </p:tav>
                                        <p:tav tm="100000">
                                          <p:val>
                                            <p:strVal val="#ppt_x"/>
                                          </p:val>
                                        </p:tav>
                                      </p:tavLst>
                                    </p:anim>
                                    <p:anim calcmode="lin" valueType="num">
                                      <p:cBhvr>
                                        <p:cTn dur="500" fill="hold" id="21"/>
                                        <p:tgtEl>
                                          <p:spTgt spid="3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37"/>
                                        </p:tgtEl>
                                        <p:attrNameLst>
                                          <p:attrName>style.visibility</p:attrName>
                                        </p:attrNameLst>
                                      </p:cBhvr>
                                      <p:to>
                                        <p:strVal val="visible"/>
                                      </p:to>
                                    </p:set>
                                    <p:animEffect filter="fade" transition="in">
                                      <p:cBhvr>
                                        <p:cTn dur="500" id="25"/>
                                        <p:tgtEl>
                                          <p:spTgt spid="37"/>
                                        </p:tgtEl>
                                      </p:cBhvr>
                                    </p:animEffect>
                                    <p:anim calcmode="lin" valueType="num">
                                      <p:cBhvr>
                                        <p:cTn dur="500" fill="hold" id="26"/>
                                        <p:tgtEl>
                                          <p:spTgt spid="37"/>
                                        </p:tgtEl>
                                        <p:attrNameLst>
                                          <p:attrName>ppt_x</p:attrName>
                                        </p:attrNameLst>
                                      </p:cBhvr>
                                      <p:tavLst>
                                        <p:tav tm="0">
                                          <p:val>
                                            <p:strVal val="#ppt_x"/>
                                          </p:val>
                                        </p:tav>
                                        <p:tav tm="100000">
                                          <p:val>
                                            <p:strVal val="#ppt_x"/>
                                          </p:val>
                                        </p:tav>
                                      </p:tavLst>
                                    </p:anim>
                                    <p:anim calcmode="lin" valueType="num">
                                      <p:cBhvr>
                                        <p:cTn dur="500" fill="hold" id="27"/>
                                        <p:tgtEl>
                                          <p:spTgt spid="37"/>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42" presetSubtype="0">
                                  <p:stCondLst>
                                    <p:cond delay="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anim calcmode="lin" valueType="num">
                                      <p:cBhvr>
                                        <p:cTn dur="500" fill="hold" id="32"/>
                                        <p:tgtEl>
                                          <p:spTgt spid="38"/>
                                        </p:tgtEl>
                                        <p:attrNameLst>
                                          <p:attrName>ppt_x</p:attrName>
                                        </p:attrNameLst>
                                      </p:cBhvr>
                                      <p:tavLst>
                                        <p:tav tm="0">
                                          <p:val>
                                            <p:strVal val="#ppt_x"/>
                                          </p:val>
                                        </p:tav>
                                        <p:tav tm="100000">
                                          <p:val>
                                            <p:strVal val="#ppt_x"/>
                                          </p:val>
                                        </p:tav>
                                      </p:tavLst>
                                    </p:anim>
                                    <p:anim calcmode="lin" valueType="num">
                                      <p:cBhvr>
                                        <p:cTn dur="500" fill="hold" id="33"/>
                                        <p:tgtEl>
                                          <p:spTgt spid="3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16" presetSubtype="21">
                                  <p:stCondLst>
                                    <p:cond delay="0"/>
                                  </p:stCondLst>
                                  <p:childTnLst>
                                    <p:set>
                                      <p:cBhvr>
                                        <p:cTn dur="1" fill="hold" id="36">
                                          <p:stCondLst>
                                            <p:cond delay="0"/>
                                          </p:stCondLst>
                                        </p:cTn>
                                        <p:tgtEl>
                                          <p:spTgt spid="39"/>
                                        </p:tgtEl>
                                        <p:attrNameLst>
                                          <p:attrName>style.visibility</p:attrName>
                                        </p:attrNameLst>
                                      </p:cBhvr>
                                      <p:to>
                                        <p:strVal val="visible"/>
                                      </p:to>
                                    </p:set>
                                    <p:animEffect filter="barn(inVertical)" transition="in">
                                      <p:cBhvr>
                                        <p:cTn dur="500" id="37"/>
                                        <p:tgtEl>
                                          <p:spTgt spid="39"/>
                                        </p:tgtEl>
                                      </p:cBhvr>
                                    </p:animEffect>
                                  </p:childTnLst>
                                </p:cTn>
                              </p:par>
                            </p:childTnLst>
                          </p:cTn>
                        </p:par>
                        <p:par>
                          <p:cTn fill="hold" id="38" nodeType="afterGroup">
                            <p:stCondLst>
                              <p:cond delay="3500"/>
                            </p:stCondLst>
                            <p:childTnLst>
                              <p:par>
                                <p:cTn fill="hold" grpId="0" id="39" nodeType="afterEffect" presetClass="entr" presetID="16" presetSubtype="21">
                                  <p:stCondLst>
                                    <p:cond delay="0"/>
                                  </p:stCondLst>
                                  <p:childTnLst>
                                    <p:set>
                                      <p:cBhvr>
                                        <p:cTn dur="1" fill="hold" id="40">
                                          <p:stCondLst>
                                            <p:cond delay="0"/>
                                          </p:stCondLst>
                                        </p:cTn>
                                        <p:tgtEl>
                                          <p:spTgt spid="40"/>
                                        </p:tgtEl>
                                        <p:attrNameLst>
                                          <p:attrName>style.visibility</p:attrName>
                                        </p:attrNameLst>
                                      </p:cBhvr>
                                      <p:to>
                                        <p:strVal val="visible"/>
                                      </p:to>
                                    </p:set>
                                    <p:animEffect filter="barn(inVertical)" transition="in">
                                      <p:cBhvr>
                                        <p:cTn dur="500" id="41"/>
                                        <p:tgtEl>
                                          <p:spTgt spid="40"/>
                                        </p:tgtEl>
                                      </p:cBhvr>
                                    </p:animEffect>
                                  </p:childTnLst>
                                </p:cTn>
                              </p:par>
                              <p:par>
                                <p:cTn fill="hold" id="42" nodeType="withEffect" presetClass="entr" presetID="42" presetSubtype="0">
                                  <p:stCondLst>
                                    <p:cond delay="0"/>
                                  </p:stCondLst>
                                  <p:childTnLst>
                                    <p:set>
                                      <p:cBhvr>
                                        <p:cTn dur="1" fill="hold" id="43">
                                          <p:stCondLst>
                                            <p:cond delay="0"/>
                                          </p:stCondLst>
                                        </p:cTn>
                                        <p:tgtEl>
                                          <p:spTgt spid="41"/>
                                        </p:tgtEl>
                                        <p:attrNameLst>
                                          <p:attrName>style.visibility</p:attrName>
                                        </p:attrNameLst>
                                      </p:cBhvr>
                                      <p:to>
                                        <p:strVal val="visible"/>
                                      </p:to>
                                    </p:set>
                                    <p:animEffect filter="fade" transition="in">
                                      <p:cBhvr>
                                        <p:cTn dur="1000" id="44"/>
                                        <p:tgtEl>
                                          <p:spTgt spid="41"/>
                                        </p:tgtEl>
                                      </p:cBhvr>
                                    </p:animEffect>
                                    <p:anim calcmode="lin" valueType="num">
                                      <p:cBhvr>
                                        <p:cTn dur="1000" fill="hold" id="45"/>
                                        <p:tgtEl>
                                          <p:spTgt spid="41"/>
                                        </p:tgtEl>
                                        <p:attrNameLst>
                                          <p:attrName>ppt_x</p:attrName>
                                        </p:attrNameLst>
                                      </p:cBhvr>
                                      <p:tavLst>
                                        <p:tav tm="0">
                                          <p:val>
                                            <p:strVal val="#ppt_x"/>
                                          </p:val>
                                        </p:tav>
                                        <p:tav tm="100000">
                                          <p:val>
                                            <p:strVal val="#ppt_x"/>
                                          </p:val>
                                        </p:tav>
                                      </p:tavLst>
                                    </p:anim>
                                    <p:anim calcmode="lin" valueType="num">
                                      <p:cBhvr>
                                        <p:cTn dur="1000" fill="hold" id="46"/>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a094962eca1e" id="25" name="图片 24"/>
          <p:cNvPicPr>
            <a:picLocks noChangeAspect="1"/>
          </p:cNvPicPr>
          <p:nvPr/>
        </p:nvPicPr>
        <p:blipFill>
          <a:blip r:embed="rId3"/>
          <a:srcRect b="19985" l="47329" r="2" t="26300"/>
          <a:stretch>
            <a:fillRect/>
          </a:stretch>
        </p:blipFill>
        <p:spPr>
          <a:xfrm flipH="1">
            <a:off x="7643224" y="2226776"/>
            <a:ext cx="4548777" cy="4639063"/>
          </a:xfrm>
          <a:custGeom>
            <a:gdLst>
              <a:gd fmla="*/ 4548777 w 4548777" name="connsiteX0"/>
              <a:gd fmla="*/ 0 h 4639063" name="connsiteY0"/>
              <a:gd fmla="*/ 1290515 w 4548777" name="connsiteX1"/>
              <a:gd fmla="*/ 0 h 4639063" name="connsiteY1"/>
              <a:gd fmla="*/ 0 w 4548777" name="connsiteX2"/>
              <a:gd fmla="*/ 1418183 h 4639063" name="connsiteY2"/>
              <a:gd fmla="*/ 0 w 4548777" name="connsiteX3"/>
              <a:gd fmla="*/ 4639063 h 4639063" name="connsiteY3"/>
              <a:gd fmla="*/ 4548777 w 4548777" name="connsiteX4"/>
              <a:gd fmla="*/ 4639063 h 463906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639063" w="4548777">
                <a:moveTo>
                  <a:pt x="4548777" y="0"/>
                </a:moveTo>
                <a:lnTo>
                  <a:pt x="1290515" y="0"/>
                </a:lnTo>
                <a:lnTo>
                  <a:pt x="0" y="1418183"/>
                </a:lnTo>
                <a:lnTo>
                  <a:pt x="0" y="4639063"/>
                </a:lnTo>
                <a:lnTo>
                  <a:pt x="4548777" y="4639063"/>
                </a:lnTo>
                <a:close/>
              </a:path>
            </a:pathLst>
          </a:custGeom>
        </p:spPr>
      </p:pic>
      <p:grpSp>
        <p:nvGrpSpPr>
          <p:cNvPr id="17" name="组合 16"/>
          <p:cNvGrpSpPr/>
          <p:nvPr/>
        </p:nvGrpSpPr>
        <p:grpSpPr>
          <a:xfrm>
            <a:off x="4914460" y="1404898"/>
            <a:ext cx="2083711" cy="2425682"/>
            <a:chOff x="5021997" y="1373816"/>
            <a:chExt cx="2083711" cy="2425682"/>
          </a:xfrm>
        </p:grpSpPr>
        <p:sp>
          <p:nvSpPr>
            <p:cNvPr id="6" name="文本框 5"/>
            <p:cNvSpPr txBox="1"/>
            <p:nvPr/>
          </p:nvSpPr>
          <p:spPr>
            <a:xfrm>
              <a:off x="5229957" y="1935382"/>
              <a:ext cx="1524000" cy="1275232"/>
            </a:xfrm>
            <a:prstGeom prst="rect">
              <a:avLst/>
            </a:prstGeom>
            <a:noFill/>
          </p:spPr>
          <p:txBody>
            <a:bodyPr rtlCol="0" vert="eaVert" wrap="square">
              <a:spAutoFit/>
            </a:bodyPr>
            <a:lstStyle/>
            <a:p>
              <a:r>
                <a:rPr altLang="en-US" lang="zh-CN" sz="8800">
                  <a:solidFill>
                    <a:schemeClr val="bg1"/>
                  </a:solidFill>
                  <a:latin charset="-122" panose="02010509060101010101" pitchFamily="49" typeface="隶书"/>
                  <a:ea charset="-122" panose="02010509060101010101" pitchFamily="49" typeface="隶书"/>
                </a:rPr>
                <a:t>肆</a:t>
              </a:r>
            </a:p>
          </p:txBody>
        </p:sp>
        <p:grpSp>
          <p:nvGrpSpPr>
            <p:cNvPr id="8" name="组合 7"/>
            <p:cNvGrpSpPr/>
            <p:nvPr/>
          </p:nvGrpSpPr>
          <p:grpSpPr>
            <a:xfrm rot="2395105">
              <a:off x="5021997" y="1373816"/>
              <a:ext cx="2083711" cy="2425682"/>
              <a:chOff x="5533448" y="826221"/>
              <a:chExt cx="3752791" cy="4368686"/>
            </a:xfrm>
          </p:grpSpPr>
          <p:sp>
            <p:nvSpPr>
              <p:cNvPr id="12" name="任意多边形 11"/>
              <p:cNvSpPr/>
              <p:nvPr/>
            </p:nvSpPr>
            <p:spPr>
              <a:xfrm rot="926282">
                <a:off x="5533448" y="826221"/>
                <a:ext cx="1556286" cy="3761972"/>
              </a:xfrm>
              <a:custGeom>
                <a:gdLst>
                  <a:gd fmla="*/ 1556216 w 1556286" name="connsiteX0"/>
                  <a:gd fmla="*/ 3761972 h 3761972" name="connsiteY0"/>
                  <a:gd fmla="*/ 1485433 w 1556286" name="connsiteX1"/>
                  <a:gd fmla="*/ 3749131 h 3761972" name="connsiteY1"/>
                  <a:gd fmla="*/ 69653 w 1556286" name="connsiteX2"/>
                  <a:gd fmla="*/ 2391355 h 3761972" name="connsiteY2"/>
                  <a:gd fmla="*/ 1407213 w 1556286" name="connsiteX3"/>
                  <a:gd fmla="*/ 33179 h 3761972" name="connsiteY3"/>
                  <a:gd fmla="*/ 1556286 w 1556286" name="connsiteX4"/>
                  <a:gd fmla="*/ 0 h 3761972" name="connsiteY4"/>
                  <a:gd fmla="*/ 1556286 w 1556286" name="connsiteX5"/>
                  <a:gd fmla="*/ 0 h 3761972" name="connsiteY5"/>
                  <a:gd fmla="*/ 563975 w 1556286" name="connsiteX6"/>
                  <a:gd fmla="*/ 1972487 h 3761972"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2" w="1556286">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13" name="任意多边形 12"/>
              <p:cNvSpPr/>
              <p:nvPr/>
            </p:nvSpPr>
            <p:spPr>
              <a:xfrm rot="926282">
                <a:off x="7729952" y="1432934"/>
                <a:ext cx="1556287" cy="3761973"/>
              </a:xfrm>
              <a:custGeom>
                <a:gdLst>
                  <a:gd fmla="*/ 69 w 1556287" name="connsiteX0"/>
                  <a:gd fmla="*/ 0 h 3761973" name="connsiteY0"/>
                  <a:gd fmla="*/ 70854 w 1556287" name="connsiteX1"/>
                  <a:gd fmla="*/ 12842 h 3761973" name="connsiteY1"/>
                  <a:gd fmla="*/ 1486634 w 1556287" name="connsiteX2"/>
                  <a:gd fmla="*/ 1370618 h 3761973" name="connsiteY2"/>
                  <a:gd fmla="*/ 149074 w 1556287" name="connsiteX3"/>
                  <a:gd fmla="*/ 3728794 h 3761973" name="connsiteY3"/>
                  <a:gd fmla="*/ 0 w 1556287" name="connsiteX4"/>
                  <a:gd fmla="*/ 3761973 h 3761973" name="connsiteY4"/>
                  <a:gd fmla="*/ 0 w 1556287" name="connsiteX5"/>
                  <a:gd fmla="*/ 3761973 h 3761973" name="connsiteY5"/>
                  <a:gd fmla="*/ 1175190 w 1556287" name="connsiteX6"/>
                  <a:gd fmla="*/ 1972366 h 376197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3" w="1556287">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gr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a:blip r:embed="rId4">
              <a:lum bright="70000" contrast="-70000"/>
              <a:extLst>
                <a:ext uri="{28A0092B-C50C-407E-A947-70E740481C1C}">
                  <a14:useLocalDpi val="0"/>
                </a:ext>
              </a:extLst>
            </a:blip>
            <a:srcRect l="43793" r="3670"/>
            <a:stretch>
              <a:fillRect/>
            </a:stretch>
          </p:blipFill>
          <p:spPr>
            <a:xfrm>
              <a:off x="6731104" y="1834016"/>
              <a:ext cx="596598" cy="323960"/>
            </a:xfrm>
            <a:prstGeom prst="rect">
              <a:avLst/>
            </a:prstGeom>
          </p:spPr>
        </p:pic>
        <p:pic>
          <p:nvPicPr>
            <p:cNvPr id="10" name="图片 9"/>
            <p:cNvPicPr>
              <a:picLocks noChangeAspect="1"/>
            </p:cNvPicPr>
            <p:nvPr/>
          </p:nvPicPr>
          <p:blipFill>
            <a:blip r:embed="rId4">
              <a:lum bright="70000" contrast="-70000"/>
              <a:extLst>
                <a:ext uri="{28A0092B-C50C-407E-A947-70E740481C1C}">
                  <a14:useLocalDpi val="0"/>
                </a:ext>
              </a:extLst>
            </a:blip>
            <a:srcRect r="60857"/>
            <a:stretch>
              <a:fillRect/>
            </a:stretch>
          </p:blipFill>
          <p:spPr>
            <a:xfrm>
              <a:off x="6611753" y="1914521"/>
              <a:ext cx="444499" cy="323960"/>
            </a:xfrm>
            <a:prstGeom prst="rect">
              <a:avLst/>
            </a:prstGeom>
          </p:spPr>
        </p:pic>
      </p:grpSp>
      <p:pic>
        <p:nvPicPr>
          <p:cNvPr descr="582ed5f479338" id="14" name="图片 13"/>
          <p:cNvPicPr>
            <a:picLocks noChangeAspect="1"/>
          </p:cNvPicPr>
          <p:nvPr/>
        </p:nvPicPr>
        <p:blipFill>
          <a:blip r:embed="rId5"/>
          <a:srcRect b="69075" r="40888"/>
          <a:stretch>
            <a:fillRect/>
          </a:stretch>
        </p:blipFill>
        <p:spPr>
          <a:xfrm>
            <a:off x="7342583" y="1950134"/>
            <a:ext cx="2042104" cy="832774"/>
          </a:xfrm>
          <a:prstGeom prst="rect">
            <a:avLst/>
          </a:prstGeom>
        </p:spPr>
      </p:pic>
      <p:pic>
        <p:nvPicPr>
          <p:cNvPr descr="582ed5f479338" id="15" name="图片 14"/>
          <p:cNvPicPr>
            <a:picLocks noChangeAspect="1"/>
          </p:cNvPicPr>
          <p:nvPr/>
        </p:nvPicPr>
        <p:blipFill>
          <a:blip r:embed="rId5"/>
          <a:srcRect b="-1827" l="2956" r="50592" t="74165"/>
          <a:stretch>
            <a:fillRect/>
          </a:stretch>
        </p:blipFill>
        <p:spPr>
          <a:xfrm>
            <a:off x="2332237" y="3596012"/>
            <a:ext cx="2070158" cy="1278213"/>
          </a:xfrm>
          <a:prstGeom prst="rect">
            <a:avLst/>
          </a:prstGeom>
        </p:spPr>
      </p:pic>
      <p:sp>
        <p:nvSpPr>
          <p:cNvPr id="18" name="文本框 17"/>
          <p:cNvSpPr txBox="1"/>
          <p:nvPr/>
        </p:nvSpPr>
        <p:spPr>
          <a:xfrm>
            <a:off x="3709896" y="4253921"/>
            <a:ext cx="4569618" cy="579120"/>
          </a:xfrm>
          <a:prstGeom prst="rect">
            <a:avLst/>
          </a:prstGeom>
          <a:noFill/>
        </p:spPr>
        <p:txBody>
          <a:bodyPr rtlCol="0" wrap="square">
            <a:spAutoFit/>
          </a:bodyPr>
          <a:lstStyle/>
          <a:p>
            <a:pPr algn="ctr"/>
            <a:r>
              <a:rPr altLang="en-US" b="1" lang="zh-CN" sz="3200">
                <a:solidFill>
                  <a:schemeClr val="bg1"/>
                </a:solidFill>
                <a:latin charset="-122" panose="02010509060101010101" pitchFamily="49" typeface="隶书"/>
                <a:ea charset="-122" panose="02010509060101010101" pitchFamily="49" typeface="隶书"/>
              </a:rPr>
              <a:t>点击添加标题文字</a:t>
            </a: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a:blip r:embed="rId4">
              <a:lum bright="70000" contrast="-70000"/>
              <a:extLst>
                <a:ext uri="{28A0092B-C50C-407E-A947-70E740481C1C}">
                  <a14:useLocalDpi val="0"/>
                </a:ext>
              </a:extLst>
            </a:blip>
            <a:srcRect l="43793" r="3670"/>
            <a:stretch>
              <a:fillRect/>
            </a:stretch>
          </p:blipFill>
          <p:spPr>
            <a:xfrm>
              <a:off x="6731104" y="1834016"/>
              <a:ext cx="596598" cy="323960"/>
            </a:xfrm>
            <a:prstGeom prst="rect">
              <a:avLst/>
            </a:prstGeom>
          </p:spPr>
        </p:pic>
        <p:pic>
          <p:nvPicPr>
            <p:cNvPr id="23" name="图片 22"/>
            <p:cNvPicPr>
              <a:picLocks noChangeAspect="1"/>
            </p:cNvPicPr>
            <p:nvPr/>
          </p:nvPicPr>
          <p:blipFill>
            <a:blip r:embed="rId4">
              <a:lum bright="70000" contrast="-70000"/>
              <a:extLst>
                <a:ext uri="{28A0092B-C50C-407E-A947-70E740481C1C}">
                  <a14:useLocalDpi val="0"/>
                </a:ext>
              </a:extLst>
            </a:blip>
            <a:srcRect r="60857"/>
            <a:stretch>
              <a:fillRect/>
            </a:stretch>
          </p:blipFill>
          <p:spPr>
            <a:xfrm>
              <a:off x="6611753" y="1914521"/>
              <a:ext cx="444499" cy="323960"/>
            </a:xfrm>
            <a:prstGeom prst="rect">
              <a:avLst/>
            </a:prstGeom>
          </p:spPr>
        </p:pic>
      </p:grpSp>
      <p:pic>
        <p:nvPicPr>
          <p:cNvPr descr="5a118daf52db5" id="26" name="图片 25"/>
          <p:cNvPicPr>
            <a:picLocks noChangeAspect="1"/>
          </p:cNvPicPr>
          <p:nvPr/>
        </p:nvPicPr>
        <p:blipFill>
          <a:blip r:embed="rId6"/>
          <a:srcRect b="13544" l="41938" r="6658" t="-2070"/>
          <a:stretch>
            <a:fillRect/>
          </a:stretch>
        </p:blipFill>
        <p:spPr>
          <a:xfrm>
            <a:off x="469068" y="1678788"/>
            <a:ext cx="2500132" cy="4305783"/>
          </a:xfrm>
          <a:prstGeom prst="rect">
            <a:avLst/>
          </a:prstGeom>
        </p:spPr>
      </p:pic>
    </p:spTree>
    <p:extLst>
      <p:ext uri="{BB962C8B-B14F-4D97-AF65-F5344CB8AC3E}">
        <p14:creationId val="406102165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6">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additive="base">
                                        <p:cTn dur="500" fill="hold" id="12"/>
                                        <p:tgtEl>
                                          <p:spTgt spid="25"/>
                                        </p:tgtEl>
                                        <p:attrNameLst>
                                          <p:attrName>ppt_x</p:attrName>
                                        </p:attrNameLst>
                                      </p:cBhvr>
                                      <p:tavLst>
                                        <p:tav tm="0">
                                          <p:val>
                                            <p:strVal val="1+#ppt_w/2"/>
                                          </p:val>
                                        </p:tav>
                                        <p:tav tm="100000">
                                          <p:val>
                                            <p:strVal val="#ppt_x"/>
                                          </p:val>
                                        </p:tav>
                                      </p:tavLst>
                                    </p:anim>
                                    <p:anim calcmode="lin" valueType="num">
                                      <p:cBhvr additive="base">
                                        <p:cTn dur="500" fill="hold" id="13"/>
                                        <p:tgtEl>
                                          <p:spTgt spid="25"/>
                                        </p:tgtEl>
                                        <p:attrNameLst>
                                          <p:attrName>ppt_y</p:attrName>
                                        </p:attrNameLst>
                                      </p:cBhvr>
                                      <p:tavLst>
                                        <p:tav tm="0">
                                          <p:val>
                                            <p:strVal val="1+#ppt_h/2"/>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par>
                                <p:cTn fill="hold" id="24" nodeType="withEffect" presetClass="entr" presetID="53" presetSubtype="0">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p:cTn dur="500" fill="hold" id="26"/>
                                        <p:tgtEl>
                                          <p:spTgt spid="17"/>
                                        </p:tgtEl>
                                        <p:attrNameLst>
                                          <p:attrName>ppt_w</p:attrName>
                                        </p:attrNameLst>
                                      </p:cBhvr>
                                      <p:tavLst>
                                        <p:tav tm="0">
                                          <p:val>
                                            <p:fltVal val="0"/>
                                          </p:val>
                                        </p:tav>
                                        <p:tav tm="100000">
                                          <p:val>
                                            <p:strVal val="#ppt_w"/>
                                          </p:val>
                                        </p:tav>
                                      </p:tavLst>
                                    </p:anim>
                                    <p:anim calcmode="lin" valueType="num">
                                      <p:cBhvr>
                                        <p:cTn dur="500" fill="hold" id="27"/>
                                        <p:tgtEl>
                                          <p:spTgt spid="17"/>
                                        </p:tgtEl>
                                        <p:attrNameLst>
                                          <p:attrName>ppt_h</p:attrName>
                                        </p:attrNameLst>
                                      </p:cBhvr>
                                      <p:tavLst>
                                        <p:tav tm="0">
                                          <p:val>
                                            <p:fltVal val="0"/>
                                          </p:val>
                                        </p:tav>
                                        <p:tav tm="100000">
                                          <p:val>
                                            <p:strVal val="#ppt_h"/>
                                          </p:val>
                                        </p:tav>
                                      </p:tavLst>
                                    </p:anim>
                                    <p:animEffect filter="fade" transition="in">
                                      <p:cBhvr>
                                        <p:cTn dur="500" id="28"/>
                                        <p:tgtEl>
                                          <p:spTgt spid="17"/>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a094962eca1e" id="14" name="图片 13"/>
          <p:cNvPicPr>
            <a:picLocks noChangeAspect="1"/>
          </p:cNvPicPr>
          <p:nvPr/>
        </p:nvPicPr>
        <p:blipFill>
          <a:blip r:embed="rId3"/>
          <a:srcRect b="16991" r="53231"/>
          <a:stretch>
            <a:fillRect/>
          </a:stretch>
        </p:blipFill>
        <p:spPr>
          <a:xfrm>
            <a:off x="-80199" y="2727205"/>
            <a:ext cx="2335977" cy="4146036"/>
          </a:xfrm>
          <a:prstGeom prst="rect">
            <a:avLst/>
          </a:prstGeom>
        </p:spPr>
      </p:pic>
      <p:pic>
        <p:nvPicPr>
          <p:cNvPr descr="582ed5f479338" id="2" name="图片 1"/>
          <p:cNvPicPr>
            <a:picLocks noChangeAspect="1"/>
          </p:cNvPicPr>
          <p:nvPr/>
        </p:nvPicPr>
        <p:blipFill>
          <a:blip r:embed="rId4"/>
          <a:srcRect b="69075" r="40888"/>
          <a:stretch>
            <a:fillRect/>
          </a:stretch>
        </p:blipFill>
        <p:spPr>
          <a:xfrm>
            <a:off x="8086889" y="37628"/>
            <a:ext cx="2042104" cy="832774"/>
          </a:xfrm>
          <a:prstGeom prst="rect">
            <a:avLst/>
          </a:prstGeom>
        </p:spPr>
      </p:pic>
      <p:pic>
        <p:nvPicPr>
          <p:cNvPr descr="582ed5f479338" id="3" name="图片 2"/>
          <p:cNvPicPr>
            <a:picLocks noChangeAspect="1"/>
          </p:cNvPicPr>
          <p:nvPr/>
        </p:nvPicPr>
        <p:blipFill>
          <a:blip r:embed="rId4"/>
          <a:srcRect b="10098" l="2956" r="50592" t="74165"/>
          <a:stretch>
            <a:fillRect/>
          </a:stretch>
        </p:blipFill>
        <p:spPr>
          <a:xfrm>
            <a:off x="2196318" y="197176"/>
            <a:ext cx="2070158" cy="727200"/>
          </a:xfrm>
          <a:prstGeom prst="rect">
            <a:avLst/>
          </a:prstGeom>
        </p:spPr>
      </p:pic>
      <p:sp>
        <p:nvSpPr>
          <p:cNvPr id="4" name="文本框 3"/>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
        <p:nvSpPr>
          <p:cNvPr id="5" name="矩形 4"/>
          <p:cNvSpPr/>
          <p:nvPr/>
        </p:nvSpPr>
        <p:spPr>
          <a:xfrm>
            <a:off x="-146924" y="2005760"/>
            <a:ext cx="2407920" cy="5255678"/>
          </a:xfrm>
          <a:prstGeom prst="rect">
            <a:avLst/>
          </a:prstGeom>
          <a:no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509060101010101" pitchFamily="49" typeface="隶书"/>
              <a:ea charset="-122" panose="02010509060101010101" pitchFamily="49" typeface="隶书"/>
            </a:endParaRPr>
          </a:p>
        </p:txBody>
      </p:sp>
      <p:sp>
        <p:nvSpPr>
          <p:cNvPr id="13" name="文本框 12"/>
          <p:cNvSpPr txBox="1"/>
          <p:nvPr/>
        </p:nvSpPr>
        <p:spPr>
          <a:xfrm>
            <a:off x="-41191" y="1909293"/>
            <a:ext cx="1463040" cy="1890063"/>
          </a:xfrm>
          <a:prstGeom prst="rect">
            <a:avLst/>
          </a:prstGeom>
          <a:noFill/>
        </p:spPr>
        <p:txBody>
          <a:bodyPr rtlCol="0" vert="eaVert" wrap="square">
            <a:spAutoFit/>
          </a:bodyPr>
          <a:lstStyle/>
          <a:p>
            <a:pPr>
              <a:lnSpc>
                <a:spcPct val="150000"/>
              </a:lnSpc>
            </a:pPr>
            <a:r>
              <a:rPr altLang="en-US" lang="zh-CN" sz="1400">
                <a:latin charset="-122" panose="02010509060101010101" pitchFamily="49" typeface="隶书"/>
                <a:ea charset="-122" panose="02010509060101010101" pitchFamily="49" typeface="隶书"/>
              </a:rPr>
              <a:t>点击添加标题文字，要求添加的标题文字简洁明了且符合PPT的核心思想。点击添加标题</a:t>
            </a:r>
          </a:p>
        </p:txBody>
      </p:sp>
      <p:grpSp>
        <p:nvGrpSpPr>
          <p:cNvPr id="62" name="组合 61">
            <a:extLst>
              <a:ext uri="{FF2B5EF4-FFF2-40B4-BE49-F238E27FC236}">
                <a16:creationId xmlns:a16="http://schemas.microsoft.com/office/drawing/2014/main" id="{568C4B69-8550-41E0-930F-262C8808902E}"/>
              </a:ext>
            </a:extLst>
          </p:cNvPr>
          <p:cNvGrpSpPr/>
          <p:nvPr/>
        </p:nvGrpSpPr>
        <p:grpSpPr>
          <a:xfrm rot="2395105">
            <a:off x="5487642" y="1547940"/>
            <a:ext cx="3054261" cy="3470684"/>
            <a:chOff x="5533448" y="826221"/>
            <a:chExt cx="3752791" cy="4368686"/>
          </a:xfrm>
        </p:grpSpPr>
        <p:sp>
          <p:nvSpPr>
            <p:cNvPr id="63" name="任意多边形 11">
              <a:extLst>
                <a:ext uri="{FF2B5EF4-FFF2-40B4-BE49-F238E27FC236}">
                  <a16:creationId xmlns:a16="http://schemas.microsoft.com/office/drawing/2014/main" id="{67CD1514-BA5E-44D5-BBC9-404BE0B2275D}"/>
                </a:ext>
              </a:extLst>
            </p:cNvPr>
            <p:cNvSpPr/>
            <p:nvPr/>
          </p:nvSpPr>
          <p:spPr>
            <a:xfrm rot="926282">
              <a:off x="5533448" y="826221"/>
              <a:ext cx="1556286" cy="3761972"/>
            </a:xfrm>
            <a:custGeom>
              <a:gdLst>
                <a:gd fmla="*/ 1556216 w 1556286" name="connsiteX0"/>
                <a:gd fmla="*/ 3761972 h 3761972" name="connsiteY0"/>
                <a:gd fmla="*/ 1485433 w 1556286" name="connsiteX1"/>
                <a:gd fmla="*/ 3749131 h 3761972" name="connsiteY1"/>
                <a:gd fmla="*/ 69653 w 1556286" name="connsiteX2"/>
                <a:gd fmla="*/ 2391355 h 3761972" name="connsiteY2"/>
                <a:gd fmla="*/ 1407213 w 1556286" name="connsiteX3"/>
                <a:gd fmla="*/ 33179 h 3761972" name="connsiteY3"/>
                <a:gd fmla="*/ 1556286 w 1556286" name="connsiteX4"/>
                <a:gd fmla="*/ 0 h 3761972" name="connsiteY4"/>
                <a:gd fmla="*/ 1556286 w 1556286" name="connsiteX5"/>
                <a:gd fmla="*/ 0 h 3761972" name="connsiteY5"/>
                <a:gd fmla="*/ 563975 w 1556286" name="connsiteX6"/>
                <a:gd fmla="*/ 1972487 h 3761972"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2" w="1556286">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64" name="任意多边形 12">
              <a:extLst>
                <a:ext uri="{FF2B5EF4-FFF2-40B4-BE49-F238E27FC236}">
                  <a16:creationId xmlns:a16="http://schemas.microsoft.com/office/drawing/2014/main" id="{0FBAE326-A0E0-4053-A3B8-468827F6EE06}"/>
                </a:ext>
              </a:extLst>
            </p:cNvPr>
            <p:cNvSpPr/>
            <p:nvPr/>
          </p:nvSpPr>
          <p:spPr>
            <a:xfrm rot="926282">
              <a:off x="7729952" y="1432934"/>
              <a:ext cx="1556287" cy="3761973"/>
            </a:xfrm>
            <a:custGeom>
              <a:gdLst>
                <a:gd fmla="*/ 69 w 1556287" name="connsiteX0"/>
                <a:gd fmla="*/ 0 h 3761973" name="connsiteY0"/>
                <a:gd fmla="*/ 70854 w 1556287" name="connsiteX1"/>
                <a:gd fmla="*/ 12842 h 3761973" name="connsiteY1"/>
                <a:gd fmla="*/ 1486634 w 1556287" name="connsiteX2"/>
                <a:gd fmla="*/ 1370618 h 3761973" name="connsiteY2"/>
                <a:gd fmla="*/ 149074 w 1556287" name="connsiteX3"/>
                <a:gd fmla="*/ 3728794 h 3761973" name="connsiteY3"/>
                <a:gd fmla="*/ 0 w 1556287" name="connsiteX4"/>
                <a:gd fmla="*/ 3761973 h 3761973" name="connsiteY4"/>
                <a:gd fmla="*/ 0 w 1556287" name="connsiteX5"/>
                <a:gd fmla="*/ 3761973 h 3761973" name="connsiteY5"/>
                <a:gd fmla="*/ 1175190 w 1556287" name="connsiteX6"/>
                <a:gd fmla="*/ 1972366 h 376197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3" w="1556287">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grpSp>
      <p:sp>
        <p:nvSpPr>
          <p:cNvPr id="74" name="文本框 73">
            <a:extLst>
              <a:ext uri="{FF2B5EF4-FFF2-40B4-BE49-F238E27FC236}">
                <a16:creationId xmlns:a16="http://schemas.microsoft.com/office/drawing/2014/main" id="{2192EE10-38CB-4F13-86FF-219CC7BDBB54}"/>
              </a:ext>
            </a:extLst>
          </p:cNvPr>
          <p:cNvSpPr txBox="1"/>
          <p:nvPr/>
        </p:nvSpPr>
        <p:spPr>
          <a:xfrm>
            <a:off x="5992471" y="2061714"/>
            <a:ext cx="2044605" cy="335280"/>
          </a:xfrm>
          <a:prstGeom prst="rect">
            <a:avLst/>
          </a:prstGeom>
          <a:noFill/>
        </p:spPr>
        <p:txBody>
          <a:bodyPr rtlCol="0" wrap="square">
            <a:spAutoFit/>
          </a:bodyPr>
          <a:lstStyle/>
          <a:p>
            <a:pPr algn="ctr"/>
            <a:r>
              <a:rPr altLang="en-US" b="1" lang="zh-CN" sz="1600">
                <a:solidFill>
                  <a:schemeClr val="bg1"/>
                </a:solidFill>
                <a:latin charset="-122" panose="02010509060101010101" pitchFamily="49" typeface="隶书"/>
                <a:ea charset="-122" panose="02010509060101010101" pitchFamily="49" typeface="隶书"/>
              </a:rPr>
              <a:t>添加标题</a:t>
            </a:r>
          </a:p>
        </p:txBody>
      </p:sp>
      <p:sp>
        <p:nvSpPr>
          <p:cNvPr id="75" name="文本框 74">
            <a:extLst>
              <a:ext uri="{FF2B5EF4-FFF2-40B4-BE49-F238E27FC236}">
                <a16:creationId xmlns:a16="http://schemas.microsoft.com/office/drawing/2014/main" id="{B7513CB0-F2D8-4DDA-B122-F6C32B36B456}"/>
              </a:ext>
            </a:extLst>
          </p:cNvPr>
          <p:cNvSpPr txBox="1"/>
          <p:nvPr/>
        </p:nvSpPr>
        <p:spPr>
          <a:xfrm>
            <a:off x="6052705" y="2450323"/>
            <a:ext cx="2045551" cy="201168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点击添加标题文字，要求添加的标题文字简洁明了且符合PPT的核心思想。要求添加的标题文字简洁明了且符合PPT的核心思想。</a:t>
            </a:r>
          </a:p>
        </p:txBody>
      </p:sp>
      <p:sp>
        <p:nvSpPr>
          <p:cNvPr id="79" name="文本框 78">
            <a:extLst>
              <a:ext uri="{FF2B5EF4-FFF2-40B4-BE49-F238E27FC236}">
                <a16:creationId xmlns:a16="http://schemas.microsoft.com/office/drawing/2014/main" id="{CCAB399F-74DA-44A8-BB71-CA32B5B9766D}"/>
              </a:ext>
            </a:extLst>
          </p:cNvPr>
          <p:cNvSpPr txBox="1"/>
          <p:nvPr/>
        </p:nvSpPr>
        <p:spPr>
          <a:xfrm>
            <a:off x="9106690" y="3034232"/>
            <a:ext cx="2044605" cy="335280"/>
          </a:xfrm>
          <a:prstGeom prst="rect">
            <a:avLst/>
          </a:prstGeom>
          <a:noFill/>
        </p:spPr>
        <p:txBody>
          <a:bodyPr rtlCol="0" wrap="square">
            <a:spAutoFit/>
          </a:bodyPr>
          <a:lstStyle/>
          <a:p>
            <a:pPr algn="ctr"/>
            <a:r>
              <a:rPr altLang="en-US" b="1" lang="zh-CN" sz="1600">
                <a:solidFill>
                  <a:schemeClr val="bg1"/>
                </a:solidFill>
                <a:latin charset="-122" panose="02010509060101010101" pitchFamily="49" typeface="隶书"/>
                <a:ea charset="-122" panose="02010509060101010101" pitchFamily="49" typeface="隶书"/>
              </a:rPr>
              <a:t>添加标题</a:t>
            </a:r>
          </a:p>
        </p:txBody>
      </p:sp>
      <p:sp>
        <p:nvSpPr>
          <p:cNvPr id="80" name="文本框 79">
            <a:extLst>
              <a:ext uri="{FF2B5EF4-FFF2-40B4-BE49-F238E27FC236}">
                <a16:creationId xmlns:a16="http://schemas.microsoft.com/office/drawing/2014/main" id="{0F65143E-A3EB-45E7-B7BF-F4DB06B69CC1}"/>
              </a:ext>
            </a:extLst>
          </p:cNvPr>
          <p:cNvSpPr txBox="1"/>
          <p:nvPr/>
        </p:nvSpPr>
        <p:spPr>
          <a:xfrm>
            <a:off x="9166923" y="3422841"/>
            <a:ext cx="2045551" cy="201168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点击添加标题文字，要求添加的标题文字简洁明了且符合PPT的核心思想。要求添加的标题文字简洁明了且符合PPT的核心思想。</a:t>
            </a:r>
          </a:p>
        </p:txBody>
      </p:sp>
      <p:grpSp>
        <p:nvGrpSpPr>
          <p:cNvPr id="81" name="组合 80">
            <a:extLst>
              <a:ext uri="{FF2B5EF4-FFF2-40B4-BE49-F238E27FC236}">
                <a16:creationId xmlns:a16="http://schemas.microsoft.com/office/drawing/2014/main" id="{2709CDA4-8A25-4E23-A034-797BDA44F6DD}"/>
              </a:ext>
            </a:extLst>
          </p:cNvPr>
          <p:cNvGrpSpPr/>
          <p:nvPr/>
        </p:nvGrpSpPr>
        <p:grpSpPr>
          <a:xfrm rot="2395105">
            <a:off x="8669696" y="2512602"/>
            <a:ext cx="3054261" cy="3470684"/>
            <a:chOff x="5533448" y="826221"/>
            <a:chExt cx="3752791" cy="4368686"/>
          </a:xfrm>
        </p:grpSpPr>
        <p:sp>
          <p:nvSpPr>
            <p:cNvPr id="82" name="任意多边形 11">
              <a:extLst>
                <a:ext uri="{FF2B5EF4-FFF2-40B4-BE49-F238E27FC236}">
                  <a16:creationId xmlns:a16="http://schemas.microsoft.com/office/drawing/2014/main" id="{AD0A7575-66C5-45DF-90C0-F501E1686DB1}"/>
                </a:ext>
              </a:extLst>
            </p:cNvPr>
            <p:cNvSpPr/>
            <p:nvPr/>
          </p:nvSpPr>
          <p:spPr>
            <a:xfrm rot="926282">
              <a:off x="5533448" y="826221"/>
              <a:ext cx="1556286" cy="3761972"/>
            </a:xfrm>
            <a:custGeom>
              <a:gdLst>
                <a:gd fmla="*/ 1556216 w 1556286" name="connsiteX0"/>
                <a:gd fmla="*/ 3761972 h 3761972" name="connsiteY0"/>
                <a:gd fmla="*/ 1485433 w 1556286" name="connsiteX1"/>
                <a:gd fmla="*/ 3749131 h 3761972" name="connsiteY1"/>
                <a:gd fmla="*/ 69653 w 1556286" name="connsiteX2"/>
                <a:gd fmla="*/ 2391355 h 3761972" name="connsiteY2"/>
                <a:gd fmla="*/ 1407213 w 1556286" name="connsiteX3"/>
                <a:gd fmla="*/ 33179 h 3761972" name="connsiteY3"/>
                <a:gd fmla="*/ 1556286 w 1556286" name="connsiteX4"/>
                <a:gd fmla="*/ 0 h 3761972" name="connsiteY4"/>
                <a:gd fmla="*/ 1556286 w 1556286" name="connsiteX5"/>
                <a:gd fmla="*/ 0 h 3761972" name="connsiteY5"/>
                <a:gd fmla="*/ 563975 w 1556286" name="connsiteX6"/>
                <a:gd fmla="*/ 1972487 h 3761972"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2" w="1556286">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83" name="任意多边形 12">
              <a:extLst>
                <a:ext uri="{FF2B5EF4-FFF2-40B4-BE49-F238E27FC236}">
                  <a16:creationId xmlns:a16="http://schemas.microsoft.com/office/drawing/2014/main" id="{DFB1BF6D-CE72-4055-BB13-19FED726A482}"/>
                </a:ext>
              </a:extLst>
            </p:cNvPr>
            <p:cNvSpPr/>
            <p:nvPr/>
          </p:nvSpPr>
          <p:spPr>
            <a:xfrm rot="926282">
              <a:off x="7729952" y="1432934"/>
              <a:ext cx="1556287" cy="3761973"/>
            </a:xfrm>
            <a:custGeom>
              <a:gdLst>
                <a:gd fmla="*/ 69 w 1556287" name="connsiteX0"/>
                <a:gd fmla="*/ 0 h 3761973" name="connsiteY0"/>
                <a:gd fmla="*/ 70854 w 1556287" name="connsiteX1"/>
                <a:gd fmla="*/ 12842 h 3761973" name="connsiteY1"/>
                <a:gd fmla="*/ 1486634 w 1556287" name="connsiteX2"/>
                <a:gd fmla="*/ 1370618 h 3761973" name="connsiteY2"/>
                <a:gd fmla="*/ 149074 w 1556287" name="connsiteX3"/>
                <a:gd fmla="*/ 3728794 h 3761973" name="connsiteY3"/>
                <a:gd fmla="*/ 0 w 1556287" name="connsiteX4"/>
                <a:gd fmla="*/ 3761973 h 3761973" name="connsiteY4"/>
                <a:gd fmla="*/ 0 w 1556287" name="connsiteX5"/>
                <a:gd fmla="*/ 3761973 h 3761973" name="connsiteY5"/>
                <a:gd fmla="*/ 1175190 w 1556287" name="connsiteX6"/>
                <a:gd fmla="*/ 1972366 h 376197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3" w="1556287">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grpSp>
      <p:sp>
        <p:nvSpPr>
          <p:cNvPr id="84" name="文本框 83">
            <a:extLst>
              <a:ext uri="{FF2B5EF4-FFF2-40B4-BE49-F238E27FC236}">
                <a16:creationId xmlns:a16="http://schemas.microsoft.com/office/drawing/2014/main" id="{9DFF1628-6729-43EE-B319-493257594072}"/>
              </a:ext>
            </a:extLst>
          </p:cNvPr>
          <p:cNvSpPr txBox="1"/>
          <p:nvPr/>
        </p:nvSpPr>
        <p:spPr>
          <a:xfrm>
            <a:off x="3113520" y="2809274"/>
            <a:ext cx="2044605" cy="335280"/>
          </a:xfrm>
          <a:prstGeom prst="rect">
            <a:avLst/>
          </a:prstGeom>
          <a:noFill/>
        </p:spPr>
        <p:txBody>
          <a:bodyPr rtlCol="0" wrap="square">
            <a:spAutoFit/>
          </a:bodyPr>
          <a:lstStyle/>
          <a:p>
            <a:pPr algn="ctr"/>
            <a:r>
              <a:rPr altLang="en-US" b="1" lang="zh-CN" sz="1600">
                <a:solidFill>
                  <a:schemeClr val="bg1"/>
                </a:solidFill>
                <a:latin charset="-122" panose="02010509060101010101" pitchFamily="49" typeface="隶书"/>
                <a:ea charset="-122" panose="02010509060101010101" pitchFamily="49" typeface="隶书"/>
              </a:rPr>
              <a:t>添加标题</a:t>
            </a:r>
          </a:p>
        </p:txBody>
      </p:sp>
      <p:sp>
        <p:nvSpPr>
          <p:cNvPr id="85" name="文本框 84">
            <a:extLst>
              <a:ext uri="{FF2B5EF4-FFF2-40B4-BE49-F238E27FC236}">
                <a16:creationId xmlns:a16="http://schemas.microsoft.com/office/drawing/2014/main" id="{A0E2E9B7-770B-4EC0-8307-1872DE494633}"/>
              </a:ext>
            </a:extLst>
          </p:cNvPr>
          <p:cNvSpPr txBox="1"/>
          <p:nvPr/>
        </p:nvSpPr>
        <p:spPr>
          <a:xfrm>
            <a:off x="3173754" y="3197883"/>
            <a:ext cx="2045551" cy="201168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点击添加标题文字，要求添加的标题文字简洁明了且符合PPT的核心思想。要求添加的标题文字简洁明了且符合PPT的核心思想。</a:t>
            </a:r>
          </a:p>
        </p:txBody>
      </p:sp>
      <p:grpSp>
        <p:nvGrpSpPr>
          <p:cNvPr id="86" name="组合 85">
            <a:extLst>
              <a:ext uri="{FF2B5EF4-FFF2-40B4-BE49-F238E27FC236}">
                <a16:creationId xmlns:a16="http://schemas.microsoft.com/office/drawing/2014/main" id="{8FF6C2DC-AA4B-4316-B620-A14972FB05A8}"/>
              </a:ext>
            </a:extLst>
          </p:cNvPr>
          <p:cNvGrpSpPr/>
          <p:nvPr/>
        </p:nvGrpSpPr>
        <p:grpSpPr>
          <a:xfrm rot="2395105">
            <a:off x="2330535" y="2399330"/>
            <a:ext cx="3054261" cy="3470684"/>
            <a:chOff x="5533448" y="826221"/>
            <a:chExt cx="3752791" cy="4368686"/>
          </a:xfrm>
        </p:grpSpPr>
        <p:sp>
          <p:nvSpPr>
            <p:cNvPr id="87" name="任意多边形 11">
              <a:extLst>
                <a:ext uri="{FF2B5EF4-FFF2-40B4-BE49-F238E27FC236}">
                  <a16:creationId xmlns:a16="http://schemas.microsoft.com/office/drawing/2014/main" id="{0805398E-BEB2-42BC-BB6E-2F6D173D435F}"/>
                </a:ext>
              </a:extLst>
            </p:cNvPr>
            <p:cNvSpPr/>
            <p:nvPr/>
          </p:nvSpPr>
          <p:spPr>
            <a:xfrm rot="926282">
              <a:off x="5533448" y="826221"/>
              <a:ext cx="1556286" cy="3761972"/>
            </a:xfrm>
            <a:custGeom>
              <a:gdLst>
                <a:gd fmla="*/ 1556216 w 1556286" name="connsiteX0"/>
                <a:gd fmla="*/ 3761972 h 3761972" name="connsiteY0"/>
                <a:gd fmla="*/ 1485433 w 1556286" name="connsiteX1"/>
                <a:gd fmla="*/ 3749131 h 3761972" name="connsiteY1"/>
                <a:gd fmla="*/ 69653 w 1556286" name="connsiteX2"/>
                <a:gd fmla="*/ 2391355 h 3761972" name="connsiteY2"/>
                <a:gd fmla="*/ 1407213 w 1556286" name="connsiteX3"/>
                <a:gd fmla="*/ 33179 h 3761972" name="connsiteY3"/>
                <a:gd fmla="*/ 1556286 w 1556286" name="connsiteX4"/>
                <a:gd fmla="*/ 0 h 3761972" name="connsiteY4"/>
                <a:gd fmla="*/ 1556286 w 1556286" name="connsiteX5"/>
                <a:gd fmla="*/ 0 h 3761972" name="connsiteY5"/>
                <a:gd fmla="*/ 563975 w 1556286" name="connsiteX6"/>
                <a:gd fmla="*/ 1972487 h 3761972"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2" w="1556286">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88" name="任意多边形 12">
              <a:extLst>
                <a:ext uri="{FF2B5EF4-FFF2-40B4-BE49-F238E27FC236}">
                  <a16:creationId xmlns:a16="http://schemas.microsoft.com/office/drawing/2014/main" id="{C99D5B1D-E354-4CE5-B7D3-327B14FA5CD4}"/>
                </a:ext>
              </a:extLst>
            </p:cNvPr>
            <p:cNvSpPr/>
            <p:nvPr/>
          </p:nvSpPr>
          <p:spPr>
            <a:xfrm rot="926282">
              <a:off x="7729952" y="1432934"/>
              <a:ext cx="1556287" cy="3761973"/>
            </a:xfrm>
            <a:custGeom>
              <a:gdLst>
                <a:gd fmla="*/ 69 w 1556287" name="connsiteX0"/>
                <a:gd fmla="*/ 0 h 3761973" name="connsiteY0"/>
                <a:gd fmla="*/ 70854 w 1556287" name="connsiteX1"/>
                <a:gd fmla="*/ 12842 h 3761973" name="connsiteY1"/>
                <a:gd fmla="*/ 1486634 w 1556287" name="connsiteX2"/>
                <a:gd fmla="*/ 1370618 h 3761973" name="connsiteY2"/>
                <a:gd fmla="*/ 149074 w 1556287" name="connsiteX3"/>
                <a:gd fmla="*/ 3728794 h 3761973" name="connsiteY3"/>
                <a:gd fmla="*/ 0 w 1556287" name="connsiteX4"/>
                <a:gd fmla="*/ 3761973 h 3761973" name="connsiteY4"/>
                <a:gd fmla="*/ 0 w 1556287" name="connsiteX5"/>
                <a:gd fmla="*/ 3761973 h 3761973" name="connsiteY5"/>
                <a:gd fmla="*/ 1175190 w 1556287" name="connsiteX6"/>
                <a:gd fmla="*/ 1972366 h 376197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3" w="1556287">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grpSp>
    </p:spTree>
    <p:extLst>
      <p:ext uri="{BB962C8B-B14F-4D97-AF65-F5344CB8AC3E}">
        <p14:creationId val="37437209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14"/>
                                        </p:tgtEl>
                                        <p:attrNameLst>
                                          <p:attrName>style.visibility</p:attrName>
                                        </p:attrNameLst>
                                      </p:cBhvr>
                                      <p:to>
                                        <p:strVal val="visible"/>
                                      </p:to>
                                    </p:set>
                                    <p:animEffect filter="wheel(1)" transition="in">
                                      <p:cBhvr>
                                        <p:cTn dur="2000" id="7"/>
                                        <p:tgtEl>
                                          <p:spTgt spid="14"/>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13"/>
                                        </p:tgtEl>
                                        <p:attrNameLst>
                                          <p:attrName>style.visibility</p:attrName>
                                        </p:attrNameLst>
                                      </p:cBhvr>
                                      <p:to>
                                        <p:strVal val="visible"/>
                                      </p:to>
                                    </p:set>
                                    <p:animEffect filter="fade" transition="in">
                                      <p:cBhvr>
                                        <p:cTn dur="1000" id="10"/>
                                        <p:tgtEl>
                                          <p:spTgt spid="13"/>
                                        </p:tgtEl>
                                      </p:cBhvr>
                                    </p:animEffect>
                                    <p:anim calcmode="lin" valueType="num">
                                      <p:cBhvr>
                                        <p:cTn dur="1000" fill="hold" id="11"/>
                                        <p:tgtEl>
                                          <p:spTgt spid="13"/>
                                        </p:tgtEl>
                                        <p:attrNameLst>
                                          <p:attrName>ppt_x</p:attrName>
                                        </p:attrNameLst>
                                      </p:cBhvr>
                                      <p:tavLst>
                                        <p:tav tm="0">
                                          <p:val>
                                            <p:strVal val="#ppt_x"/>
                                          </p:val>
                                        </p:tav>
                                        <p:tav tm="100000">
                                          <p:val>
                                            <p:strVal val="#ppt_x"/>
                                          </p:val>
                                        </p:tav>
                                      </p:tavLst>
                                    </p:anim>
                                    <p:anim calcmode="lin" valueType="num">
                                      <p:cBhvr>
                                        <p:cTn dur="1000" fill="hold" id="12"/>
                                        <p:tgtEl>
                                          <p:spTgt spid="13"/>
                                        </p:tgtEl>
                                        <p:attrNameLst>
                                          <p:attrName>ppt_y</p:attrName>
                                        </p:attrNameLst>
                                      </p:cBhvr>
                                      <p:tavLst>
                                        <p:tav tm="0">
                                          <p:val>
                                            <p:strVal val="#ppt_y+.1"/>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ppt_x"/>
                                          </p:val>
                                        </p:tav>
                                        <p:tav tm="100000">
                                          <p:val>
                                            <p:strVal val="#ppt_x"/>
                                          </p:val>
                                        </p:tav>
                                      </p:tavLst>
                                    </p:anim>
                                    <p:anim calcmode="lin" valueType="num">
                                      <p:cBhvr additive="base">
                                        <p:cTn dur="500" fill="hold" id="16"/>
                                        <p:tgtEl>
                                          <p:spTgt spid="5"/>
                                        </p:tgtEl>
                                        <p:attrNameLst>
                                          <p:attrName>ppt_y</p:attrName>
                                        </p:attrNameLst>
                                      </p:cBhvr>
                                      <p:tavLst>
                                        <p:tav tm="0">
                                          <p:val>
                                            <p:strVal val="1+#ppt_h/2"/>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74"/>
                                        </p:tgtEl>
                                        <p:attrNameLst>
                                          <p:attrName>style.visibility</p:attrName>
                                        </p:attrNameLst>
                                      </p:cBhvr>
                                      <p:to>
                                        <p:strVal val="visible"/>
                                      </p:to>
                                    </p:set>
                                    <p:animEffect filter="fade" transition="in">
                                      <p:cBhvr>
                                        <p:cTn dur="1000" id="19"/>
                                        <p:tgtEl>
                                          <p:spTgt spid="74"/>
                                        </p:tgtEl>
                                      </p:cBhvr>
                                    </p:animEffect>
                                    <p:anim calcmode="lin" valueType="num">
                                      <p:cBhvr>
                                        <p:cTn dur="1000" fill="hold" id="20"/>
                                        <p:tgtEl>
                                          <p:spTgt spid="74"/>
                                        </p:tgtEl>
                                        <p:attrNameLst>
                                          <p:attrName>ppt_x</p:attrName>
                                        </p:attrNameLst>
                                      </p:cBhvr>
                                      <p:tavLst>
                                        <p:tav tm="0">
                                          <p:val>
                                            <p:strVal val="#ppt_x"/>
                                          </p:val>
                                        </p:tav>
                                        <p:tav tm="100000">
                                          <p:val>
                                            <p:strVal val="#ppt_x"/>
                                          </p:val>
                                        </p:tav>
                                      </p:tavLst>
                                    </p:anim>
                                    <p:anim calcmode="lin" valueType="num">
                                      <p:cBhvr>
                                        <p:cTn dur="1000" fill="hold" id="21"/>
                                        <p:tgtEl>
                                          <p:spTgt spid="7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75"/>
                                        </p:tgtEl>
                                        <p:attrNameLst>
                                          <p:attrName>style.visibility</p:attrName>
                                        </p:attrNameLst>
                                      </p:cBhvr>
                                      <p:to>
                                        <p:strVal val="visible"/>
                                      </p:to>
                                    </p:set>
                                    <p:animEffect filter="fade" transition="in">
                                      <p:cBhvr>
                                        <p:cTn dur="1000" id="24"/>
                                        <p:tgtEl>
                                          <p:spTgt spid="75"/>
                                        </p:tgtEl>
                                      </p:cBhvr>
                                    </p:animEffect>
                                    <p:anim calcmode="lin" valueType="num">
                                      <p:cBhvr>
                                        <p:cTn dur="1000" fill="hold" id="25"/>
                                        <p:tgtEl>
                                          <p:spTgt spid="75"/>
                                        </p:tgtEl>
                                        <p:attrNameLst>
                                          <p:attrName>ppt_x</p:attrName>
                                        </p:attrNameLst>
                                      </p:cBhvr>
                                      <p:tavLst>
                                        <p:tav tm="0">
                                          <p:val>
                                            <p:strVal val="#ppt_x"/>
                                          </p:val>
                                        </p:tav>
                                        <p:tav tm="100000">
                                          <p:val>
                                            <p:strVal val="#ppt_x"/>
                                          </p:val>
                                        </p:tav>
                                      </p:tavLst>
                                    </p:anim>
                                    <p:anim calcmode="lin" valueType="num">
                                      <p:cBhvr>
                                        <p:cTn dur="1000" fill="hold" id="26"/>
                                        <p:tgtEl>
                                          <p:spTgt spid="75"/>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79"/>
                                        </p:tgtEl>
                                        <p:attrNameLst>
                                          <p:attrName>style.visibility</p:attrName>
                                        </p:attrNameLst>
                                      </p:cBhvr>
                                      <p:to>
                                        <p:strVal val="visible"/>
                                      </p:to>
                                    </p:set>
                                    <p:animEffect filter="fade" transition="in">
                                      <p:cBhvr>
                                        <p:cTn dur="1000" id="29"/>
                                        <p:tgtEl>
                                          <p:spTgt spid="79"/>
                                        </p:tgtEl>
                                      </p:cBhvr>
                                    </p:animEffect>
                                    <p:anim calcmode="lin" valueType="num">
                                      <p:cBhvr>
                                        <p:cTn dur="1000" fill="hold" id="30"/>
                                        <p:tgtEl>
                                          <p:spTgt spid="79"/>
                                        </p:tgtEl>
                                        <p:attrNameLst>
                                          <p:attrName>ppt_x</p:attrName>
                                        </p:attrNameLst>
                                      </p:cBhvr>
                                      <p:tavLst>
                                        <p:tav tm="0">
                                          <p:val>
                                            <p:strVal val="#ppt_x"/>
                                          </p:val>
                                        </p:tav>
                                        <p:tav tm="100000">
                                          <p:val>
                                            <p:strVal val="#ppt_x"/>
                                          </p:val>
                                        </p:tav>
                                      </p:tavLst>
                                    </p:anim>
                                    <p:anim calcmode="lin" valueType="num">
                                      <p:cBhvr>
                                        <p:cTn dur="1000" fill="hold" id="31"/>
                                        <p:tgtEl>
                                          <p:spTgt spid="79"/>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80"/>
                                        </p:tgtEl>
                                        <p:attrNameLst>
                                          <p:attrName>style.visibility</p:attrName>
                                        </p:attrNameLst>
                                      </p:cBhvr>
                                      <p:to>
                                        <p:strVal val="visible"/>
                                      </p:to>
                                    </p:set>
                                    <p:animEffect filter="fade" transition="in">
                                      <p:cBhvr>
                                        <p:cTn dur="1000" id="34"/>
                                        <p:tgtEl>
                                          <p:spTgt spid="80"/>
                                        </p:tgtEl>
                                      </p:cBhvr>
                                    </p:animEffect>
                                    <p:anim calcmode="lin" valueType="num">
                                      <p:cBhvr>
                                        <p:cTn dur="1000" fill="hold" id="35"/>
                                        <p:tgtEl>
                                          <p:spTgt spid="80"/>
                                        </p:tgtEl>
                                        <p:attrNameLst>
                                          <p:attrName>ppt_x</p:attrName>
                                        </p:attrNameLst>
                                      </p:cBhvr>
                                      <p:tavLst>
                                        <p:tav tm="0">
                                          <p:val>
                                            <p:strVal val="#ppt_x"/>
                                          </p:val>
                                        </p:tav>
                                        <p:tav tm="100000">
                                          <p:val>
                                            <p:strVal val="#ppt_x"/>
                                          </p:val>
                                        </p:tav>
                                      </p:tavLst>
                                    </p:anim>
                                    <p:anim calcmode="lin" valueType="num">
                                      <p:cBhvr>
                                        <p:cTn dur="1000" fill="hold" id="36"/>
                                        <p:tgtEl>
                                          <p:spTgt spid="80"/>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84"/>
                                        </p:tgtEl>
                                        <p:attrNameLst>
                                          <p:attrName>style.visibility</p:attrName>
                                        </p:attrNameLst>
                                      </p:cBhvr>
                                      <p:to>
                                        <p:strVal val="visible"/>
                                      </p:to>
                                    </p:set>
                                    <p:animEffect filter="fade" transition="in">
                                      <p:cBhvr>
                                        <p:cTn dur="1000" id="39"/>
                                        <p:tgtEl>
                                          <p:spTgt spid="84"/>
                                        </p:tgtEl>
                                      </p:cBhvr>
                                    </p:animEffect>
                                    <p:anim calcmode="lin" valueType="num">
                                      <p:cBhvr>
                                        <p:cTn dur="1000" fill="hold" id="40"/>
                                        <p:tgtEl>
                                          <p:spTgt spid="84"/>
                                        </p:tgtEl>
                                        <p:attrNameLst>
                                          <p:attrName>ppt_x</p:attrName>
                                        </p:attrNameLst>
                                      </p:cBhvr>
                                      <p:tavLst>
                                        <p:tav tm="0">
                                          <p:val>
                                            <p:strVal val="#ppt_x"/>
                                          </p:val>
                                        </p:tav>
                                        <p:tav tm="100000">
                                          <p:val>
                                            <p:strVal val="#ppt_x"/>
                                          </p:val>
                                        </p:tav>
                                      </p:tavLst>
                                    </p:anim>
                                    <p:anim calcmode="lin" valueType="num">
                                      <p:cBhvr>
                                        <p:cTn dur="1000" fill="hold" id="41"/>
                                        <p:tgtEl>
                                          <p:spTgt spid="84"/>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85"/>
                                        </p:tgtEl>
                                        <p:attrNameLst>
                                          <p:attrName>style.visibility</p:attrName>
                                        </p:attrNameLst>
                                      </p:cBhvr>
                                      <p:to>
                                        <p:strVal val="visible"/>
                                      </p:to>
                                    </p:set>
                                    <p:animEffect filter="fade" transition="in">
                                      <p:cBhvr>
                                        <p:cTn dur="1000" id="44"/>
                                        <p:tgtEl>
                                          <p:spTgt spid="85"/>
                                        </p:tgtEl>
                                      </p:cBhvr>
                                    </p:animEffect>
                                    <p:anim calcmode="lin" valueType="num">
                                      <p:cBhvr>
                                        <p:cTn dur="1000" fill="hold" id="45"/>
                                        <p:tgtEl>
                                          <p:spTgt spid="85"/>
                                        </p:tgtEl>
                                        <p:attrNameLst>
                                          <p:attrName>ppt_x</p:attrName>
                                        </p:attrNameLst>
                                      </p:cBhvr>
                                      <p:tavLst>
                                        <p:tav tm="0">
                                          <p:val>
                                            <p:strVal val="#ppt_x"/>
                                          </p:val>
                                        </p:tav>
                                        <p:tav tm="100000">
                                          <p:val>
                                            <p:strVal val="#ppt_x"/>
                                          </p:val>
                                        </p:tav>
                                      </p:tavLst>
                                    </p:anim>
                                    <p:anim calcmode="lin" valueType="num">
                                      <p:cBhvr>
                                        <p:cTn dur="1000" fill="hold" id="46"/>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3"/>
      <p:bldP grpId="0" spid="74"/>
      <p:bldP grpId="0" spid="75"/>
      <p:bldP grpId="0" spid="79"/>
      <p:bldP grpId="0" spid="80"/>
      <p:bldP grpId="0" spid="84"/>
      <p:bldP grpId="0" spid="8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82ed5f479338" id="2" name="图片 1"/>
          <p:cNvPicPr>
            <a:picLocks noChangeAspect="1"/>
          </p:cNvPicPr>
          <p:nvPr/>
        </p:nvPicPr>
        <p:blipFill>
          <a:blip r:embed="rId3"/>
          <a:srcRect b="69075" r="40888"/>
          <a:stretch>
            <a:fillRect/>
          </a:stretch>
        </p:blipFill>
        <p:spPr>
          <a:xfrm>
            <a:off x="8086889" y="37628"/>
            <a:ext cx="2042104" cy="832774"/>
          </a:xfrm>
          <a:prstGeom prst="rect">
            <a:avLst/>
          </a:prstGeom>
        </p:spPr>
      </p:pic>
      <p:pic>
        <p:nvPicPr>
          <p:cNvPr descr="582ed5f479338" id="3" name="图片 2"/>
          <p:cNvPicPr>
            <a:picLocks noChangeAspect="1"/>
          </p:cNvPicPr>
          <p:nvPr/>
        </p:nvPicPr>
        <p:blipFill>
          <a:blip r:embed="rId3"/>
          <a:srcRect b="10098" l="2956" r="50592" t="74165"/>
          <a:stretch>
            <a:fillRect/>
          </a:stretch>
        </p:blipFill>
        <p:spPr>
          <a:xfrm>
            <a:off x="2196318" y="197176"/>
            <a:ext cx="2070158" cy="727200"/>
          </a:xfrm>
          <a:prstGeom prst="rect">
            <a:avLst/>
          </a:prstGeom>
        </p:spPr>
      </p:pic>
      <p:sp>
        <p:nvSpPr>
          <p:cNvPr id="4" name="文本框 3"/>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
        <p:nvSpPr>
          <p:cNvPr id="6" name="矩形 5"/>
          <p:cNvSpPr/>
          <p:nvPr/>
        </p:nvSpPr>
        <p:spPr>
          <a:xfrm>
            <a:off x="1539239" y="2499360"/>
            <a:ext cx="2468880" cy="4358640"/>
          </a:xfrm>
          <a:prstGeom prst="rect">
            <a:avLst/>
          </a:prstGeom>
          <a:no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7" name="矩形 6"/>
          <p:cNvSpPr/>
          <p:nvPr/>
        </p:nvSpPr>
        <p:spPr>
          <a:xfrm>
            <a:off x="8823959" y="2499360"/>
            <a:ext cx="2468880" cy="4358640"/>
          </a:xfrm>
          <a:prstGeom prst="rect">
            <a:avLst/>
          </a:prstGeom>
          <a:no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8" name="矩形 7"/>
          <p:cNvSpPr/>
          <p:nvPr/>
        </p:nvSpPr>
        <p:spPr>
          <a:xfrm>
            <a:off x="5080078" y="2213108"/>
            <a:ext cx="2468880" cy="4358640"/>
          </a:xfrm>
          <a:prstGeom prst="rect">
            <a:avLst/>
          </a:prstGeom>
          <a:no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10" name="文本框 9"/>
          <p:cNvSpPr txBox="1"/>
          <p:nvPr/>
        </p:nvSpPr>
        <p:spPr>
          <a:xfrm>
            <a:off x="1751376" y="3621680"/>
            <a:ext cx="2044605" cy="335280"/>
          </a:xfrm>
          <a:prstGeom prst="rect">
            <a:avLst/>
          </a:prstGeom>
          <a:noFill/>
        </p:spPr>
        <p:txBody>
          <a:bodyPr rtlCol="0" wrap="square">
            <a:spAutoFit/>
          </a:bodyPr>
          <a:lstStyle/>
          <a:p>
            <a:pPr algn="ctr"/>
            <a:r>
              <a:rPr altLang="en-US" b="1" lang="zh-CN" sz="1600">
                <a:solidFill>
                  <a:schemeClr val="bg1"/>
                </a:solidFill>
                <a:latin charset="-122" panose="02010509060101010101" pitchFamily="49" typeface="隶书"/>
                <a:ea charset="-122" panose="02010509060101010101" pitchFamily="49" typeface="隶书"/>
              </a:rPr>
              <a:t>添加标题</a:t>
            </a:r>
          </a:p>
        </p:txBody>
      </p:sp>
      <p:sp>
        <p:nvSpPr>
          <p:cNvPr id="11" name="文本框 10"/>
          <p:cNvSpPr txBox="1"/>
          <p:nvPr/>
        </p:nvSpPr>
        <p:spPr>
          <a:xfrm>
            <a:off x="1785423" y="4109157"/>
            <a:ext cx="2045551" cy="201168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点击添加标题文字，要求添加的标题文字简洁明了且符合PPT的核心思想。要求添加的标题文字简洁明了且符合PPT的核心思想。</a:t>
            </a:r>
          </a:p>
        </p:txBody>
      </p:sp>
      <p:sp>
        <p:nvSpPr>
          <p:cNvPr id="12" name="文本框 11"/>
          <p:cNvSpPr txBox="1"/>
          <p:nvPr/>
        </p:nvSpPr>
        <p:spPr>
          <a:xfrm>
            <a:off x="5318004" y="2364158"/>
            <a:ext cx="2044605" cy="335280"/>
          </a:xfrm>
          <a:prstGeom prst="rect">
            <a:avLst/>
          </a:prstGeom>
          <a:noFill/>
        </p:spPr>
        <p:txBody>
          <a:bodyPr rtlCol="0" wrap="square">
            <a:spAutoFit/>
          </a:bodyPr>
          <a:lstStyle/>
          <a:p>
            <a:pPr algn="ctr"/>
            <a:r>
              <a:rPr altLang="en-US" b="1" lang="zh-CN" sz="1600">
                <a:solidFill>
                  <a:schemeClr val="bg1"/>
                </a:solidFill>
                <a:latin charset="-122" panose="02010509060101010101" pitchFamily="49" typeface="隶书"/>
                <a:ea charset="-122" panose="02010509060101010101" pitchFamily="49" typeface="隶书"/>
              </a:rPr>
              <a:t>添加标题</a:t>
            </a:r>
          </a:p>
        </p:txBody>
      </p:sp>
      <p:sp>
        <p:nvSpPr>
          <p:cNvPr id="13" name="文本框 12"/>
          <p:cNvSpPr txBox="1"/>
          <p:nvPr/>
        </p:nvSpPr>
        <p:spPr>
          <a:xfrm>
            <a:off x="5352051" y="2851635"/>
            <a:ext cx="2045551" cy="201168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点击添加标题文字，要求添加的标题文字简洁明了且符合PPT的核心思想。要求添加的标题文字简洁明了且符合PPT的核心思想。</a:t>
            </a:r>
          </a:p>
        </p:txBody>
      </p:sp>
      <p:pic>
        <p:nvPicPr>
          <p:cNvPr descr="5a118daf52db5" id="17" name="图片 16"/>
          <p:cNvPicPr>
            <a:picLocks noChangeAspect="1"/>
          </p:cNvPicPr>
          <p:nvPr/>
        </p:nvPicPr>
        <p:blipFill>
          <a:blip r:embed="rId4"/>
          <a:srcRect b="931" l="769" r="55495" t="36482"/>
          <a:stretch>
            <a:fillRect/>
          </a:stretch>
        </p:blipFill>
        <p:spPr>
          <a:xfrm>
            <a:off x="5590502" y="4842442"/>
            <a:ext cx="1448031" cy="2072210"/>
          </a:xfrm>
          <a:prstGeom prst="rect">
            <a:avLst/>
          </a:prstGeom>
        </p:spPr>
      </p:pic>
      <p:pic>
        <p:nvPicPr>
          <p:cNvPr id="18" name="图片 17"/>
          <p:cNvPicPr>
            <a:picLocks noChangeAspect="1"/>
          </p:cNvPicPr>
          <p:nvPr/>
        </p:nvPicPr>
        <p:blipFill>
          <a:blip r:embed="rId5">
            <a:extLst>
              <a:ext uri="{28A0092B-C50C-407E-A947-70E740481C1C}">
                <a14:useLocalDpi val="0"/>
              </a:ext>
            </a:extLst>
          </a:blip>
          <a:stretch>
            <a:fillRect/>
          </a:stretch>
        </p:blipFill>
        <p:spPr>
          <a:xfrm rot="16200000">
            <a:off x="2476740" y="1131246"/>
            <a:ext cx="1672183" cy="2462533"/>
          </a:xfrm>
          <a:prstGeom prst="rect">
            <a:avLst/>
          </a:prstGeom>
        </p:spPr>
      </p:pic>
      <p:pic>
        <p:nvPicPr>
          <p:cNvPr id="19" name="图片 18"/>
          <p:cNvPicPr>
            <a:picLocks noChangeAspect="1"/>
          </p:cNvPicPr>
          <p:nvPr/>
        </p:nvPicPr>
        <p:blipFill>
          <a:blip r:embed="rId6">
            <a:extLst>
              <a:ext uri="{28A0092B-C50C-407E-A947-70E740481C1C}">
                <a14:useLocalDpi val="0"/>
              </a:ext>
            </a:extLst>
          </a:blip>
          <a:stretch>
            <a:fillRect/>
          </a:stretch>
        </p:blipFill>
        <p:spPr>
          <a:xfrm>
            <a:off x="10245077" y="3402699"/>
            <a:ext cx="2095524" cy="3444240"/>
          </a:xfrm>
          <a:prstGeom prst="rect">
            <a:avLst/>
          </a:prstGeom>
        </p:spPr>
      </p:pic>
      <p:sp>
        <p:nvSpPr>
          <p:cNvPr id="14" name="文本框 13"/>
          <p:cNvSpPr txBox="1"/>
          <p:nvPr/>
        </p:nvSpPr>
        <p:spPr>
          <a:xfrm>
            <a:off x="9012706" y="2804119"/>
            <a:ext cx="2044605" cy="335280"/>
          </a:xfrm>
          <a:prstGeom prst="rect">
            <a:avLst/>
          </a:prstGeom>
          <a:noFill/>
        </p:spPr>
        <p:txBody>
          <a:bodyPr rtlCol="0" wrap="square">
            <a:spAutoFit/>
          </a:bodyPr>
          <a:lstStyle/>
          <a:p>
            <a:pPr algn="ctr"/>
            <a:r>
              <a:rPr altLang="en-US" b="1" lang="zh-CN" sz="1600">
                <a:solidFill>
                  <a:schemeClr val="bg1"/>
                </a:solidFill>
                <a:latin charset="-122" panose="02010509060101010101" pitchFamily="49" typeface="隶书"/>
                <a:ea charset="-122" panose="02010509060101010101" pitchFamily="49" typeface="隶书"/>
              </a:rPr>
              <a:t>添加标题</a:t>
            </a:r>
          </a:p>
        </p:txBody>
      </p:sp>
      <p:sp>
        <p:nvSpPr>
          <p:cNvPr id="15" name="文本框 14"/>
          <p:cNvSpPr txBox="1"/>
          <p:nvPr/>
        </p:nvSpPr>
        <p:spPr>
          <a:xfrm>
            <a:off x="9046752" y="3291596"/>
            <a:ext cx="2045551" cy="201168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点击添加标题文字，要求添加的标题文字简洁明了且符合PPT的核心思想。要求添加的标题文字简洁明了且符合PPT的核心思想。</a:t>
            </a:r>
          </a:p>
        </p:txBody>
      </p:sp>
    </p:spTree>
    <p:extLst>
      <p:ext uri="{BB962C8B-B14F-4D97-AF65-F5344CB8AC3E}">
        <p14:creationId val="68993713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1000" id="27"/>
                                        <p:tgtEl>
                                          <p:spTgt spid="10"/>
                                        </p:tgtEl>
                                      </p:cBhvr>
                                    </p:animEffect>
                                    <p:anim calcmode="lin" valueType="num">
                                      <p:cBhvr>
                                        <p:cTn dur="1000" fill="hold" id="28"/>
                                        <p:tgtEl>
                                          <p:spTgt spid="10"/>
                                        </p:tgtEl>
                                        <p:attrNameLst>
                                          <p:attrName>ppt_x</p:attrName>
                                        </p:attrNameLst>
                                      </p:cBhvr>
                                      <p:tavLst>
                                        <p:tav tm="0">
                                          <p:val>
                                            <p:strVal val="#ppt_x"/>
                                          </p:val>
                                        </p:tav>
                                        <p:tav tm="100000">
                                          <p:val>
                                            <p:strVal val="#ppt_x"/>
                                          </p:val>
                                        </p:tav>
                                      </p:tavLst>
                                    </p:anim>
                                    <p:anim calcmode="lin" valueType="num">
                                      <p:cBhvr>
                                        <p:cTn dur="1000" fill="hold" id="29"/>
                                        <p:tgtEl>
                                          <p:spTgt spid="10"/>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1000" id="32"/>
                                        <p:tgtEl>
                                          <p:spTgt spid="11"/>
                                        </p:tgtEl>
                                      </p:cBhvr>
                                    </p:animEffect>
                                    <p:anim calcmode="lin" valueType="num">
                                      <p:cBhvr>
                                        <p:cTn dur="1000" fill="hold" id="33"/>
                                        <p:tgtEl>
                                          <p:spTgt spid="11"/>
                                        </p:tgtEl>
                                        <p:attrNameLst>
                                          <p:attrName>ppt_x</p:attrName>
                                        </p:attrNameLst>
                                      </p:cBhvr>
                                      <p:tavLst>
                                        <p:tav tm="0">
                                          <p:val>
                                            <p:strVal val="#ppt_x"/>
                                          </p:val>
                                        </p:tav>
                                        <p:tav tm="100000">
                                          <p:val>
                                            <p:strVal val="#ppt_x"/>
                                          </p:val>
                                        </p:tav>
                                      </p:tavLst>
                                    </p:anim>
                                    <p:anim calcmode="lin" valueType="num">
                                      <p:cBhvr>
                                        <p:cTn dur="1000" fill="hold" id="34"/>
                                        <p:tgtEl>
                                          <p:spTgt spid="11"/>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1000" id="37"/>
                                        <p:tgtEl>
                                          <p:spTgt spid="12"/>
                                        </p:tgtEl>
                                      </p:cBhvr>
                                    </p:animEffect>
                                    <p:anim calcmode="lin" valueType="num">
                                      <p:cBhvr>
                                        <p:cTn dur="1000" fill="hold" id="38"/>
                                        <p:tgtEl>
                                          <p:spTgt spid="12"/>
                                        </p:tgtEl>
                                        <p:attrNameLst>
                                          <p:attrName>ppt_x</p:attrName>
                                        </p:attrNameLst>
                                      </p:cBhvr>
                                      <p:tavLst>
                                        <p:tav tm="0">
                                          <p:val>
                                            <p:strVal val="#ppt_x"/>
                                          </p:val>
                                        </p:tav>
                                        <p:tav tm="100000">
                                          <p:val>
                                            <p:strVal val="#ppt_x"/>
                                          </p:val>
                                        </p:tav>
                                      </p:tavLst>
                                    </p:anim>
                                    <p:anim calcmode="lin" valueType="num">
                                      <p:cBhvr>
                                        <p:cTn dur="1000" fill="hold" id="39"/>
                                        <p:tgtEl>
                                          <p:spTgt spid="1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3"/>
                                        </p:tgtEl>
                                        <p:attrNameLst>
                                          <p:attrName>style.visibility</p:attrName>
                                        </p:attrNameLst>
                                      </p:cBhvr>
                                      <p:to>
                                        <p:strVal val="visible"/>
                                      </p:to>
                                    </p:set>
                                    <p:animEffect filter="fade" transition="in">
                                      <p:cBhvr>
                                        <p:cTn dur="1000" id="42"/>
                                        <p:tgtEl>
                                          <p:spTgt spid="13"/>
                                        </p:tgtEl>
                                      </p:cBhvr>
                                    </p:animEffect>
                                    <p:anim calcmode="lin" valueType="num">
                                      <p:cBhvr>
                                        <p:cTn dur="1000" fill="hold" id="43"/>
                                        <p:tgtEl>
                                          <p:spTgt spid="13"/>
                                        </p:tgtEl>
                                        <p:attrNameLst>
                                          <p:attrName>ppt_x</p:attrName>
                                        </p:attrNameLst>
                                      </p:cBhvr>
                                      <p:tavLst>
                                        <p:tav tm="0">
                                          <p:val>
                                            <p:strVal val="#ppt_x"/>
                                          </p:val>
                                        </p:tav>
                                        <p:tav tm="100000">
                                          <p:val>
                                            <p:strVal val="#ppt_x"/>
                                          </p:val>
                                        </p:tav>
                                      </p:tavLst>
                                    </p:anim>
                                    <p:anim calcmode="lin" valueType="num">
                                      <p:cBhvr>
                                        <p:cTn dur="1000" fill="hold" id="44"/>
                                        <p:tgtEl>
                                          <p:spTgt spid="13"/>
                                        </p:tgtEl>
                                        <p:attrNameLst>
                                          <p:attrName>ppt_y</p:attrName>
                                        </p:attrNameLst>
                                      </p:cBhvr>
                                      <p:tavLst>
                                        <p:tav tm="0">
                                          <p:val>
                                            <p:strVal val="#ppt_y+.1"/>
                                          </p:val>
                                        </p:tav>
                                        <p:tav tm="100000">
                                          <p:val>
                                            <p:strVal val="#ppt_y"/>
                                          </p:val>
                                        </p:tav>
                                      </p:tavLst>
                                    </p:anim>
                                  </p:childTnLst>
                                </p:cTn>
                              </p:par>
                              <p:par>
                                <p:cTn fill="hold" id="45" nodeType="withEffect" presetClass="entr" presetID="53" presetSubtype="0">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p:cTn dur="500" fill="hold" id="47"/>
                                        <p:tgtEl>
                                          <p:spTgt spid="17"/>
                                        </p:tgtEl>
                                        <p:attrNameLst>
                                          <p:attrName>ppt_w</p:attrName>
                                        </p:attrNameLst>
                                      </p:cBhvr>
                                      <p:tavLst>
                                        <p:tav tm="0">
                                          <p:val>
                                            <p:fltVal val="0"/>
                                          </p:val>
                                        </p:tav>
                                        <p:tav tm="100000">
                                          <p:val>
                                            <p:strVal val="#ppt_w"/>
                                          </p:val>
                                        </p:tav>
                                      </p:tavLst>
                                    </p:anim>
                                    <p:anim calcmode="lin" valueType="num">
                                      <p:cBhvr>
                                        <p:cTn dur="500" fill="hold" id="48"/>
                                        <p:tgtEl>
                                          <p:spTgt spid="17"/>
                                        </p:tgtEl>
                                        <p:attrNameLst>
                                          <p:attrName>ppt_h</p:attrName>
                                        </p:attrNameLst>
                                      </p:cBhvr>
                                      <p:tavLst>
                                        <p:tav tm="0">
                                          <p:val>
                                            <p:fltVal val="0"/>
                                          </p:val>
                                        </p:tav>
                                        <p:tav tm="100000">
                                          <p:val>
                                            <p:strVal val="#ppt_h"/>
                                          </p:val>
                                        </p:tav>
                                      </p:tavLst>
                                    </p:anim>
                                    <p:animEffect filter="fade" transition="in">
                                      <p:cBhvr>
                                        <p:cTn dur="500" id="49"/>
                                        <p:tgtEl>
                                          <p:spTgt spid="17"/>
                                        </p:tgtEl>
                                      </p:cBhvr>
                                    </p:animEffect>
                                  </p:childTnLst>
                                </p:cTn>
                              </p:par>
                              <p:par>
                                <p:cTn fill="hold" id="50" nodeType="withEffect" presetClass="entr" presetID="42" presetSubtype="0">
                                  <p:stCondLst>
                                    <p:cond delay="0"/>
                                  </p:stCondLst>
                                  <p:childTnLst>
                                    <p:set>
                                      <p:cBhvr>
                                        <p:cTn dur="1" fill="hold" id="51">
                                          <p:stCondLst>
                                            <p:cond delay="0"/>
                                          </p:stCondLst>
                                        </p:cTn>
                                        <p:tgtEl>
                                          <p:spTgt spid="18"/>
                                        </p:tgtEl>
                                        <p:attrNameLst>
                                          <p:attrName>style.visibility</p:attrName>
                                        </p:attrNameLst>
                                      </p:cBhvr>
                                      <p:to>
                                        <p:strVal val="visible"/>
                                      </p:to>
                                    </p:set>
                                    <p:animEffect filter="fade" transition="in">
                                      <p:cBhvr>
                                        <p:cTn dur="1000" id="52"/>
                                        <p:tgtEl>
                                          <p:spTgt spid="18"/>
                                        </p:tgtEl>
                                      </p:cBhvr>
                                    </p:animEffect>
                                    <p:anim calcmode="lin" valueType="num">
                                      <p:cBhvr>
                                        <p:cTn dur="1000" fill="hold" id="53"/>
                                        <p:tgtEl>
                                          <p:spTgt spid="18"/>
                                        </p:tgtEl>
                                        <p:attrNameLst>
                                          <p:attrName>ppt_x</p:attrName>
                                        </p:attrNameLst>
                                      </p:cBhvr>
                                      <p:tavLst>
                                        <p:tav tm="0">
                                          <p:val>
                                            <p:strVal val="#ppt_x"/>
                                          </p:val>
                                        </p:tav>
                                        <p:tav tm="100000">
                                          <p:val>
                                            <p:strVal val="#ppt_x"/>
                                          </p:val>
                                        </p:tav>
                                      </p:tavLst>
                                    </p:anim>
                                    <p:anim calcmode="lin" valueType="num">
                                      <p:cBhvr>
                                        <p:cTn dur="1000" fill="hold" id="54"/>
                                        <p:tgtEl>
                                          <p:spTgt spid="18"/>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14"/>
                                        </p:tgtEl>
                                        <p:attrNameLst>
                                          <p:attrName>style.visibility</p:attrName>
                                        </p:attrNameLst>
                                      </p:cBhvr>
                                      <p:to>
                                        <p:strVal val="visible"/>
                                      </p:to>
                                    </p:set>
                                    <p:animEffect filter="fade" transition="in">
                                      <p:cBhvr>
                                        <p:cTn dur="1000" id="57"/>
                                        <p:tgtEl>
                                          <p:spTgt spid="14"/>
                                        </p:tgtEl>
                                      </p:cBhvr>
                                    </p:animEffect>
                                    <p:anim calcmode="lin" valueType="num">
                                      <p:cBhvr>
                                        <p:cTn dur="1000" fill="hold" id="58"/>
                                        <p:tgtEl>
                                          <p:spTgt spid="14"/>
                                        </p:tgtEl>
                                        <p:attrNameLst>
                                          <p:attrName>ppt_x</p:attrName>
                                        </p:attrNameLst>
                                      </p:cBhvr>
                                      <p:tavLst>
                                        <p:tav tm="0">
                                          <p:val>
                                            <p:strVal val="#ppt_x"/>
                                          </p:val>
                                        </p:tav>
                                        <p:tav tm="100000">
                                          <p:val>
                                            <p:strVal val="#ppt_x"/>
                                          </p:val>
                                        </p:tav>
                                      </p:tavLst>
                                    </p:anim>
                                    <p:anim calcmode="lin" valueType="num">
                                      <p:cBhvr>
                                        <p:cTn dur="1000" fill="hold" id="59"/>
                                        <p:tgtEl>
                                          <p:spTgt spid="14"/>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15"/>
                                        </p:tgtEl>
                                        <p:attrNameLst>
                                          <p:attrName>style.visibility</p:attrName>
                                        </p:attrNameLst>
                                      </p:cBhvr>
                                      <p:to>
                                        <p:strVal val="visible"/>
                                      </p:to>
                                    </p:set>
                                    <p:animEffect filter="fade" transition="in">
                                      <p:cBhvr>
                                        <p:cTn dur="1000" id="62"/>
                                        <p:tgtEl>
                                          <p:spTgt spid="15"/>
                                        </p:tgtEl>
                                      </p:cBhvr>
                                    </p:animEffect>
                                    <p:anim calcmode="lin" valueType="num">
                                      <p:cBhvr>
                                        <p:cTn dur="1000" fill="hold" id="63"/>
                                        <p:tgtEl>
                                          <p:spTgt spid="15"/>
                                        </p:tgtEl>
                                        <p:attrNameLst>
                                          <p:attrName>ppt_x</p:attrName>
                                        </p:attrNameLst>
                                      </p:cBhvr>
                                      <p:tavLst>
                                        <p:tav tm="0">
                                          <p:val>
                                            <p:strVal val="#ppt_x"/>
                                          </p:val>
                                        </p:tav>
                                        <p:tav tm="100000">
                                          <p:val>
                                            <p:strVal val="#ppt_x"/>
                                          </p:val>
                                        </p:tav>
                                      </p:tavLst>
                                    </p:anim>
                                    <p:anim calcmode="lin" valueType="num">
                                      <p:cBhvr>
                                        <p:cTn dur="1000" fill="hold" id="64"/>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0"/>
      <p:bldP grpId="0" spid="11"/>
      <p:bldP grpId="0" spid="12"/>
      <p:bldP grpId="0" spid="13"/>
      <p:bldP grpId="0" spid="14"/>
      <p:bldP grpId="0" spid="1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 28"/>
          <p:cNvPicPr>
            <a:picLocks noChangeAspect="1"/>
          </p:cNvPicPr>
          <p:nvPr/>
        </p:nvPicPr>
        <p:blipFill>
          <a:blip r:embed="rId3">
            <a:extLst>
              <a:ext uri="{28A0092B-C50C-407E-A947-70E740481C1C}">
                <a14:useLocalDpi val="0"/>
              </a:ext>
            </a:extLst>
          </a:blip>
          <a:stretch>
            <a:fillRect/>
          </a:stretch>
        </p:blipFill>
        <p:spPr>
          <a:xfrm>
            <a:off x="7434984" y="-450360"/>
            <a:ext cx="6527554" cy="7206420"/>
          </a:xfrm>
          <a:prstGeom prst="rect">
            <a:avLst/>
          </a:prstGeom>
        </p:spPr>
      </p:pic>
      <p:sp>
        <p:nvSpPr>
          <p:cNvPr id="6" name="矩形 5"/>
          <p:cNvSpPr/>
          <p:nvPr/>
        </p:nvSpPr>
        <p:spPr>
          <a:xfrm>
            <a:off x="665564" y="15663"/>
            <a:ext cx="2856865" cy="6914515"/>
          </a:xfrm>
          <a:prstGeom prst="rect">
            <a:avLst/>
          </a:prstGeom>
          <a:blipFill rotWithShape="1">
            <a:blip r:embed="rId4"/>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832557" y="2039138"/>
            <a:ext cx="2424033" cy="2698864"/>
            <a:chOff x="8881309" y="2608256"/>
            <a:chExt cx="2424033" cy="2698864"/>
          </a:xfrm>
        </p:grpSpPr>
        <p:sp>
          <p:nvSpPr>
            <p:cNvPr id="11" name="文本框 10"/>
            <p:cNvSpPr txBox="1"/>
            <p:nvPr/>
          </p:nvSpPr>
          <p:spPr>
            <a:xfrm>
              <a:off x="9407128" y="2815378"/>
              <a:ext cx="1280160" cy="2491742"/>
            </a:xfrm>
            <a:prstGeom prst="rect">
              <a:avLst/>
            </a:prstGeom>
            <a:noFill/>
          </p:spPr>
          <p:txBody>
            <a:bodyPr rtlCol="0" vert="eaVert" wrap="square">
              <a:spAutoFit/>
            </a:bodyPr>
            <a:lstStyle/>
            <a:p>
              <a:r>
                <a:rPr altLang="en-US" lang="zh-CN" sz="7200">
                  <a:solidFill>
                    <a:schemeClr val="tx1">
                      <a:lumMod val="95000"/>
                      <a:lumOff val="5000"/>
                    </a:schemeClr>
                  </a:solidFill>
                  <a:latin charset="-122" panose="02010509060101010101" pitchFamily="49" typeface="隶书"/>
                  <a:ea charset="-122" panose="02010509060101010101" pitchFamily="49" typeface="隶书"/>
                </a:rPr>
                <a:t>目录</a:t>
              </a:r>
            </a:p>
          </p:txBody>
        </p:sp>
        <p:grpSp>
          <p:nvGrpSpPr>
            <p:cNvPr id="28" name="组合 27"/>
            <p:cNvGrpSpPr/>
            <p:nvPr/>
          </p:nvGrpSpPr>
          <p:grpSpPr>
            <a:xfrm>
              <a:off x="8881309" y="2608256"/>
              <a:ext cx="2424033" cy="2425682"/>
              <a:chOff x="187702" y="1132512"/>
              <a:chExt cx="1804030" cy="1805257"/>
            </a:xfrm>
          </p:grpSpPr>
          <p:grpSp>
            <p:nvGrpSpPr>
              <p:cNvPr id="13" name="组合 12"/>
              <p:cNvGrpSpPr/>
              <p:nvPr/>
            </p:nvGrpSpPr>
            <p:grpSpPr>
              <a:xfrm rot="2395105">
                <a:off x="275765" y="1132512"/>
                <a:ext cx="1550753" cy="1805257"/>
                <a:chOff x="5533448" y="826221"/>
                <a:chExt cx="3752791" cy="4368686"/>
              </a:xfrm>
            </p:grpSpPr>
            <p:sp>
              <p:nvSpPr>
                <p:cNvPr id="14" name="任意多边形 13"/>
                <p:cNvSpPr/>
                <p:nvPr/>
              </p:nvSpPr>
              <p:spPr>
                <a:xfrm rot="926282">
                  <a:off x="5533448" y="826221"/>
                  <a:ext cx="1556286" cy="3761972"/>
                </a:xfrm>
                <a:custGeom>
                  <a:gdLst>
                    <a:gd fmla="*/ 1556216 w 1556286" name="connsiteX0"/>
                    <a:gd fmla="*/ 3761972 h 3761972" name="connsiteY0"/>
                    <a:gd fmla="*/ 1485433 w 1556286" name="connsiteX1"/>
                    <a:gd fmla="*/ 3749131 h 3761972" name="connsiteY1"/>
                    <a:gd fmla="*/ 69653 w 1556286" name="connsiteX2"/>
                    <a:gd fmla="*/ 2391355 h 3761972" name="connsiteY2"/>
                    <a:gd fmla="*/ 1407213 w 1556286" name="connsiteX3"/>
                    <a:gd fmla="*/ 33179 h 3761972" name="connsiteY3"/>
                    <a:gd fmla="*/ 1556286 w 1556286" name="connsiteX4"/>
                    <a:gd fmla="*/ 0 h 3761972" name="connsiteY4"/>
                    <a:gd fmla="*/ 1556286 w 1556286" name="connsiteX5"/>
                    <a:gd fmla="*/ 0 h 3761972" name="connsiteY5"/>
                    <a:gd fmla="*/ 563975 w 1556286" name="connsiteX6"/>
                    <a:gd fmla="*/ 1972487 h 3761972"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2" w="1556286">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tx1">
                      <a:lumMod val="75000"/>
                      <a:lumOff val="25000"/>
                    </a:schemeClr>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rot="926282">
                  <a:off x="7729952" y="1432934"/>
                  <a:ext cx="1556287" cy="3761973"/>
                </a:xfrm>
                <a:custGeom>
                  <a:gdLst>
                    <a:gd fmla="*/ 69 w 1556287" name="connsiteX0"/>
                    <a:gd fmla="*/ 0 h 3761973" name="connsiteY0"/>
                    <a:gd fmla="*/ 70854 w 1556287" name="connsiteX1"/>
                    <a:gd fmla="*/ 12842 h 3761973" name="connsiteY1"/>
                    <a:gd fmla="*/ 1486634 w 1556287" name="connsiteX2"/>
                    <a:gd fmla="*/ 1370618 h 3761973" name="connsiteY2"/>
                    <a:gd fmla="*/ 149074 w 1556287" name="connsiteX3"/>
                    <a:gd fmla="*/ 3728794 h 3761973" name="connsiteY3"/>
                    <a:gd fmla="*/ 0 w 1556287" name="connsiteX4"/>
                    <a:gd fmla="*/ 3761973 h 3761973" name="connsiteY4"/>
                    <a:gd fmla="*/ 0 w 1556287" name="connsiteX5"/>
                    <a:gd fmla="*/ 3761973 h 3761973" name="connsiteY5"/>
                    <a:gd fmla="*/ 1175190 w 1556287" name="connsiteX6"/>
                    <a:gd fmla="*/ 1972366 h 376197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3" w="1556287">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tx1">
                      <a:lumMod val="75000"/>
                      <a:lumOff val="25000"/>
                    </a:schemeClr>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6" name="图片 15"/>
              <p:cNvPicPr>
                <a:picLocks noChangeAspect="1"/>
              </p:cNvPicPr>
              <p:nvPr/>
            </p:nvPicPr>
            <p:blipFill>
              <a:blip r:embed="rId5">
                <a:extLst>
                  <a:ext uri="{28A0092B-C50C-407E-A947-70E740481C1C}">
                    <a14:useLocalDpi val="0"/>
                  </a:ext>
                </a:extLst>
              </a:blip>
              <a:srcRect l="43793" r="3670"/>
              <a:stretch>
                <a:fillRect/>
              </a:stretch>
            </p:blipFill>
            <p:spPr>
              <a:xfrm>
                <a:off x="1547728" y="1475005"/>
                <a:ext cx="444004" cy="241100"/>
              </a:xfrm>
              <a:prstGeom prst="rect">
                <a:avLst/>
              </a:prstGeom>
            </p:spPr>
          </p:pic>
          <p:pic>
            <p:nvPicPr>
              <p:cNvPr id="17" name="图片 16"/>
              <p:cNvPicPr>
                <a:picLocks noChangeAspect="1"/>
              </p:cNvPicPr>
              <p:nvPr/>
            </p:nvPicPr>
            <p:blipFill>
              <a:blip r:embed="rId5">
                <a:extLst>
                  <a:ext uri="{28A0092B-C50C-407E-A947-70E740481C1C}">
                    <a14:useLocalDpi val="0"/>
                  </a:ext>
                </a:extLst>
              </a:blip>
              <a:srcRect r="60857"/>
              <a:stretch>
                <a:fillRect/>
              </a:stretch>
            </p:blipFill>
            <p:spPr>
              <a:xfrm>
                <a:off x="1458904" y="1534919"/>
                <a:ext cx="330808" cy="241100"/>
              </a:xfrm>
              <a:prstGeom prst="rect">
                <a:avLst/>
              </a:prstGeom>
            </p:spPr>
          </p:pic>
          <p:pic>
            <p:nvPicPr>
              <p:cNvPr id="18" name="图片 17"/>
              <p:cNvPicPr>
                <a:picLocks noChangeAspect="1"/>
              </p:cNvPicPr>
              <p:nvPr/>
            </p:nvPicPr>
            <p:blipFill>
              <a:blip r:embed="rId6">
                <a:extLst>
                  <a:ext uri="{28A0092B-C50C-407E-A947-70E740481C1C}">
                    <a14:useLocalDpi val="0"/>
                  </a:ext>
                </a:extLst>
              </a:blip>
              <a:srcRect b="56750" l="49765" t="20462"/>
              <a:stretch>
                <a:fillRect/>
              </a:stretch>
            </p:blipFill>
            <p:spPr>
              <a:xfrm>
                <a:off x="187702" y="2213868"/>
                <a:ext cx="609312" cy="276400"/>
              </a:xfrm>
              <a:prstGeom prst="rect">
                <a:avLst/>
              </a:prstGeom>
            </p:spPr>
          </p:pic>
        </p:grpSp>
      </p:grpSp>
      <p:sp>
        <p:nvSpPr>
          <p:cNvPr id="20" name="椭圆 19"/>
          <p:cNvSpPr/>
          <p:nvPr/>
        </p:nvSpPr>
        <p:spPr>
          <a:xfrm>
            <a:off x="4167405" y="1314885"/>
            <a:ext cx="751155" cy="751155"/>
          </a:xfrm>
          <a:prstGeom prst="ellipse">
            <a:avLst/>
          </a:prstGeom>
          <a:solidFill>
            <a:srgbClr val="83ACA6"/>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latin charset="-122" panose="02010800040101010101" pitchFamily="2" typeface="华文新魏"/>
                <a:ea charset="-122" panose="02010800040101010101" pitchFamily="2" typeface="华文新魏"/>
              </a:rPr>
              <a:t>壹</a:t>
            </a:r>
          </a:p>
        </p:txBody>
      </p:sp>
      <p:sp>
        <p:nvSpPr>
          <p:cNvPr id="22" name="椭圆 21"/>
          <p:cNvSpPr/>
          <p:nvPr/>
        </p:nvSpPr>
        <p:spPr>
          <a:xfrm>
            <a:off x="4167405" y="2476627"/>
            <a:ext cx="751155" cy="751155"/>
          </a:xfrm>
          <a:prstGeom prst="ellipse">
            <a:avLst/>
          </a:prstGeom>
          <a:solidFill>
            <a:srgbClr val="83ACA6"/>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latin charset="-122" panose="02010800040101010101" pitchFamily="2" typeface="华文新魏"/>
                <a:ea charset="-122" panose="02010800040101010101" pitchFamily="2" typeface="华文新魏"/>
              </a:rPr>
              <a:t>贰</a:t>
            </a:r>
          </a:p>
        </p:txBody>
      </p:sp>
      <p:sp>
        <p:nvSpPr>
          <p:cNvPr id="24" name="椭圆 23"/>
          <p:cNvSpPr/>
          <p:nvPr/>
        </p:nvSpPr>
        <p:spPr>
          <a:xfrm>
            <a:off x="4167405" y="3638369"/>
            <a:ext cx="751155" cy="751155"/>
          </a:xfrm>
          <a:prstGeom prst="ellipse">
            <a:avLst/>
          </a:prstGeom>
          <a:solidFill>
            <a:srgbClr val="83ACA6"/>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latin charset="-122" panose="02010800040101010101" pitchFamily="2" typeface="华文新魏"/>
                <a:ea charset="-122" panose="02010800040101010101" pitchFamily="2" typeface="华文新魏"/>
              </a:rPr>
              <a:t>叁</a:t>
            </a:r>
          </a:p>
        </p:txBody>
      </p:sp>
      <p:sp>
        <p:nvSpPr>
          <p:cNvPr id="26" name="椭圆 25"/>
          <p:cNvSpPr/>
          <p:nvPr/>
        </p:nvSpPr>
        <p:spPr>
          <a:xfrm>
            <a:off x="4167405" y="4800112"/>
            <a:ext cx="751155" cy="751155"/>
          </a:xfrm>
          <a:prstGeom prst="ellipse">
            <a:avLst/>
          </a:prstGeom>
          <a:solidFill>
            <a:srgbClr val="83ACA6"/>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latin charset="-122" panose="02010800040101010101" pitchFamily="2" typeface="华文新魏"/>
                <a:ea charset="-122" panose="02010800040101010101" pitchFamily="2" typeface="华文新魏"/>
              </a:rPr>
              <a:t>肆</a:t>
            </a:r>
          </a:p>
        </p:txBody>
      </p:sp>
      <p:sp>
        <p:nvSpPr>
          <p:cNvPr id="31" name="矩形 30">
            <a:extLst>
              <a:ext uri="{FF2B5EF4-FFF2-40B4-BE49-F238E27FC236}">
                <a16:creationId xmlns:a16="http://schemas.microsoft.com/office/drawing/2014/main" id="{54F69A75-9199-4E50-A4A4-5044BFB4FACB}"/>
              </a:ext>
            </a:extLst>
          </p:cNvPr>
          <p:cNvSpPr/>
          <p:nvPr/>
        </p:nvSpPr>
        <p:spPr>
          <a:xfrm>
            <a:off x="5182729" y="1419042"/>
            <a:ext cx="2009957" cy="363279"/>
          </a:xfrm>
          <a:prstGeom prst="rect">
            <a:avLst/>
          </a:prstGeom>
          <a:solidFill>
            <a:schemeClr val="bg1"/>
          </a:solidFill>
          <a:ln>
            <a:solidFill>
              <a:schemeClr val="bg1">
                <a:lumMod val="65000"/>
              </a:schemeClr>
            </a:solidFill>
            <a:prstDash val="dash"/>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TextBox 97">
            <a:extLst>
              <a:ext uri="{FF2B5EF4-FFF2-40B4-BE49-F238E27FC236}">
                <a16:creationId xmlns:a16="http://schemas.microsoft.com/office/drawing/2014/main" id="{4C00BADC-378F-411A-88E6-C198350FDF01}"/>
              </a:ext>
            </a:extLst>
          </p:cNvPr>
          <p:cNvSpPr txBox="1"/>
          <p:nvPr/>
        </p:nvSpPr>
        <p:spPr>
          <a:xfrm>
            <a:off x="5182729" y="1314885"/>
            <a:ext cx="2464868" cy="548640"/>
          </a:xfrm>
          <a:prstGeom prst="rect">
            <a:avLst/>
          </a:prstGeom>
          <a:noFill/>
        </p:spPr>
        <p:txBody>
          <a:bodyPr anchor="t" bIns="0" lIns="102974" rIns="102974" rtlCol="0" tIns="0" wrap="square">
            <a:spAutoFit/>
          </a:bodyPr>
          <a:lstStyle/>
          <a:p>
            <a:pPr>
              <a:lnSpc>
                <a:spcPct val="150000"/>
              </a:lnSpc>
            </a:pPr>
            <a:r>
              <a:rPr altLang="en-US" b="1" lang="zh-CN" sz="2400">
                <a:solidFill>
                  <a:schemeClr val="tx1">
                    <a:lumMod val="65000"/>
                    <a:lumOff val="35000"/>
                  </a:schemeClr>
                </a:solidFill>
                <a:latin charset="-122" panose="02010509060101010101" pitchFamily="49" typeface="隶书"/>
                <a:ea charset="-122" panose="02010509060101010101" pitchFamily="49" typeface="隶书"/>
                <a:cs charset="-122" pitchFamily="2" typeface="华文黑体"/>
              </a:rPr>
              <a:t>点击添加标题</a:t>
            </a:r>
          </a:p>
        </p:txBody>
      </p:sp>
      <p:sp>
        <p:nvSpPr>
          <p:cNvPr id="33" name="文本框 32">
            <a:extLst>
              <a:ext uri="{FF2B5EF4-FFF2-40B4-BE49-F238E27FC236}">
                <a16:creationId xmlns:a16="http://schemas.microsoft.com/office/drawing/2014/main" id="{5148F0E7-1E8B-4453-A6B8-C52369252684}"/>
              </a:ext>
            </a:extLst>
          </p:cNvPr>
          <p:cNvSpPr txBox="1"/>
          <p:nvPr/>
        </p:nvSpPr>
        <p:spPr>
          <a:xfrm>
            <a:off x="5109372" y="1763844"/>
            <a:ext cx="3501147" cy="548640"/>
          </a:xfrm>
          <a:prstGeom prst="rect">
            <a:avLst/>
          </a:prstGeom>
          <a:noFill/>
        </p:spPr>
        <p:txBody>
          <a:bodyPr rtlCol="0" vert="horz" wrap="square">
            <a:spAutoFit/>
          </a:bodyPr>
          <a:lstStyle/>
          <a:p>
            <a:pPr>
              <a:lnSpc>
                <a:spcPct val="150000"/>
              </a:lnSpc>
            </a:pPr>
            <a:r>
              <a:rPr altLang="en-US" lang="zh-CN" sz="1000">
                <a:latin charset="-122" panose="02010509060101010101" pitchFamily="49" typeface="隶书"/>
                <a:ea charset="-122" panose="02010509060101010101" pitchFamily="49" typeface="隶书"/>
                <a:sym typeface="+mn-ea"/>
              </a:rPr>
              <a:t>点击输入您的内容文字请点击输入您的内容文字点击输入您的内容文字请点击输入您的</a:t>
            </a:r>
          </a:p>
        </p:txBody>
      </p:sp>
      <p:sp>
        <p:nvSpPr>
          <p:cNvPr id="36" name="矩形 35">
            <a:extLst>
              <a:ext uri="{FF2B5EF4-FFF2-40B4-BE49-F238E27FC236}">
                <a16:creationId xmlns:a16="http://schemas.microsoft.com/office/drawing/2014/main" id="{FED2E58C-8161-4C7B-BA9F-2E89DC9BB90C}"/>
              </a:ext>
            </a:extLst>
          </p:cNvPr>
          <p:cNvSpPr/>
          <p:nvPr/>
        </p:nvSpPr>
        <p:spPr>
          <a:xfrm>
            <a:off x="5182729" y="2576506"/>
            <a:ext cx="2009957" cy="363279"/>
          </a:xfrm>
          <a:prstGeom prst="rect">
            <a:avLst/>
          </a:prstGeom>
          <a:solidFill>
            <a:schemeClr val="bg1"/>
          </a:solidFill>
          <a:ln>
            <a:solidFill>
              <a:schemeClr val="bg1">
                <a:lumMod val="65000"/>
              </a:schemeClr>
            </a:solidFill>
            <a:prstDash val="dash"/>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TextBox 97">
            <a:extLst>
              <a:ext uri="{FF2B5EF4-FFF2-40B4-BE49-F238E27FC236}">
                <a16:creationId xmlns:a16="http://schemas.microsoft.com/office/drawing/2014/main" id="{77C889C8-75E3-474B-A3A9-75CFFA6D9BE8}"/>
              </a:ext>
            </a:extLst>
          </p:cNvPr>
          <p:cNvSpPr txBox="1"/>
          <p:nvPr/>
        </p:nvSpPr>
        <p:spPr>
          <a:xfrm>
            <a:off x="5182729" y="2472349"/>
            <a:ext cx="2464868" cy="548640"/>
          </a:xfrm>
          <a:prstGeom prst="rect">
            <a:avLst/>
          </a:prstGeom>
          <a:noFill/>
        </p:spPr>
        <p:txBody>
          <a:bodyPr anchor="t" bIns="0" lIns="102974" rIns="102974" rtlCol="0" tIns="0" wrap="square">
            <a:spAutoFit/>
          </a:bodyPr>
          <a:lstStyle/>
          <a:p>
            <a:pPr>
              <a:lnSpc>
                <a:spcPct val="150000"/>
              </a:lnSpc>
            </a:pPr>
            <a:r>
              <a:rPr altLang="en-US" b="1" lang="zh-CN" sz="2400">
                <a:solidFill>
                  <a:schemeClr val="tx1">
                    <a:lumMod val="65000"/>
                    <a:lumOff val="35000"/>
                  </a:schemeClr>
                </a:solidFill>
                <a:latin charset="-122" panose="02010509060101010101" pitchFamily="49" typeface="隶书"/>
                <a:ea charset="-122" panose="02010509060101010101" pitchFamily="49" typeface="隶书"/>
                <a:cs charset="-122" pitchFamily="2" typeface="华文黑体"/>
              </a:rPr>
              <a:t>点击添加标题</a:t>
            </a:r>
          </a:p>
        </p:txBody>
      </p:sp>
      <p:sp>
        <p:nvSpPr>
          <p:cNvPr id="38" name="文本框 37">
            <a:extLst>
              <a:ext uri="{FF2B5EF4-FFF2-40B4-BE49-F238E27FC236}">
                <a16:creationId xmlns:a16="http://schemas.microsoft.com/office/drawing/2014/main" id="{7DB00D30-7072-4706-8659-A21177CBA1C2}"/>
              </a:ext>
            </a:extLst>
          </p:cNvPr>
          <p:cNvSpPr txBox="1"/>
          <p:nvPr/>
        </p:nvSpPr>
        <p:spPr>
          <a:xfrm>
            <a:off x="5109372" y="2921308"/>
            <a:ext cx="3501147" cy="548640"/>
          </a:xfrm>
          <a:prstGeom prst="rect">
            <a:avLst/>
          </a:prstGeom>
          <a:noFill/>
        </p:spPr>
        <p:txBody>
          <a:bodyPr rtlCol="0" vert="horz" wrap="square">
            <a:spAutoFit/>
          </a:bodyPr>
          <a:lstStyle/>
          <a:p>
            <a:pPr>
              <a:lnSpc>
                <a:spcPct val="150000"/>
              </a:lnSpc>
            </a:pPr>
            <a:r>
              <a:rPr altLang="en-US" lang="zh-CN" sz="1000">
                <a:latin charset="-122" panose="02010509060101010101" pitchFamily="49" typeface="隶书"/>
                <a:ea charset="-122" panose="02010509060101010101" pitchFamily="49" typeface="隶书"/>
                <a:sym typeface="+mn-ea"/>
              </a:rPr>
              <a:t>点击输入您的内容文字请点击输入您的内容文字点击输入您的内容文字请点击输入您的</a:t>
            </a:r>
          </a:p>
        </p:txBody>
      </p:sp>
      <p:sp>
        <p:nvSpPr>
          <p:cNvPr id="41" name="矩形 40">
            <a:extLst>
              <a:ext uri="{FF2B5EF4-FFF2-40B4-BE49-F238E27FC236}">
                <a16:creationId xmlns:a16="http://schemas.microsoft.com/office/drawing/2014/main" id="{9A73B917-C9B3-4205-BC55-2A1561028E55}"/>
              </a:ext>
            </a:extLst>
          </p:cNvPr>
          <p:cNvSpPr/>
          <p:nvPr/>
        </p:nvSpPr>
        <p:spPr>
          <a:xfrm>
            <a:off x="5182729" y="3688805"/>
            <a:ext cx="2009957" cy="363279"/>
          </a:xfrm>
          <a:prstGeom prst="rect">
            <a:avLst/>
          </a:prstGeom>
          <a:solidFill>
            <a:schemeClr val="bg1"/>
          </a:solidFill>
          <a:ln>
            <a:solidFill>
              <a:schemeClr val="bg1">
                <a:lumMod val="65000"/>
              </a:schemeClr>
            </a:solidFill>
            <a:prstDash val="dash"/>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TextBox 97">
            <a:extLst>
              <a:ext uri="{FF2B5EF4-FFF2-40B4-BE49-F238E27FC236}">
                <a16:creationId xmlns:a16="http://schemas.microsoft.com/office/drawing/2014/main" id="{F6291672-A8D5-4191-BF32-85DA436D9DD1}"/>
              </a:ext>
            </a:extLst>
          </p:cNvPr>
          <p:cNvSpPr txBox="1"/>
          <p:nvPr/>
        </p:nvSpPr>
        <p:spPr>
          <a:xfrm>
            <a:off x="5182729" y="3584648"/>
            <a:ext cx="2464868" cy="548640"/>
          </a:xfrm>
          <a:prstGeom prst="rect">
            <a:avLst/>
          </a:prstGeom>
          <a:noFill/>
        </p:spPr>
        <p:txBody>
          <a:bodyPr anchor="t" bIns="0" lIns="102974" rIns="102974" rtlCol="0" tIns="0" wrap="square">
            <a:spAutoFit/>
          </a:bodyPr>
          <a:lstStyle/>
          <a:p>
            <a:pPr>
              <a:lnSpc>
                <a:spcPct val="150000"/>
              </a:lnSpc>
            </a:pPr>
            <a:r>
              <a:rPr altLang="en-US" b="1" lang="zh-CN" sz="2400">
                <a:solidFill>
                  <a:schemeClr val="tx1">
                    <a:lumMod val="65000"/>
                    <a:lumOff val="35000"/>
                  </a:schemeClr>
                </a:solidFill>
                <a:latin charset="-122" panose="02010509060101010101" pitchFamily="49" typeface="隶书"/>
                <a:ea charset="-122" panose="02010509060101010101" pitchFamily="49" typeface="隶书"/>
                <a:cs charset="-122" pitchFamily="2" typeface="华文黑体"/>
              </a:rPr>
              <a:t>点击添加标题</a:t>
            </a:r>
          </a:p>
        </p:txBody>
      </p:sp>
      <p:sp>
        <p:nvSpPr>
          <p:cNvPr id="43" name="文本框 42">
            <a:extLst>
              <a:ext uri="{FF2B5EF4-FFF2-40B4-BE49-F238E27FC236}">
                <a16:creationId xmlns:a16="http://schemas.microsoft.com/office/drawing/2014/main" id="{64B8192D-D5B9-4523-ADA2-45427A8525BC}"/>
              </a:ext>
            </a:extLst>
          </p:cNvPr>
          <p:cNvSpPr txBox="1"/>
          <p:nvPr/>
        </p:nvSpPr>
        <p:spPr>
          <a:xfrm>
            <a:off x="5109372" y="4033607"/>
            <a:ext cx="3501147" cy="548640"/>
          </a:xfrm>
          <a:prstGeom prst="rect">
            <a:avLst/>
          </a:prstGeom>
          <a:noFill/>
        </p:spPr>
        <p:txBody>
          <a:bodyPr rtlCol="0" vert="horz" wrap="square">
            <a:spAutoFit/>
          </a:bodyPr>
          <a:lstStyle/>
          <a:p>
            <a:pPr>
              <a:lnSpc>
                <a:spcPct val="150000"/>
              </a:lnSpc>
            </a:pPr>
            <a:r>
              <a:rPr altLang="en-US" lang="zh-CN" sz="1000">
                <a:latin charset="-122" panose="02010509060101010101" pitchFamily="49" typeface="隶书"/>
                <a:ea charset="-122" panose="02010509060101010101" pitchFamily="49" typeface="隶书"/>
                <a:sym typeface="+mn-ea"/>
              </a:rPr>
              <a:t>点击输入您的内容文字请点击输入您的内容文字点击输入您的内容文字请点击输入您的</a:t>
            </a:r>
          </a:p>
        </p:txBody>
      </p:sp>
      <p:sp>
        <p:nvSpPr>
          <p:cNvPr id="46" name="矩形 45">
            <a:extLst>
              <a:ext uri="{FF2B5EF4-FFF2-40B4-BE49-F238E27FC236}">
                <a16:creationId xmlns:a16="http://schemas.microsoft.com/office/drawing/2014/main" id="{800DA7F5-1519-410C-9847-B1FC86A3A281}"/>
              </a:ext>
            </a:extLst>
          </p:cNvPr>
          <p:cNvSpPr/>
          <p:nvPr/>
        </p:nvSpPr>
        <p:spPr>
          <a:xfrm>
            <a:off x="5182729" y="4850527"/>
            <a:ext cx="2009957" cy="363279"/>
          </a:xfrm>
          <a:prstGeom prst="rect">
            <a:avLst/>
          </a:prstGeom>
          <a:solidFill>
            <a:schemeClr val="bg1"/>
          </a:solidFill>
          <a:ln>
            <a:solidFill>
              <a:schemeClr val="bg1">
                <a:lumMod val="65000"/>
              </a:schemeClr>
            </a:solidFill>
            <a:prstDash val="dash"/>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TextBox 97">
            <a:extLst>
              <a:ext uri="{FF2B5EF4-FFF2-40B4-BE49-F238E27FC236}">
                <a16:creationId xmlns:a16="http://schemas.microsoft.com/office/drawing/2014/main" id="{E6ACE817-8467-4141-9568-CE8886D24E4C}"/>
              </a:ext>
            </a:extLst>
          </p:cNvPr>
          <p:cNvSpPr txBox="1"/>
          <p:nvPr/>
        </p:nvSpPr>
        <p:spPr>
          <a:xfrm>
            <a:off x="5182729" y="4746370"/>
            <a:ext cx="2464868" cy="548640"/>
          </a:xfrm>
          <a:prstGeom prst="rect">
            <a:avLst/>
          </a:prstGeom>
          <a:noFill/>
        </p:spPr>
        <p:txBody>
          <a:bodyPr anchor="t" bIns="0" lIns="102974" rIns="102974" rtlCol="0" tIns="0" wrap="square">
            <a:spAutoFit/>
          </a:bodyPr>
          <a:lstStyle/>
          <a:p>
            <a:pPr>
              <a:lnSpc>
                <a:spcPct val="150000"/>
              </a:lnSpc>
            </a:pPr>
            <a:r>
              <a:rPr altLang="en-US" b="1" lang="zh-CN" sz="2400">
                <a:solidFill>
                  <a:schemeClr val="tx1">
                    <a:lumMod val="65000"/>
                    <a:lumOff val="35000"/>
                  </a:schemeClr>
                </a:solidFill>
                <a:latin charset="-122" panose="02010509060101010101" pitchFamily="49" typeface="隶书"/>
                <a:ea charset="-122" panose="02010509060101010101" pitchFamily="49" typeface="隶书"/>
                <a:cs charset="-122" pitchFamily="2" typeface="华文黑体"/>
              </a:rPr>
              <a:t>点击添加标题</a:t>
            </a:r>
          </a:p>
        </p:txBody>
      </p:sp>
      <p:sp>
        <p:nvSpPr>
          <p:cNvPr id="48" name="文本框 47">
            <a:extLst>
              <a:ext uri="{FF2B5EF4-FFF2-40B4-BE49-F238E27FC236}">
                <a16:creationId xmlns:a16="http://schemas.microsoft.com/office/drawing/2014/main" id="{3CAC14F7-655B-47A1-8BAE-8C47FFDF54FA}"/>
              </a:ext>
            </a:extLst>
          </p:cNvPr>
          <p:cNvSpPr txBox="1"/>
          <p:nvPr/>
        </p:nvSpPr>
        <p:spPr>
          <a:xfrm>
            <a:off x="5109372" y="5195329"/>
            <a:ext cx="3501147" cy="548640"/>
          </a:xfrm>
          <a:prstGeom prst="rect">
            <a:avLst/>
          </a:prstGeom>
          <a:noFill/>
        </p:spPr>
        <p:txBody>
          <a:bodyPr rtlCol="0" vert="horz" wrap="square">
            <a:spAutoFit/>
          </a:bodyPr>
          <a:lstStyle/>
          <a:p>
            <a:pPr>
              <a:lnSpc>
                <a:spcPct val="150000"/>
              </a:lnSpc>
            </a:pPr>
            <a:r>
              <a:rPr altLang="en-US" lang="zh-CN" sz="1000">
                <a:latin charset="-122" panose="02010509060101010101" pitchFamily="49" typeface="隶书"/>
                <a:ea charset="-122" panose="02010509060101010101" pitchFamily="49" typeface="隶书"/>
                <a:sym typeface="+mn-ea"/>
              </a:rPr>
              <a:t>点击输入您的内容文字请点击输入您的内容文字点击输入您的内容文字请点击输入您的</a:t>
            </a:r>
          </a:p>
        </p:txBody>
      </p:sp>
    </p:spTree>
    <p:extLst>
      <p:ext uri="{BB962C8B-B14F-4D97-AF65-F5344CB8AC3E}">
        <p14:creationId val="21127521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id="8" nodeType="withEffect" presetClass="entr" presetID="42" presetSubtype="0">
                                  <p:stCondLst>
                                    <p:cond delay="0"/>
                                  </p:stCondLst>
                                  <p:childTnLst>
                                    <p:set>
                                      <p:cBhvr>
                                        <p:cTn dur="1" fill="hold" id="9">
                                          <p:stCondLst>
                                            <p:cond delay="0"/>
                                          </p:stCondLst>
                                        </p:cTn>
                                        <p:tgtEl>
                                          <p:spTgt spid="30"/>
                                        </p:tgtEl>
                                        <p:attrNameLst>
                                          <p:attrName>style.visibility</p:attrName>
                                        </p:attrNameLst>
                                      </p:cBhvr>
                                      <p:to>
                                        <p:strVal val="visible"/>
                                      </p:to>
                                    </p:set>
                                    <p:animEffect filter="fade" transition="in">
                                      <p:cBhvr>
                                        <p:cTn dur="1000" id="10"/>
                                        <p:tgtEl>
                                          <p:spTgt spid="30"/>
                                        </p:tgtEl>
                                      </p:cBhvr>
                                    </p:animEffect>
                                    <p:anim calcmode="lin" valueType="num">
                                      <p:cBhvr>
                                        <p:cTn dur="1000" fill="hold" id="11"/>
                                        <p:tgtEl>
                                          <p:spTgt spid="30"/>
                                        </p:tgtEl>
                                        <p:attrNameLst>
                                          <p:attrName>ppt_x</p:attrName>
                                        </p:attrNameLst>
                                      </p:cBhvr>
                                      <p:tavLst>
                                        <p:tav tm="0">
                                          <p:val>
                                            <p:strVal val="#ppt_x"/>
                                          </p:val>
                                        </p:tav>
                                        <p:tav tm="100000">
                                          <p:val>
                                            <p:strVal val="#ppt_x"/>
                                          </p:val>
                                        </p:tav>
                                      </p:tavLst>
                                    </p:anim>
                                    <p:anim calcmode="lin" valueType="num">
                                      <p:cBhvr>
                                        <p:cTn dur="1000" fill="hold" id="12"/>
                                        <p:tgtEl>
                                          <p:spTgt spid="30"/>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29"/>
                                        </p:tgtEl>
                                        <p:attrNameLst>
                                          <p:attrName>style.visibility</p:attrName>
                                        </p:attrNameLst>
                                      </p:cBhvr>
                                      <p:to>
                                        <p:strVal val="visible"/>
                                      </p:to>
                                    </p:set>
                                    <p:animEffect filter="fade" transition="in">
                                      <p:cBhvr>
                                        <p:cTn dur="1000" id="15"/>
                                        <p:tgtEl>
                                          <p:spTgt spid="29"/>
                                        </p:tgtEl>
                                      </p:cBhvr>
                                    </p:animEffect>
                                    <p:anim calcmode="lin" valueType="num">
                                      <p:cBhvr>
                                        <p:cTn dur="1000" fill="hold" id="16"/>
                                        <p:tgtEl>
                                          <p:spTgt spid="29"/>
                                        </p:tgtEl>
                                        <p:attrNameLst>
                                          <p:attrName>ppt_x</p:attrName>
                                        </p:attrNameLst>
                                      </p:cBhvr>
                                      <p:tavLst>
                                        <p:tav tm="0">
                                          <p:val>
                                            <p:strVal val="#ppt_x"/>
                                          </p:val>
                                        </p:tav>
                                        <p:tav tm="100000">
                                          <p:val>
                                            <p:strVal val="#ppt_x"/>
                                          </p:val>
                                        </p:tav>
                                      </p:tavLst>
                                    </p:anim>
                                    <p:anim calcmode="lin" valueType="num">
                                      <p:cBhvr>
                                        <p:cTn dur="1000" fill="hold" id="17"/>
                                        <p:tgtEl>
                                          <p:spTgt spid="29"/>
                                        </p:tgtEl>
                                        <p:attrNameLst>
                                          <p:attrName>ppt_y</p:attrName>
                                        </p:attrNameLst>
                                      </p:cBhvr>
                                      <p:tavLst>
                                        <p:tav tm="0">
                                          <p:val>
                                            <p:strVal val="#ppt_y+.1"/>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500" fill="hold" id="20"/>
                                        <p:tgtEl>
                                          <p:spTgt spid="20"/>
                                        </p:tgtEl>
                                        <p:attrNameLst>
                                          <p:attrName>ppt_x</p:attrName>
                                        </p:attrNameLst>
                                      </p:cBhvr>
                                      <p:tavLst>
                                        <p:tav tm="0">
                                          <p:val>
                                            <p:strVal val="#ppt_x"/>
                                          </p:val>
                                        </p:tav>
                                        <p:tav tm="100000">
                                          <p:val>
                                            <p:strVal val="#ppt_x"/>
                                          </p:val>
                                        </p:tav>
                                      </p:tavLst>
                                    </p:anim>
                                    <p:anim calcmode="lin" valueType="num">
                                      <p:cBhvr additive="base">
                                        <p:cTn dur="500" fill="hold" id="21"/>
                                        <p:tgtEl>
                                          <p:spTgt spid="20"/>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additive="base">
                                        <p:cTn dur="500" fill="hold" id="24"/>
                                        <p:tgtEl>
                                          <p:spTgt spid="22"/>
                                        </p:tgtEl>
                                        <p:attrNameLst>
                                          <p:attrName>ppt_x</p:attrName>
                                        </p:attrNameLst>
                                      </p:cBhvr>
                                      <p:tavLst>
                                        <p:tav tm="0">
                                          <p:val>
                                            <p:strVal val="#ppt_x"/>
                                          </p:val>
                                        </p:tav>
                                        <p:tav tm="100000">
                                          <p:val>
                                            <p:strVal val="#ppt_x"/>
                                          </p:val>
                                        </p:tav>
                                      </p:tavLst>
                                    </p:anim>
                                    <p:anim calcmode="lin" valueType="num">
                                      <p:cBhvr additive="base">
                                        <p:cTn dur="500" fill="hold" id="25"/>
                                        <p:tgtEl>
                                          <p:spTgt spid="22"/>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additive="base">
                                        <p:cTn dur="500" fill="hold" id="28"/>
                                        <p:tgtEl>
                                          <p:spTgt spid="24"/>
                                        </p:tgtEl>
                                        <p:attrNameLst>
                                          <p:attrName>ppt_x</p:attrName>
                                        </p:attrNameLst>
                                      </p:cBhvr>
                                      <p:tavLst>
                                        <p:tav tm="0">
                                          <p:val>
                                            <p:strVal val="#ppt_x"/>
                                          </p:val>
                                        </p:tav>
                                        <p:tav tm="100000">
                                          <p:val>
                                            <p:strVal val="#ppt_x"/>
                                          </p:val>
                                        </p:tav>
                                      </p:tavLst>
                                    </p:anim>
                                    <p:anim calcmode="lin" valueType="num">
                                      <p:cBhvr additive="base">
                                        <p:cTn dur="500" fill="hold" id="29"/>
                                        <p:tgtEl>
                                          <p:spTgt spid="24"/>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additive="base">
                                        <p:cTn dur="500" fill="hold" id="32"/>
                                        <p:tgtEl>
                                          <p:spTgt spid="26"/>
                                        </p:tgtEl>
                                        <p:attrNameLst>
                                          <p:attrName>ppt_x</p:attrName>
                                        </p:attrNameLst>
                                      </p:cBhvr>
                                      <p:tavLst>
                                        <p:tav tm="0">
                                          <p:val>
                                            <p:strVal val="#ppt_x"/>
                                          </p:val>
                                        </p:tav>
                                        <p:tav tm="100000">
                                          <p:val>
                                            <p:strVal val="#ppt_x"/>
                                          </p:val>
                                        </p:tav>
                                      </p:tavLst>
                                    </p:anim>
                                    <p:anim calcmode="lin" valueType="num">
                                      <p:cBhvr additive="base">
                                        <p:cTn dur="500" fill="hold" id="33"/>
                                        <p:tgtEl>
                                          <p:spTgt spid="26"/>
                                        </p:tgtEl>
                                        <p:attrNameLst>
                                          <p:attrName>ppt_y</p:attrName>
                                        </p:attrNameLst>
                                      </p:cBhvr>
                                      <p:tavLst>
                                        <p:tav tm="0">
                                          <p:val>
                                            <p:strVal val="1+#ppt_h/2"/>
                                          </p:val>
                                        </p:tav>
                                        <p:tav tm="100000">
                                          <p:val>
                                            <p:strVal val="#ppt_y"/>
                                          </p:val>
                                        </p:tav>
                                      </p:tavLst>
                                    </p:anim>
                                  </p:childTnLst>
                                </p:cTn>
                              </p:par>
                              <p:par>
                                <p:cTn fill="hold" grpId="0" id="34" nodeType="withEffect" presetClass="entr" presetID="16" presetSubtype="21">
                                  <p:stCondLst>
                                    <p:cond delay="0"/>
                                  </p:stCondLst>
                                  <p:childTnLst>
                                    <p:set>
                                      <p:cBhvr>
                                        <p:cTn dur="1" fill="hold" id="35">
                                          <p:stCondLst>
                                            <p:cond delay="0"/>
                                          </p:stCondLst>
                                        </p:cTn>
                                        <p:tgtEl>
                                          <p:spTgt spid="31"/>
                                        </p:tgtEl>
                                        <p:attrNameLst>
                                          <p:attrName>style.visibility</p:attrName>
                                        </p:attrNameLst>
                                      </p:cBhvr>
                                      <p:to>
                                        <p:strVal val="visible"/>
                                      </p:to>
                                    </p:set>
                                    <p:animEffect filter="barn(inVertical)" transition="in">
                                      <p:cBhvr>
                                        <p:cTn dur="500" id="36"/>
                                        <p:tgtEl>
                                          <p:spTgt spid="31"/>
                                        </p:tgtEl>
                                      </p:cBhvr>
                                    </p:animEffect>
                                  </p:childTnLst>
                                </p:cTn>
                              </p:par>
                              <p:par>
                                <p:cTn fill="hold" grpId="0" id="37" nodeType="withEffect" presetClass="entr" presetID="16" presetSubtype="21">
                                  <p:stCondLst>
                                    <p:cond delay="0"/>
                                  </p:stCondLst>
                                  <p:childTnLst>
                                    <p:set>
                                      <p:cBhvr>
                                        <p:cTn dur="1" fill="hold" id="38">
                                          <p:stCondLst>
                                            <p:cond delay="0"/>
                                          </p:stCondLst>
                                        </p:cTn>
                                        <p:tgtEl>
                                          <p:spTgt spid="32"/>
                                        </p:tgtEl>
                                        <p:attrNameLst>
                                          <p:attrName>style.visibility</p:attrName>
                                        </p:attrNameLst>
                                      </p:cBhvr>
                                      <p:to>
                                        <p:strVal val="visible"/>
                                      </p:to>
                                    </p:set>
                                    <p:animEffect filter="barn(inVertical)" transition="in">
                                      <p:cBhvr>
                                        <p:cTn dur="500" id="39"/>
                                        <p:tgtEl>
                                          <p:spTgt spid="32"/>
                                        </p:tgtEl>
                                      </p:cBhvr>
                                    </p:animEffect>
                                  </p:childTnLst>
                                </p:cTn>
                              </p:par>
                              <p:par>
                                <p:cTn fill="hold" grpId="0" id="40" nodeType="withEffect" presetClass="entr" presetID="16" presetSubtype="21">
                                  <p:stCondLst>
                                    <p:cond delay="0"/>
                                  </p:stCondLst>
                                  <p:childTnLst>
                                    <p:set>
                                      <p:cBhvr>
                                        <p:cTn dur="1" fill="hold" id="41">
                                          <p:stCondLst>
                                            <p:cond delay="0"/>
                                          </p:stCondLst>
                                        </p:cTn>
                                        <p:tgtEl>
                                          <p:spTgt spid="33"/>
                                        </p:tgtEl>
                                        <p:attrNameLst>
                                          <p:attrName>style.visibility</p:attrName>
                                        </p:attrNameLst>
                                      </p:cBhvr>
                                      <p:to>
                                        <p:strVal val="visible"/>
                                      </p:to>
                                    </p:set>
                                    <p:animEffect filter="barn(inVertical)" transition="in">
                                      <p:cBhvr>
                                        <p:cTn dur="500" id="42"/>
                                        <p:tgtEl>
                                          <p:spTgt spid="33"/>
                                        </p:tgtEl>
                                      </p:cBhvr>
                                    </p:animEffect>
                                  </p:childTnLst>
                                </p:cTn>
                              </p:par>
                              <p:par>
                                <p:cTn fill="hold" grpId="0" id="43" nodeType="withEffect" presetClass="entr" presetID="16" presetSubtype="21">
                                  <p:stCondLst>
                                    <p:cond delay="0"/>
                                  </p:stCondLst>
                                  <p:childTnLst>
                                    <p:set>
                                      <p:cBhvr>
                                        <p:cTn dur="1" fill="hold" id="44">
                                          <p:stCondLst>
                                            <p:cond delay="0"/>
                                          </p:stCondLst>
                                        </p:cTn>
                                        <p:tgtEl>
                                          <p:spTgt spid="36"/>
                                        </p:tgtEl>
                                        <p:attrNameLst>
                                          <p:attrName>style.visibility</p:attrName>
                                        </p:attrNameLst>
                                      </p:cBhvr>
                                      <p:to>
                                        <p:strVal val="visible"/>
                                      </p:to>
                                    </p:set>
                                    <p:animEffect filter="barn(inVertical)" transition="in">
                                      <p:cBhvr>
                                        <p:cTn dur="500" id="45"/>
                                        <p:tgtEl>
                                          <p:spTgt spid="36"/>
                                        </p:tgtEl>
                                      </p:cBhvr>
                                    </p:animEffect>
                                  </p:childTnLst>
                                </p:cTn>
                              </p:par>
                              <p:par>
                                <p:cTn fill="hold" grpId="0" id="46" nodeType="withEffect" presetClass="entr" presetID="16" presetSubtype="21">
                                  <p:stCondLst>
                                    <p:cond delay="0"/>
                                  </p:stCondLst>
                                  <p:childTnLst>
                                    <p:set>
                                      <p:cBhvr>
                                        <p:cTn dur="1" fill="hold" id="47">
                                          <p:stCondLst>
                                            <p:cond delay="0"/>
                                          </p:stCondLst>
                                        </p:cTn>
                                        <p:tgtEl>
                                          <p:spTgt spid="37"/>
                                        </p:tgtEl>
                                        <p:attrNameLst>
                                          <p:attrName>style.visibility</p:attrName>
                                        </p:attrNameLst>
                                      </p:cBhvr>
                                      <p:to>
                                        <p:strVal val="visible"/>
                                      </p:to>
                                    </p:set>
                                    <p:animEffect filter="barn(inVertical)" transition="in">
                                      <p:cBhvr>
                                        <p:cTn dur="500" id="48"/>
                                        <p:tgtEl>
                                          <p:spTgt spid="37"/>
                                        </p:tgtEl>
                                      </p:cBhvr>
                                    </p:animEffect>
                                  </p:childTnLst>
                                </p:cTn>
                              </p:par>
                              <p:par>
                                <p:cTn fill="hold" grpId="0" id="49" nodeType="withEffect" presetClass="entr" presetID="16" presetSubtype="21">
                                  <p:stCondLst>
                                    <p:cond delay="0"/>
                                  </p:stCondLst>
                                  <p:childTnLst>
                                    <p:set>
                                      <p:cBhvr>
                                        <p:cTn dur="1" fill="hold" id="50">
                                          <p:stCondLst>
                                            <p:cond delay="0"/>
                                          </p:stCondLst>
                                        </p:cTn>
                                        <p:tgtEl>
                                          <p:spTgt spid="38"/>
                                        </p:tgtEl>
                                        <p:attrNameLst>
                                          <p:attrName>style.visibility</p:attrName>
                                        </p:attrNameLst>
                                      </p:cBhvr>
                                      <p:to>
                                        <p:strVal val="visible"/>
                                      </p:to>
                                    </p:set>
                                    <p:animEffect filter="barn(inVertical)" transition="in">
                                      <p:cBhvr>
                                        <p:cTn dur="500" id="51"/>
                                        <p:tgtEl>
                                          <p:spTgt spid="38"/>
                                        </p:tgtEl>
                                      </p:cBhvr>
                                    </p:animEffect>
                                  </p:childTnLst>
                                </p:cTn>
                              </p:par>
                              <p:par>
                                <p:cTn fill="hold" grpId="0" id="52" nodeType="withEffect" presetClass="entr" presetID="16" presetSubtype="21">
                                  <p:stCondLst>
                                    <p:cond delay="0"/>
                                  </p:stCondLst>
                                  <p:childTnLst>
                                    <p:set>
                                      <p:cBhvr>
                                        <p:cTn dur="1" fill="hold" id="53">
                                          <p:stCondLst>
                                            <p:cond delay="0"/>
                                          </p:stCondLst>
                                        </p:cTn>
                                        <p:tgtEl>
                                          <p:spTgt spid="41"/>
                                        </p:tgtEl>
                                        <p:attrNameLst>
                                          <p:attrName>style.visibility</p:attrName>
                                        </p:attrNameLst>
                                      </p:cBhvr>
                                      <p:to>
                                        <p:strVal val="visible"/>
                                      </p:to>
                                    </p:set>
                                    <p:animEffect filter="barn(inVertical)" transition="in">
                                      <p:cBhvr>
                                        <p:cTn dur="500" id="54"/>
                                        <p:tgtEl>
                                          <p:spTgt spid="41"/>
                                        </p:tgtEl>
                                      </p:cBhvr>
                                    </p:animEffect>
                                  </p:childTnLst>
                                </p:cTn>
                              </p:par>
                              <p:par>
                                <p:cTn fill="hold" grpId="0" id="55" nodeType="withEffect" presetClass="entr" presetID="16" presetSubtype="21">
                                  <p:stCondLst>
                                    <p:cond delay="0"/>
                                  </p:stCondLst>
                                  <p:childTnLst>
                                    <p:set>
                                      <p:cBhvr>
                                        <p:cTn dur="1" fill="hold" id="56">
                                          <p:stCondLst>
                                            <p:cond delay="0"/>
                                          </p:stCondLst>
                                        </p:cTn>
                                        <p:tgtEl>
                                          <p:spTgt spid="42"/>
                                        </p:tgtEl>
                                        <p:attrNameLst>
                                          <p:attrName>style.visibility</p:attrName>
                                        </p:attrNameLst>
                                      </p:cBhvr>
                                      <p:to>
                                        <p:strVal val="visible"/>
                                      </p:to>
                                    </p:set>
                                    <p:animEffect filter="barn(inVertical)" transition="in">
                                      <p:cBhvr>
                                        <p:cTn dur="500" id="57"/>
                                        <p:tgtEl>
                                          <p:spTgt spid="42"/>
                                        </p:tgtEl>
                                      </p:cBhvr>
                                    </p:animEffect>
                                  </p:childTnLst>
                                </p:cTn>
                              </p:par>
                              <p:par>
                                <p:cTn fill="hold" grpId="0" id="58" nodeType="withEffect" presetClass="entr" presetID="16" presetSubtype="21">
                                  <p:stCondLst>
                                    <p:cond delay="0"/>
                                  </p:stCondLst>
                                  <p:childTnLst>
                                    <p:set>
                                      <p:cBhvr>
                                        <p:cTn dur="1" fill="hold" id="59">
                                          <p:stCondLst>
                                            <p:cond delay="0"/>
                                          </p:stCondLst>
                                        </p:cTn>
                                        <p:tgtEl>
                                          <p:spTgt spid="43"/>
                                        </p:tgtEl>
                                        <p:attrNameLst>
                                          <p:attrName>style.visibility</p:attrName>
                                        </p:attrNameLst>
                                      </p:cBhvr>
                                      <p:to>
                                        <p:strVal val="visible"/>
                                      </p:to>
                                    </p:set>
                                    <p:animEffect filter="barn(inVertical)" transition="in">
                                      <p:cBhvr>
                                        <p:cTn dur="500" id="60"/>
                                        <p:tgtEl>
                                          <p:spTgt spid="43"/>
                                        </p:tgtEl>
                                      </p:cBhvr>
                                    </p:animEffect>
                                  </p:childTnLst>
                                </p:cTn>
                              </p:par>
                              <p:par>
                                <p:cTn fill="hold" grpId="0" id="61" nodeType="withEffect" presetClass="entr" presetID="16" presetSubtype="21">
                                  <p:stCondLst>
                                    <p:cond delay="0"/>
                                  </p:stCondLst>
                                  <p:childTnLst>
                                    <p:set>
                                      <p:cBhvr>
                                        <p:cTn dur="1" fill="hold" id="62">
                                          <p:stCondLst>
                                            <p:cond delay="0"/>
                                          </p:stCondLst>
                                        </p:cTn>
                                        <p:tgtEl>
                                          <p:spTgt spid="46"/>
                                        </p:tgtEl>
                                        <p:attrNameLst>
                                          <p:attrName>style.visibility</p:attrName>
                                        </p:attrNameLst>
                                      </p:cBhvr>
                                      <p:to>
                                        <p:strVal val="visible"/>
                                      </p:to>
                                    </p:set>
                                    <p:animEffect filter="barn(inVertical)" transition="in">
                                      <p:cBhvr>
                                        <p:cTn dur="500" id="63"/>
                                        <p:tgtEl>
                                          <p:spTgt spid="46"/>
                                        </p:tgtEl>
                                      </p:cBhvr>
                                    </p:animEffect>
                                  </p:childTnLst>
                                </p:cTn>
                              </p:par>
                              <p:par>
                                <p:cTn fill="hold" grpId="0" id="64" nodeType="withEffect" presetClass="entr" presetID="16" presetSubtype="21">
                                  <p:stCondLst>
                                    <p:cond delay="0"/>
                                  </p:stCondLst>
                                  <p:childTnLst>
                                    <p:set>
                                      <p:cBhvr>
                                        <p:cTn dur="1" fill="hold" id="65">
                                          <p:stCondLst>
                                            <p:cond delay="0"/>
                                          </p:stCondLst>
                                        </p:cTn>
                                        <p:tgtEl>
                                          <p:spTgt spid="47"/>
                                        </p:tgtEl>
                                        <p:attrNameLst>
                                          <p:attrName>style.visibility</p:attrName>
                                        </p:attrNameLst>
                                      </p:cBhvr>
                                      <p:to>
                                        <p:strVal val="visible"/>
                                      </p:to>
                                    </p:set>
                                    <p:animEffect filter="barn(inVertical)" transition="in">
                                      <p:cBhvr>
                                        <p:cTn dur="500" id="66"/>
                                        <p:tgtEl>
                                          <p:spTgt spid="47"/>
                                        </p:tgtEl>
                                      </p:cBhvr>
                                    </p:animEffect>
                                  </p:childTnLst>
                                </p:cTn>
                              </p:par>
                              <p:par>
                                <p:cTn fill="hold" grpId="0" id="67" nodeType="withEffect" presetClass="entr" presetID="16" presetSubtype="21">
                                  <p:stCondLst>
                                    <p:cond delay="0"/>
                                  </p:stCondLst>
                                  <p:childTnLst>
                                    <p:set>
                                      <p:cBhvr>
                                        <p:cTn dur="1" fill="hold" id="68">
                                          <p:stCondLst>
                                            <p:cond delay="0"/>
                                          </p:stCondLst>
                                        </p:cTn>
                                        <p:tgtEl>
                                          <p:spTgt spid="48"/>
                                        </p:tgtEl>
                                        <p:attrNameLst>
                                          <p:attrName>style.visibility</p:attrName>
                                        </p:attrNameLst>
                                      </p:cBhvr>
                                      <p:to>
                                        <p:strVal val="visible"/>
                                      </p:to>
                                    </p:set>
                                    <p:animEffect filter="barn(inVertical)" transition="in">
                                      <p:cBhvr>
                                        <p:cTn dur="500" id="69"/>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0"/>
      <p:bldP grpId="0" spid="22"/>
      <p:bldP grpId="0" spid="24"/>
      <p:bldP grpId="0" spid="26"/>
      <p:bldP grpId="0" spid="31"/>
      <p:bldP grpId="0" spid="32"/>
      <p:bldP grpId="0" spid="33"/>
      <p:bldP grpId="0" spid="36"/>
      <p:bldP grpId="0" spid="37"/>
      <p:bldP grpId="0" spid="38"/>
      <p:bldP grpId="0" spid="41"/>
      <p:bldP grpId="0" spid="42"/>
      <p:bldP grpId="0" spid="43"/>
      <p:bldP grpId="0" spid="46"/>
      <p:bldP grpId="0" spid="47"/>
      <p:bldP grpId="0" spid="4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82ed5f479338" id="2" name="图片 1"/>
          <p:cNvPicPr>
            <a:picLocks noChangeAspect="1"/>
          </p:cNvPicPr>
          <p:nvPr/>
        </p:nvPicPr>
        <p:blipFill>
          <a:blip r:embed="rId3"/>
          <a:srcRect b="69075" r="40888"/>
          <a:stretch>
            <a:fillRect/>
          </a:stretch>
        </p:blipFill>
        <p:spPr>
          <a:xfrm>
            <a:off x="8086889" y="37628"/>
            <a:ext cx="2042104" cy="832774"/>
          </a:xfrm>
          <a:prstGeom prst="rect">
            <a:avLst/>
          </a:prstGeom>
        </p:spPr>
      </p:pic>
      <p:pic>
        <p:nvPicPr>
          <p:cNvPr descr="582ed5f479338" id="3" name="图片 2"/>
          <p:cNvPicPr>
            <a:picLocks noChangeAspect="1"/>
          </p:cNvPicPr>
          <p:nvPr/>
        </p:nvPicPr>
        <p:blipFill>
          <a:blip r:embed="rId3"/>
          <a:srcRect b="10098" l="2956" r="50592" t="74165"/>
          <a:stretch>
            <a:fillRect/>
          </a:stretch>
        </p:blipFill>
        <p:spPr>
          <a:xfrm>
            <a:off x="2196318" y="197176"/>
            <a:ext cx="2070158" cy="727200"/>
          </a:xfrm>
          <a:prstGeom prst="rect">
            <a:avLst/>
          </a:prstGeom>
        </p:spPr>
      </p:pic>
      <p:sp>
        <p:nvSpPr>
          <p:cNvPr id="4" name="文本框 3"/>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
        <p:nvSpPr>
          <p:cNvPr id="5" name="矩形 4"/>
          <p:cNvSpPr/>
          <p:nvPr/>
        </p:nvSpPr>
        <p:spPr>
          <a:xfrm>
            <a:off x="-498763" y="2890490"/>
            <a:ext cx="4084320" cy="1082040"/>
          </a:xfrm>
          <a:prstGeom prst="rect">
            <a:avLst/>
          </a:prstGeom>
          <a:no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6" name="文本框 5"/>
          <p:cNvSpPr txBox="1"/>
          <p:nvPr/>
        </p:nvSpPr>
        <p:spPr>
          <a:xfrm>
            <a:off x="6722024" y="1429399"/>
            <a:ext cx="3969381" cy="105156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点击添加标题文字，要求添加的标题文字简洁明了且符合PPT的核心思想。点击添加标题文字点击添加标题文字。点击添加标题文字</a:t>
            </a:r>
          </a:p>
        </p:txBody>
      </p:sp>
      <p:sp>
        <p:nvSpPr>
          <p:cNvPr id="7" name="椭圆 6"/>
          <p:cNvSpPr/>
          <p:nvPr/>
        </p:nvSpPr>
        <p:spPr>
          <a:xfrm>
            <a:off x="5533601" y="1484531"/>
            <a:ext cx="951567" cy="9515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chemeClr val="bg1"/>
                </a:solidFill>
                <a:latin charset="-122" panose="02010509060101010101" pitchFamily="49" typeface="隶书"/>
                <a:ea charset="-122" panose="02010509060101010101" pitchFamily="49" typeface="隶书"/>
              </a:rPr>
              <a:t>壹</a:t>
            </a:r>
          </a:p>
        </p:txBody>
      </p:sp>
      <p:sp>
        <p:nvSpPr>
          <p:cNvPr id="8" name="文本框 7"/>
          <p:cNvSpPr txBox="1"/>
          <p:nvPr/>
        </p:nvSpPr>
        <p:spPr>
          <a:xfrm>
            <a:off x="6722024" y="2923316"/>
            <a:ext cx="3969381" cy="105156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点击添加标题文字，要求添加的标题文字简洁明了且符合PPT的核心思想。点击添加标题文字点击添加标题文字。点击添加标题文字</a:t>
            </a:r>
          </a:p>
        </p:txBody>
      </p:sp>
      <p:sp>
        <p:nvSpPr>
          <p:cNvPr id="9" name="椭圆 8"/>
          <p:cNvSpPr/>
          <p:nvPr/>
        </p:nvSpPr>
        <p:spPr>
          <a:xfrm>
            <a:off x="5533601" y="2978448"/>
            <a:ext cx="951567" cy="9515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chemeClr val="bg1"/>
                </a:solidFill>
                <a:latin charset="-122" panose="02010509060101010101" pitchFamily="49" typeface="隶书"/>
                <a:ea charset="-122" panose="02010509060101010101" pitchFamily="49" typeface="隶书"/>
              </a:rPr>
              <a:t>贰</a:t>
            </a:r>
          </a:p>
        </p:txBody>
      </p:sp>
      <p:sp>
        <p:nvSpPr>
          <p:cNvPr id="10" name="文本框 9"/>
          <p:cNvSpPr txBox="1"/>
          <p:nvPr/>
        </p:nvSpPr>
        <p:spPr>
          <a:xfrm>
            <a:off x="6722024" y="4593068"/>
            <a:ext cx="3969381" cy="105156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点击添加标题文字，要求添加的标题文字简洁明了且符合PPT的核心思想。点击添加标题文字点击添加标题文字。点击添加标题文字</a:t>
            </a:r>
          </a:p>
        </p:txBody>
      </p:sp>
      <p:sp>
        <p:nvSpPr>
          <p:cNvPr id="11" name="椭圆 10"/>
          <p:cNvSpPr/>
          <p:nvPr/>
        </p:nvSpPr>
        <p:spPr>
          <a:xfrm>
            <a:off x="5533601" y="4648200"/>
            <a:ext cx="951567" cy="9515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chemeClr val="bg1"/>
                </a:solidFill>
                <a:latin charset="-122" panose="02010509060101010101" pitchFamily="49" typeface="隶书"/>
                <a:ea charset="-122" panose="02010509060101010101" pitchFamily="49" typeface="隶书"/>
              </a:rPr>
              <a:t>叁</a:t>
            </a:r>
          </a:p>
        </p:txBody>
      </p:sp>
      <p:pic>
        <p:nvPicPr>
          <p:cNvPr descr="5a4b432cb31cc" id="15" name="图片 14"/>
          <p:cNvPicPr>
            <a:picLocks noChangeAspect="1"/>
          </p:cNvPicPr>
          <p:nvPr/>
        </p:nvPicPr>
        <p:blipFill>
          <a:blip r:embed="rId4"/>
          <a:stretch>
            <a:fillRect/>
          </a:stretch>
        </p:blipFill>
        <p:spPr>
          <a:xfrm>
            <a:off x="2918000" y="1861518"/>
            <a:ext cx="2227823" cy="2227823"/>
          </a:xfrm>
          <a:prstGeom prst="rect">
            <a:avLst/>
          </a:prstGeom>
        </p:spPr>
      </p:pic>
      <p:pic>
        <p:nvPicPr>
          <p:cNvPr id="16" name="图片 15"/>
          <p:cNvPicPr>
            <a:picLocks noChangeAspect="1"/>
          </p:cNvPicPr>
          <p:nvPr/>
        </p:nvPicPr>
        <p:blipFill>
          <a:blip r:embed="rId5">
            <a:extLst>
              <a:ext uri="{28A0092B-C50C-407E-A947-70E740481C1C}">
                <a14:useLocalDpi val="0"/>
              </a:ext>
            </a:extLst>
          </a:blip>
          <a:stretch>
            <a:fillRect/>
          </a:stretch>
        </p:blipFill>
        <p:spPr>
          <a:xfrm>
            <a:off x="2986245" y="2790641"/>
            <a:ext cx="2091332" cy="1298700"/>
          </a:xfrm>
          <a:prstGeom prst="rect">
            <a:avLst/>
          </a:prstGeom>
        </p:spPr>
      </p:pic>
      <p:sp>
        <p:nvSpPr>
          <p:cNvPr id="13" name="文本框 12"/>
          <p:cNvSpPr txBox="1"/>
          <p:nvPr/>
        </p:nvSpPr>
        <p:spPr>
          <a:xfrm>
            <a:off x="37554" y="3169900"/>
            <a:ext cx="3197265" cy="518160"/>
          </a:xfrm>
          <a:prstGeom prst="rect">
            <a:avLst/>
          </a:prstGeom>
          <a:noFill/>
        </p:spPr>
        <p:txBody>
          <a:bodyPr rtlCol="0" wrap="square">
            <a:spAutoFit/>
          </a:bodyPr>
          <a:lstStyle/>
          <a:p>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
        <p:nvSpPr>
          <p:cNvPr id="17" name="文本框 16"/>
          <p:cNvSpPr txBox="1"/>
          <p:nvPr/>
        </p:nvSpPr>
        <p:spPr>
          <a:xfrm>
            <a:off x="1176442" y="4246654"/>
            <a:ext cx="3969381" cy="105156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点击添加标题文字，要求添加的标题文字简洁明了且符合PPT的核心思想。点击添加标题文字点击添加标题文字。点击添加标题文字</a:t>
            </a:r>
          </a:p>
        </p:txBody>
      </p:sp>
    </p:spTree>
    <p:extLst>
      <p:ext uri="{BB962C8B-B14F-4D97-AF65-F5344CB8AC3E}">
        <p14:creationId val="8271935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7"/>
                                        </p:tgtEl>
                                        <p:attrNameLst>
                                          <p:attrName>style.visibility</p:attrName>
                                        </p:attrNameLst>
                                      </p:cBhvr>
                                      <p:to>
                                        <p:strVal val="visible"/>
                                      </p:to>
                                    </p:set>
                                    <p:animEffect filter="fade" transition="in">
                                      <p:cBhvr>
                                        <p:cTn dur="1000" id="17"/>
                                        <p:tgtEl>
                                          <p:spTgt spid="17"/>
                                        </p:tgtEl>
                                      </p:cBhvr>
                                    </p:animEffect>
                                    <p:anim calcmode="lin" valueType="num">
                                      <p:cBhvr>
                                        <p:cTn dur="1000" fill="hold" id="18"/>
                                        <p:tgtEl>
                                          <p:spTgt spid="17"/>
                                        </p:tgtEl>
                                        <p:attrNameLst>
                                          <p:attrName>ppt_x</p:attrName>
                                        </p:attrNameLst>
                                      </p:cBhvr>
                                      <p:tavLst>
                                        <p:tav tm="0">
                                          <p:val>
                                            <p:strVal val="#ppt_x"/>
                                          </p:val>
                                        </p:tav>
                                        <p:tav tm="100000">
                                          <p:val>
                                            <p:strVal val="#ppt_x"/>
                                          </p:val>
                                        </p:tav>
                                      </p:tavLst>
                                    </p:anim>
                                    <p:anim calcmode="lin" valueType="num">
                                      <p:cBhvr>
                                        <p:cTn dur="1000" fill="hold" id="19"/>
                                        <p:tgtEl>
                                          <p:spTgt spid="1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1000" id="22"/>
                                        <p:tgtEl>
                                          <p:spTgt spid="6"/>
                                        </p:tgtEl>
                                      </p:cBhvr>
                                    </p:animEffect>
                                    <p:anim calcmode="lin" valueType="num">
                                      <p:cBhvr>
                                        <p:cTn dur="1000" fill="hold" id="23"/>
                                        <p:tgtEl>
                                          <p:spTgt spid="6"/>
                                        </p:tgtEl>
                                        <p:attrNameLst>
                                          <p:attrName>ppt_x</p:attrName>
                                        </p:attrNameLst>
                                      </p:cBhvr>
                                      <p:tavLst>
                                        <p:tav tm="0">
                                          <p:val>
                                            <p:strVal val="#ppt_x"/>
                                          </p:val>
                                        </p:tav>
                                        <p:tav tm="100000">
                                          <p:val>
                                            <p:strVal val="#ppt_x"/>
                                          </p:val>
                                        </p:tav>
                                      </p:tavLst>
                                    </p:anim>
                                    <p:anim calcmode="lin" valueType="num">
                                      <p:cBhvr>
                                        <p:cTn dur="1000" fill="hold" id="24"/>
                                        <p:tgtEl>
                                          <p:spTgt spid="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8"/>
                                        </p:tgtEl>
                                        <p:attrNameLst>
                                          <p:attrName>style.visibility</p:attrName>
                                        </p:attrNameLst>
                                      </p:cBhvr>
                                      <p:to>
                                        <p:strVal val="visible"/>
                                      </p:to>
                                    </p:set>
                                    <p:animEffect filter="fade" transition="in">
                                      <p:cBhvr>
                                        <p:cTn dur="1000" id="32"/>
                                        <p:tgtEl>
                                          <p:spTgt spid="8"/>
                                        </p:tgtEl>
                                      </p:cBhvr>
                                    </p:animEffect>
                                    <p:anim calcmode="lin" valueType="num">
                                      <p:cBhvr>
                                        <p:cTn dur="1000" fill="hold" id="33"/>
                                        <p:tgtEl>
                                          <p:spTgt spid="8"/>
                                        </p:tgtEl>
                                        <p:attrNameLst>
                                          <p:attrName>ppt_x</p:attrName>
                                        </p:attrNameLst>
                                      </p:cBhvr>
                                      <p:tavLst>
                                        <p:tav tm="0">
                                          <p:val>
                                            <p:strVal val="#ppt_x"/>
                                          </p:val>
                                        </p:tav>
                                        <p:tav tm="100000">
                                          <p:val>
                                            <p:strVal val="#ppt_x"/>
                                          </p:val>
                                        </p:tav>
                                      </p:tavLst>
                                    </p:anim>
                                    <p:anim calcmode="lin" valueType="num">
                                      <p:cBhvr>
                                        <p:cTn dur="1000" fill="hold" id="34"/>
                                        <p:tgtEl>
                                          <p:spTgt spid="8"/>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1000" id="37"/>
                                        <p:tgtEl>
                                          <p:spTgt spid="9"/>
                                        </p:tgtEl>
                                      </p:cBhvr>
                                    </p:animEffect>
                                    <p:anim calcmode="lin" valueType="num">
                                      <p:cBhvr>
                                        <p:cTn dur="1000" fill="hold" id="38"/>
                                        <p:tgtEl>
                                          <p:spTgt spid="9"/>
                                        </p:tgtEl>
                                        <p:attrNameLst>
                                          <p:attrName>ppt_x</p:attrName>
                                        </p:attrNameLst>
                                      </p:cBhvr>
                                      <p:tavLst>
                                        <p:tav tm="0">
                                          <p:val>
                                            <p:strVal val="#ppt_x"/>
                                          </p:val>
                                        </p:tav>
                                        <p:tav tm="100000">
                                          <p:val>
                                            <p:strVal val="#ppt_x"/>
                                          </p:val>
                                        </p:tav>
                                      </p:tavLst>
                                    </p:anim>
                                    <p:anim calcmode="lin" valueType="num">
                                      <p:cBhvr>
                                        <p:cTn dur="1000" fill="hold" id="39"/>
                                        <p:tgtEl>
                                          <p:spTgt spid="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0"/>
                                        </p:tgtEl>
                                        <p:attrNameLst>
                                          <p:attrName>style.visibility</p:attrName>
                                        </p:attrNameLst>
                                      </p:cBhvr>
                                      <p:to>
                                        <p:strVal val="visible"/>
                                      </p:to>
                                    </p:set>
                                    <p:animEffect filter="fade" transition="in">
                                      <p:cBhvr>
                                        <p:cTn dur="1000" id="42"/>
                                        <p:tgtEl>
                                          <p:spTgt spid="10"/>
                                        </p:tgtEl>
                                      </p:cBhvr>
                                    </p:animEffect>
                                    <p:anim calcmode="lin" valueType="num">
                                      <p:cBhvr>
                                        <p:cTn dur="1000" fill="hold" id="43"/>
                                        <p:tgtEl>
                                          <p:spTgt spid="10"/>
                                        </p:tgtEl>
                                        <p:attrNameLst>
                                          <p:attrName>ppt_x</p:attrName>
                                        </p:attrNameLst>
                                      </p:cBhvr>
                                      <p:tavLst>
                                        <p:tav tm="0">
                                          <p:val>
                                            <p:strVal val="#ppt_x"/>
                                          </p:val>
                                        </p:tav>
                                        <p:tav tm="100000">
                                          <p:val>
                                            <p:strVal val="#ppt_x"/>
                                          </p:val>
                                        </p:tav>
                                      </p:tavLst>
                                    </p:anim>
                                    <p:anim calcmode="lin" valueType="num">
                                      <p:cBhvr>
                                        <p:cTn dur="1000" fill="hold" id="44"/>
                                        <p:tgtEl>
                                          <p:spTgt spid="10"/>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1000" id="47"/>
                                        <p:tgtEl>
                                          <p:spTgt spid="11"/>
                                        </p:tgtEl>
                                      </p:cBhvr>
                                    </p:animEffect>
                                    <p:anim calcmode="lin" valueType="num">
                                      <p:cBhvr>
                                        <p:cTn dur="1000" fill="hold" id="48"/>
                                        <p:tgtEl>
                                          <p:spTgt spid="11"/>
                                        </p:tgtEl>
                                        <p:attrNameLst>
                                          <p:attrName>ppt_x</p:attrName>
                                        </p:attrNameLst>
                                      </p:cBhvr>
                                      <p:tavLst>
                                        <p:tav tm="0">
                                          <p:val>
                                            <p:strVal val="#ppt_x"/>
                                          </p:val>
                                        </p:tav>
                                        <p:tav tm="100000">
                                          <p:val>
                                            <p:strVal val="#ppt_x"/>
                                          </p:val>
                                        </p:tav>
                                      </p:tavLst>
                                    </p:anim>
                                    <p:anim calcmode="lin" valueType="num">
                                      <p:cBhvr>
                                        <p:cTn dur="1000" fill="hold" id="4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3"/>
      <p:bldP grpId="0" spid="1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1D091704-8242-4D4E-9BC2-7EB0EBD4E337}"/>
              </a:ext>
            </a:extLst>
          </p:cNvPr>
          <p:cNvSpPr/>
          <p:nvPr/>
        </p:nvSpPr>
        <p:spPr>
          <a:xfrm>
            <a:off x="857794" y="359359"/>
            <a:ext cx="10476411" cy="15636239"/>
          </a:xfrm>
          <a:prstGeom prst="rect">
            <a:avLst/>
          </a:prstGeom>
        </p:spPr>
        <p:txBody>
          <a:bodyPr wrap="square">
            <a:spAutoFit/>
          </a:bodyPr>
          <a:lstStyle/>
          <a:p>
            <a:pPr algn="ctr">
              <a:lnSpc>
                <a:spcPct val="150000"/>
              </a:lnSpc>
            </a:pPr>
            <a:r>
              <a:rPr altLang="en-US" b="1" lang="zh-CN" sz="4000">
                <a:solidFill>
                  <a:schemeClr val="bg1"/>
                </a:solidFill>
                <a:latin charset="-122" panose="02010509060101010101" pitchFamily="49" typeface="隶书"/>
                <a:ea charset="-122" panose="02010509060101010101" pitchFamily="49" typeface="隶书"/>
              </a:rPr>
              <a:t>版权声明</a:t>
            </a:r>
          </a:p>
          <a:p>
            <a:pPr algn="ctr">
              <a:lnSpc>
                <a:spcPct val="150000"/>
              </a:lnSpc>
            </a:pPr>
            <a:endParaRPr altLang="en-US" b="1" lang="zh-CN" sz="4000">
              <a:solidFill>
                <a:schemeClr val="bg1"/>
              </a:solidFill>
              <a:latin charset="-122" panose="02010509060101010101" pitchFamily="49" typeface="隶书"/>
              <a:ea charset="-122" panose="02010509060101010101" pitchFamily="49" typeface="隶书"/>
            </a:endParaRPr>
          </a:p>
          <a:p>
            <a:pPr algn="ctr">
              <a:lnSpc>
                <a:spcPct val="150000"/>
              </a:lnSpc>
            </a:pPr>
            <a:r>
              <a:rPr altLang="en-US" b="1" lang="zh-CN" sz="4000">
                <a:solidFill>
                  <a:schemeClr val="bg1"/>
                </a:solidFill>
                <a:latin charset="-122" panose="02010509060101010101" pitchFamily="49" typeface="隶书"/>
                <a:ea charset="-122" panose="02010509060101010101" pitchFamily="49" typeface="隶书"/>
              </a:rPr>
              <a:t>感谢您下载觅知网平台上提供的PPT作品，为了您和觅知网以及原创作者的利益，请勿复制、传播、销售，否则将承担法律责任！觅知网将对作品进行维权，按照传播下载次数进行十倍的索取赔偿！</a:t>
            </a:r>
          </a:p>
          <a:p>
            <a:pPr algn="ctr">
              <a:lnSpc>
                <a:spcPct val="150000"/>
              </a:lnSpc>
            </a:pPr>
            <a:endParaRPr altLang="en-US" b="1" lang="zh-CN" sz="4000">
              <a:solidFill>
                <a:schemeClr val="bg1"/>
              </a:solidFill>
              <a:latin charset="-122" panose="02010509060101010101" pitchFamily="49" typeface="隶书"/>
              <a:ea charset="-122" panose="02010509060101010101" pitchFamily="49" typeface="隶书"/>
            </a:endParaRPr>
          </a:p>
          <a:p>
            <a:pPr algn="ctr">
              <a:lnSpc>
                <a:spcPct val="150000"/>
              </a:lnSpc>
            </a:pPr>
            <a:r>
              <a:rPr altLang="en-US" b="1" lang="zh-CN" sz="4000">
                <a:solidFill>
                  <a:schemeClr val="bg1"/>
                </a:solidFill>
                <a:latin charset="-122" panose="02010509060101010101" pitchFamily="49" typeface="隶书"/>
                <a:ea charset="-122" panose="02010509060101010101" pitchFamily="49" typeface="隶书"/>
              </a:rPr>
              <a:t>1.在觅知网出售的PPT模板是免版税类（RF：Royalty-Free）正版受《中国人民共和国著作法》和《世界版权公约》的保护，作品的所有权、版权和著作权归觅知网所有，您下载的是PPT模板素材的使用权。</a:t>
            </a:r>
          </a:p>
          <a:p>
            <a:pPr algn="ctr">
              <a:lnSpc>
                <a:spcPct val="150000"/>
              </a:lnSpc>
            </a:pPr>
            <a:r>
              <a:rPr altLang="en-US" b="1" lang="zh-CN" sz="4000">
                <a:solidFill>
                  <a:schemeClr val="bg1"/>
                </a:solidFill>
                <a:latin charset="-122" panose="02010509060101010101" pitchFamily="49" typeface="隶书"/>
                <a:ea charset="-122" panose="02010509060101010101" pitchFamily="49" typeface="隶书"/>
              </a:rPr>
              <a:t>2.不得将觅知网的PPT模板、PPT素材，本身用于再出售，或者出租、出借、转让、分销、发布或者作为礼物供他人使用，不得转授权、出卖、转让本协议或者本协议中的权利。</a:t>
            </a:r>
          </a:p>
        </p:txBody>
      </p:sp>
      <p:sp>
        <p:nvSpPr>
          <p:cNvPr id="5" name="矩形 4">
            <a:extLst>
              <a:ext uri="{FF2B5EF4-FFF2-40B4-BE49-F238E27FC236}">
                <a16:creationId xmlns:a16="http://schemas.microsoft.com/office/drawing/2014/main" id="{79CEAD0B-1ECF-4389-8671-4C67451A6C95}"/>
              </a:ext>
            </a:extLst>
          </p:cNvPr>
          <p:cNvSpPr/>
          <p:nvPr/>
        </p:nvSpPr>
        <p:spPr>
          <a:xfrm>
            <a:off x="374469" y="5216435"/>
            <a:ext cx="11652068" cy="502920"/>
          </a:xfrm>
          <a:prstGeom prst="rect">
            <a:avLst/>
          </a:prstGeom>
        </p:spPr>
        <p:txBody>
          <a:bodyPr wrap="square">
            <a:spAutoFit/>
          </a:bodyPr>
          <a:lstStyle/>
          <a:p>
            <a:pPr algn="ctr">
              <a:lnSpc>
                <a:spcPct val="150000"/>
              </a:lnSpc>
            </a:pPr>
            <a:r>
              <a:rPr altLang="en-US" b="1" lang="zh-CN">
                <a:solidFill>
                  <a:schemeClr val="bg1"/>
                </a:solidFill>
                <a:latin charset="-122" panose="02010509060101010101" pitchFamily="49" typeface="隶书"/>
                <a:ea charset="-122" panose="02010509060101010101" pitchFamily="49" typeface="隶书"/>
              </a:rPr>
              <a:t>更多模板烦请登陆：http://www.51miz.com/ppt/</a:t>
            </a:r>
          </a:p>
        </p:txBody>
      </p:sp>
    </p:spTree>
    <p:extLst>
      <p:ext uri="{BB962C8B-B14F-4D97-AF65-F5344CB8AC3E}">
        <p14:creationId val="1099005164"/>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extLst>
              <a:ext uri="{28A0092B-C50C-407E-A947-70E740481C1C}">
                <a14:useLocalDpi val="0"/>
              </a:ext>
            </a:extLst>
          </a:blip>
          <a:stretch>
            <a:fillRect/>
          </a:stretch>
        </p:blipFill>
        <p:spPr>
          <a:xfrm>
            <a:off x="3689812" y="-181134"/>
            <a:ext cx="6211956" cy="6858000"/>
          </a:xfrm>
          <a:prstGeom prst="rect">
            <a:avLst/>
          </a:prstGeom>
        </p:spPr>
      </p:pic>
      <p:sp>
        <p:nvSpPr>
          <p:cNvPr id="7" name="椭圆 6"/>
          <p:cNvSpPr/>
          <p:nvPr/>
        </p:nvSpPr>
        <p:spPr>
          <a:xfrm>
            <a:off x="6226661" y="509815"/>
            <a:ext cx="7468235" cy="7468235"/>
          </a:xfrm>
          <a:prstGeom prst="ellipse">
            <a:avLst/>
          </a:prstGeom>
          <a:blipFill>
            <a:blip r:embed="rId4"/>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pic>
        <p:nvPicPr>
          <p:cNvPr descr="5a094962eca1e" id="11" name="图片 10"/>
          <p:cNvPicPr>
            <a:picLocks noChangeAspect="1"/>
          </p:cNvPicPr>
          <p:nvPr/>
        </p:nvPicPr>
        <p:blipFill>
          <a:blip r:embed="rId5"/>
          <a:srcRect b="3324" l="16101" t="26300"/>
          <a:stretch>
            <a:fillRect/>
          </a:stretch>
        </p:blipFill>
        <p:spPr>
          <a:xfrm flipH="1">
            <a:off x="5728307" y="859456"/>
            <a:ext cx="7245958" cy="6078004"/>
          </a:xfrm>
          <a:custGeom>
            <a:gdLst>
              <a:gd fmla="*/ 5769261 w 5769261" name="connsiteX0"/>
              <a:gd fmla="*/ 0 h 6647815" name="connsiteY0"/>
              <a:gd fmla="*/ 3256093 w 5769261" name="connsiteX1"/>
              <a:gd fmla="*/ 0 h 6647815" name="connsiteY1"/>
              <a:gd fmla="*/ 0 w 5769261" name="connsiteX2"/>
              <a:gd fmla="*/ 6647815 h 6647815" name="connsiteY2"/>
              <a:gd fmla="*/ 5769261 w 5769261" name="connsiteX3"/>
              <a:gd fmla="*/ 6647815 h 6647815" name="connsiteY3"/>
            </a:gdLst>
            <a:cxnLst>
              <a:cxn ang="0">
                <a:pos x="connsiteX0" y="connsiteY0"/>
              </a:cxn>
              <a:cxn ang="0">
                <a:pos x="connsiteX1" y="connsiteY1"/>
              </a:cxn>
              <a:cxn ang="0">
                <a:pos x="connsiteX2" y="connsiteY2"/>
              </a:cxn>
              <a:cxn ang="0">
                <a:pos x="connsiteX3" y="connsiteY3"/>
              </a:cxn>
            </a:cxnLst>
            <a:rect b="b" l="l" r="r" t="t"/>
            <a:pathLst>
              <a:path h="6647815" w="5769261">
                <a:moveTo>
                  <a:pt x="5769261" y="0"/>
                </a:moveTo>
                <a:lnTo>
                  <a:pt x="3256093" y="0"/>
                </a:lnTo>
                <a:lnTo>
                  <a:pt x="0" y="6647815"/>
                </a:lnTo>
                <a:lnTo>
                  <a:pt x="5769261" y="6647815"/>
                </a:lnTo>
                <a:close/>
              </a:path>
            </a:pathLst>
          </a:custGeom>
        </p:spPr>
      </p:pic>
      <p:pic>
        <p:nvPicPr>
          <p:cNvPr descr="582ed5f479338" id="8" name="图片 7"/>
          <p:cNvPicPr>
            <a:picLocks noChangeAspect="1"/>
          </p:cNvPicPr>
          <p:nvPr/>
        </p:nvPicPr>
        <p:blipFill>
          <a:blip r:embed="rId6"/>
          <a:srcRect b="69075" r="40888"/>
          <a:stretch>
            <a:fillRect/>
          </a:stretch>
        </p:blipFill>
        <p:spPr>
          <a:xfrm>
            <a:off x="9351286" y="947751"/>
            <a:ext cx="1194040" cy="486931"/>
          </a:xfrm>
          <a:prstGeom prst="rect">
            <a:avLst/>
          </a:prstGeom>
        </p:spPr>
      </p:pic>
      <p:pic>
        <p:nvPicPr>
          <p:cNvPr id="6" name="图片 5">
            <a:extLst>
              <a:ext uri="{FF2B5EF4-FFF2-40B4-BE49-F238E27FC236}">
                <a16:creationId xmlns:a16="http://schemas.microsoft.com/office/drawing/2014/main" id="{EBF69DCC-0711-48E3-B8B9-D0F95B1018DF}"/>
              </a:ext>
            </a:extLst>
          </p:cNvPr>
          <p:cNvPicPr>
            <a:picLocks noChangeAspect="1"/>
          </p:cNvPicPr>
          <p:nvPr/>
        </p:nvPicPr>
        <p:blipFill>
          <a:blip r:embed="rId7">
            <a:extLst>
              <a:ext uri="{28A0092B-C50C-407E-A947-70E740481C1C}">
                <a14:useLocalDpi/>
              </a:ext>
            </a:extLst>
          </a:blip>
          <a:stretch>
            <a:fillRect/>
          </a:stretch>
        </p:blipFill>
        <p:spPr>
          <a:xfrm>
            <a:off x="6573665" y="1767521"/>
            <a:ext cx="1882435" cy="1571834"/>
          </a:xfrm>
          <a:prstGeom prst="rect">
            <a:avLst/>
          </a:prstGeom>
        </p:spPr>
      </p:pic>
      <p:pic>
        <p:nvPicPr>
          <p:cNvPr descr="77" id="12" name="图片 11"/>
          <p:cNvPicPr>
            <a:picLocks noChangeAspect="1"/>
          </p:cNvPicPr>
          <p:nvPr/>
        </p:nvPicPr>
        <p:blipFill>
          <a:blip r:embed="rId8"/>
          <a:srcRect r="32797"/>
          <a:stretch>
            <a:fillRect/>
          </a:stretch>
        </p:blipFill>
        <p:spPr>
          <a:xfrm flipH="1">
            <a:off x="10317480" y="-88567"/>
            <a:ext cx="1874520" cy="1859778"/>
          </a:xfrm>
          <a:prstGeom prst="rect">
            <a:avLst/>
          </a:prstGeom>
        </p:spPr>
      </p:pic>
      <p:sp>
        <p:nvSpPr>
          <p:cNvPr id="15" name="矩形 14"/>
          <p:cNvSpPr/>
          <p:nvPr/>
        </p:nvSpPr>
        <p:spPr>
          <a:xfrm>
            <a:off x="1487989" y="691390"/>
            <a:ext cx="2163670" cy="1844040"/>
          </a:xfrm>
          <a:prstGeom prst="rect">
            <a:avLst/>
          </a:prstGeom>
          <a:noFill/>
        </p:spPr>
        <p:txBody>
          <a:bodyPr rtlCol="0" vert="horz" wrap="square">
            <a:spAutoFit/>
          </a:bodyPr>
          <a:lstStyle/>
          <a:p>
            <a:r>
              <a:rPr altLang="en-US" lang="zh-CN" sz="11500">
                <a:solidFill>
                  <a:schemeClr val="bg1"/>
                </a:solidFill>
                <a:latin charset="-122" panose="02010509060101010101" pitchFamily="49" typeface="隶书"/>
                <a:ea charset="-122" panose="02010509060101010101" pitchFamily="49" typeface="隶书"/>
              </a:rPr>
              <a:t>谢</a:t>
            </a:r>
          </a:p>
        </p:txBody>
      </p:sp>
      <p:sp>
        <p:nvSpPr>
          <p:cNvPr id="16" name="矩形 15"/>
          <p:cNvSpPr/>
          <p:nvPr/>
        </p:nvSpPr>
        <p:spPr>
          <a:xfrm>
            <a:off x="2684403" y="1221319"/>
            <a:ext cx="2161872" cy="2621280"/>
          </a:xfrm>
          <a:prstGeom prst="rect">
            <a:avLst/>
          </a:prstGeom>
          <a:noFill/>
        </p:spPr>
        <p:txBody>
          <a:bodyPr rtlCol="0" vert="horz" wrap="square">
            <a:spAutoFit/>
          </a:bodyPr>
          <a:lstStyle/>
          <a:p>
            <a:r>
              <a:rPr altLang="en-US" lang="zh-CN" sz="16600">
                <a:solidFill>
                  <a:schemeClr val="bg1"/>
                </a:solidFill>
                <a:latin charset="-122" panose="02010509060101010101" pitchFamily="49" typeface="隶书"/>
                <a:ea charset="-122" panose="02010509060101010101" pitchFamily="49" typeface="隶书"/>
              </a:rPr>
              <a:t>谢</a:t>
            </a:r>
          </a:p>
        </p:txBody>
      </p:sp>
      <p:pic>
        <p:nvPicPr>
          <p:cNvPr descr="582ed5f479338" id="13" name="图片 12"/>
          <p:cNvPicPr>
            <a:picLocks noChangeAspect="1"/>
          </p:cNvPicPr>
          <p:nvPr/>
        </p:nvPicPr>
        <p:blipFill>
          <a:blip r:embed="rId6"/>
          <a:srcRect b="-1827" l="2956" r="50592" t="74165"/>
          <a:stretch>
            <a:fillRect/>
          </a:stretch>
        </p:blipFill>
        <p:spPr>
          <a:xfrm>
            <a:off x="2105863" y="3399495"/>
            <a:ext cx="2070158" cy="1278213"/>
          </a:xfrm>
          <a:prstGeom prst="rect">
            <a:avLst/>
          </a:prstGeom>
        </p:spPr>
      </p:pic>
      <p:sp>
        <p:nvSpPr>
          <p:cNvPr id="3" name="文本框 2"/>
          <p:cNvSpPr txBox="1"/>
          <p:nvPr/>
        </p:nvSpPr>
        <p:spPr>
          <a:xfrm>
            <a:off x="1382347" y="2418672"/>
            <a:ext cx="1645920" cy="4346761"/>
          </a:xfrm>
          <a:prstGeom prst="rect">
            <a:avLst/>
          </a:prstGeom>
          <a:noFill/>
        </p:spPr>
        <p:txBody>
          <a:bodyPr rtlCol="0" vert="eaVert" wrap="square">
            <a:spAutoFit/>
          </a:bodyPr>
          <a:lstStyle/>
          <a:p>
            <a:r>
              <a:rPr altLang="en-US" lang="zh-CN" sz="9600">
                <a:solidFill>
                  <a:schemeClr val="bg1"/>
                </a:solidFill>
                <a:latin charset="-122" panose="02010509060101010101" pitchFamily="49" typeface="隶书"/>
                <a:ea charset="-122" panose="02010509060101010101" pitchFamily="49" typeface="隶书"/>
              </a:rPr>
              <a:t>聆听</a:t>
            </a:r>
          </a:p>
        </p:txBody>
      </p:sp>
    </p:spTree>
    <p:extLst>
      <p:ext uri="{BB962C8B-B14F-4D97-AF65-F5344CB8AC3E}">
        <p14:creationId val="28003652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1000" id="22"/>
                                        <p:tgtEl>
                                          <p:spTgt spid="15"/>
                                        </p:tgtEl>
                                      </p:cBhvr>
                                    </p:animEffect>
                                    <p:anim calcmode="lin" valueType="num">
                                      <p:cBhvr>
                                        <p:cTn dur="1000" fill="hold" id="23"/>
                                        <p:tgtEl>
                                          <p:spTgt spid="15"/>
                                        </p:tgtEl>
                                        <p:attrNameLst>
                                          <p:attrName>ppt_x</p:attrName>
                                        </p:attrNameLst>
                                      </p:cBhvr>
                                      <p:tavLst>
                                        <p:tav tm="0">
                                          <p:val>
                                            <p:strVal val="#ppt_x"/>
                                          </p:val>
                                        </p:tav>
                                        <p:tav tm="100000">
                                          <p:val>
                                            <p:strVal val="#ppt_x"/>
                                          </p:val>
                                        </p:tav>
                                      </p:tavLst>
                                    </p:anim>
                                    <p:anim calcmode="lin" valueType="num">
                                      <p:cBhvr>
                                        <p:cTn dur="1000" fill="hold" id="24"/>
                                        <p:tgtEl>
                                          <p:spTgt spid="15"/>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1000" id="27"/>
                                        <p:tgtEl>
                                          <p:spTgt spid="16"/>
                                        </p:tgtEl>
                                      </p:cBhvr>
                                    </p:animEffect>
                                    <p:anim calcmode="lin" valueType="num">
                                      <p:cBhvr>
                                        <p:cTn dur="1000" fill="hold" id="28"/>
                                        <p:tgtEl>
                                          <p:spTgt spid="16"/>
                                        </p:tgtEl>
                                        <p:attrNameLst>
                                          <p:attrName>ppt_x</p:attrName>
                                        </p:attrNameLst>
                                      </p:cBhvr>
                                      <p:tavLst>
                                        <p:tav tm="0">
                                          <p:val>
                                            <p:strVal val="#ppt_x"/>
                                          </p:val>
                                        </p:tav>
                                        <p:tav tm="100000">
                                          <p:val>
                                            <p:strVal val="#ppt_x"/>
                                          </p:val>
                                        </p:tav>
                                      </p:tavLst>
                                    </p:anim>
                                    <p:anim calcmode="lin" valueType="num">
                                      <p:cBhvr>
                                        <p:cTn dur="1000" fill="hold" id="29"/>
                                        <p:tgtEl>
                                          <p:spTgt spid="16"/>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1000" id="32"/>
                                        <p:tgtEl>
                                          <p:spTgt spid="13"/>
                                        </p:tgtEl>
                                      </p:cBhvr>
                                    </p:animEffect>
                                    <p:anim calcmode="lin" valueType="num">
                                      <p:cBhvr>
                                        <p:cTn dur="1000" fill="hold" id="33"/>
                                        <p:tgtEl>
                                          <p:spTgt spid="13"/>
                                        </p:tgtEl>
                                        <p:attrNameLst>
                                          <p:attrName>ppt_x</p:attrName>
                                        </p:attrNameLst>
                                      </p:cBhvr>
                                      <p:tavLst>
                                        <p:tav tm="0">
                                          <p:val>
                                            <p:strVal val="#ppt_x"/>
                                          </p:val>
                                        </p:tav>
                                        <p:tav tm="100000">
                                          <p:val>
                                            <p:strVal val="#ppt_x"/>
                                          </p:val>
                                        </p:tav>
                                      </p:tavLst>
                                    </p:anim>
                                    <p:anim calcmode="lin" valueType="num">
                                      <p:cBhvr>
                                        <p:cTn dur="1000" fill="hold" id="34"/>
                                        <p:tgtEl>
                                          <p:spTgt spid="13"/>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3"/>
                                        </p:tgtEl>
                                        <p:attrNameLst>
                                          <p:attrName>style.visibility</p:attrName>
                                        </p:attrNameLst>
                                      </p:cBhvr>
                                      <p:to>
                                        <p:strVal val="visible"/>
                                      </p:to>
                                    </p:set>
                                    <p:animEffect filter="fade" transition="in">
                                      <p:cBhvr>
                                        <p:cTn dur="1000" id="37"/>
                                        <p:tgtEl>
                                          <p:spTgt spid="3"/>
                                        </p:tgtEl>
                                      </p:cBhvr>
                                    </p:animEffect>
                                    <p:anim calcmode="lin" valueType="num">
                                      <p:cBhvr>
                                        <p:cTn dur="1000" fill="hold" id="38"/>
                                        <p:tgtEl>
                                          <p:spTgt spid="3"/>
                                        </p:tgtEl>
                                        <p:attrNameLst>
                                          <p:attrName>ppt_x</p:attrName>
                                        </p:attrNameLst>
                                      </p:cBhvr>
                                      <p:tavLst>
                                        <p:tav tm="0">
                                          <p:val>
                                            <p:strVal val="#ppt_x"/>
                                          </p:val>
                                        </p:tav>
                                        <p:tav tm="100000">
                                          <p:val>
                                            <p:strVal val="#ppt_x"/>
                                          </p:val>
                                        </p:tav>
                                      </p:tavLst>
                                    </p:anim>
                                    <p:anim calcmode="lin" valueType="num">
                                      <p:cBhvr>
                                        <p:cTn dur="1000" fill="hold" id="39"/>
                                        <p:tgtEl>
                                          <p:spTgt spid="3"/>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7"/>
                                        </p:tgtEl>
                                        <p:attrNameLst>
                                          <p:attrName>style.visibility</p:attrName>
                                        </p:attrNameLst>
                                      </p:cBhvr>
                                      <p:to>
                                        <p:strVal val="visible"/>
                                      </p:to>
                                    </p:set>
                                    <p:animEffect filter="fade" transition="in">
                                      <p:cBhvr>
                                        <p:cTn dur="1000" id="42"/>
                                        <p:tgtEl>
                                          <p:spTgt spid="17"/>
                                        </p:tgtEl>
                                      </p:cBhvr>
                                    </p:animEffect>
                                    <p:anim calcmode="lin" valueType="num">
                                      <p:cBhvr>
                                        <p:cTn dur="1000" fill="hold" id="43"/>
                                        <p:tgtEl>
                                          <p:spTgt spid="17"/>
                                        </p:tgtEl>
                                        <p:attrNameLst>
                                          <p:attrName>ppt_x</p:attrName>
                                        </p:attrNameLst>
                                      </p:cBhvr>
                                      <p:tavLst>
                                        <p:tav tm="0">
                                          <p:val>
                                            <p:strVal val="#ppt_x"/>
                                          </p:val>
                                        </p:tav>
                                        <p:tav tm="100000">
                                          <p:val>
                                            <p:strVal val="#ppt_x"/>
                                          </p:val>
                                        </p:tav>
                                      </p:tavLst>
                                    </p:anim>
                                    <p:anim calcmode="lin" valueType="num">
                                      <p:cBhvr>
                                        <p:cTn dur="1000" fill="hold" id="44"/>
                                        <p:tgtEl>
                                          <p:spTgt spid="17"/>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1000" id="47"/>
                                        <p:tgtEl>
                                          <p:spTgt spid="11"/>
                                        </p:tgtEl>
                                      </p:cBhvr>
                                    </p:animEffect>
                                    <p:anim calcmode="lin" valueType="num">
                                      <p:cBhvr>
                                        <p:cTn dur="1000" fill="hold" id="48"/>
                                        <p:tgtEl>
                                          <p:spTgt spid="11"/>
                                        </p:tgtEl>
                                        <p:attrNameLst>
                                          <p:attrName>ppt_x</p:attrName>
                                        </p:attrNameLst>
                                      </p:cBhvr>
                                      <p:tavLst>
                                        <p:tav tm="0">
                                          <p:val>
                                            <p:strVal val="#ppt_x"/>
                                          </p:val>
                                        </p:tav>
                                        <p:tav tm="100000">
                                          <p:val>
                                            <p:strVal val="#ppt_x"/>
                                          </p:val>
                                        </p:tav>
                                      </p:tavLst>
                                    </p:anim>
                                    <p:anim calcmode="lin" valueType="num">
                                      <p:cBhvr>
                                        <p:cTn dur="1000" fill="hold" id="49"/>
                                        <p:tgtEl>
                                          <p:spTgt spid="11"/>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6"/>
                                        </p:tgtEl>
                                        <p:attrNameLst>
                                          <p:attrName>style.visibility</p:attrName>
                                        </p:attrNameLst>
                                      </p:cBhvr>
                                      <p:to>
                                        <p:strVal val="visible"/>
                                      </p:to>
                                    </p:set>
                                    <p:animEffect filter="fade" transition="in">
                                      <p:cBhvr>
                                        <p:cTn dur="1000" id="52"/>
                                        <p:tgtEl>
                                          <p:spTgt spid="6"/>
                                        </p:tgtEl>
                                      </p:cBhvr>
                                    </p:animEffect>
                                    <p:anim calcmode="lin" valueType="num">
                                      <p:cBhvr>
                                        <p:cTn dur="1000" fill="hold" id="53"/>
                                        <p:tgtEl>
                                          <p:spTgt spid="6"/>
                                        </p:tgtEl>
                                        <p:attrNameLst>
                                          <p:attrName>ppt_x</p:attrName>
                                        </p:attrNameLst>
                                      </p:cBhvr>
                                      <p:tavLst>
                                        <p:tav tm="0">
                                          <p:val>
                                            <p:strVal val="#ppt_x"/>
                                          </p:val>
                                        </p:tav>
                                        <p:tav tm="100000">
                                          <p:val>
                                            <p:strVal val="#ppt_x"/>
                                          </p:val>
                                        </p:tav>
                                      </p:tavLst>
                                    </p:anim>
                                    <p:anim calcmode="lin" valueType="num">
                                      <p:cBhvr>
                                        <p:cTn dur="1000" fill="hold" id="54"/>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5"/>
      <p:bldP grpId="0" spid="16"/>
      <p:bldP grpId="0" spid="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a094962eca1e" id="25" name="图片 24"/>
          <p:cNvPicPr>
            <a:picLocks noChangeAspect="1"/>
          </p:cNvPicPr>
          <p:nvPr/>
        </p:nvPicPr>
        <p:blipFill>
          <a:blip r:embed="rId3"/>
          <a:srcRect b="19985" l="47329" r="2" t="26300"/>
          <a:stretch>
            <a:fillRect/>
          </a:stretch>
        </p:blipFill>
        <p:spPr>
          <a:xfrm flipH="1">
            <a:off x="7643224" y="2226776"/>
            <a:ext cx="4548777" cy="4639063"/>
          </a:xfrm>
          <a:custGeom>
            <a:gdLst>
              <a:gd fmla="*/ 4548777 w 4548777" name="connsiteX0"/>
              <a:gd fmla="*/ 0 h 4639063" name="connsiteY0"/>
              <a:gd fmla="*/ 1290515 w 4548777" name="connsiteX1"/>
              <a:gd fmla="*/ 0 h 4639063" name="connsiteY1"/>
              <a:gd fmla="*/ 0 w 4548777" name="connsiteX2"/>
              <a:gd fmla="*/ 1418183 h 4639063" name="connsiteY2"/>
              <a:gd fmla="*/ 0 w 4548777" name="connsiteX3"/>
              <a:gd fmla="*/ 4639063 h 4639063" name="connsiteY3"/>
              <a:gd fmla="*/ 4548777 w 4548777" name="connsiteX4"/>
              <a:gd fmla="*/ 4639063 h 463906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639063" w="4548777">
                <a:moveTo>
                  <a:pt x="4548777" y="0"/>
                </a:moveTo>
                <a:lnTo>
                  <a:pt x="1290515" y="0"/>
                </a:lnTo>
                <a:lnTo>
                  <a:pt x="0" y="1418183"/>
                </a:lnTo>
                <a:lnTo>
                  <a:pt x="0" y="4639063"/>
                </a:lnTo>
                <a:lnTo>
                  <a:pt x="4548777" y="4639063"/>
                </a:lnTo>
                <a:close/>
              </a:path>
            </a:pathLst>
          </a:custGeom>
        </p:spPr>
      </p:pic>
      <p:grpSp>
        <p:nvGrpSpPr>
          <p:cNvPr id="17" name="组合 16"/>
          <p:cNvGrpSpPr/>
          <p:nvPr/>
        </p:nvGrpSpPr>
        <p:grpSpPr>
          <a:xfrm>
            <a:off x="5021997" y="1373816"/>
            <a:ext cx="2083711" cy="2425682"/>
            <a:chOff x="5021997" y="1373816"/>
            <a:chExt cx="2083711" cy="2425682"/>
          </a:xfrm>
        </p:grpSpPr>
        <p:sp>
          <p:nvSpPr>
            <p:cNvPr id="6" name="文本框 5"/>
            <p:cNvSpPr txBox="1"/>
            <p:nvPr/>
          </p:nvSpPr>
          <p:spPr>
            <a:xfrm>
              <a:off x="5253368" y="1960370"/>
              <a:ext cx="1524000" cy="1275232"/>
            </a:xfrm>
            <a:prstGeom prst="rect">
              <a:avLst/>
            </a:prstGeom>
            <a:noFill/>
          </p:spPr>
          <p:txBody>
            <a:bodyPr rtlCol="0" vert="eaVert" wrap="square">
              <a:spAutoFit/>
            </a:bodyPr>
            <a:lstStyle/>
            <a:p>
              <a:r>
                <a:rPr altLang="en-US" lang="zh-CN" sz="8800">
                  <a:solidFill>
                    <a:schemeClr val="bg1"/>
                  </a:solidFill>
                  <a:latin charset="-122" panose="02010509060101010101" pitchFamily="49" typeface="隶书"/>
                  <a:ea charset="-122" panose="02010509060101010101" pitchFamily="49" typeface="隶书"/>
                </a:rPr>
                <a:t>壹</a:t>
              </a:r>
            </a:p>
          </p:txBody>
        </p:sp>
        <p:grpSp>
          <p:nvGrpSpPr>
            <p:cNvPr id="8" name="组合 7"/>
            <p:cNvGrpSpPr/>
            <p:nvPr/>
          </p:nvGrpSpPr>
          <p:grpSpPr>
            <a:xfrm rot="2395105">
              <a:off x="5021997" y="1373816"/>
              <a:ext cx="2083711" cy="2425682"/>
              <a:chOff x="5533448" y="826221"/>
              <a:chExt cx="3752791" cy="4368686"/>
            </a:xfrm>
          </p:grpSpPr>
          <p:sp>
            <p:nvSpPr>
              <p:cNvPr id="12" name="任意多边形 11"/>
              <p:cNvSpPr/>
              <p:nvPr/>
            </p:nvSpPr>
            <p:spPr>
              <a:xfrm rot="926282">
                <a:off x="5533448" y="826221"/>
                <a:ext cx="1556286" cy="3761972"/>
              </a:xfrm>
              <a:custGeom>
                <a:gdLst>
                  <a:gd fmla="*/ 1556216 w 1556286" name="connsiteX0"/>
                  <a:gd fmla="*/ 3761972 h 3761972" name="connsiteY0"/>
                  <a:gd fmla="*/ 1485433 w 1556286" name="connsiteX1"/>
                  <a:gd fmla="*/ 3749131 h 3761972" name="connsiteY1"/>
                  <a:gd fmla="*/ 69653 w 1556286" name="connsiteX2"/>
                  <a:gd fmla="*/ 2391355 h 3761972" name="connsiteY2"/>
                  <a:gd fmla="*/ 1407213 w 1556286" name="connsiteX3"/>
                  <a:gd fmla="*/ 33179 h 3761972" name="connsiteY3"/>
                  <a:gd fmla="*/ 1556286 w 1556286" name="connsiteX4"/>
                  <a:gd fmla="*/ 0 h 3761972" name="connsiteY4"/>
                  <a:gd fmla="*/ 1556286 w 1556286" name="connsiteX5"/>
                  <a:gd fmla="*/ 0 h 3761972" name="connsiteY5"/>
                  <a:gd fmla="*/ 563975 w 1556286" name="connsiteX6"/>
                  <a:gd fmla="*/ 1972487 h 3761972"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2" w="1556286">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13" name="任意多边形 12"/>
              <p:cNvSpPr/>
              <p:nvPr/>
            </p:nvSpPr>
            <p:spPr>
              <a:xfrm rot="926282">
                <a:off x="7729952" y="1432934"/>
                <a:ext cx="1556287" cy="3761973"/>
              </a:xfrm>
              <a:custGeom>
                <a:gdLst>
                  <a:gd fmla="*/ 69 w 1556287" name="connsiteX0"/>
                  <a:gd fmla="*/ 0 h 3761973" name="connsiteY0"/>
                  <a:gd fmla="*/ 70854 w 1556287" name="connsiteX1"/>
                  <a:gd fmla="*/ 12842 h 3761973" name="connsiteY1"/>
                  <a:gd fmla="*/ 1486634 w 1556287" name="connsiteX2"/>
                  <a:gd fmla="*/ 1370618 h 3761973" name="connsiteY2"/>
                  <a:gd fmla="*/ 149074 w 1556287" name="connsiteX3"/>
                  <a:gd fmla="*/ 3728794 h 3761973" name="connsiteY3"/>
                  <a:gd fmla="*/ 0 w 1556287" name="connsiteX4"/>
                  <a:gd fmla="*/ 3761973 h 3761973" name="connsiteY4"/>
                  <a:gd fmla="*/ 0 w 1556287" name="connsiteX5"/>
                  <a:gd fmla="*/ 3761973 h 3761973" name="connsiteY5"/>
                  <a:gd fmla="*/ 1175190 w 1556287" name="connsiteX6"/>
                  <a:gd fmla="*/ 1972366 h 376197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3" w="1556287">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gr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a:blip r:embed="rId4">
              <a:lum bright="70000" contrast="-70000"/>
              <a:extLst>
                <a:ext uri="{28A0092B-C50C-407E-A947-70E740481C1C}">
                  <a14:useLocalDpi val="0"/>
                </a:ext>
              </a:extLst>
            </a:blip>
            <a:srcRect l="43793" r="3670"/>
            <a:stretch>
              <a:fillRect/>
            </a:stretch>
          </p:blipFill>
          <p:spPr>
            <a:xfrm>
              <a:off x="6731104" y="1834016"/>
              <a:ext cx="596598" cy="323960"/>
            </a:xfrm>
            <a:prstGeom prst="rect">
              <a:avLst/>
            </a:prstGeom>
          </p:spPr>
        </p:pic>
        <p:pic>
          <p:nvPicPr>
            <p:cNvPr id="10" name="图片 9"/>
            <p:cNvPicPr>
              <a:picLocks noChangeAspect="1"/>
            </p:cNvPicPr>
            <p:nvPr/>
          </p:nvPicPr>
          <p:blipFill>
            <a:blip r:embed="rId4">
              <a:lum bright="70000" contrast="-70000"/>
              <a:extLst>
                <a:ext uri="{28A0092B-C50C-407E-A947-70E740481C1C}">
                  <a14:useLocalDpi val="0"/>
                </a:ext>
              </a:extLst>
            </a:blip>
            <a:srcRect r="60857"/>
            <a:stretch>
              <a:fillRect/>
            </a:stretch>
          </p:blipFill>
          <p:spPr>
            <a:xfrm>
              <a:off x="6611753" y="1914521"/>
              <a:ext cx="444499" cy="323960"/>
            </a:xfrm>
            <a:prstGeom prst="rect">
              <a:avLst/>
            </a:prstGeom>
          </p:spPr>
        </p:pic>
      </p:grpSp>
      <p:pic>
        <p:nvPicPr>
          <p:cNvPr descr="582ed5f479338" id="14" name="图片 13"/>
          <p:cNvPicPr>
            <a:picLocks noChangeAspect="1"/>
          </p:cNvPicPr>
          <p:nvPr/>
        </p:nvPicPr>
        <p:blipFill>
          <a:blip r:embed="rId5"/>
          <a:srcRect b="69075" r="40888"/>
          <a:stretch>
            <a:fillRect/>
          </a:stretch>
        </p:blipFill>
        <p:spPr>
          <a:xfrm>
            <a:off x="7342583" y="1950134"/>
            <a:ext cx="2042104" cy="832774"/>
          </a:xfrm>
          <a:prstGeom prst="rect">
            <a:avLst/>
          </a:prstGeom>
        </p:spPr>
      </p:pic>
      <p:pic>
        <p:nvPicPr>
          <p:cNvPr descr="582ed5f479338" id="15" name="图片 14"/>
          <p:cNvPicPr>
            <a:picLocks noChangeAspect="1"/>
          </p:cNvPicPr>
          <p:nvPr/>
        </p:nvPicPr>
        <p:blipFill>
          <a:blip r:embed="rId5"/>
          <a:srcRect b="-1827" l="2956" r="50592" t="74165"/>
          <a:stretch>
            <a:fillRect/>
          </a:stretch>
        </p:blipFill>
        <p:spPr>
          <a:xfrm>
            <a:off x="2332237" y="3596012"/>
            <a:ext cx="2070158" cy="1278213"/>
          </a:xfrm>
          <a:prstGeom prst="rect">
            <a:avLst/>
          </a:prstGeom>
        </p:spPr>
      </p:pic>
      <p:sp>
        <p:nvSpPr>
          <p:cNvPr id="18" name="文本框 17"/>
          <p:cNvSpPr txBox="1"/>
          <p:nvPr/>
        </p:nvSpPr>
        <p:spPr>
          <a:xfrm>
            <a:off x="3709896" y="4253921"/>
            <a:ext cx="4569618" cy="579120"/>
          </a:xfrm>
          <a:prstGeom prst="rect">
            <a:avLst/>
          </a:prstGeom>
          <a:noFill/>
        </p:spPr>
        <p:txBody>
          <a:bodyPr rtlCol="0" wrap="square">
            <a:spAutoFit/>
          </a:bodyPr>
          <a:lstStyle/>
          <a:p>
            <a:pPr algn="ctr"/>
            <a:r>
              <a:rPr altLang="en-US" b="1" lang="zh-CN" sz="3200">
                <a:solidFill>
                  <a:schemeClr val="bg1"/>
                </a:solidFill>
                <a:latin charset="-122" panose="02010509060101010101" pitchFamily="49" typeface="隶书"/>
                <a:ea charset="-122" panose="02010509060101010101" pitchFamily="49" typeface="隶书"/>
              </a:rPr>
              <a:t>点击添加标题文字</a:t>
            </a: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a:blip r:embed="rId4">
              <a:lum bright="70000" contrast="-70000"/>
              <a:extLst>
                <a:ext uri="{28A0092B-C50C-407E-A947-70E740481C1C}">
                  <a14:useLocalDpi val="0"/>
                </a:ext>
              </a:extLst>
            </a:blip>
            <a:srcRect l="43793" r="3670"/>
            <a:stretch>
              <a:fillRect/>
            </a:stretch>
          </p:blipFill>
          <p:spPr>
            <a:xfrm>
              <a:off x="6731104" y="1834016"/>
              <a:ext cx="596598" cy="323960"/>
            </a:xfrm>
            <a:prstGeom prst="rect">
              <a:avLst/>
            </a:prstGeom>
          </p:spPr>
        </p:pic>
        <p:pic>
          <p:nvPicPr>
            <p:cNvPr id="23" name="图片 22"/>
            <p:cNvPicPr>
              <a:picLocks noChangeAspect="1"/>
            </p:cNvPicPr>
            <p:nvPr/>
          </p:nvPicPr>
          <p:blipFill>
            <a:blip r:embed="rId4">
              <a:lum bright="70000" contrast="-70000"/>
              <a:extLst>
                <a:ext uri="{28A0092B-C50C-407E-A947-70E740481C1C}">
                  <a14:useLocalDpi val="0"/>
                </a:ext>
              </a:extLst>
            </a:blip>
            <a:srcRect r="60857"/>
            <a:stretch>
              <a:fillRect/>
            </a:stretch>
          </p:blipFill>
          <p:spPr>
            <a:xfrm>
              <a:off x="6611753" y="1914521"/>
              <a:ext cx="444499" cy="323960"/>
            </a:xfrm>
            <a:prstGeom prst="rect">
              <a:avLst/>
            </a:prstGeom>
          </p:spPr>
        </p:pic>
      </p:grpSp>
      <p:pic>
        <p:nvPicPr>
          <p:cNvPr descr="5a118daf52db5" id="26" name="图片 25"/>
          <p:cNvPicPr>
            <a:picLocks noChangeAspect="1"/>
          </p:cNvPicPr>
          <p:nvPr/>
        </p:nvPicPr>
        <p:blipFill>
          <a:blip r:embed="rId6"/>
          <a:srcRect b="13544" l="41938" r="6658" t="-2070"/>
          <a:stretch>
            <a:fillRect/>
          </a:stretch>
        </p:blipFill>
        <p:spPr>
          <a:xfrm>
            <a:off x="469068" y="1678788"/>
            <a:ext cx="2500132" cy="4305783"/>
          </a:xfrm>
          <a:prstGeom prst="rect">
            <a:avLst/>
          </a:prstGeom>
        </p:spPr>
      </p:pic>
    </p:spTree>
    <p:extLst>
      <p:ext uri="{BB962C8B-B14F-4D97-AF65-F5344CB8AC3E}">
        <p14:creationId val="44939666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6">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additive="base">
                                        <p:cTn dur="500" fill="hold" id="12"/>
                                        <p:tgtEl>
                                          <p:spTgt spid="25"/>
                                        </p:tgtEl>
                                        <p:attrNameLst>
                                          <p:attrName>ppt_x</p:attrName>
                                        </p:attrNameLst>
                                      </p:cBhvr>
                                      <p:tavLst>
                                        <p:tav tm="0">
                                          <p:val>
                                            <p:strVal val="1+#ppt_w/2"/>
                                          </p:val>
                                        </p:tav>
                                        <p:tav tm="100000">
                                          <p:val>
                                            <p:strVal val="#ppt_x"/>
                                          </p:val>
                                        </p:tav>
                                      </p:tavLst>
                                    </p:anim>
                                    <p:anim calcmode="lin" valueType="num">
                                      <p:cBhvr additive="base">
                                        <p:cTn dur="500" fill="hold" id="13"/>
                                        <p:tgtEl>
                                          <p:spTgt spid="25"/>
                                        </p:tgtEl>
                                        <p:attrNameLst>
                                          <p:attrName>ppt_y</p:attrName>
                                        </p:attrNameLst>
                                      </p:cBhvr>
                                      <p:tavLst>
                                        <p:tav tm="0">
                                          <p:val>
                                            <p:strVal val="1+#ppt_h/2"/>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par>
                                <p:cTn fill="hold" id="24" nodeType="withEffect" presetClass="entr" presetID="53" presetSubtype="0">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p:cTn dur="500" fill="hold" id="26"/>
                                        <p:tgtEl>
                                          <p:spTgt spid="17"/>
                                        </p:tgtEl>
                                        <p:attrNameLst>
                                          <p:attrName>ppt_w</p:attrName>
                                        </p:attrNameLst>
                                      </p:cBhvr>
                                      <p:tavLst>
                                        <p:tav tm="0">
                                          <p:val>
                                            <p:fltVal val="0"/>
                                          </p:val>
                                        </p:tav>
                                        <p:tav tm="100000">
                                          <p:val>
                                            <p:strVal val="#ppt_w"/>
                                          </p:val>
                                        </p:tav>
                                      </p:tavLst>
                                    </p:anim>
                                    <p:anim calcmode="lin" valueType="num">
                                      <p:cBhvr>
                                        <p:cTn dur="500" fill="hold" id="27"/>
                                        <p:tgtEl>
                                          <p:spTgt spid="17"/>
                                        </p:tgtEl>
                                        <p:attrNameLst>
                                          <p:attrName>ppt_h</p:attrName>
                                        </p:attrNameLst>
                                      </p:cBhvr>
                                      <p:tavLst>
                                        <p:tav tm="0">
                                          <p:val>
                                            <p:fltVal val="0"/>
                                          </p:val>
                                        </p:tav>
                                        <p:tav tm="100000">
                                          <p:val>
                                            <p:strVal val="#ppt_h"/>
                                          </p:val>
                                        </p:tav>
                                      </p:tavLst>
                                    </p:anim>
                                    <p:animEffect filter="fade" transition="in">
                                      <p:cBhvr>
                                        <p:cTn dur="500" id="28"/>
                                        <p:tgtEl>
                                          <p:spTgt spid="17"/>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val="0"/>
              </a:ext>
            </a:extLst>
          </a:blip>
          <a:stretch>
            <a:fillRect/>
          </a:stretch>
        </p:blipFill>
        <p:spPr>
          <a:xfrm flipV="1">
            <a:off x="-912763" y="2654222"/>
            <a:ext cx="3109081" cy="4578571"/>
          </a:xfrm>
          <a:prstGeom prst="rect">
            <a:avLst/>
          </a:prstGeom>
        </p:spPr>
      </p:pic>
      <p:sp>
        <p:nvSpPr>
          <p:cNvPr id="13" name="矩形 12"/>
          <p:cNvSpPr/>
          <p:nvPr/>
        </p:nvSpPr>
        <p:spPr>
          <a:xfrm rot="5400000">
            <a:off x="3946325" y="547651"/>
            <a:ext cx="243840" cy="3043388"/>
          </a:xfrm>
          <a:prstGeom prst="rect">
            <a:avLst/>
          </a:prstGeom>
          <a:blipFill rotWithShape="1">
            <a:blip r:embed="rId4"/>
            <a:stretch>
              <a:fillRect b="0" l="-42057" r="-1029557" t="-1271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pic>
        <p:nvPicPr>
          <p:cNvPr descr="582ed5f479338" id="5" name="图片 4"/>
          <p:cNvPicPr>
            <a:picLocks noChangeAspect="1"/>
          </p:cNvPicPr>
          <p:nvPr/>
        </p:nvPicPr>
        <p:blipFill>
          <a:blip r:embed="rId5"/>
          <a:srcRect b="69075" r="40888"/>
          <a:stretch>
            <a:fillRect/>
          </a:stretch>
        </p:blipFill>
        <p:spPr>
          <a:xfrm>
            <a:off x="8086889" y="37628"/>
            <a:ext cx="2042104" cy="832774"/>
          </a:xfrm>
          <a:prstGeom prst="rect">
            <a:avLst/>
          </a:prstGeom>
        </p:spPr>
      </p:pic>
      <p:pic>
        <p:nvPicPr>
          <p:cNvPr descr="582ed5f479338" id="6" name="图片 5"/>
          <p:cNvPicPr>
            <a:picLocks noChangeAspect="1"/>
          </p:cNvPicPr>
          <p:nvPr/>
        </p:nvPicPr>
        <p:blipFill>
          <a:blip r:embed="rId5"/>
          <a:srcRect b="10098" l="2956" r="50592" t="74165"/>
          <a:stretch>
            <a:fillRect/>
          </a:stretch>
        </p:blipFill>
        <p:spPr>
          <a:xfrm>
            <a:off x="2196318" y="197176"/>
            <a:ext cx="2070158" cy="727200"/>
          </a:xfrm>
          <a:prstGeom prst="rect">
            <a:avLst/>
          </a:prstGeom>
        </p:spPr>
      </p:pic>
      <p:sp>
        <p:nvSpPr>
          <p:cNvPr id="8" name="文本框 7"/>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
        <p:nvSpPr>
          <p:cNvPr id="9" name="矩形 8"/>
          <p:cNvSpPr/>
          <p:nvPr/>
        </p:nvSpPr>
        <p:spPr>
          <a:xfrm>
            <a:off x="8429254" y="2284004"/>
            <a:ext cx="2721442" cy="40081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pic>
        <p:nvPicPr>
          <p:cNvPr id="10" name="图片 9"/>
          <p:cNvPicPr>
            <a:picLocks noChangeAspect="1"/>
          </p:cNvPicPr>
          <p:nvPr/>
        </p:nvPicPr>
        <p:blipFill>
          <a:blip r:embed="rId6">
            <a:extLst>
              <a:ext uri="{28A0092B-C50C-407E-A947-70E740481C1C}">
                <a14:useLocalDpi val="0"/>
              </a:ext>
            </a:extLst>
          </a:blip>
          <a:stretch>
            <a:fillRect/>
          </a:stretch>
        </p:blipFill>
        <p:spPr>
          <a:xfrm>
            <a:off x="8288868" y="1787617"/>
            <a:ext cx="3149276" cy="4557060"/>
          </a:xfrm>
          <a:prstGeom prst="rect">
            <a:avLst/>
          </a:prstGeom>
        </p:spPr>
      </p:pic>
      <p:sp>
        <p:nvSpPr>
          <p:cNvPr id="12" name="文本框 11"/>
          <p:cNvSpPr txBox="1"/>
          <p:nvPr/>
        </p:nvSpPr>
        <p:spPr>
          <a:xfrm>
            <a:off x="1783436" y="1803791"/>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
        <p:nvSpPr>
          <p:cNvPr id="14" name="文本框 13"/>
          <p:cNvSpPr txBox="1"/>
          <p:nvPr/>
        </p:nvSpPr>
        <p:spPr>
          <a:xfrm>
            <a:off x="2006036" y="2827898"/>
            <a:ext cx="4520880" cy="297180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点击添加标题文字，要求添加的标题文字简洁明了且符合PPT的核心思想。点击添加标题文字，要求添加的标题文字简洁明了且符合PPT的核心思想。</a:t>
            </a:r>
          </a:p>
        </p:txBody>
      </p:sp>
    </p:spTree>
    <p:extLst>
      <p:ext uri="{BB962C8B-B14F-4D97-AF65-F5344CB8AC3E}">
        <p14:creationId val="40986969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par>
                                <p:cTn fill="hold" id="10" nodeType="with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par>
                                <p:cTn fill="hold" id="20" nodeType="withEffect" presetClass="entr" presetID="53" presetSubtype="0">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ppt_w</p:attrName>
                                        </p:attrNameLst>
                                      </p:cBhvr>
                                      <p:tavLst>
                                        <p:tav tm="0">
                                          <p:val>
                                            <p:fltVal val="0"/>
                                          </p:val>
                                        </p:tav>
                                        <p:tav tm="100000">
                                          <p:val>
                                            <p:strVal val="#ppt_w"/>
                                          </p:val>
                                        </p:tav>
                                      </p:tavLst>
                                    </p:anim>
                                    <p:anim calcmode="lin" valueType="num">
                                      <p:cBhvr>
                                        <p:cTn dur="500" fill="hold" id="23"/>
                                        <p:tgtEl>
                                          <p:spTgt spid="10"/>
                                        </p:tgtEl>
                                        <p:attrNameLst>
                                          <p:attrName>ppt_h</p:attrName>
                                        </p:attrNameLst>
                                      </p:cBhvr>
                                      <p:tavLst>
                                        <p:tav tm="0">
                                          <p:val>
                                            <p:fltVal val="0"/>
                                          </p:val>
                                        </p:tav>
                                        <p:tav tm="100000">
                                          <p:val>
                                            <p:strVal val="#ppt_h"/>
                                          </p:val>
                                        </p:tav>
                                      </p:tavLst>
                                    </p:anim>
                                    <p:animEffect filter="fade" transition="in">
                                      <p:cBhvr>
                                        <p:cTn dur="500" id="24"/>
                                        <p:tgtEl>
                                          <p:spTgt spid="1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p:cTn dur="500" fill="hold" id="32"/>
                                        <p:tgtEl>
                                          <p:spTgt spid="14"/>
                                        </p:tgtEl>
                                        <p:attrNameLst>
                                          <p:attrName>ppt_w</p:attrName>
                                        </p:attrNameLst>
                                      </p:cBhvr>
                                      <p:tavLst>
                                        <p:tav tm="0">
                                          <p:val>
                                            <p:fltVal val="0"/>
                                          </p:val>
                                        </p:tav>
                                        <p:tav tm="100000">
                                          <p:val>
                                            <p:strVal val="#ppt_w"/>
                                          </p:val>
                                        </p:tav>
                                      </p:tavLst>
                                    </p:anim>
                                    <p:anim calcmode="lin" valueType="num">
                                      <p:cBhvr>
                                        <p:cTn dur="500" fill="hold" id="33"/>
                                        <p:tgtEl>
                                          <p:spTgt spid="14"/>
                                        </p:tgtEl>
                                        <p:attrNameLst>
                                          <p:attrName>ppt_h</p:attrName>
                                        </p:attrNameLst>
                                      </p:cBhvr>
                                      <p:tavLst>
                                        <p:tav tm="0">
                                          <p:val>
                                            <p:fltVal val="0"/>
                                          </p:val>
                                        </p:tav>
                                        <p:tav tm="100000">
                                          <p:val>
                                            <p:strVal val="#ppt_h"/>
                                          </p:val>
                                        </p:tav>
                                      </p:tavLst>
                                    </p:anim>
                                    <p:animEffect filter="fade" transition="in">
                                      <p:cBhvr>
                                        <p:cTn dur="500" id="3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9"/>
      <p:bldP grpId="0" spid="12"/>
      <p:bldP grpId="0"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val="0"/>
              </a:ext>
            </a:extLst>
          </a:blip>
          <a:stretch>
            <a:fillRect/>
          </a:stretch>
        </p:blipFill>
        <p:spPr>
          <a:xfrm>
            <a:off x="21778" y="4039565"/>
            <a:ext cx="1770143" cy="2818435"/>
          </a:xfrm>
          <a:prstGeom prst="rect">
            <a:avLst/>
          </a:prstGeom>
        </p:spPr>
      </p:pic>
      <p:pic>
        <p:nvPicPr>
          <p:cNvPr id="20" name="图片 19"/>
          <p:cNvPicPr>
            <a:picLocks noChangeAspect="1"/>
          </p:cNvPicPr>
          <p:nvPr/>
        </p:nvPicPr>
        <p:blipFill>
          <a:blip r:embed="rId4">
            <a:extLst>
              <a:ext uri="{28A0092B-C50C-407E-A947-70E740481C1C}">
                <a14:useLocalDpi val="0"/>
              </a:ext>
            </a:extLst>
          </a:blip>
          <a:stretch>
            <a:fillRect/>
          </a:stretch>
        </p:blipFill>
        <p:spPr>
          <a:xfrm>
            <a:off x="5706039" y="2942157"/>
            <a:ext cx="4781298" cy="2991681"/>
          </a:xfrm>
          <a:prstGeom prst="rect">
            <a:avLst/>
          </a:prstGeom>
        </p:spPr>
      </p:pic>
      <p:pic>
        <p:nvPicPr>
          <p:cNvPr descr="582ed5f479338" id="11" name="图片 10"/>
          <p:cNvPicPr>
            <a:picLocks noChangeAspect="1"/>
          </p:cNvPicPr>
          <p:nvPr/>
        </p:nvPicPr>
        <p:blipFill>
          <a:blip r:embed="rId5"/>
          <a:srcRect b="69075" r="40888"/>
          <a:stretch>
            <a:fillRect/>
          </a:stretch>
        </p:blipFill>
        <p:spPr>
          <a:xfrm>
            <a:off x="9697665" y="2231868"/>
            <a:ext cx="1579343" cy="644059"/>
          </a:xfrm>
          <a:prstGeom prst="rect">
            <a:avLst/>
          </a:prstGeom>
        </p:spPr>
      </p:pic>
      <p:pic>
        <p:nvPicPr>
          <p:cNvPr descr="582ed5f479338" id="12" name="图片 11"/>
          <p:cNvPicPr>
            <a:picLocks noChangeAspect="1"/>
          </p:cNvPicPr>
          <p:nvPr/>
        </p:nvPicPr>
        <p:blipFill>
          <a:blip r:embed="rId5"/>
          <a:srcRect b="10098" l="2956" r="50592" t="74165"/>
          <a:stretch>
            <a:fillRect/>
          </a:stretch>
        </p:blipFill>
        <p:spPr>
          <a:xfrm>
            <a:off x="2196318" y="197176"/>
            <a:ext cx="2070158" cy="727200"/>
          </a:xfrm>
          <a:prstGeom prst="rect">
            <a:avLst/>
          </a:prstGeom>
        </p:spPr>
      </p:pic>
      <p:sp>
        <p:nvSpPr>
          <p:cNvPr id="15" name="文本框 14"/>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
        <p:nvSpPr>
          <p:cNvPr id="21" name="矩形 20">
            <a:extLst>
              <a:ext uri="{FF2B5EF4-FFF2-40B4-BE49-F238E27FC236}">
                <a16:creationId xmlns:a16="http://schemas.microsoft.com/office/drawing/2014/main" id="{35126F13-6461-43E4-A46A-0F851088639C}"/>
              </a:ext>
            </a:extLst>
          </p:cNvPr>
          <p:cNvSpPr/>
          <p:nvPr/>
        </p:nvSpPr>
        <p:spPr>
          <a:xfrm>
            <a:off x="7165073" y="2340401"/>
            <a:ext cx="3839323" cy="25292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509060101010101" pitchFamily="49" typeface="隶书"/>
              <a:ea charset="-122" panose="02010509060101010101" pitchFamily="49" typeface="隶书"/>
            </a:endParaRPr>
          </a:p>
        </p:txBody>
      </p:sp>
      <p:sp>
        <p:nvSpPr>
          <p:cNvPr id="22" name="文本框 21">
            <a:extLst>
              <a:ext uri="{FF2B5EF4-FFF2-40B4-BE49-F238E27FC236}">
                <a16:creationId xmlns:a16="http://schemas.microsoft.com/office/drawing/2014/main" id="{55223FA3-C1D0-4AF6-9C72-110A9D51BC50}"/>
              </a:ext>
            </a:extLst>
          </p:cNvPr>
          <p:cNvSpPr txBox="1"/>
          <p:nvPr/>
        </p:nvSpPr>
        <p:spPr>
          <a:xfrm>
            <a:off x="5073895" y="2440427"/>
            <a:ext cx="487680" cy="2380131"/>
          </a:xfrm>
          <a:prstGeom prst="rect">
            <a:avLst/>
          </a:prstGeom>
          <a:noFill/>
        </p:spPr>
        <p:txBody>
          <a:bodyPr rtlCol="0" vert="eaVert" wrap="square">
            <a:spAutoFit/>
          </a:bodyPr>
          <a:lstStyle/>
          <a:p>
            <a:r>
              <a:rPr altLang="en-US" lang="zh-CN" sz="2000">
                <a:solidFill>
                  <a:schemeClr val="bg1"/>
                </a:solidFill>
                <a:latin charset="-122" panose="02010509060101010101" pitchFamily="49" typeface="隶书"/>
                <a:ea charset="-122" panose="02010509060101010101" pitchFamily="49" typeface="隶书"/>
              </a:rPr>
              <a:t>单击此处添加文本</a:t>
            </a:r>
          </a:p>
        </p:txBody>
      </p:sp>
      <p:sp>
        <p:nvSpPr>
          <p:cNvPr id="23" name="文本框 22">
            <a:extLst>
              <a:ext uri="{FF2B5EF4-FFF2-40B4-BE49-F238E27FC236}">
                <a16:creationId xmlns:a16="http://schemas.microsoft.com/office/drawing/2014/main" id="{F3F85BAC-CD66-4D9C-AB66-0CAA69A08538}"/>
              </a:ext>
            </a:extLst>
          </p:cNvPr>
          <p:cNvSpPr txBox="1"/>
          <p:nvPr/>
        </p:nvSpPr>
        <p:spPr>
          <a:xfrm>
            <a:off x="4328552" y="2440427"/>
            <a:ext cx="487680" cy="2918012"/>
          </a:xfrm>
          <a:prstGeom prst="rect">
            <a:avLst/>
          </a:prstGeom>
          <a:noFill/>
        </p:spPr>
        <p:txBody>
          <a:bodyPr rtlCol="0" vert="eaVert" wrap="square">
            <a:spAutoFit/>
          </a:bodyPr>
          <a:lstStyle/>
          <a:p>
            <a:r>
              <a:rPr altLang="en-US" lang="zh-CN" sz="2000">
                <a:solidFill>
                  <a:schemeClr val="bg1"/>
                </a:solidFill>
                <a:latin charset="-122" panose="02010509060101010101" pitchFamily="49" typeface="隶书"/>
                <a:ea charset="-122" panose="02010509060101010101" pitchFamily="49" typeface="隶书"/>
              </a:rPr>
              <a:t>单击此处添加文本文本</a:t>
            </a:r>
          </a:p>
        </p:txBody>
      </p:sp>
      <p:sp>
        <p:nvSpPr>
          <p:cNvPr id="24" name="文本框 23">
            <a:extLst>
              <a:ext uri="{FF2B5EF4-FFF2-40B4-BE49-F238E27FC236}">
                <a16:creationId xmlns:a16="http://schemas.microsoft.com/office/drawing/2014/main" id="{89C95D76-1E7C-4962-BF2F-715CBFCED766}"/>
              </a:ext>
            </a:extLst>
          </p:cNvPr>
          <p:cNvSpPr txBox="1"/>
          <p:nvPr/>
        </p:nvSpPr>
        <p:spPr>
          <a:xfrm>
            <a:off x="3636042" y="2450809"/>
            <a:ext cx="487680" cy="2918012"/>
          </a:xfrm>
          <a:prstGeom prst="rect">
            <a:avLst/>
          </a:prstGeom>
          <a:noFill/>
        </p:spPr>
        <p:txBody>
          <a:bodyPr rtlCol="0" vert="eaVert" wrap="square">
            <a:spAutoFit/>
          </a:bodyPr>
          <a:lstStyle/>
          <a:p>
            <a:r>
              <a:rPr altLang="en-US" lang="zh-CN" sz="2000">
                <a:solidFill>
                  <a:schemeClr val="bg1"/>
                </a:solidFill>
                <a:latin charset="-122" panose="02010509060101010101" pitchFamily="49" typeface="隶书"/>
                <a:ea charset="-122" panose="02010509060101010101" pitchFamily="49" typeface="隶书"/>
              </a:rPr>
              <a:t>单击此处添加文本文本</a:t>
            </a:r>
          </a:p>
        </p:txBody>
      </p:sp>
      <p:sp>
        <p:nvSpPr>
          <p:cNvPr id="25" name="文本框 24">
            <a:extLst>
              <a:ext uri="{FF2B5EF4-FFF2-40B4-BE49-F238E27FC236}">
                <a16:creationId xmlns:a16="http://schemas.microsoft.com/office/drawing/2014/main" id="{3E28F51A-8F10-46FE-B9D7-5551FE78F1A7}"/>
              </a:ext>
            </a:extLst>
          </p:cNvPr>
          <p:cNvSpPr txBox="1"/>
          <p:nvPr/>
        </p:nvSpPr>
        <p:spPr>
          <a:xfrm>
            <a:off x="2902946" y="2447150"/>
            <a:ext cx="487680" cy="2918012"/>
          </a:xfrm>
          <a:prstGeom prst="rect">
            <a:avLst/>
          </a:prstGeom>
          <a:noFill/>
        </p:spPr>
        <p:txBody>
          <a:bodyPr rtlCol="0" vert="eaVert" wrap="square">
            <a:spAutoFit/>
          </a:bodyPr>
          <a:lstStyle/>
          <a:p>
            <a:r>
              <a:rPr altLang="en-US" lang="zh-CN" sz="2000">
                <a:solidFill>
                  <a:schemeClr val="bg1"/>
                </a:solidFill>
                <a:latin charset="-122" panose="02010509060101010101" pitchFamily="49" typeface="隶书"/>
                <a:ea charset="-122" panose="02010509060101010101" pitchFamily="49" typeface="隶书"/>
              </a:rPr>
              <a:t>单击此处添加文本文本</a:t>
            </a:r>
          </a:p>
        </p:txBody>
      </p:sp>
      <p:sp>
        <p:nvSpPr>
          <p:cNvPr id="26" name="文本框 25">
            <a:extLst>
              <a:ext uri="{FF2B5EF4-FFF2-40B4-BE49-F238E27FC236}">
                <a16:creationId xmlns:a16="http://schemas.microsoft.com/office/drawing/2014/main" id="{9321F0D8-F956-4FB9-BD63-8347A55D1BFF}"/>
              </a:ext>
            </a:extLst>
          </p:cNvPr>
          <p:cNvSpPr txBox="1"/>
          <p:nvPr/>
        </p:nvSpPr>
        <p:spPr>
          <a:xfrm>
            <a:off x="2085406" y="2450751"/>
            <a:ext cx="487680" cy="2380131"/>
          </a:xfrm>
          <a:prstGeom prst="rect">
            <a:avLst/>
          </a:prstGeom>
          <a:noFill/>
        </p:spPr>
        <p:txBody>
          <a:bodyPr rtlCol="0" vert="eaVert" wrap="square">
            <a:spAutoFit/>
          </a:bodyPr>
          <a:lstStyle/>
          <a:p>
            <a:r>
              <a:rPr altLang="en-US" lang="zh-CN" sz="2000">
                <a:solidFill>
                  <a:schemeClr val="bg1"/>
                </a:solidFill>
                <a:latin charset="-122" panose="02010509060101010101" pitchFamily="49" typeface="隶书"/>
                <a:ea charset="-122" panose="02010509060101010101" pitchFamily="49" typeface="隶书"/>
              </a:rPr>
              <a:t>单击此处添加文本</a:t>
            </a:r>
          </a:p>
        </p:txBody>
      </p:sp>
      <p:cxnSp>
        <p:nvCxnSpPr>
          <p:cNvPr id="27" name="直接连接符 26">
            <a:extLst>
              <a:ext uri="{FF2B5EF4-FFF2-40B4-BE49-F238E27FC236}">
                <a16:creationId xmlns:a16="http://schemas.microsoft.com/office/drawing/2014/main" id="{E72A0D4D-E8F0-4153-9E8F-E32F5BF1FCBA}"/>
              </a:ext>
            </a:extLst>
          </p:cNvPr>
          <p:cNvCxnSpPr/>
          <p:nvPr/>
        </p:nvCxnSpPr>
        <p:spPr>
          <a:xfrm flipH="1">
            <a:off x="5073891" y="2547176"/>
            <a:ext cx="0" cy="145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BF31BEEA-EB1C-4FD6-80E6-3EAC387E8596}"/>
              </a:ext>
            </a:extLst>
          </p:cNvPr>
          <p:cNvCxnSpPr/>
          <p:nvPr/>
        </p:nvCxnSpPr>
        <p:spPr>
          <a:xfrm flipH="1">
            <a:off x="4324681" y="2547175"/>
            <a:ext cx="0" cy="145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CD34EF7-BEA4-4240-8AE7-0ABE8BFC97C8}"/>
              </a:ext>
            </a:extLst>
          </p:cNvPr>
          <p:cNvCxnSpPr/>
          <p:nvPr/>
        </p:nvCxnSpPr>
        <p:spPr>
          <a:xfrm flipH="1">
            <a:off x="3636037" y="2547765"/>
            <a:ext cx="0" cy="145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0E205ADD-BD1F-41DF-86B6-AECD8D9711EC}"/>
              </a:ext>
            </a:extLst>
          </p:cNvPr>
          <p:cNvCxnSpPr/>
          <p:nvPr/>
        </p:nvCxnSpPr>
        <p:spPr>
          <a:xfrm flipH="1">
            <a:off x="2899076" y="2553898"/>
            <a:ext cx="0" cy="145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656DEA36-87D4-4E7E-AFC7-67ACEFCBCCC3}"/>
              </a:ext>
            </a:extLst>
          </p:cNvPr>
          <p:cNvCxnSpPr/>
          <p:nvPr/>
        </p:nvCxnSpPr>
        <p:spPr>
          <a:xfrm flipH="1">
            <a:off x="2085402" y="2557500"/>
            <a:ext cx="0" cy="145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descr="582ed5f479338" id="39" name="图片 38">
            <a:extLst>
              <a:ext uri="{FF2B5EF4-FFF2-40B4-BE49-F238E27FC236}">
                <a16:creationId xmlns:a16="http://schemas.microsoft.com/office/drawing/2014/main" id="{F0DCB236-91BE-4B65-9BDC-03EB8881C7D3}"/>
              </a:ext>
            </a:extLst>
          </p:cNvPr>
          <p:cNvPicPr>
            <a:picLocks noChangeAspect="1"/>
          </p:cNvPicPr>
          <p:nvPr/>
        </p:nvPicPr>
        <p:blipFill>
          <a:blip r:embed="rId5"/>
          <a:srcRect b="69075" r="40888"/>
          <a:stretch>
            <a:fillRect/>
          </a:stretch>
        </p:blipFill>
        <p:spPr>
          <a:xfrm>
            <a:off x="8086889" y="37628"/>
            <a:ext cx="2042104" cy="832774"/>
          </a:xfrm>
          <a:prstGeom prst="rect">
            <a:avLst/>
          </a:prstGeom>
        </p:spPr>
      </p:pic>
    </p:spTree>
    <p:extLst>
      <p:ext uri="{BB962C8B-B14F-4D97-AF65-F5344CB8AC3E}">
        <p14:creationId val="20598706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ecel="100000" dur="800" id="7"/>
                                        <p:tgtEl>
                                          <p:spTgt spid="20"/>
                                        </p:tgtEl>
                                      </p:cBhvr>
                                    </p:animEffect>
                                    <p:anim calcmode="lin" valueType="num">
                                      <p:cBhvr>
                                        <p:cTn decel="100000" dur="800" fill="hold" id="8"/>
                                        <p:tgtEl>
                                          <p:spTgt spid="20"/>
                                        </p:tgtEl>
                                        <p:attrNameLst>
                                          <p:attrName>style.rotation</p:attrName>
                                        </p:attrNameLst>
                                      </p:cBhvr>
                                      <p:tavLst>
                                        <p:tav tm="0">
                                          <p:val>
                                            <p:fltVal val="-90"/>
                                          </p:val>
                                        </p:tav>
                                        <p:tav tm="100000">
                                          <p:val>
                                            <p:fltVal val="0"/>
                                          </p:val>
                                        </p:tav>
                                      </p:tavLst>
                                    </p:anim>
                                    <p:anim calcmode="lin" valueType="num">
                                      <p:cBhvr>
                                        <p:cTn decel="100000" dur="800" fill="hold" id="9"/>
                                        <p:tgtEl>
                                          <p:spTgt spid="20"/>
                                        </p:tgtEl>
                                        <p:attrNameLst>
                                          <p:attrName>ppt_x</p:attrName>
                                        </p:attrNameLst>
                                      </p:cBhvr>
                                      <p:tavLst>
                                        <p:tav tm="0">
                                          <p:val>
                                            <p:strVal val="#ppt_x+0.4"/>
                                          </p:val>
                                        </p:tav>
                                        <p:tav tm="100000">
                                          <p:val>
                                            <p:strVal val="#ppt_x-0.05"/>
                                          </p:val>
                                        </p:tav>
                                      </p:tavLst>
                                    </p:anim>
                                    <p:anim calcmode="lin" valueType="num">
                                      <p:cBhvr>
                                        <p:cTn decel="100000" dur="800" fill="hold" id="10"/>
                                        <p:tgtEl>
                                          <p:spTgt spid="20"/>
                                        </p:tgtEl>
                                        <p:attrNameLst>
                                          <p:attrName>ppt_y</p:attrName>
                                        </p:attrNameLst>
                                      </p:cBhvr>
                                      <p:tavLst>
                                        <p:tav tm="0">
                                          <p:val>
                                            <p:strVal val="#ppt_y-0.4"/>
                                          </p:val>
                                        </p:tav>
                                        <p:tav tm="100000">
                                          <p:val>
                                            <p:strVal val="#ppt_y+0.1"/>
                                          </p:val>
                                        </p:tav>
                                      </p:tavLst>
                                    </p:anim>
                                    <p:anim calcmode="lin" valueType="num">
                                      <p:cBhvr>
                                        <p:cTn accel="100000" dur="200" fill="hold" id="11">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accel="100000" dur="200" fill="hold" id="12">
                                          <p:stCondLst>
                                            <p:cond delay="800"/>
                                          </p:stCondLst>
                                        </p:cTn>
                                        <p:tgtEl>
                                          <p:spTgt spid="20"/>
                                        </p:tgtEl>
                                        <p:attrNameLst>
                                          <p:attrName>ppt_y</p:attrName>
                                        </p:attrNameLst>
                                      </p:cBhvr>
                                      <p:tavLst>
                                        <p:tav tm="0">
                                          <p:val>
                                            <p:strVal val="#ppt_y+0.1"/>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ppt_x"/>
                                          </p:val>
                                        </p:tav>
                                        <p:tav tm="100000">
                                          <p:val>
                                            <p:strVal val="#ppt_x"/>
                                          </p:val>
                                        </p:tav>
                                      </p:tavLst>
                                    </p:anim>
                                    <p:anim calcmode="lin" valueType="num">
                                      <p:cBhvr additive="base">
                                        <p:cTn dur="500" fill="hold" id="16"/>
                                        <p:tgtEl>
                                          <p:spTgt spid="19"/>
                                        </p:tgtEl>
                                        <p:attrNameLst>
                                          <p:attrName>ppt_y</p:attrName>
                                        </p:attrNameLst>
                                      </p:cBhvr>
                                      <p:tavLst>
                                        <p:tav tm="0">
                                          <p:val>
                                            <p:strVal val="1+#ppt_h/2"/>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1000" id="19"/>
                                        <p:tgtEl>
                                          <p:spTgt spid="21"/>
                                        </p:tgtEl>
                                      </p:cBhvr>
                                    </p:animEffect>
                                    <p:anim calcmode="lin" valueType="num">
                                      <p:cBhvr>
                                        <p:cTn dur="1000" fill="hold" id="20"/>
                                        <p:tgtEl>
                                          <p:spTgt spid="21"/>
                                        </p:tgtEl>
                                        <p:attrNameLst>
                                          <p:attrName>ppt_x</p:attrName>
                                        </p:attrNameLst>
                                      </p:cBhvr>
                                      <p:tavLst>
                                        <p:tav tm="0">
                                          <p:val>
                                            <p:strVal val="#ppt_x"/>
                                          </p:val>
                                        </p:tav>
                                        <p:tav tm="100000">
                                          <p:val>
                                            <p:strVal val="#ppt_x"/>
                                          </p:val>
                                        </p:tav>
                                      </p:tavLst>
                                    </p:anim>
                                    <p:anim calcmode="lin" valueType="num">
                                      <p:cBhvr>
                                        <p:cTn dur="1000" fill="hold" id="21"/>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22"/>
                                        </p:tgtEl>
                                        <p:attrNameLst>
                                          <p:attrName>style.visibility</p:attrName>
                                        </p:attrNameLst>
                                      </p:cBhvr>
                                      <p:to>
                                        <p:strVal val="visible"/>
                                      </p:to>
                                    </p:set>
                                    <p:animEffect filter="wipe(up)" transition="in">
                                      <p:cBhvr>
                                        <p:cTn dur="500" id="26"/>
                                        <p:tgtEl>
                                          <p:spTgt spid="22"/>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10" presetSubtype="0">
                                  <p:stCondLst>
                                    <p:cond delay="0"/>
                                  </p:stCondLst>
                                  <p:childTnLst>
                                    <p:set>
                                      <p:cBhvr>
                                        <p:cTn dur="1" fill="hold" id="30">
                                          <p:stCondLst>
                                            <p:cond delay="0"/>
                                          </p:stCondLst>
                                        </p:cTn>
                                        <p:tgtEl>
                                          <p:spTgt spid="27"/>
                                        </p:tgtEl>
                                        <p:attrNameLst>
                                          <p:attrName>style.visibility</p:attrName>
                                        </p:attrNameLst>
                                      </p:cBhvr>
                                      <p:to>
                                        <p:strVal val="visible"/>
                                      </p:to>
                                    </p:set>
                                    <p:animEffect filter="fade" transition="in">
                                      <p:cBhvr>
                                        <p:cTn dur="500" id="31"/>
                                        <p:tgtEl>
                                          <p:spTgt spid="27"/>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22" presetSubtype="1">
                                  <p:stCondLst>
                                    <p:cond delay="0"/>
                                  </p:stCondLst>
                                  <p:childTnLst>
                                    <p:set>
                                      <p:cBhvr>
                                        <p:cTn dur="1" fill="hold" id="35">
                                          <p:stCondLst>
                                            <p:cond delay="0"/>
                                          </p:stCondLst>
                                        </p:cTn>
                                        <p:tgtEl>
                                          <p:spTgt spid="23"/>
                                        </p:tgtEl>
                                        <p:attrNameLst>
                                          <p:attrName>style.visibility</p:attrName>
                                        </p:attrNameLst>
                                      </p:cBhvr>
                                      <p:to>
                                        <p:strVal val="visible"/>
                                      </p:to>
                                    </p:set>
                                    <p:animEffect filter="wipe(up)" transition="in">
                                      <p:cBhvr>
                                        <p:cTn dur="500" id="36"/>
                                        <p:tgtEl>
                                          <p:spTgt spid="23"/>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10" presetSubtype="0">
                                  <p:stCondLst>
                                    <p:cond delay="0"/>
                                  </p:stCondLst>
                                  <p:childTnLst>
                                    <p:set>
                                      <p:cBhvr>
                                        <p:cTn dur="1" fill="hold" id="40">
                                          <p:stCondLst>
                                            <p:cond delay="0"/>
                                          </p:stCondLst>
                                        </p:cTn>
                                        <p:tgtEl>
                                          <p:spTgt spid="28"/>
                                        </p:tgtEl>
                                        <p:attrNameLst>
                                          <p:attrName>style.visibility</p:attrName>
                                        </p:attrNameLst>
                                      </p:cBhvr>
                                      <p:to>
                                        <p:strVal val="visible"/>
                                      </p:to>
                                    </p:set>
                                    <p:animEffect filter="fade" transition="in">
                                      <p:cBhvr>
                                        <p:cTn dur="500" id="41"/>
                                        <p:tgtEl>
                                          <p:spTgt spid="28"/>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22" presetSubtype="1">
                                  <p:stCondLst>
                                    <p:cond delay="0"/>
                                  </p:stCondLst>
                                  <p:childTnLst>
                                    <p:set>
                                      <p:cBhvr>
                                        <p:cTn dur="1" fill="hold" id="45">
                                          <p:stCondLst>
                                            <p:cond delay="0"/>
                                          </p:stCondLst>
                                        </p:cTn>
                                        <p:tgtEl>
                                          <p:spTgt spid="24"/>
                                        </p:tgtEl>
                                        <p:attrNameLst>
                                          <p:attrName>style.visibility</p:attrName>
                                        </p:attrNameLst>
                                      </p:cBhvr>
                                      <p:to>
                                        <p:strVal val="visible"/>
                                      </p:to>
                                    </p:set>
                                    <p:animEffect filter="wipe(up)" transition="in">
                                      <p:cBhvr>
                                        <p:cTn dur="500" id="46"/>
                                        <p:tgtEl>
                                          <p:spTgt spid="24"/>
                                        </p:tgtEl>
                                      </p:cBhvr>
                                    </p:animEffect>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id="49" nodeType="clickEffect" presetClass="entr" presetID="10" presetSubtype="0">
                                  <p:stCondLst>
                                    <p:cond delay="0"/>
                                  </p:stCondLst>
                                  <p:childTnLst>
                                    <p:set>
                                      <p:cBhvr>
                                        <p:cTn dur="1" fill="hold" id="50">
                                          <p:stCondLst>
                                            <p:cond delay="0"/>
                                          </p:stCondLst>
                                        </p:cTn>
                                        <p:tgtEl>
                                          <p:spTgt spid="29"/>
                                        </p:tgtEl>
                                        <p:attrNameLst>
                                          <p:attrName>style.visibility</p:attrName>
                                        </p:attrNameLst>
                                      </p:cBhvr>
                                      <p:to>
                                        <p:strVal val="visible"/>
                                      </p:to>
                                    </p:set>
                                    <p:animEffect filter="fade" transition="in">
                                      <p:cBhvr>
                                        <p:cTn dur="500" id="51"/>
                                        <p:tgtEl>
                                          <p:spTgt spid="29"/>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grpId="0" id="54" nodeType="clickEffect" presetClass="entr" presetID="22" presetSubtype="1">
                                  <p:stCondLst>
                                    <p:cond delay="0"/>
                                  </p:stCondLst>
                                  <p:childTnLst>
                                    <p:set>
                                      <p:cBhvr>
                                        <p:cTn dur="1" fill="hold" id="55">
                                          <p:stCondLst>
                                            <p:cond delay="0"/>
                                          </p:stCondLst>
                                        </p:cTn>
                                        <p:tgtEl>
                                          <p:spTgt spid="25"/>
                                        </p:tgtEl>
                                        <p:attrNameLst>
                                          <p:attrName>style.visibility</p:attrName>
                                        </p:attrNameLst>
                                      </p:cBhvr>
                                      <p:to>
                                        <p:strVal val="visible"/>
                                      </p:to>
                                    </p:set>
                                    <p:animEffect filter="wipe(up)" transition="in">
                                      <p:cBhvr>
                                        <p:cTn dur="500" id="56"/>
                                        <p:tgtEl>
                                          <p:spTgt spid="25"/>
                                        </p:tgtEl>
                                      </p:cBhvr>
                                    </p:animEffect>
                                  </p:childTnLst>
                                </p:cTn>
                              </p:par>
                            </p:childTnLst>
                          </p:cTn>
                        </p:par>
                      </p:childTnLst>
                    </p:cTn>
                  </p:par>
                  <p:par>
                    <p:cTn fill="hold" id="57" nodeType="clickPar">
                      <p:stCondLst>
                        <p:cond delay="indefinite"/>
                        <p:cond delay="0" evt="onBegin">
                          <p:tn val="56"/>
                        </p:cond>
                      </p:stCondLst>
                      <p:childTnLst>
                        <p:par>
                          <p:cTn fill="hold" id="58" nodeType="afterGroup">
                            <p:stCondLst>
                              <p:cond delay="0"/>
                            </p:stCondLst>
                            <p:childTnLst>
                              <p:par>
                                <p:cTn fill="hold" id="59" nodeType="clickEffect" presetClass="entr" presetID="10" presetSubtype="0">
                                  <p:stCondLst>
                                    <p:cond delay="0"/>
                                  </p:stCondLst>
                                  <p:childTnLst>
                                    <p:set>
                                      <p:cBhvr>
                                        <p:cTn dur="1" fill="hold" id="60">
                                          <p:stCondLst>
                                            <p:cond delay="0"/>
                                          </p:stCondLst>
                                        </p:cTn>
                                        <p:tgtEl>
                                          <p:spTgt spid="30"/>
                                        </p:tgtEl>
                                        <p:attrNameLst>
                                          <p:attrName>style.visibility</p:attrName>
                                        </p:attrNameLst>
                                      </p:cBhvr>
                                      <p:to>
                                        <p:strVal val="visible"/>
                                      </p:to>
                                    </p:set>
                                    <p:animEffect filter="fade" transition="in">
                                      <p:cBhvr>
                                        <p:cTn dur="500" id="61"/>
                                        <p:tgtEl>
                                          <p:spTgt spid="30"/>
                                        </p:tgtEl>
                                      </p:cBhvr>
                                    </p:animEffect>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grpId="0" id="64" nodeType="clickEffect" presetClass="entr" presetID="22" presetSubtype="1">
                                  <p:stCondLst>
                                    <p:cond delay="0"/>
                                  </p:stCondLst>
                                  <p:childTnLst>
                                    <p:set>
                                      <p:cBhvr>
                                        <p:cTn dur="1" fill="hold" id="65">
                                          <p:stCondLst>
                                            <p:cond delay="0"/>
                                          </p:stCondLst>
                                        </p:cTn>
                                        <p:tgtEl>
                                          <p:spTgt spid="26"/>
                                        </p:tgtEl>
                                        <p:attrNameLst>
                                          <p:attrName>style.visibility</p:attrName>
                                        </p:attrNameLst>
                                      </p:cBhvr>
                                      <p:to>
                                        <p:strVal val="visible"/>
                                      </p:to>
                                    </p:set>
                                    <p:animEffect filter="wipe(up)" transition="in">
                                      <p:cBhvr>
                                        <p:cTn dur="500" id="66"/>
                                        <p:tgtEl>
                                          <p:spTgt spid="26"/>
                                        </p:tgtEl>
                                      </p:cBhvr>
                                    </p:animEffect>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id="69" nodeType="clickEffect" presetClass="entr" presetID="10" presetSubtype="0">
                                  <p:stCondLst>
                                    <p:cond delay="0"/>
                                  </p:stCondLst>
                                  <p:childTnLst>
                                    <p:set>
                                      <p:cBhvr>
                                        <p:cTn dur="1" fill="hold" id="70">
                                          <p:stCondLst>
                                            <p:cond delay="0"/>
                                          </p:stCondLst>
                                        </p:cTn>
                                        <p:tgtEl>
                                          <p:spTgt spid="31"/>
                                        </p:tgtEl>
                                        <p:attrNameLst>
                                          <p:attrName>style.visibility</p:attrName>
                                        </p:attrNameLst>
                                      </p:cBhvr>
                                      <p:to>
                                        <p:strVal val="visible"/>
                                      </p:to>
                                    </p:set>
                                    <p:animEffect filter="fade" transition="in">
                                      <p:cBhvr>
                                        <p:cTn dur="500" id="7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椭圆 8"/>
          <p:cNvSpPr/>
          <p:nvPr/>
        </p:nvSpPr>
        <p:spPr>
          <a:xfrm>
            <a:off x="717630" y="1645920"/>
            <a:ext cx="4387770" cy="4387770"/>
          </a:xfrm>
          <a:prstGeom prst="ellipse">
            <a:avLst/>
          </a:prstGeom>
          <a:no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509060101010101" pitchFamily="49" typeface="隶书"/>
              <a:ea charset="-122" panose="02010509060101010101" pitchFamily="49" typeface="隶书"/>
            </a:endParaRP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flipV="1">
            <a:off x="540510" y="1888694"/>
            <a:ext cx="2814660" cy="4144996"/>
          </a:xfrm>
          <a:prstGeom prst="rect">
            <a:avLst/>
          </a:prstGeom>
        </p:spPr>
      </p:pic>
      <p:sp>
        <p:nvSpPr>
          <p:cNvPr id="10" name="文本框 9"/>
          <p:cNvSpPr txBox="1"/>
          <p:nvPr/>
        </p:nvSpPr>
        <p:spPr>
          <a:xfrm>
            <a:off x="2295942" y="2252680"/>
            <a:ext cx="2103120" cy="3212685"/>
          </a:xfrm>
          <a:prstGeom prst="rect">
            <a:avLst/>
          </a:prstGeom>
          <a:noFill/>
        </p:spPr>
        <p:txBody>
          <a:bodyPr rtlCol="0" vert="eaVert"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a:t>
            </a:r>
          </a:p>
        </p:txBody>
      </p:sp>
      <p:sp>
        <p:nvSpPr>
          <p:cNvPr id="13" name="椭圆 12"/>
          <p:cNvSpPr/>
          <p:nvPr/>
        </p:nvSpPr>
        <p:spPr>
          <a:xfrm>
            <a:off x="5808846" y="2252680"/>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chemeClr val="bg1"/>
                </a:solidFill>
                <a:latin charset="-122" panose="02010509060101010101" pitchFamily="49" typeface="隶书"/>
                <a:ea charset="-122" panose="02010509060101010101" pitchFamily="49" typeface="隶书"/>
              </a:rPr>
              <a:t>壹</a:t>
            </a:r>
          </a:p>
        </p:txBody>
      </p:sp>
      <p:sp>
        <p:nvSpPr>
          <p:cNvPr id="14" name="椭圆 13"/>
          <p:cNvSpPr/>
          <p:nvPr/>
        </p:nvSpPr>
        <p:spPr>
          <a:xfrm>
            <a:off x="5808847" y="4361857"/>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chemeClr val="bg1"/>
                </a:solidFill>
                <a:latin charset="-122" panose="02010509060101010101" pitchFamily="49" typeface="隶书"/>
                <a:ea charset="-122" panose="02010509060101010101" pitchFamily="49" typeface="隶书"/>
              </a:rPr>
              <a:t>贰</a:t>
            </a:r>
          </a:p>
        </p:txBody>
      </p:sp>
      <p:pic>
        <p:nvPicPr>
          <p:cNvPr descr="582ed5f479338" id="15" name="图片 14"/>
          <p:cNvPicPr>
            <a:picLocks noChangeAspect="1"/>
          </p:cNvPicPr>
          <p:nvPr/>
        </p:nvPicPr>
        <p:blipFill>
          <a:blip r:embed="rId4"/>
          <a:srcRect b="69075" r="40888"/>
          <a:stretch>
            <a:fillRect/>
          </a:stretch>
        </p:blipFill>
        <p:spPr>
          <a:xfrm>
            <a:off x="8086889" y="37628"/>
            <a:ext cx="2042104" cy="832774"/>
          </a:xfrm>
          <a:prstGeom prst="rect">
            <a:avLst/>
          </a:prstGeom>
        </p:spPr>
      </p:pic>
      <p:pic>
        <p:nvPicPr>
          <p:cNvPr descr="582ed5f479338" id="16" name="图片 15"/>
          <p:cNvPicPr>
            <a:picLocks noChangeAspect="1"/>
          </p:cNvPicPr>
          <p:nvPr/>
        </p:nvPicPr>
        <p:blipFill>
          <a:blip r:embed="rId4"/>
          <a:srcRect b="10098" l="2956" r="50592" t="74165"/>
          <a:stretch>
            <a:fillRect/>
          </a:stretch>
        </p:blipFill>
        <p:spPr>
          <a:xfrm>
            <a:off x="2196318" y="197176"/>
            <a:ext cx="2070158" cy="727200"/>
          </a:xfrm>
          <a:prstGeom prst="rect">
            <a:avLst/>
          </a:prstGeom>
        </p:spPr>
      </p:pic>
      <p:sp>
        <p:nvSpPr>
          <p:cNvPr id="17" name="文本框 16"/>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grpSp>
        <p:nvGrpSpPr>
          <p:cNvPr id="18" name="组合 17">
            <a:extLst>
              <a:ext uri="{FF2B5EF4-FFF2-40B4-BE49-F238E27FC236}">
                <a16:creationId xmlns:a16="http://schemas.microsoft.com/office/drawing/2014/main" id="{29EE6842-FEB0-491E-9CFD-219670E69DE6}"/>
              </a:ext>
            </a:extLst>
          </p:cNvPr>
          <p:cNvGrpSpPr/>
          <p:nvPr/>
        </p:nvGrpSpPr>
        <p:grpSpPr>
          <a:xfrm>
            <a:off x="6895694" y="1981552"/>
            <a:ext cx="3960005" cy="1193532"/>
            <a:chOff x="1465895" y="1584903"/>
            <a:chExt cx="2922477" cy="1193532"/>
          </a:xfrm>
        </p:grpSpPr>
        <p:sp>
          <p:nvSpPr>
            <p:cNvPr id="19" name="文本框 18">
              <a:extLst>
                <a:ext uri="{FF2B5EF4-FFF2-40B4-BE49-F238E27FC236}">
                  <a16:creationId xmlns:a16="http://schemas.microsoft.com/office/drawing/2014/main" id="{EA3DCA44-2AD0-4CF2-BC8E-75982CBF4AC0}"/>
                </a:ext>
              </a:extLst>
            </p:cNvPr>
            <p:cNvSpPr txBox="1"/>
            <p:nvPr/>
          </p:nvSpPr>
          <p:spPr>
            <a:xfrm>
              <a:off x="1465894" y="1584903"/>
              <a:ext cx="2339986" cy="365760"/>
            </a:xfrm>
            <a:prstGeom prst="rect">
              <a:avLst/>
            </a:prstGeom>
            <a:noFill/>
          </p:spPr>
          <p:txBody>
            <a:bodyPr rtlCol="0" vert="horz" wrap="square">
              <a:spAutoFit/>
            </a:bodyPr>
            <a:lstStyle/>
            <a:p>
              <a:r>
                <a:rPr altLang="en-US" b="1" lang="zh-CN">
                  <a:solidFill>
                    <a:schemeClr val="bg1"/>
                  </a:solidFill>
                  <a:latin charset="-122" panose="02010509060101010101" pitchFamily="49" typeface="隶书"/>
                  <a:ea charset="-122" panose="02010509060101010101" pitchFamily="49" typeface="隶书"/>
                </a:rPr>
                <a:t>请输入你的题目</a:t>
              </a:r>
            </a:p>
          </p:txBody>
        </p:sp>
        <p:sp>
          <p:nvSpPr>
            <p:cNvPr id="20" name="文本框 19">
              <a:extLst>
                <a:ext uri="{FF2B5EF4-FFF2-40B4-BE49-F238E27FC236}">
                  <a16:creationId xmlns:a16="http://schemas.microsoft.com/office/drawing/2014/main" id="{41C0ABC9-268C-4EFA-91AD-0BE5BE90BA63}"/>
                </a:ext>
              </a:extLst>
            </p:cNvPr>
            <p:cNvSpPr txBox="1"/>
            <p:nvPr/>
          </p:nvSpPr>
          <p:spPr>
            <a:xfrm>
              <a:off x="1465894" y="1954235"/>
              <a:ext cx="2922477" cy="845820"/>
            </a:xfrm>
            <a:prstGeom prst="rect">
              <a:avLst/>
            </a:prstGeom>
            <a:noFill/>
          </p:spPr>
          <p:txBody>
            <a:bodyPr rtlCol="0" vert="horz" wrap="square">
              <a:spAutoFit/>
            </a:bodyPr>
            <a:lstStyle/>
            <a:p>
              <a:pPr>
                <a:lnSpc>
                  <a:spcPct val="150000"/>
                </a:lnSpc>
              </a:pPr>
              <a:r>
                <a:rPr altLang="en-US" lang="zh-CN" sz="1100">
                  <a:solidFill>
                    <a:schemeClr val="bg1"/>
                  </a:solidFill>
                  <a:latin charset="-122" panose="02010509060101010101" pitchFamily="49" typeface="隶书"/>
                  <a:ea charset="-122" panose="02010509060101010101" pitchFamily="49" typeface="隶书"/>
                </a:rPr>
                <a:t>请在此处添加详细描述文本，尽量与标题文本语言风格相符合，语言描述尽量简洁生动。请在此处添加详细描述文本请在此处添加详细描述文本，尽量与</a:t>
              </a:r>
            </a:p>
          </p:txBody>
        </p:sp>
      </p:grpSp>
      <p:grpSp>
        <p:nvGrpSpPr>
          <p:cNvPr id="21" name="组合 20">
            <a:extLst>
              <a:ext uri="{FF2B5EF4-FFF2-40B4-BE49-F238E27FC236}">
                <a16:creationId xmlns:a16="http://schemas.microsoft.com/office/drawing/2014/main" id="{F892674A-AAC3-43FF-A806-CAA7479D0D9C}"/>
              </a:ext>
            </a:extLst>
          </p:cNvPr>
          <p:cNvGrpSpPr/>
          <p:nvPr/>
        </p:nvGrpSpPr>
        <p:grpSpPr>
          <a:xfrm>
            <a:off x="6895694" y="4246958"/>
            <a:ext cx="3960005" cy="1193532"/>
            <a:chOff x="1465895" y="1584903"/>
            <a:chExt cx="2922477" cy="1193532"/>
          </a:xfrm>
        </p:grpSpPr>
        <p:sp>
          <p:nvSpPr>
            <p:cNvPr id="22" name="文本框 21">
              <a:extLst>
                <a:ext uri="{FF2B5EF4-FFF2-40B4-BE49-F238E27FC236}">
                  <a16:creationId xmlns:a16="http://schemas.microsoft.com/office/drawing/2014/main" id="{58B42D55-7B69-4D69-92AD-AA36C70FCD1D}"/>
                </a:ext>
              </a:extLst>
            </p:cNvPr>
            <p:cNvSpPr txBox="1"/>
            <p:nvPr/>
          </p:nvSpPr>
          <p:spPr>
            <a:xfrm>
              <a:off x="1465894" y="1584903"/>
              <a:ext cx="2339986" cy="365760"/>
            </a:xfrm>
            <a:prstGeom prst="rect">
              <a:avLst/>
            </a:prstGeom>
            <a:noFill/>
          </p:spPr>
          <p:txBody>
            <a:bodyPr rtlCol="0" vert="horz" wrap="square">
              <a:spAutoFit/>
            </a:bodyPr>
            <a:lstStyle/>
            <a:p>
              <a:r>
                <a:rPr altLang="en-US" b="1" lang="zh-CN">
                  <a:solidFill>
                    <a:schemeClr val="bg1"/>
                  </a:solidFill>
                  <a:latin charset="-122" panose="02010509060101010101" pitchFamily="49" typeface="隶书"/>
                  <a:ea charset="-122" panose="02010509060101010101" pitchFamily="49" typeface="隶书"/>
                </a:rPr>
                <a:t>请输入你的题目</a:t>
              </a:r>
            </a:p>
          </p:txBody>
        </p:sp>
        <p:sp>
          <p:nvSpPr>
            <p:cNvPr id="23" name="文本框 22">
              <a:extLst>
                <a:ext uri="{FF2B5EF4-FFF2-40B4-BE49-F238E27FC236}">
                  <a16:creationId xmlns:a16="http://schemas.microsoft.com/office/drawing/2014/main" id="{A4715C8B-BEE9-4FCD-9BD5-A465A339B75F}"/>
                </a:ext>
              </a:extLst>
            </p:cNvPr>
            <p:cNvSpPr txBox="1"/>
            <p:nvPr/>
          </p:nvSpPr>
          <p:spPr>
            <a:xfrm>
              <a:off x="1465894" y="1954235"/>
              <a:ext cx="2922477" cy="845820"/>
            </a:xfrm>
            <a:prstGeom prst="rect">
              <a:avLst/>
            </a:prstGeom>
            <a:noFill/>
          </p:spPr>
          <p:txBody>
            <a:bodyPr rtlCol="0" vert="horz" wrap="square">
              <a:spAutoFit/>
            </a:bodyPr>
            <a:lstStyle/>
            <a:p>
              <a:pPr>
                <a:lnSpc>
                  <a:spcPct val="150000"/>
                </a:lnSpc>
              </a:pPr>
              <a:r>
                <a:rPr altLang="en-US" lang="zh-CN" sz="1100">
                  <a:solidFill>
                    <a:schemeClr val="bg1"/>
                  </a:solidFill>
                  <a:latin charset="-122" panose="02010509060101010101" pitchFamily="49" typeface="隶书"/>
                  <a:ea charset="-122" panose="02010509060101010101" pitchFamily="49" typeface="隶书"/>
                </a:rPr>
                <a:t>请在此处添加详细描述文本，尽量与标题文本语言风格相符合，语言描述尽量简洁生动。请在此处添加详细描述文本请在此处添加详细描述文本，尽量与</a:t>
              </a:r>
            </a:p>
          </p:txBody>
        </p:sp>
      </p:grpSp>
    </p:spTree>
    <p:extLst>
      <p:ext uri="{BB962C8B-B14F-4D97-AF65-F5344CB8AC3E}">
        <p14:creationId val="10080762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000" id="17"/>
                                        <p:tgtEl>
                                          <p:spTgt spid="10"/>
                                        </p:tgtEl>
                                      </p:cBhvr>
                                    </p:animEffect>
                                    <p:anim calcmode="lin" valueType="num">
                                      <p:cBhvr>
                                        <p:cTn dur="1000" fill="hold" id="18"/>
                                        <p:tgtEl>
                                          <p:spTgt spid="10"/>
                                        </p:tgtEl>
                                        <p:attrNameLst>
                                          <p:attrName>ppt_x</p:attrName>
                                        </p:attrNameLst>
                                      </p:cBhvr>
                                      <p:tavLst>
                                        <p:tav tm="0">
                                          <p:val>
                                            <p:strVal val="#ppt_x"/>
                                          </p:val>
                                        </p:tav>
                                        <p:tav tm="100000">
                                          <p:val>
                                            <p:strVal val="#ppt_x"/>
                                          </p:val>
                                        </p:tav>
                                      </p:tavLst>
                                    </p:anim>
                                    <p:anim calcmode="lin" valueType="num">
                                      <p:cBhvr>
                                        <p:cTn dur="1000" fill="hold" id="19"/>
                                        <p:tgtEl>
                                          <p:spTgt spid="10"/>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3"/>
                                        </p:tgtEl>
                                        <p:attrNameLst>
                                          <p:attrName>style.visibility</p:attrName>
                                        </p:attrNameLst>
                                      </p:cBhvr>
                                      <p:to>
                                        <p:strVal val="visible"/>
                                      </p:to>
                                    </p:set>
                                    <p:animEffect filter="fade" transition="in">
                                      <p:cBhvr>
                                        <p:cTn dur="1000" id="22"/>
                                        <p:tgtEl>
                                          <p:spTgt spid="13"/>
                                        </p:tgtEl>
                                      </p:cBhvr>
                                    </p:animEffect>
                                    <p:anim calcmode="lin" valueType="num">
                                      <p:cBhvr>
                                        <p:cTn dur="1000" fill="hold" id="23"/>
                                        <p:tgtEl>
                                          <p:spTgt spid="13"/>
                                        </p:tgtEl>
                                        <p:attrNameLst>
                                          <p:attrName>ppt_x</p:attrName>
                                        </p:attrNameLst>
                                      </p:cBhvr>
                                      <p:tavLst>
                                        <p:tav tm="0">
                                          <p:val>
                                            <p:strVal val="#ppt_x"/>
                                          </p:val>
                                        </p:tav>
                                        <p:tav tm="100000">
                                          <p:val>
                                            <p:strVal val="#ppt_x"/>
                                          </p:val>
                                        </p:tav>
                                      </p:tavLst>
                                    </p:anim>
                                    <p:anim calcmode="lin" valueType="num">
                                      <p:cBhvr>
                                        <p:cTn dur="1000" fill="hold" id="24"/>
                                        <p:tgtEl>
                                          <p:spTgt spid="13"/>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1000" id="27"/>
                                        <p:tgtEl>
                                          <p:spTgt spid="14"/>
                                        </p:tgtEl>
                                      </p:cBhvr>
                                    </p:animEffect>
                                    <p:anim calcmode="lin" valueType="num">
                                      <p:cBhvr>
                                        <p:cTn dur="1000" fill="hold" id="28"/>
                                        <p:tgtEl>
                                          <p:spTgt spid="14"/>
                                        </p:tgtEl>
                                        <p:attrNameLst>
                                          <p:attrName>ppt_x</p:attrName>
                                        </p:attrNameLst>
                                      </p:cBhvr>
                                      <p:tavLst>
                                        <p:tav tm="0">
                                          <p:val>
                                            <p:strVal val="#ppt_x"/>
                                          </p:val>
                                        </p:tav>
                                        <p:tav tm="100000">
                                          <p:val>
                                            <p:strVal val="#ppt_x"/>
                                          </p:val>
                                        </p:tav>
                                      </p:tavLst>
                                    </p:anim>
                                    <p:anim calcmode="lin" valueType="num">
                                      <p:cBhvr>
                                        <p:cTn dur="1000" fill="hold" id="29"/>
                                        <p:tgtEl>
                                          <p:spTgt spid="14"/>
                                        </p:tgtEl>
                                        <p:attrNameLst>
                                          <p:attrName>ppt_y</p:attrName>
                                        </p:attrNameLst>
                                      </p:cBhvr>
                                      <p:tavLst>
                                        <p:tav tm="0">
                                          <p:val>
                                            <p:strVal val="#ppt_y+.1"/>
                                          </p:val>
                                        </p:tav>
                                        <p:tav tm="100000">
                                          <p:val>
                                            <p:strVal val="#ppt_y"/>
                                          </p:val>
                                        </p:tav>
                                      </p:tavLst>
                                    </p:anim>
                                  </p:childTnLst>
                                </p:cTn>
                              </p:par>
                              <p:par>
                                <p:cTn fill="hold" id="30" nodeType="withEffect" presetClass="entr" presetID="14" presetSubtype="10">
                                  <p:stCondLst>
                                    <p:cond delay="0"/>
                                  </p:stCondLst>
                                  <p:childTnLst>
                                    <p:set>
                                      <p:cBhvr>
                                        <p:cTn dur="1" fill="hold" id="31">
                                          <p:stCondLst>
                                            <p:cond delay="0"/>
                                          </p:stCondLst>
                                        </p:cTn>
                                        <p:tgtEl>
                                          <p:spTgt spid="18"/>
                                        </p:tgtEl>
                                        <p:attrNameLst>
                                          <p:attrName>style.visibility</p:attrName>
                                        </p:attrNameLst>
                                      </p:cBhvr>
                                      <p:to>
                                        <p:strVal val="visible"/>
                                      </p:to>
                                    </p:set>
                                    <p:animEffect filter="randombar(horizontal)" transition="in">
                                      <p:cBhvr>
                                        <p:cTn dur="500" id="32"/>
                                        <p:tgtEl>
                                          <p:spTgt spid="18"/>
                                        </p:tgtEl>
                                      </p:cBhvr>
                                    </p:animEffect>
                                  </p:childTnLst>
                                </p:cTn>
                              </p:par>
                              <p:par>
                                <p:cTn fill="hold" id="33" nodeType="withEffect" presetClass="entr" presetID="14" presetSubtype="10">
                                  <p:stCondLst>
                                    <p:cond delay="0"/>
                                  </p:stCondLst>
                                  <p:childTnLst>
                                    <p:set>
                                      <p:cBhvr>
                                        <p:cTn dur="1" fill="hold" id="34">
                                          <p:stCondLst>
                                            <p:cond delay="0"/>
                                          </p:stCondLst>
                                        </p:cTn>
                                        <p:tgtEl>
                                          <p:spTgt spid="21"/>
                                        </p:tgtEl>
                                        <p:attrNameLst>
                                          <p:attrName>style.visibility</p:attrName>
                                        </p:attrNameLst>
                                      </p:cBhvr>
                                      <p:to>
                                        <p:strVal val="visible"/>
                                      </p:to>
                                    </p:set>
                                    <p:animEffect filter="randombar(horizontal)" transition="in">
                                      <p:cBhvr>
                                        <p:cTn dur="500" id="3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3"/>
      <p:bldP grpId="0" spid="1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flipH="1">
            <a:off x="2409236" y="1212291"/>
            <a:ext cx="1478279" cy="1645920"/>
          </a:xfrm>
          <a:prstGeom prst="rect">
            <a:avLst/>
          </a:prstGeom>
        </p:spPr>
      </p:pic>
      <p:sp>
        <p:nvSpPr>
          <p:cNvPr id="6" name="矩形 5"/>
          <p:cNvSpPr/>
          <p:nvPr/>
        </p:nvSpPr>
        <p:spPr>
          <a:xfrm>
            <a:off x="7467600" y="1524450"/>
            <a:ext cx="4251960" cy="5333550"/>
          </a:xfrm>
          <a:prstGeom prst="rect">
            <a:avLst/>
          </a:prstGeom>
          <a:no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8" name="文本框 7"/>
          <p:cNvSpPr txBox="1"/>
          <p:nvPr/>
        </p:nvSpPr>
        <p:spPr>
          <a:xfrm>
            <a:off x="7851205" y="2035251"/>
            <a:ext cx="2743200" cy="4311948"/>
          </a:xfrm>
          <a:prstGeom prst="rect">
            <a:avLst/>
          </a:prstGeom>
          <a:noFill/>
        </p:spPr>
        <p:txBody>
          <a:bodyPr rtlCol="0" vert="eaVert"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点击添加标题文字，要求添加的标题文字简洁明了且符合PPT的核心思想。点击添加标题点击添加标题文字，要求添加的标题文字简洁明了且符合PPT的核心思想。点击添加标题</a:t>
            </a:r>
          </a:p>
        </p:txBody>
      </p:sp>
      <p:sp>
        <p:nvSpPr>
          <p:cNvPr id="10" name="文本框 9"/>
          <p:cNvSpPr txBox="1"/>
          <p:nvPr/>
        </p:nvSpPr>
        <p:spPr>
          <a:xfrm>
            <a:off x="1450650" y="2322933"/>
            <a:ext cx="2044605" cy="365760"/>
          </a:xfrm>
          <a:prstGeom prst="rect">
            <a:avLst/>
          </a:prstGeom>
          <a:noFill/>
        </p:spPr>
        <p:txBody>
          <a:bodyPr rtlCol="0" wrap="square">
            <a:spAutoFit/>
          </a:bodyPr>
          <a:lstStyle/>
          <a:p>
            <a:r>
              <a:rPr altLang="en-US" b="1" lang="zh-CN">
                <a:solidFill>
                  <a:schemeClr val="bg1"/>
                </a:solidFill>
                <a:latin charset="-122" panose="02010509060101010101" pitchFamily="49" typeface="隶书"/>
                <a:ea charset="-122" panose="02010509060101010101" pitchFamily="49" typeface="隶书"/>
              </a:rPr>
              <a:t>添加标题</a:t>
            </a:r>
          </a:p>
        </p:txBody>
      </p:sp>
      <p:sp>
        <p:nvSpPr>
          <p:cNvPr id="11" name="文本框 10"/>
          <p:cNvSpPr txBox="1"/>
          <p:nvPr/>
        </p:nvSpPr>
        <p:spPr>
          <a:xfrm>
            <a:off x="1450651" y="2830311"/>
            <a:ext cx="3754150" cy="2011680"/>
          </a:xfrm>
          <a:prstGeom prst="rect">
            <a:avLst/>
          </a:prstGeom>
          <a:noFill/>
        </p:spPr>
        <p:txBody>
          <a:bodyPr rtlCol="0" wrap="square">
            <a:spAutoFit/>
          </a:bodyPr>
          <a:lstStyle/>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a:p>
            <a:pPr>
              <a:lnSpc>
                <a:spcPct val="150000"/>
              </a:lnSpc>
            </a:pPr>
            <a:r>
              <a:rPr altLang="en-US" lang="zh-CN" sz="1400">
                <a:solidFill>
                  <a:schemeClr val="bg1"/>
                </a:solidFill>
                <a:latin charset="-122" panose="02010509060101010101" pitchFamily="49" typeface="隶书"/>
                <a:ea charset="-122" panose="02010509060101010101" pitchFamily="49" typeface="隶书"/>
              </a:rPr>
              <a:t>点击添加标题文字，要求添加的标题文字简洁明了且符合PPT的核心思想。</a:t>
            </a:r>
          </a:p>
        </p:txBody>
      </p:sp>
      <p:pic>
        <p:nvPicPr>
          <p:cNvPr descr="582ed5f479338" id="13" name="图片 12"/>
          <p:cNvPicPr>
            <a:picLocks noChangeAspect="1"/>
          </p:cNvPicPr>
          <p:nvPr/>
        </p:nvPicPr>
        <p:blipFill>
          <a:blip r:embed="rId4"/>
          <a:srcRect b="69075" r="40888"/>
          <a:stretch>
            <a:fillRect/>
          </a:stretch>
        </p:blipFill>
        <p:spPr>
          <a:xfrm>
            <a:off x="8086889" y="37628"/>
            <a:ext cx="2042104" cy="832774"/>
          </a:xfrm>
          <a:prstGeom prst="rect">
            <a:avLst/>
          </a:prstGeom>
        </p:spPr>
      </p:pic>
      <p:pic>
        <p:nvPicPr>
          <p:cNvPr descr="582ed5f479338" id="14" name="图片 13"/>
          <p:cNvPicPr>
            <a:picLocks noChangeAspect="1"/>
          </p:cNvPicPr>
          <p:nvPr/>
        </p:nvPicPr>
        <p:blipFill>
          <a:blip r:embed="rId4"/>
          <a:srcRect b="10098" l="2956" r="50592" t="74165"/>
          <a:stretch>
            <a:fillRect/>
          </a:stretch>
        </p:blipFill>
        <p:spPr>
          <a:xfrm>
            <a:off x="2196318" y="197176"/>
            <a:ext cx="2070158" cy="727200"/>
          </a:xfrm>
          <a:prstGeom prst="rect">
            <a:avLst/>
          </a:prstGeom>
        </p:spPr>
      </p:pic>
      <p:sp>
        <p:nvSpPr>
          <p:cNvPr id="15" name="文本框 14"/>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pic>
        <p:nvPicPr>
          <p:cNvPr id="16" name="图片 15"/>
          <p:cNvPicPr>
            <a:picLocks noChangeAspect="1"/>
          </p:cNvPicPr>
          <p:nvPr/>
        </p:nvPicPr>
        <p:blipFill>
          <a:blip r:embed="rId3">
            <a:extLst>
              <a:ext uri="{28A0092B-C50C-407E-A947-70E740481C1C}">
                <a14:useLocalDpi val="0"/>
              </a:ext>
            </a:extLst>
          </a:blip>
          <a:stretch>
            <a:fillRect/>
          </a:stretch>
        </p:blipFill>
        <p:spPr>
          <a:xfrm flipH="1">
            <a:off x="10894715" y="5212080"/>
            <a:ext cx="1478279" cy="1645920"/>
          </a:xfrm>
          <a:prstGeom prst="rect">
            <a:avLst/>
          </a:prstGeom>
        </p:spPr>
      </p:pic>
      <p:pic>
        <p:nvPicPr>
          <p:cNvPr descr="5a118daf5291c" id="17" name="图片 16"/>
          <p:cNvPicPr>
            <a:picLocks noChangeAspect="1"/>
          </p:cNvPicPr>
          <p:nvPr/>
        </p:nvPicPr>
        <p:blipFill>
          <a:blip r:embed="rId5"/>
          <a:srcRect b="1174" l="66714" r="899" t="62601"/>
          <a:stretch>
            <a:fillRect/>
          </a:stretch>
        </p:blipFill>
        <p:spPr>
          <a:xfrm>
            <a:off x="5264003" y="3329274"/>
            <a:ext cx="2203597" cy="3643691"/>
          </a:xfrm>
          <a:prstGeom prst="rect">
            <a:avLst/>
          </a:prstGeom>
        </p:spPr>
      </p:pic>
    </p:spTree>
    <p:extLst>
      <p:ext uri="{BB962C8B-B14F-4D97-AF65-F5344CB8AC3E}">
        <p14:creationId val="26928313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6"/>
                                        </p:tgtEl>
                                        <p:attrNameLst>
                                          <p:attrName>style.visibility</p:attrName>
                                        </p:attrNameLst>
                                      </p:cBhvr>
                                      <p:to>
                                        <p:strVal val="visible"/>
                                      </p:to>
                                    </p:set>
                                    <p:animEffect filter="fade" transition="in">
                                      <p:cBhvr>
                                        <p:cTn dur="1000" id="10"/>
                                        <p:tgtEl>
                                          <p:spTgt spid="6"/>
                                        </p:tgtEl>
                                      </p:cBhvr>
                                    </p:animEffect>
                                    <p:anim calcmode="lin" valueType="num">
                                      <p:cBhvr>
                                        <p:cTn dur="1000" fill="hold" id="11"/>
                                        <p:tgtEl>
                                          <p:spTgt spid="6"/>
                                        </p:tgtEl>
                                        <p:attrNameLst>
                                          <p:attrName>ppt_x</p:attrName>
                                        </p:attrNameLst>
                                      </p:cBhvr>
                                      <p:tavLst>
                                        <p:tav tm="0">
                                          <p:val>
                                            <p:strVal val="#ppt_x"/>
                                          </p:val>
                                        </p:tav>
                                        <p:tav tm="100000">
                                          <p:val>
                                            <p:strVal val="#ppt_x"/>
                                          </p:val>
                                        </p:tav>
                                      </p:tavLst>
                                    </p:anim>
                                    <p:anim calcmode="lin" valueType="num">
                                      <p:cBhvr>
                                        <p:cTn dur="1000" fill="hold" id="12"/>
                                        <p:tgtEl>
                                          <p:spTgt spid="6"/>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1000" id="15"/>
                                        <p:tgtEl>
                                          <p:spTgt spid="8"/>
                                        </p:tgtEl>
                                      </p:cBhvr>
                                    </p:animEffect>
                                    <p:anim calcmode="lin" valueType="num">
                                      <p:cBhvr>
                                        <p:cTn dur="1000" fill="hold" id="16"/>
                                        <p:tgtEl>
                                          <p:spTgt spid="8"/>
                                        </p:tgtEl>
                                        <p:attrNameLst>
                                          <p:attrName>ppt_x</p:attrName>
                                        </p:attrNameLst>
                                      </p:cBhvr>
                                      <p:tavLst>
                                        <p:tav tm="0">
                                          <p:val>
                                            <p:strVal val="#ppt_x"/>
                                          </p:val>
                                        </p:tav>
                                        <p:tav tm="100000">
                                          <p:val>
                                            <p:strVal val="#ppt_x"/>
                                          </p:val>
                                        </p:tav>
                                      </p:tavLst>
                                    </p:anim>
                                    <p:anim calcmode="lin" valueType="num">
                                      <p:cBhvr>
                                        <p:cTn dur="1000" fill="hold" id="17"/>
                                        <p:tgtEl>
                                          <p:spTgt spid="8"/>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0"/>
                                  </p:stCondLst>
                                  <p:childTnLst>
                                    <p:set>
                                      <p:cBhvr>
                                        <p:cTn dur="1" fill="hold" id="19">
                                          <p:stCondLst>
                                            <p:cond delay="0"/>
                                          </p:stCondLst>
                                        </p:cTn>
                                        <p:tgtEl>
                                          <p:spTgt spid="16"/>
                                        </p:tgtEl>
                                        <p:attrNameLst>
                                          <p:attrName>style.visibility</p:attrName>
                                        </p:attrNameLst>
                                      </p:cBhvr>
                                      <p:to>
                                        <p:strVal val="visible"/>
                                      </p:to>
                                    </p:set>
                                    <p:animEffect filter="fade" transition="in">
                                      <p:cBhvr>
                                        <p:cTn dur="1000" id="20"/>
                                        <p:tgtEl>
                                          <p:spTgt spid="16"/>
                                        </p:tgtEl>
                                      </p:cBhvr>
                                    </p:animEffect>
                                    <p:anim calcmode="lin" valueType="num">
                                      <p:cBhvr>
                                        <p:cTn dur="1000" fill="hold" id="21"/>
                                        <p:tgtEl>
                                          <p:spTgt spid="16"/>
                                        </p:tgtEl>
                                        <p:attrNameLst>
                                          <p:attrName>ppt_x</p:attrName>
                                        </p:attrNameLst>
                                      </p:cBhvr>
                                      <p:tavLst>
                                        <p:tav tm="0">
                                          <p:val>
                                            <p:strVal val="#ppt_x"/>
                                          </p:val>
                                        </p:tav>
                                        <p:tav tm="100000">
                                          <p:val>
                                            <p:strVal val="#ppt_x"/>
                                          </p:val>
                                        </p:tav>
                                      </p:tavLst>
                                    </p:anim>
                                    <p:anim calcmode="lin" valueType="num">
                                      <p:cBhvr>
                                        <p:cTn dur="1000" fill="hold" id="22"/>
                                        <p:tgtEl>
                                          <p:spTgt spid="16"/>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0"/>
                                  </p:stCondLst>
                                  <p:childTnLst>
                                    <p:set>
                                      <p:cBhvr>
                                        <p:cTn dur="1" fill="hold" id="24">
                                          <p:stCondLst>
                                            <p:cond delay="0"/>
                                          </p:stCondLst>
                                        </p:cTn>
                                        <p:tgtEl>
                                          <p:spTgt spid="18"/>
                                        </p:tgtEl>
                                        <p:attrNameLst>
                                          <p:attrName>style.visibility</p:attrName>
                                        </p:attrNameLst>
                                      </p:cBhvr>
                                      <p:to>
                                        <p:strVal val="visible"/>
                                      </p:to>
                                    </p:set>
                                    <p:animEffect filter="fade" transition="in">
                                      <p:cBhvr>
                                        <p:cTn dur="1000" id="25"/>
                                        <p:tgtEl>
                                          <p:spTgt spid="18"/>
                                        </p:tgtEl>
                                      </p:cBhvr>
                                    </p:animEffect>
                                    <p:anim calcmode="lin" valueType="num">
                                      <p:cBhvr>
                                        <p:cTn dur="1000" fill="hold" id="26"/>
                                        <p:tgtEl>
                                          <p:spTgt spid="18"/>
                                        </p:tgtEl>
                                        <p:attrNameLst>
                                          <p:attrName>ppt_x</p:attrName>
                                        </p:attrNameLst>
                                      </p:cBhvr>
                                      <p:tavLst>
                                        <p:tav tm="0">
                                          <p:val>
                                            <p:strVal val="#ppt_x"/>
                                          </p:val>
                                        </p:tav>
                                        <p:tav tm="100000">
                                          <p:val>
                                            <p:strVal val="#ppt_x"/>
                                          </p:val>
                                        </p:tav>
                                      </p:tavLst>
                                    </p:anim>
                                    <p:anim calcmode="lin" valueType="num">
                                      <p:cBhvr>
                                        <p:cTn dur="1000" fill="hold" id="27"/>
                                        <p:tgtEl>
                                          <p:spTgt spid="18"/>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ur="1000" id="30"/>
                                        <p:tgtEl>
                                          <p:spTgt spid="10"/>
                                        </p:tgtEl>
                                      </p:cBhvr>
                                    </p:animEffect>
                                    <p:anim calcmode="lin" valueType="num">
                                      <p:cBhvr>
                                        <p:cTn dur="1000" fill="hold" id="31"/>
                                        <p:tgtEl>
                                          <p:spTgt spid="10"/>
                                        </p:tgtEl>
                                        <p:attrNameLst>
                                          <p:attrName>ppt_x</p:attrName>
                                        </p:attrNameLst>
                                      </p:cBhvr>
                                      <p:tavLst>
                                        <p:tav tm="0">
                                          <p:val>
                                            <p:strVal val="#ppt_x"/>
                                          </p:val>
                                        </p:tav>
                                        <p:tav tm="100000">
                                          <p:val>
                                            <p:strVal val="#ppt_x"/>
                                          </p:val>
                                        </p:tav>
                                      </p:tavLst>
                                    </p:anim>
                                    <p:anim calcmode="lin" valueType="num">
                                      <p:cBhvr>
                                        <p:cTn dur="1000" fill="hold" id="32"/>
                                        <p:tgtEl>
                                          <p:spTgt spid="10"/>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1000" id="35"/>
                                        <p:tgtEl>
                                          <p:spTgt spid="11"/>
                                        </p:tgtEl>
                                      </p:cBhvr>
                                    </p:animEffect>
                                    <p:anim calcmode="lin" valueType="num">
                                      <p:cBhvr>
                                        <p:cTn dur="1000" fill="hold" id="36"/>
                                        <p:tgtEl>
                                          <p:spTgt spid="11"/>
                                        </p:tgtEl>
                                        <p:attrNameLst>
                                          <p:attrName>ppt_x</p:attrName>
                                        </p:attrNameLst>
                                      </p:cBhvr>
                                      <p:tavLst>
                                        <p:tav tm="0">
                                          <p:val>
                                            <p:strVal val="#ppt_x"/>
                                          </p:val>
                                        </p:tav>
                                        <p:tav tm="100000">
                                          <p:val>
                                            <p:strVal val="#ppt_x"/>
                                          </p:val>
                                        </p:tav>
                                      </p:tavLst>
                                    </p:anim>
                                    <p:anim calcmode="lin" valueType="num">
                                      <p:cBhvr>
                                        <p:cTn dur="1000" fill="hold" id="37"/>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0"/>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5a094962eca1e" id="25" name="图片 24"/>
          <p:cNvPicPr>
            <a:picLocks noChangeAspect="1"/>
          </p:cNvPicPr>
          <p:nvPr/>
        </p:nvPicPr>
        <p:blipFill>
          <a:blip r:embed="rId3"/>
          <a:srcRect b="19985" l="47329" r="2" t="26300"/>
          <a:stretch>
            <a:fillRect/>
          </a:stretch>
        </p:blipFill>
        <p:spPr>
          <a:xfrm flipH="1">
            <a:off x="7643224" y="2226776"/>
            <a:ext cx="4548777" cy="4639063"/>
          </a:xfrm>
          <a:custGeom>
            <a:gdLst>
              <a:gd fmla="*/ 4548777 w 4548777" name="connsiteX0"/>
              <a:gd fmla="*/ 0 h 4639063" name="connsiteY0"/>
              <a:gd fmla="*/ 1290515 w 4548777" name="connsiteX1"/>
              <a:gd fmla="*/ 0 h 4639063" name="connsiteY1"/>
              <a:gd fmla="*/ 0 w 4548777" name="connsiteX2"/>
              <a:gd fmla="*/ 1418183 h 4639063" name="connsiteY2"/>
              <a:gd fmla="*/ 0 w 4548777" name="connsiteX3"/>
              <a:gd fmla="*/ 4639063 h 4639063" name="connsiteY3"/>
              <a:gd fmla="*/ 4548777 w 4548777" name="connsiteX4"/>
              <a:gd fmla="*/ 4639063 h 463906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639063" w="4548777">
                <a:moveTo>
                  <a:pt x="4548777" y="0"/>
                </a:moveTo>
                <a:lnTo>
                  <a:pt x="1290515" y="0"/>
                </a:lnTo>
                <a:lnTo>
                  <a:pt x="0" y="1418183"/>
                </a:lnTo>
                <a:lnTo>
                  <a:pt x="0" y="4639063"/>
                </a:lnTo>
                <a:lnTo>
                  <a:pt x="4548777" y="4639063"/>
                </a:lnTo>
                <a:close/>
              </a:path>
            </a:pathLst>
          </a:custGeom>
        </p:spPr>
      </p:pic>
      <p:grpSp>
        <p:nvGrpSpPr>
          <p:cNvPr id="17" name="组合 16"/>
          <p:cNvGrpSpPr/>
          <p:nvPr/>
        </p:nvGrpSpPr>
        <p:grpSpPr>
          <a:xfrm>
            <a:off x="5021997" y="1373816"/>
            <a:ext cx="2083711" cy="2425682"/>
            <a:chOff x="5021997" y="1373816"/>
            <a:chExt cx="2083711" cy="2425682"/>
          </a:xfrm>
        </p:grpSpPr>
        <p:sp>
          <p:nvSpPr>
            <p:cNvPr id="6" name="文本框 5"/>
            <p:cNvSpPr txBox="1"/>
            <p:nvPr/>
          </p:nvSpPr>
          <p:spPr>
            <a:xfrm>
              <a:off x="5367884" y="1937711"/>
              <a:ext cx="1524000" cy="1275232"/>
            </a:xfrm>
            <a:prstGeom prst="rect">
              <a:avLst/>
            </a:prstGeom>
            <a:noFill/>
          </p:spPr>
          <p:txBody>
            <a:bodyPr rtlCol="0" vert="eaVert" wrap="square">
              <a:spAutoFit/>
            </a:bodyPr>
            <a:lstStyle/>
            <a:p>
              <a:r>
                <a:rPr altLang="en-US" lang="zh-CN" sz="8800">
                  <a:solidFill>
                    <a:schemeClr val="bg1"/>
                  </a:solidFill>
                  <a:latin charset="-122" panose="02010509060101010101" pitchFamily="49" typeface="隶书"/>
                  <a:ea charset="-122" panose="02010509060101010101" pitchFamily="49" typeface="隶书"/>
                </a:rPr>
                <a:t>贰</a:t>
              </a:r>
            </a:p>
          </p:txBody>
        </p:sp>
        <p:grpSp>
          <p:nvGrpSpPr>
            <p:cNvPr id="8" name="组合 7"/>
            <p:cNvGrpSpPr/>
            <p:nvPr/>
          </p:nvGrpSpPr>
          <p:grpSpPr>
            <a:xfrm rot="2395105">
              <a:off x="5021997" y="1373816"/>
              <a:ext cx="2083711" cy="2425682"/>
              <a:chOff x="5533448" y="826221"/>
              <a:chExt cx="3752791" cy="4368686"/>
            </a:xfrm>
          </p:grpSpPr>
          <p:sp>
            <p:nvSpPr>
              <p:cNvPr id="12" name="任意多边形 11"/>
              <p:cNvSpPr/>
              <p:nvPr/>
            </p:nvSpPr>
            <p:spPr>
              <a:xfrm rot="926282">
                <a:off x="5533448" y="826221"/>
                <a:ext cx="1556286" cy="3761972"/>
              </a:xfrm>
              <a:custGeom>
                <a:gdLst>
                  <a:gd fmla="*/ 1556216 w 1556286" name="connsiteX0"/>
                  <a:gd fmla="*/ 3761972 h 3761972" name="connsiteY0"/>
                  <a:gd fmla="*/ 1485433 w 1556286" name="connsiteX1"/>
                  <a:gd fmla="*/ 3749131 h 3761972" name="connsiteY1"/>
                  <a:gd fmla="*/ 69653 w 1556286" name="connsiteX2"/>
                  <a:gd fmla="*/ 2391355 h 3761972" name="connsiteY2"/>
                  <a:gd fmla="*/ 1407213 w 1556286" name="connsiteX3"/>
                  <a:gd fmla="*/ 33179 h 3761972" name="connsiteY3"/>
                  <a:gd fmla="*/ 1556286 w 1556286" name="connsiteX4"/>
                  <a:gd fmla="*/ 0 h 3761972" name="connsiteY4"/>
                  <a:gd fmla="*/ 1556286 w 1556286" name="connsiteX5"/>
                  <a:gd fmla="*/ 0 h 3761972" name="connsiteY5"/>
                  <a:gd fmla="*/ 563975 w 1556286" name="connsiteX6"/>
                  <a:gd fmla="*/ 1972487 h 3761972"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2" w="1556286">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sp>
            <p:nvSpPr>
              <p:cNvPr id="13" name="任意多边形 12"/>
              <p:cNvSpPr/>
              <p:nvPr/>
            </p:nvSpPr>
            <p:spPr>
              <a:xfrm rot="926282">
                <a:off x="7729952" y="1432934"/>
                <a:ext cx="1556287" cy="3761973"/>
              </a:xfrm>
              <a:custGeom>
                <a:gdLst>
                  <a:gd fmla="*/ 69 w 1556287" name="connsiteX0"/>
                  <a:gd fmla="*/ 0 h 3761973" name="connsiteY0"/>
                  <a:gd fmla="*/ 70854 w 1556287" name="connsiteX1"/>
                  <a:gd fmla="*/ 12842 h 3761973" name="connsiteY1"/>
                  <a:gd fmla="*/ 1486634 w 1556287" name="connsiteX2"/>
                  <a:gd fmla="*/ 1370618 h 3761973" name="connsiteY2"/>
                  <a:gd fmla="*/ 149074 w 1556287" name="connsiteX3"/>
                  <a:gd fmla="*/ 3728794 h 3761973" name="connsiteY3"/>
                  <a:gd fmla="*/ 0 w 1556287" name="connsiteX4"/>
                  <a:gd fmla="*/ 3761973 h 3761973" name="connsiteY4"/>
                  <a:gd fmla="*/ 0 w 1556287" name="connsiteX5"/>
                  <a:gd fmla="*/ 3761973 h 3761973" name="connsiteY5"/>
                  <a:gd fmla="*/ 1175190 w 1556287" name="connsiteX6"/>
                  <a:gd fmla="*/ 1972366 h 3761973"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1973" w="1556287">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509060101010101" pitchFamily="49" typeface="隶书"/>
                  <a:ea charset="-122" panose="02010509060101010101" pitchFamily="49" typeface="隶书"/>
                </a:endParaRPr>
              </a:p>
            </p:txBody>
          </p:sp>
        </p:gr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a:blip r:embed="rId4">
              <a:lum bright="70000" contrast="-70000"/>
              <a:extLst>
                <a:ext uri="{28A0092B-C50C-407E-A947-70E740481C1C}">
                  <a14:useLocalDpi val="0"/>
                </a:ext>
              </a:extLst>
            </a:blip>
            <a:srcRect l="43793" r="3670"/>
            <a:stretch>
              <a:fillRect/>
            </a:stretch>
          </p:blipFill>
          <p:spPr>
            <a:xfrm>
              <a:off x="6731104" y="1834016"/>
              <a:ext cx="596598" cy="323960"/>
            </a:xfrm>
            <a:prstGeom prst="rect">
              <a:avLst/>
            </a:prstGeom>
          </p:spPr>
        </p:pic>
        <p:pic>
          <p:nvPicPr>
            <p:cNvPr id="10" name="图片 9"/>
            <p:cNvPicPr>
              <a:picLocks noChangeAspect="1"/>
            </p:cNvPicPr>
            <p:nvPr/>
          </p:nvPicPr>
          <p:blipFill>
            <a:blip r:embed="rId4">
              <a:lum bright="70000" contrast="-70000"/>
              <a:extLst>
                <a:ext uri="{28A0092B-C50C-407E-A947-70E740481C1C}">
                  <a14:useLocalDpi val="0"/>
                </a:ext>
              </a:extLst>
            </a:blip>
            <a:srcRect r="60857"/>
            <a:stretch>
              <a:fillRect/>
            </a:stretch>
          </p:blipFill>
          <p:spPr>
            <a:xfrm>
              <a:off x="6611753" y="1914521"/>
              <a:ext cx="444499" cy="323960"/>
            </a:xfrm>
            <a:prstGeom prst="rect">
              <a:avLst/>
            </a:prstGeom>
          </p:spPr>
        </p:pic>
      </p:grpSp>
      <p:pic>
        <p:nvPicPr>
          <p:cNvPr descr="582ed5f479338" id="14" name="图片 13"/>
          <p:cNvPicPr>
            <a:picLocks noChangeAspect="1"/>
          </p:cNvPicPr>
          <p:nvPr/>
        </p:nvPicPr>
        <p:blipFill>
          <a:blip r:embed="rId5"/>
          <a:srcRect b="69075" r="40888"/>
          <a:stretch>
            <a:fillRect/>
          </a:stretch>
        </p:blipFill>
        <p:spPr>
          <a:xfrm>
            <a:off x="7342583" y="1950134"/>
            <a:ext cx="2042104" cy="832774"/>
          </a:xfrm>
          <a:prstGeom prst="rect">
            <a:avLst/>
          </a:prstGeom>
        </p:spPr>
      </p:pic>
      <p:pic>
        <p:nvPicPr>
          <p:cNvPr descr="582ed5f479338" id="15" name="图片 14"/>
          <p:cNvPicPr>
            <a:picLocks noChangeAspect="1"/>
          </p:cNvPicPr>
          <p:nvPr/>
        </p:nvPicPr>
        <p:blipFill>
          <a:blip r:embed="rId5"/>
          <a:srcRect b="-1827" l="2956" r="50592" t="74165"/>
          <a:stretch>
            <a:fillRect/>
          </a:stretch>
        </p:blipFill>
        <p:spPr>
          <a:xfrm>
            <a:off x="2332237" y="3596012"/>
            <a:ext cx="2070158" cy="1278213"/>
          </a:xfrm>
          <a:prstGeom prst="rect">
            <a:avLst/>
          </a:prstGeom>
        </p:spPr>
      </p:pic>
      <p:sp>
        <p:nvSpPr>
          <p:cNvPr id="18" name="文本框 17"/>
          <p:cNvSpPr txBox="1"/>
          <p:nvPr/>
        </p:nvSpPr>
        <p:spPr>
          <a:xfrm>
            <a:off x="3709896" y="4253921"/>
            <a:ext cx="4569618" cy="579120"/>
          </a:xfrm>
          <a:prstGeom prst="rect">
            <a:avLst/>
          </a:prstGeom>
          <a:noFill/>
        </p:spPr>
        <p:txBody>
          <a:bodyPr rtlCol="0" wrap="square">
            <a:spAutoFit/>
          </a:bodyPr>
          <a:lstStyle/>
          <a:p>
            <a:pPr algn="ctr"/>
            <a:r>
              <a:rPr altLang="en-US" b="1" lang="zh-CN" sz="3200">
                <a:solidFill>
                  <a:schemeClr val="bg1"/>
                </a:solidFill>
                <a:latin charset="-122" panose="02010509060101010101" pitchFamily="49" typeface="隶书"/>
                <a:ea charset="-122" panose="02010509060101010101" pitchFamily="49" typeface="隶书"/>
              </a:rPr>
              <a:t>点击添加标题文字</a:t>
            </a: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a:blip r:embed="rId4">
              <a:lum bright="70000" contrast="-70000"/>
              <a:extLst>
                <a:ext uri="{28A0092B-C50C-407E-A947-70E740481C1C}">
                  <a14:useLocalDpi val="0"/>
                </a:ext>
              </a:extLst>
            </a:blip>
            <a:srcRect l="43793" r="3670"/>
            <a:stretch>
              <a:fillRect/>
            </a:stretch>
          </p:blipFill>
          <p:spPr>
            <a:xfrm>
              <a:off x="6731104" y="1834016"/>
              <a:ext cx="596598" cy="323960"/>
            </a:xfrm>
            <a:prstGeom prst="rect">
              <a:avLst/>
            </a:prstGeom>
          </p:spPr>
        </p:pic>
        <p:pic>
          <p:nvPicPr>
            <p:cNvPr id="23" name="图片 22"/>
            <p:cNvPicPr>
              <a:picLocks noChangeAspect="1"/>
            </p:cNvPicPr>
            <p:nvPr/>
          </p:nvPicPr>
          <p:blipFill>
            <a:blip r:embed="rId4">
              <a:lum bright="70000" contrast="-70000"/>
              <a:extLst>
                <a:ext uri="{28A0092B-C50C-407E-A947-70E740481C1C}">
                  <a14:useLocalDpi val="0"/>
                </a:ext>
              </a:extLst>
            </a:blip>
            <a:srcRect r="60857"/>
            <a:stretch>
              <a:fillRect/>
            </a:stretch>
          </p:blipFill>
          <p:spPr>
            <a:xfrm>
              <a:off x="6611753" y="1914521"/>
              <a:ext cx="444499" cy="323960"/>
            </a:xfrm>
            <a:prstGeom prst="rect">
              <a:avLst/>
            </a:prstGeom>
          </p:spPr>
        </p:pic>
      </p:grpSp>
      <p:pic>
        <p:nvPicPr>
          <p:cNvPr descr="5a118daf52db5" id="26" name="图片 25"/>
          <p:cNvPicPr>
            <a:picLocks noChangeAspect="1"/>
          </p:cNvPicPr>
          <p:nvPr/>
        </p:nvPicPr>
        <p:blipFill>
          <a:blip r:embed="rId6"/>
          <a:srcRect b="13544" l="41938" r="6658" t="-2070"/>
          <a:stretch>
            <a:fillRect/>
          </a:stretch>
        </p:blipFill>
        <p:spPr>
          <a:xfrm>
            <a:off x="469068" y="1678788"/>
            <a:ext cx="2500132" cy="4305783"/>
          </a:xfrm>
          <a:prstGeom prst="rect">
            <a:avLst/>
          </a:prstGeom>
        </p:spPr>
      </p:pic>
    </p:spTree>
    <p:extLst>
      <p:ext uri="{BB962C8B-B14F-4D97-AF65-F5344CB8AC3E}">
        <p14:creationId val="35051658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6">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additive="base">
                                        <p:cTn dur="500" fill="hold" id="12"/>
                                        <p:tgtEl>
                                          <p:spTgt spid="25"/>
                                        </p:tgtEl>
                                        <p:attrNameLst>
                                          <p:attrName>ppt_x</p:attrName>
                                        </p:attrNameLst>
                                      </p:cBhvr>
                                      <p:tavLst>
                                        <p:tav tm="0">
                                          <p:val>
                                            <p:strVal val="1+#ppt_w/2"/>
                                          </p:val>
                                        </p:tav>
                                        <p:tav tm="100000">
                                          <p:val>
                                            <p:strVal val="#ppt_x"/>
                                          </p:val>
                                        </p:tav>
                                      </p:tavLst>
                                    </p:anim>
                                    <p:anim calcmode="lin" valueType="num">
                                      <p:cBhvr additive="base">
                                        <p:cTn dur="500" fill="hold" id="13"/>
                                        <p:tgtEl>
                                          <p:spTgt spid="25"/>
                                        </p:tgtEl>
                                        <p:attrNameLst>
                                          <p:attrName>ppt_y</p:attrName>
                                        </p:attrNameLst>
                                      </p:cBhvr>
                                      <p:tavLst>
                                        <p:tav tm="0">
                                          <p:val>
                                            <p:strVal val="1+#ppt_h/2"/>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1000" id="16"/>
                                        <p:tgtEl>
                                          <p:spTgt spid="26"/>
                                        </p:tgtEl>
                                      </p:cBhvr>
                                    </p:animEffect>
                                    <p:anim calcmode="lin" valueType="num">
                                      <p:cBhvr>
                                        <p:cTn dur="1000" fill="hold" id="17"/>
                                        <p:tgtEl>
                                          <p:spTgt spid="26"/>
                                        </p:tgtEl>
                                        <p:attrNameLst>
                                          <p:attrName>ppt_x</p:attrName>
                                        </p:attrNameLst>
                                      </p:cBhvr>
                                      <p:tavLst>
                                        <p:tav tm="0">
                                          <p:val>
                                            <p:strVal val="#ppt_x"/>
                                          </p:val>
                                        </p:tav>
                                        <p:tav tm="100000">
                                          <p:val>
                                            <p:strVal val="#ppt_x"/>
                                          </p:val>
                                        </p:tav>
                                      </p:tavLst>
                                    </p:anim>
                                    <p:anim calcmode="lin" valueType="num">
                                      <p:cBhvr>
                                        <p:cTn dur="1000" fill="hold" id="18"/>
                                        <p:tgtEl>
                                          <p:spTgt spid="2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par>
                                <p:cTn fill="hold" id="24" nodeType="withEffect" presetClass="entr" presetID="53" presetSubtype="0">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p:cTn dur="500" fill="hold" id="26"/>
                                        <p:tgtEl>
                                          <p:spTgt spid="17"/>
                                        </p:tgtEl>
                                        <p:attrNameLst>
                                          <p:attrName>ppt_w</p:attrName>
                                        </p:attrNameLst>
                                      </p:cBhvr>
                                      <p:tavLst>
                                        <p:tav tm="0">
                                          <p:val>
                                            <p:fltVal val="0"/>
                                          </p:val>
                                        </p:tav>
                                        <p:tav tm="100000">
                                          <p:val>
                                            <p:strVal val="#ppt_w"/>
                                          </p:val>
                                        </p:tav>
                                      </p:tavLst>
                                    </p:anim>
                                    <p:anim calcmode="lin" valueType="num">
                                      <p:cBhvr>
                                        <p:cTn dur="500" fill="hold" id="27"/>
                                        <p:tgtEl>
                                          <p:spTgt spid="17"/>
                                        </p:tgtEl>
                                        <p:attrNameLst>
                                          <p:attrName>ppt_h</p:attrName>
                                        </p:attrNameLst>
                                      </p:cBhvr>
                                      <p:tavLst>
                                        <p:tav tm="0">
                                          <p:val>
                                            <p:fltVal val="0"/>
                                          </p:val>
                                        </p:tav>
                                        <p:tav tm="100000">
                                          <p:val>
                                            <p:strVal val="#ppt_h"/>
                                          </p:val>
                                        </p:tav>
                                      </p:tavLst>
                                    </p:anim>
                                    <p:animEffect filter="fade" transition="in">
                                      <p:cBhvr>
                                        <p:cTn dur="500" id="28"/>
                                        <p:tgtEl>
                                          <p:spTgt spid="17"/>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8728075" y="2261870"/>
            <a:ext cx="5339080" cy="5339080"/>
          </a:xfrm>
          <a:prstGeom prst="ellipse">
            <a:avLst/>
          </a:prstGeom>
          <a:blipFill rotWithShape="1">
            <a:blip r:embed="rId3"/>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509060101010101" pitchFamily="49" typeface="隶书"/>
              <a:ea charset="-122" panose="02010509060101010101" pitchFamily="49" typeface="隶书"/>
            </a:endParaRPr>
          </a:p>
        </p:txBody>
      </p:sp>
      <p:sp>
        <p:nvSpPr>
          <p:cNvPr id="9" name="椭圆 8"/>
          <p:cNvSpPr/>
          <p:nvPr/>
        </p:nvSpPr>
        <p:spPr>
          <a:xfrm>
            <a:off x="8181975" y="1715770"/>
            <a:ext cx="6431280" cy="6431280"/>
          </a:xfrm>
          <a:prstGeom prst="ellipse">
            <a:avLst/>
          </a:prstGeom>
          <a:noFill/>
          <a:ln w="66675">
            <a:solidFill>
              <a:schemeClr val="bg1"/>
            </a:solid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509060101010101" pitchFamily="49" typeface="隶书"/>
              <a:ea charset="-122" panose="02010509060101010101" pitchFamily="49" typeface="隶书"/>
            </a:endParaRPr>
          </a:p>
        </p:txBody>
      </p:sp>
      <p:pic>
        <p:nvPicPr>
          <p:cNvPr id="11" name="图片 10"/>
          <p:cNvPicPr>
            <a:picLocks noChangeAspect="1"/>
          </p:cNvPicPr>
          <p:nvPr/>
        </p:nvPicPr>
        <p:blipFill>
          <a:blip r:embed="rId4">
            <a:extLst>
              <a:ext uri="{28A0092B-C50C-407E-A947-70E740481C1C}">
                <a14:useLocalDpi val="0"/>
              </a:ext>
            </a:extLst>
          </a:blip>
          <a:stretch>
            <a:fillRect/>
          </a:stretch>
        </p:blipFill>
        <p:spPr>
          <a:xfrm>
            <a:off x="7327123" y="2947035"/>
            <a:ext cx="5437979" cy="3968750"/>
          </a:xfrm>
          <a:prstGeom prst="rect">
            <a:avLst/>
          </a:prstGeom>
        </p:spPr>
      </p:pic>
      <p:pic>
        <p:nvPicPr>
          <p:cNvPr descr="582ed5f479338" id="12" name="图片 11"/>
          <p:cNvPicPr>
            <a:picLocks noChangeAspect="1"/>
          </p:cNvPicPr>
          <p:nvPr/>
        </p:nvPicPr>
        <p:blipFill>
          <a:blip r:embed="rId5"/>
          <a:srcRect b="69075" r="40888"/>
          <a:stretch>
            <a:fillRect/>
          </a:stretch>
        </p:blipFill>
        <p:spPr>
          <a:xfrm>
            <a:off x="8086889" y="37628"/>
            <a:ext cx="2042104" cy="832774"/>
          </a:xfrm>
          <a:prstGeom prst="rect">
            <a:avLst/>
          </a:prstGeom>
        </p:spPr>
      </p:pic>
      <p:pic>
        <p:nvPicPr>
          <p:cNvPr descr="582ed5f479338" id="13" name="图片 12"/>
          <p:cNvPicPr>
            <a:picLocks noChangeAspect="1"/>
          </p:cNvPicPr>
          <p:nvPr/>
        </p:nvPicPr>
        <p:blipFill>
          <a:blip r:embed="rId5"/>
          <a:srcRect b="10098" l="2956" r="50592" t="74165"/>
          <a:stretch>
            <a:fillRect/>
          </a:stretch>
        </p:blipFill>
        <p:spPr>
          <a:xfrm>
            <a:off x="2196318" y="197176"/>
            <a:ext cx="2070158" cy="727200"/>
          </a:xfrm>
          <a:prstGeom prst="rect">
            <a:avLst/>
          </a:prstGeom>
        </p:spPr>
      </p:pic>
      <p:sp>
        <p:nvSpPr>
          <p:cNvPr id="14" name="文本框 13"/>
          <p:cNvSpPr txBox="1"/>
          <p:nvPr/>
        </p:nvSpPr>
        <p:spPr>
          <a:xfrm>
            <a:off x="3891874" y="299166"/>
            <a:ext cx="4569618" cy="518160"/>
          </a:xfrm>
          <a:prstGeom prst="rect">
            <a:avLst/>
          </a:prstGeom>
          <a:noFill/>
        </p:spPr>
        <p:txBody>
          <a:bodyPr rtlCol="0" wrap="square">
            <a:spAutoFit/>
          </a:bodyPr>
          <a:lstStyle/>
          <a:p>
            <a:pPr algn="ctr"/>
            <a:r>
              <a:rPr altLang="en-US" b="1" lang="zh-CN" sz="2800">
                <a:solidFill>
                  <a:schemeClr val="bg1"/>
                </a:solidFill>
                <a:latin charset="-122" panose="02010509060101010101" pitchFamily="49" typeface="隶书"/>
                <a:ea charset="-122" panose="02010509060101010101" pitchFamily="49" typeface="隶书"/>
              </a:rPr>
              <a:t>点击添加标题文字</a:t>
            </a:r>
          </a:p>
        </p:txBody>
      </p:sp>
      <p:sp>
        <p:nvSpPr>
          <p:cNvPr id="15" name="文本框 14">
            <a:extLst>
              <a:ext uri="{FF2B5EF4-FFF2-40B4-BE49-F238E27FC236}">
                <a16:creationId xmlns:a16="http://schemas.microsoft.com/office/drawing/2014/main" id="{B0D246CA-9B78-4DC5-AFC3-855180046C19}"/>
              </a:ext>
            </a:extLst>
          </p:cNvPr>
          <p:cNvSpPr txBox="1">
            <a:spLocks noChangeArrowheads="1"/>
          </p:cNvSpPr>
          <p:nvPr/>
        </p:nvSpPr>
        <p:spPr bwMode="auto">
          <a:xfrm>
            <a:off x="659429" y="2120065"/>
            <a:ext cx="1143000" cy="3145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6288"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6288"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6288"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6288"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150000"/>
              </a:lnSpc>
            </a:pPr>
            <a:r>
              <a:rPr altLang="en-US" kern="0" lang="zh-CN" sz="1400">
                <a:solidFill>
                  <a:schemeClr val="bg1"/>
                </a:solidFill>
                <a:latin charset="-122" panose="02010509060101010101" pitchFamily="49" typeface="隶书"/>
                <a:ea charset="-122" panose="02010509060101010101" pitchFamily="49" typeface="隶书"/>
              </a:rPr>
              <a:t>点击输入本栏的具体文字，简明扼要的说明分项内容，此为概念图解，请根据您的具体内容酌情修改。</a:t>
            </a:r>
          </a:p>
        </p:txBody>
      </p:sp>
      <p:sp>
        <p:nvSpPr>
          <p:cNvPr id="17" name="文本框 16">
            <a:extLst>
              <a:ext uri="{FF2B5EF4-FFF2-40B4-BE49-F238E27FC236}">
                <a16:creationId xmlns:a16="http://schemas.microsoft.com/office/drawing/2014/main" id="{70BBDD94-3BF6-42F5-A40A-E7BFF23229E1}"/>
              </a:ext>
            </a:extLst>
          </p:cNvPr>
          <p:cNvSpPr txBox="1">
            <a:spLocks noChangeArrowheads="1"/>
          </p:cNvSpPr>
          <p:nvPr/>
        </p:nvSpPr>
        <p:spPr bwMode="auto">
          <a:xfrm>
            <a:off x="2263148" y="2647696"/>
            <a:ext cx="1143000" cy="32902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6288"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6288"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6288"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6288"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150000"/>
              </a:lnSpc>
            </a:pPr>
            <a:r>
              <a:rPr altLang="en-US" kern="0" lang="zh-CN" sz="1400">
                <a:solidFill>
                  <a:schemeClr val="bg1"/>
                </a:solidFill>
                <a:latin charset="-122" panose="02010509060101010101" pitchFamily="49" typeface="隶书"/>
                <a:ea charset="-122" panose="02010509060101010101" pitchFamily="49" typeface="隶书"/>
              </a:rPr>
              <a:t>点击输入本栏的具体文字，简明扼要的说明分项内容，此为概念图解，请根据您的具体内容酌情修改。</a:t>
            </a:r>
          </a:p>
        </p:txBody>
      </p:sp>
      <p:sp>
        <p:nvSpPr>
          <p:cNvPr id="19" name="文本框 18">
            <a:extLst>
              <a:ext uri="{FF2B5EF4-FFF2-40B4-BE49-F238E27FC236}">
                <a16:creationId xmlns:a16="http://schemas.microsoft.com/office/drawing/2014/main" id="{03159E21-D419-467F-8A12-D189AD07491E}"/>
              </a:ext>
            </a:extLst>
          </p:cNvPr>
          <p:cNvSpPr txBox="1">
            <a:spLocks noChangeArrowheads="1"/>
          </p:cNvSpPr>
          <p:nvPr/>
        </p:nvSpPr>
        <p:spPr bwMode="auto">
          <a:xfrm>
            <a:off x="3887888" y="2120065"/>
            <a:ext cx="1143000" cy="3145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6288"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6288"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6288"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6288"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150000"/>
              </a:lnSpc>
            </a:pPr>
            <a:r>
              <a:rPr altLang="en-US" kern="0" lang="zh-CN" sz="1400">
                <a:solidFill>
                  <a:schemeClr val="bg1"/>
                </a:solidFill>
                <a:latin charset="-122" panose="02010509060101010101" pitchFamily="49" typeface="隶书"/>
                <a:ea charset="-122" panose="02010509060101010101" pitchFamily="49" typeface="隶书"/>
              </a:rPr>
              <a:t>点击输入本栏的具体文字，简明扼要的说明分项内容，此为概念图解，请根据您的具体内容酌情修改。</a:t>
            </a:r>
          </a:p>
        </p:txBody>
      </p:sp>
      <p:sp>
        <p:nvSpPr>
          <p:cNvPr id="21" name="文本框 20">
            <a:extLst>
              <a:ext uri="{FF2B5EF4-FFF2-40B4-BE49-F238E27FC236}">
                <a16:creationId xmlns:a16="http://schemas.microsoft.com/office/drawing/2014/main" id="{1921C10B-154E-4EC5-8402-805BAABFEA4B}"/>
              </a:ext>
            </a:extLst>
          </p:cNvPr>
          <p:cNvSpPr txBox="1">
            <a:spLocks noChangeArrowheads="1"/>
          </p:cNvSpPr>
          <p:nvPr/>
        </p:nvSpPr>
        <p:spPr bwMode="auto">
          <a:xfrm>
            <a:off x="5795345" y="2653504"/>
            <a:ext cx="1143000" cy="32902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6288"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6288"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6288"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6288"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150000"/>
              </a:lnSpc>
            </a:pPr>
            <a:r>
              <a:rPr altLang="en-US" kern="0" lang="zh-CN" sz="1400">
                <a:solidFill>
                  <a:schemeClr val="bg1"/>
                </a:solidFill>
                <a:latin charset="-122" panose="02010509060101010101" pitchFamily="49" typeface="隶书"/>
                <a:ea charset="-122" panose="02010509060101010101" pitchFamily="49" typeface="隶书"/>
              </a:rPr>
              <a:t>点击输入本栏的具体文字，简明扼要的说明分项内容，此为概念图解，请根据您的具体内容酌情修改。</a:t>
            </a:r>
          </a:p>
        </p:txBody>
      </p:sp>
      <p:sp>
        <p:nvSpPr>
          <p:cNvPr id="23" name="椭圆 22">
            <a:extLst>
              <a:ext uri="{FF2B5EF4-FFF2-40B4-BE49-F238E27FC236}">
                <a16:creationId xmlns:a16="http://schemas.microsoft.com/office/drawing/2014/main" id="{CDE32C01-9508-48C3-8FB3-9937AEFFA638}"/>
              </a:ext>
            </a:extLst>
          </p:cNvPr>
          <p:cNvSpPr/>
          <p:nvPr/>
        </p:nvSpPr>
        <p:spPr>
          <a:xfrm>
            <a:off x="868674" y="1130890"/>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chemeClr val="bg1"/>
                </a:solidFill>
                <a:latin charset="-122" panose="02010509060101010101" pitchFamily="49" typeface="隶书"/>
                <a:ea charset="-122" panose="02010509060101010101" pitchFamily="49" typeface="隶书"/>
              </a:rPr>
              <a:t>壹</a:t>
            </a:r>
          </a:p>
        </p:txBody>
      </p:sp>
      <p:sp>
        <p:nvSpPr>
          <p:cNvPr id="24" name="椭圆 23">
            <a:extLst>
              <a:ext uri="{FF2B5EF4-FFF2-40B4-BE49-F238E27FC236}">
                <a16:creationId xmlns:a16="http://schemas.microsoft.com/office/drawing/2014/main" id="{19164099-8021-4571-BDCC-F6072EE265D6}"/>
              </a:ext>
            </a:extLst>
          </p:cNvPr>
          <p:cNvSpPr/>
          <p:nvPr/>
        </p:nvSpPr>
        <p:spPr>
          <a:xfrm>
            <a:off x="2438636" y="1526199"/>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solidFill>
                <a:schemeClr val="bg1"/>
              </a:solidFill>
              <a:latin charset="-122" panose="02010509060101010101" pitchFamily="49" typeface="隶书"/>
              <a:ea charset="-122" panose="02010509060101010101" pitchFamily="49" typeface="隶书"/>
            </a:endParaRPr>
          </a:p>
        </p:txBody>
      </p:sp>
      <p:sp>
        <p:nvSpPr>
          <p:cNvPr id="25" name="椭圆 24">
            <a:extLst>
              <a:ext uri="{FF2B5EF4-FFF2-40B4-BE49-F238E27FC236}">
                <a16:creationId xmlns:a16="http://schemas.microsoft.com/office/drawing/2014/main" id="{F91D7E1B-B26C-4AC8-A82A-3269D8C8A6D4}"/>
              </a:ext>
            </a:extLst>
          </p:cNvPr>
          <p:cNvSpPr/>
          <p:nvPr/>
        </p:nvSpPr>
        <p:spPr>
          <a:xfrm>
            <a:off x="4038939" y="1103390"/>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solidFill>
                <a:schemeClr val="bg1"/>
              </a:solidFill>
              <a:latin charset="-122" panose="02010509060101010101" pitchFamily="49" typeface="隶书"/>
              <a:ea charset="-122" panose="02010509060101010101" pitchFamily="49" typeface="隶书"/>
            </a:endParaRPr>
          </a:p>
        </p:txBody>
      </p:sp>
      <p:sp>
        <p:nvSpPr>
          <p:cNvPr id="26" name="椭圆 25">
            <a:extLst>
              <a:ext uri="{FF2B5EF4-FFF2-40B4-BE49-F238E27FC236}">
                <a16:creationId xmlns:a16="http://schemas.microsoft.com/office/drawing/2014/main" id="{4C5B8318-FD6D-4053-9427-D36ACE761365}"/>
              </a:ext>
            </a:extLst>
          </p:cNvPr>
          <p:cNvSpPr/>
          <p:nvPr/>
        </p:nvSpPr>
        <p:spPr>
          <a:xfrm>
            <a:off x="5979800" y="1526199"/>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solidFill>
                <a:schemeClr val="bg1"/>
              </a:solidFill>
              <a:latin charset="-122" panose="02010509060101010101" pitchFamily="49" typeface="隶书"/>
              <a:ea charset="-122" panose="02010509060101010101" pitchFamily="49" typeface="隶书"/>
            </a:endParaRPr>
          </a:p>
        </p:txBody>
      </p:sp>
      <p:sp>
        <p:nvSpPr>
          <p:cNvPr id="2" name="矩形 1">
            <a:extLst>
              <a:ext uri="{FF2B5EF4-FFF2-40B4-BE49-F238E27FC236}">
                <a16:creationId xmlns:a16="http://schemas.microsoft.com/office/drawing/2014/main" id="{F8F0A544-37D2-45EA-A49C-7BAC222472EE}"/>
              </a:ext>
            </a:extLst>
          </p:cNvPr>
          <p:cNvSpPr/>
          <p:nvPr/>
        </p:nvSpPr>
        <p:spPr>
          <a:xfrm>
            <a:off x="2489293" y="1515829"/>
            <a:ext cx="735671" cy="640080"/>
          </a:xfrm>
          <a:prstGeom prst="rect">
            <a:avLst/>
          </a:prstGeom>
        </p:spPr>
        <p:txBody>
          <a:bodyPr wrap="square">
            <a:spAutoFit/>
          </a:bodyPr>
          <a:lstStyle/>
          <a:p>
            <a:r>
              <a:rPr altLang="en-US" lang="zh-CN" sz="3600">
                <a:solidFill>
                  <a:schemeClr val="bg1"/>
                </a:solidFill>
                <a:latin charset="-122" panose="02010509060101010101" pitchFamily="49" typeface="隶书"/>
                <a:ea charset="-122" panose="02010509060101010101" pitchFamily="49" typeface="隶书"/>
              </a:rPr>
              <a:t>贰</a:t>
            </a:r>
          </a:p>
        </p:txBody>
      </p:sp>
      <p:sp>
        <p:nvSpPr>
          <p:cNvPr id="3" name="矩形 2">
            <a:extLst>
              <a:ext uri="{FF2B5EF4-FFF2-40B4-BE49-F238E27FC236}">
                <a16:creationId xmlns:a16="http://schemas.microsoft.com/office/drawing/2014/main" id="{8499F638-3CCD-4C07-B97A-E5B11DF13534}"/>
              </a:ext>
            </a:extLst>
          </p:cNvPr>
          <p:cNvSpPr/>
          <p:nvPr/>
        </p:nvSpPr>
        <p:spPr>
          <a:xfrm>
            <a:off x="4029970" y="1006357"/>
            <a:ext cx="741680" cy="762000"/>
          </a:xfrm>
          <a:prstGeom prst="rect">
            <a:avLst/>
          </a:prstGeom>
        </p:spPr>
        <p:txBody>
          <a:bodyPr wrap="none">
            <a:spAutoFit/>
          </a:bodyPr>
          <a:lstStyle/>
          <a:p>
            <a:r>
              <a:rPr altLang="en-US" lang="zh-CN" sz="4400">
                <a:solidFill>
                  <a:schemeClr val="bg1"/>
                </a:solidFill>
                <a:latin charset="-122" panose="02010509060101010101" pitchFamily="49" typeface="隶书"/>
                <a:ea charset="-122" panose="02010509060101010101" pitchFamily="49" typeface="隶书"/>
              </a:rPr>
              <a:t>叁</a:t>
            </a:r>
          </a:p>
        </p:txBody>
      </p:sp>
      <p:sp>
        <p:nvSpPr>
          <p:cNvPr id="27" name="文本框 26">
            <a:extLst>
              <a:ext uri="{FF2B5EF4-FFF2-40B4-BE49-F238E27FC236}">
                <a16:creationId xmlns:a16="http://schemas.microsoft.com/office/drawing/2014/main" id="{8A9ECB8F-0198-4478-AF21-851E5DD9D6A4}"/>
              </a:ext>
            </a:extLst>
          </p:cNvPr>
          <p:cNvSpPr txBox="1"/>
          <p:nvPr/>
        </p:nvSpPr>
        <p:spPr>
          <a:xfrm>
            <a:off x="5839803" y="1498725"/>
            <a:ext cx="1005840" cy="1275232"/>
          </a:xfrm>
          <a:prstGeom prst="rect">
            <a:avLst/>
          </a:prstGeom>
          <a:noFill/>
        </p:spPr>
        <p:txBody>
          <a:bodyPr rtlCol="0" vert="eaVert" wrap="square">
            <a:spAutoFit/>
          </a:bodyPr>
          <a:lstStyle/>
          <a:p>
            <a:r>
              <a:rPr altLang="en-US" lang="zh-CN" sz="5400">
                <a:solidFill>
                  <a:schemeClr val="bg1"/>
                </a:solidFill>
                <a:latin charset="-122" panose="02010509060101010101" pitchFamily="49" typeface="隶书"/>
                <a:ea charset="-122" panose="02010509060101010101" pitchFamily="49" typeface="隶书"/>
              </a:rPr>
              <a:t>肆</a:t>
            </a:r>
          </a:p>
        </p:txBody>
      </p:sp>
    </p:spTree>
    <p:extLst>
      <p:ext uri="{BB962C8B-B14F-4D97-AF65-F5344CB8AC3E}">
        <p14:creationId val="632643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6" presetSubtype="16">
                                  <p:stCondLst>
                                    <p:cond delay="0"/>
                                  </p:stCondLst>
                                  <p:childTnLst>
                                    <p:set>
                                      <p:cBhvr>
                                        <p:cTn dur="1" fill="hold" id="6">
                                          <p:stCondLst>
                                            <p:cond delay="0"/>
                                          </p:stCondLst>
                                        </p:cTn>
                                        <p:tgtEl>
                                          <p:spTgt spid="4"/>
                                        </p:tgtEl>
                                        <p:attrNameLst>
                                          <p:attrName>style.visibility</p:attrName>
                                        </p:attrNameLst>
                                      </p:cBhvr>
                                      <p:to>
                                        <p:strVal val="visible"/>
                                      </p:to>
                                    </p:set>
                                    <p:animEffect filter="circle(in)" transition="in">
                                      <p:cBhvr>
                                        <p:cTn dur="2000" id="7"/>
                                        <p:tgtEl>
                                          <p:spTgt spid="4"/>
                                        </p:tgtEl>
                                      </p:cBhvr>
                                    </p:animEffect>
                                  </p:childTnLst>
                                </p:cTn>
                              </p:par>
                            </p:childTnLst>
                          </p:cTn>
                        </p:par>
                        <p:par>
                          <p:cTn fill="hold" id="8" nodeType="afterGroup">
                            <p:stCondLst>
                              <p:cond delay="2000"/>
                            </p:stCondLst>
                            <p:childTnLst>
                              <p:par>
                                <p:cTn fill="hold" grpId="0" id="9" nodeType="afterEffect" presetClass="entr" presetID="6" presetSubtype="16">
                                  <p:stCondLst>
                                    <p:cond delay="0"/>
                                  </p:stCondLst>
                                  <p:childTnLst>
                                    <p:set>
                                      <p:cBhvr>
                                        <p:cTn dur="1" fill="hold" id="10">
                                          <p:stCondLst>
                                            <p:cond delay="0"/>
                                          </p:stCondLst>
                                        </p:cTn>
                                        <p:tgtEl>
                                          <p:spTgt spid="9"/>
                                        </p:tgtEl>
                                        <p:attrNameLst>
                                          <p:attrName>style.visibility</p:attrName>
                                        </p:attrNameLst>
                                      </p:cBhvr>
                                      <p:to>
                                        <p:strVal val="visible"/>
                                      </p:to>
                                    </p:set>
                                    <p:animEffect filter="circle(in)" transition="in">
                                      <p:cBhvr>
                                        <p:cTn dur="2000" id="11"/>
                                        <p:tgtEl>
                                          <p:spTgt spid="9"/>
                                        </p:tgtEl>
                                      </p:cBhvr>
                                    </p:animEffect>
                                  </p:childTnLst>
                                </p:cTn>
                              </p:par>
                            </p:childTnLst>
                          </p:cTn>
                        </p:par>
                        <p:par>
                          <p:cTn fill="hold" id="12" nodeType="afterGroup">
                            <p:stCondLst>
                              <p:cond delay="4000"/>
                            </p:stCondLst>
                            <p:childTnLst>
                              <p:par>
                                <p:cTn fill="hold" id="13" nodeType="afterEffect" presetClass="entr" presetID="10"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500" id="15"/>
                                        <p:tgtEl>
                                          <p:spTgt spid="11"/>
                                        </p:tgtEl>
                                      </p:cBhvr>
                                    </p:animEffect>
                                  </p:childTnLst>
                                </p:cTn>
                              </p:par>
                            </p:childTnLst>
                          </p:cTn>
                        </p:par>
                        <p:par>
                          <p:cTn fill="hold" id="16" nodeType="afterGroup">
                            <p:stCondLst>
                              <p:cond delay="4500"/>
                            </p:stCondLst>
                            <p:childTnLst>
                              <p:par>
                                <p:cTn fill="hold" grpId="0" id="17" nodeType="afterEffect" presetClass="entr" presetID="16" presetSubtype="21">
                                  <p:stCondLst>
                                    <p:cond delay="0"/>
                                  </p:stCondLst>
                                  <p:childTnLst>
                                    <p:set>
                                      <p:cBhvr>
                                        <p:cTn dur="1" fill="hold" id="18">
                                          <p:stCondLst>
                                            <p:cond delay="0"/>
                                          </p:stCondLst>
                                        </p:cTn>
                                        <p:tgtEl>
                                          <p:spTgt spid="15"/>
                                        </p:tgtEl>
                                        <p:attrNameLst>
                                          <p:attrName>style.visibility</p:attrName>
                                        </p:attrNameLst>
                                      </p:cBhvr>
                                      <p:to>
                                        <p:strVal val="visible"/>
                                      </p:to>
                                    </p:set>
                                    <p:animEffect filter="barn(inVertical)" transition="in">
                                      <p:cBhvr>
                                        <p:cTn dur="500" id="19"/>
                                        <p:tgtEl>
                                          <p:spTgt spid="15"/>
                                        </p:tgtEl>
                                      </p:cBhvr>
                                    </p:animEffect>
                                  </p:childTnLst>
                                </p:cTn>
                              </p:par>
                            </p:childTnLst>
                          </p:cTn>
                        </p:par>
                        <p:par>
                          <p:cTn fill="hold" id="20" nodeType="afterGroup">
                            <p:stCondLst>
                              <p:cond delay="5000"/>
                            </p:stCondLst>
                            <p:childTnLst>
                              <p:par>
                                <p:cTn fill="hold" grpId="0" id="21" nodeType="afterEffect" presetClass="entr" presetID="42"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500" id="23"/>
                                        <p:tgtEl>
                                          <p:spTgt spid="17"/>
                                        </p:tgtEl>
                                      </p:cBhvr>
                                    </p:animEffect>
                                    <p:anim calcmode="lin" valueType="num">
                                      <p:cBhvr>
                                        <p:cTn dur="500" fill="hold" id="24"/>
                                        <p:tgtEl>
                                          <p:spTgt spid="17"/>
                                        </p:tgtEl>
                                        <p:attrNameLst>
                                          <p:attrName>ppt_x</p:attrName>
                                        </p:attrNameLst>
                                      </p:cBhvr>
                                      <p:tavLst>
                                        <p:tav tm="0">
                                          <p:val>
                                            <p:strVal val="#ppt_x"/>
                                          </p:val>
                                        </p:tav>
                                        <p:tav tm="100000">
                                          <p:val>
                                            <p:strVal val="#ppt_x"/>
                                          </p:val>
                                        </p:tav>
                                      </p:tavLst>
                                    </p:anim>
                                    <p:anim calcmode="lin" valueType="num">
                                      <p:cBhvr>
                                        <p:cTn dur="500" fill="hold" id="25"/>
                                        <p:tgtEl>
                                          <p:spTgt spid="1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5500"/>
                            </p:stCondLst>
                            <p:childTnLst>
                              <p:par>
                                <p:cTn fill="hold" grpId="0" id="27" nodeType="afterEffect" presetClass="entr" presetID="16" presetSubtype="21">
                                  <p:stCondLst>
                                    <p:cond delay="0"/>
                                  </p:stCondLst>
                                  <p:childTnLst>
                                    <p:set>
                                      <p:cBhvr>
                                        <p:cTn dur="1" fill="hold" id="28">
                                          <p:stCondLst>
                                            <p:cond delay="0"/>
                                          </p:stCondLst>
                                        </p:cTn>
                                        <p:tgtEl>
                                          <p:spTgt spid="19"/>
                                        </p:tgtEl>
                                        <p:attrNameLst>
                                          <p:attrName>style.visibility</p:attrName>
                                        </p:attrNameLst>
                                      </p:cBhvr>
                                      <p:to>
                                        <p:strVal val="visible"/>
                                      </p:to>
                                    </p:set>
                                    <p:animEffect filter="barn(inVertical)" transition="in">
                                      <p:cBhvr>
                                        <p:cTn dur="500" id="29"/>
                                        <p:tgtEl>
                                          <p:spTgt spid="19"/>
                                        </p:tgtEl>
                                      </p:cBhvr>
                                    </p:animEffect>
                                  </p:childTnLst>
                                </p:cTn>
                              </p:par>
                            </p:childTnLst>
                          </p:cTn>
                        </p:par>
                        <p:par>
                          <p:cTn fill="hold" id="30" nodeType="afterGroup">
                            <p:stCondLst>
                              <p:cond delay="6000"/>
                            </p:stCondLst>
                            <p:childTnLst>
                              <p:par>
                                <p:cTn fill="hold" grpId="0" id="31" nodeType="afterEffect" presetClass="entr" presetID="42" presetSubtype="0">
                                  <p:stCondLst>
                                    <p:cond delay="0"/>
                                  </p:stCondLst>
                                  <p:childTnLst>
                                    <p:set>
                                      <p:cBhvr>
                                        <p:cTn dur="1" fill="hold" id="32">
                                          <p:stCondLst>
                                            <p:cond delay="0"/>
                                          </p:stCondLst>
                                        </p:cTn>
                                        <p:tgtEl>
                                          <p:spTgt spid="21"/>
                                        </p:tgtEl>
                                        <p:attrNameLst>
                                          <p:attrName>style.visibility</p:attrName>
                                        </p:attrNameLst>
                                      </p:cBhvr>
                                      <p:to>
                                        <p:strVal val="visible"/>
                                      </p:to>
                                    </p:set>
                                    <p:animEffect filter="fade" transition="in">
                                      <p:cBhvr>
                                        <p:cTn dur="500" id="33"/>
                                        <p:tgtEl>
                                          <p:spTgt spid="21"/>
                                        </p:tgtEl>
                                      </p:cBhvr>
                                    </p:animEffect>
                                    <p:anim calcmode="lin" valueType="num">
                                      <p:cBhvr>
                                        <p:cTn dur="500" fill="hold" id="34"/>
                                        <p:tgtEl>
                                          <p:spTgt spid="21"/>
                                        </p:tgtEl>
                                        <p:attrNameLst>
                                          <p:attrName>ppt_x</p:attrName>
                                        </p:attrNameLst>
                                      </p:cBhvr>
                                      <p:tavLst>
                                        <p:tav tm="0">
                                          <p:val>
                                            <p:strVal val="#ppt_x"/>
                                          </p:val>
                                        </p:tav>
                                        <p:tav tm="100000">
                                          <p:val>
                                            <p:strVal val="#ppt_x"/>
                                          </p:val>
                                        </p:tav>
                                      </p:tavLst>
                                    </p:anim>
                                    <p:anim calcmode="lin" valueType="num">
                                      <p:cBhvr>
                                        <p:cTn dur="500" fill="hold" id="35"/>
                                        <p:tgtEl>
                                          <p:spTgt spid="21"/>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23"/>
                                        </p:tgtEl>
                                        <p:attrNameLst>
                                          <p:attrName>style.visibility</p:attrName>
                                        </p:attrNameLst>
                                      </p:cBhvr>
                                      <p:to>
                                        <p:strVal val="visible"/>
                                      </p:to>
                                    </p:set>
                                    <p:animEffect filter="fade" transition="in">
                                      <p:cBhvr>
                                        <p:cTn dur="1000" id="38"/>
                                        <p:tgtEl>
                                          <p:spTgt spid="23"/>
                                        </p:tgtEl>
                                      </p:cBhvr>
                                    </p:animEffect>
                                    <p:anim calcmode="lin" valueType="num">
                                      <p:cBhvr>
                                        <p:cTn dur="1000" fill="hold" id="39"/>
                                        <p:tgtEl>
                                          <p:spTgt spid="23"/>
                                        </p:tgtEl>
                                        <p:attrNameLst>
                                          <p:attrName>ppt_x</p:attrName>
                                        </p:attrNameLst>
                                      </p:cBhvr>
                                      <p:tavLst>
                                        <p:tav tm="0">
                                          <p:val>
                                            <p:strVal val="#ppt_x"/>
                                          </p:val>
                                        </p:tav>
                                        <p:tav tm="100000">
                                          <p:val>
                                            <p:strVal val="#ppt_x"/>
                                          </p:val>
                                        </p:tav>
                                      </p:tavLst>
                                    </p:anim>
                                    <p:anim calcmode="lin" valueType="num">
                                      <p:cBhvr>
                                        <p:cTn dur="1000" fill="hold" id="40"/>
                                        <p:tgtEl>
                                          <p:spTgt spid="2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24"/>
                                        </p:tgtEl>
                                        <p:attrNameLst>
                                          <p:attrName>style.visibility</p:attrName>
                                        </p:attrNameLst>
                                      </p:cBhvr>
                                      <p:to>
                                        <p:strVal val="visible"/>
                                      </p:to>
                                    </p:set>
                                    <p:animEffect filter="fade" transition="in">
                                      <p:cBhvr>
                                        <p:cTn dur="1000" id="43"/>
                                        <p:tgtEl>
                                          <p:spTgt spid="24"/>
                                        </p:tgtEl>
                                      </p:cBhvr>
                                    </p:animEffect>
                                    <p:anim calcmode="lin" valueType="num">
                                      <p:cBhvr>
                                        <p:cTn dur="1000" fill="hold" id="44"/>
                                        <p:tgtEl>
                                          <p:spTgt spid="24"/>
                                        </p:tgtEl>
                                        <p:attrNameLst>
                                          <p:attrName>ppt_x</p:attrName>
                                        </p:attrNameLst>
                                      </p:cBhvr>
                                      <p:tavLst>
                                        <p:tav tm="0">
                                          <p:val>
                                            <p:strVal val="#ppt_x"/>
                                          </p:val>
                                        </p:tav>
                                        <p:tav tm="100000">
                                          <p:val>
                                            <p:strVal val="#ppt_x"/>
                                          </p:val>
                                        </p:tav>
                                      </p:tavLst>
                                    </p:anim>
                                    <p:anim calcmode="lin" valueType="num">
                                      <p:cBhvr>
                                        <p:cTn dur="1000" fill="hold" id="45"/>
                                        <p:tgtEl>
                                          <p:spTgt spid="24"/>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25"/>
                                        </p:tgtEl>
                                        <p:attrNameLst>
                                          <p:attrName>style.visibility</p:attrName>
                                        </p:attrNameLst>
                                      </p:cBhvr>
                                      <p:to>
                                        <p:strVal val="visible"/>
                                      </p:to>
                                    </p:set>
                                    <p:animEffect filter="fade" transition="in">
                                      <p:cBhvr>
                                        <p:cTn dur="1000" id="48"/>
                                        <p:tgtEl>
                                          <p:spTgt spid="25"/>
                                        </p:tgtEl>
                                      </p:cBhvr>
                                    </p:animEffect>
                                    <p:anim calcmode="lin" valueType="num">
                                      <p:cBhvr>
                                        <p:cTn dur="1000" fill="hold" id="49"/>
                                        <p:tgtEl>
                                          <p:spTgt spid="25"/>
                                        </p:tgtEl>
                                        <p:attrNameLst>
                                          <p:attrName>ppt_x</p:attrName>
                                        </p:attrNameLst>
                                      </p:cBhvr>
                                      <p:tavLst>
                                        <p:tav tm="0">
                                          <p:val>
                                            <p:strVal val="#ppt_x"/>
                                          </p:val>
                                        </p:tav>
                                        <p:tav tm="100000">
                                          <p:val>
                                            <p:strVal val="#ppt_x"/>
                                          </p:val>
                                        </p:tav>
                                      </p:tavLst>
                                    </p:anim>
                                    <p:anim calcmode="lin" valueType="num">
                                      <p:cBhvr>
                                        <p:cTn dur="1000" fill="hold" id="50"/>
                                        <p:tgtEl>
                                          <p:spTgt spid="25"/>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26"/>
                                        </p:tgtEl>
                                        <p:attrNameLst>
                                          <p:attrName>style.visibility</p:attrName>
                                        </p:attrNameLst>
                                      </p:cBhvr>
                                      <p:to>
                                        <p:strVal val="visible"/>
                                      </p:to>
                                    </p:set>
                                    <p:animEffect filter="fade" transition="in">
                                      <p:cBhvr>
                                        <p:cTn dur="1000" id="53"/>
                                        <p:tgtEl>
                                          <p:spTgt spid="26"/>
                                        </p:tgtEl>
                                      </p:cBhvr>
                                    </p:animEffect>
                                    <p:anim calcmode="lin" valueType="num">
                                      <p:cBhvr>
                                        <p:cTn dur="1000" fill="hold" id="54"/>
                                        <p:tgtEl>
                                          <p:spTgt spid="26"/>
                                        </p:tgtEl>
                                        <p:attrNameLst>
                                          <p:attrName>ppt_x</p:attrName>
                                        </p:attrNameLst>
                                      </p:cBhvr>
                                      <p:tavLst>
                                        <p:tav tm="0">
                                          <p:val>
                                            <p:strVal val="#ppt_x"/>
                                          </p:val>
                                        </p:tav>
                                        <p:tav tm="100000">
                                          <p:val>
                                            <p:strVal val="#ppt_x"/>
                                          </p:val>
                                        </p:tav>
                                      </p:tavLst>
                                    </p:anim>
                                    <p:anim calcmode="lin" valueType="num">
                                      <p:cBhvr>
                                        <p:cTn dur="1000" fill="hold" id="55"/>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0" spid="15"/>
      <p:bldP grpId="0" spid="17"/>
      <p:bldP grpId="0" spid="19"/>
      <p:bldP grpId="0" spid="21"/>
      <p:bldP grpId="0" spid="23"/>
      <p:bldP grpId="0" spid="24"/>
      <p:bldP grpId="0" spid="25"/>
      <p:bldP grpId="0" spid="2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复古典雅中国风通用PPT模板.pptx"/>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144</Paragraphs>
  <Slides>22</Slides>
  <Notes>22</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22</vt:i4>
      </vt:variant>
    </vt:vector>
  </HeadingPairs>
  <TitlesOfParts>
    <vt:vector baseType="lpstr" size="35">
      <vt:lpstr>Arial</vt:lpstr>
      <vt:lpstr>Calibri Light</vt:lpstr>
      <vt:lpstr>Calibri</vt:lpstr>
      <vt:lpstr>文悦古典明朝体 (非商业使用) W5</vt:lpstr>
      <vt:lpstr>华文隶书</vt:lpstr>
      <vt:lpstr>微软雅黑</vt:lpstr>
      <vt:lpstr>华康标题宋</vt:lpstr>
      <vt:lpstr>华康标题宋W9(P)</vt:lpstr>
      <vt:lpstr>隶书</vt:lpstr>
      <vt:lpstr>华文新魏</vt:lpstr>
      <vt:lpstr>华文黑体</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2021-08-22T12:01:42Z</dcterms:created>
  <cp:lastPrinted>2021-08-22T12:01:42Z</cp:lastPrinted>
  <dcterms:modified xsi:type="dcterms:W3CDTF">2021-08-22T05:51:07Z</dcterms:modified>
  <cp:revision>1</cp:revision>
</cp:coreProperties>
</file>