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drawingml.chart+xml" PartName="/ppt/charts/chart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  <p:sldMasterId id="2147485479" r:id="rId2"/>
  </p:sldMasterIdLst>
  <p:notesMasterIdLst>
    <p:notesMasterId r:id="rId3"/>
  </p:notesMasterIdLst>
  <p:handoutMasterIdLst>
    <p:handoutMasterId r:id="rId4"/>
  </p:handoutMasterIdLst>
  <p:sldIdLst>
    <p:sldId id="260" r:id="rId5"/>
    <p:sldId id="257" r:id="rId6"/>
    <p:sldId id="297" r:id="rId7"/>
    <p:sldId id="301" r:id="rId8"/>
    <p:sldId id="302" r:id="rId9"/>
    <p:sldId id="303" r:id="rId10"/>
    <p:sldId id="304" r:id="rId11"/>
    <p:sldId id="327" r:id="rId12"/>
    <p:sldId id="306" r:id="rId13"/>
    <p:sldId id="307" r:id="rId14"/>
    <p:sldId id="308" r:id="rId15"/>
    <p:sldId id="309" r:id="rId16"/>
    <p:sldId id="328" r:id="rId17"/>
    <p:sldId id="311" r:id="rId18"/>
    <p:sldId id="312" r:id="rId19"/>
    <p:sldId id="313" r:id="rId20"/>
    <p:sldId id="314" r:id="rId21"/>
    <p:sldId id="329" r:id="rId22"/>
    <p:sldId id="316" r:id="rId23"/>
    <p:sldId id="317" r:id="rId24"/>
    <p:sldId id="318" r:id="rId25"/>
    <p:sldId id="319" r:id="rId26"/>
    <p:sldId id="330" r:id="rId27"/>
  </p:sldIdLst>
  <p:sldSz cx="12192000" cy="6858000"/>
  <p:notesSz cx="6858000" cy="9144000"/>
  <p:custDataLst>
    <p:tags r:id="rId28"/>
  </p:custDataLst>
  <p:defaultTextStyle>
    <a:defPPr>
      <a:defRPr lang="zh-CN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3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tags/tag14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类别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A1-4305-85EF-B4AB57F91CA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/>
          </c:dLbls>
          <c:cat>
            <c:strRef>
              <c:f>Sheet1!$A$2</c:f>
              <c:strCache>
                <c:ptCount val="1"/>
                <c:pt idx="0">
                  <c:v>项目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A1-4305-85EF-B4AB57F91C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类别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extLst>
              <c:ext xmlns:c16="http://schemas.microsoft.com/office/drawing/2014/chart" uri="{C3380CC4-5D6E-409C-BE32-E72D297353CC}">
                <c16:uniqueId val="{00000003-4CA1-4305-85EF-B4AB57F91CA6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Sheet1!$A$2</c:f>
              <c:strCache>
                <c:ptCount val="1"/>
                <c:pt idx="0">
                  <c:v>项目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A1-4305-85EF-B4AB57F91C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类别 3</c:v>
                </c:pt>
              </c:strCache>
            </c:strRef>
          </c:tx>
          <c:spPr>
            <a:solidFill>
              <a:schemeClr val="accent1"/>
            </a:solidFill>
            <a:effectLst/>
          </c:spPr>
          <c:invertIfNegative val="0"/>
          <c:dPt>
            <c:idx val="0"/>
            <c:invertIfNegative val="0"/>
            <c:extLst>
              <c:ext xmlns:c16="http://schemas.microsoft.com/office/drawing/2014/chart" uri="{C3380CC4-5D6E-409C-BE32-E72D297353CC}">
                <c16:uniqueId val="{00000005-4CA1-4305-85EF-B4AB57F91CA6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Sheet1!$A$2</c:f>
              <c:strCache>
                <c:ptCount val="1"/>
                <c:pt idx="0">
                  <c:v>项目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A1-4305-85EF-B4AB57F91C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类别 4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trendline>
            <c:trendlineType val="linear"/>
            <c:dispRSqr val="0"/>
            <c:dispEq val="0"/>
          </c:trendline>
          <c:cat>
            <c:strRef>
              <c:f>Sheet1!$A$2</c:f>
              <c:strCache>
                <c:ptCount val="1"/>
                <c:pt idx="0">
                  <c:v>项目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CA1-4305-85EF-B4AB57F91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0"/>
        <c:overlap val="-20"/>
        <c:axId val="709759776"/>
        <c:axId val="709747456"/>
      </c:barChart>
      <c:catAx>
        <c:axId val="709759776"/>
        <c:scaling>
          <c:orientation val="maxMin"/>
        </c:scaling>
        <c:delete val="1"/>
        <c:axPos val="l"/>
        <c:minorGridlines>
          <c:spPr>
            <a:ln>
              <a:solidFill>
                <a:prstClr val="black">
                  <a:tint val="50000"/>
                  <a:shade val="95000"/>
                  <a:satMod val="105000"/>
                </a:prstClr>
              </a:solidFill>
              <a:prstDash val="dash"/>
            </a:ln>
          </c:spPr>
        </c:minorGridlines>
        <c:numFmt formatCode="General" sourceLinked="0"/>
        <c:majorTickMark val="out"/>
        <c:minorTickMark val="none"/>
        <c:tickLblPos val="none"/>
        <c:crossAx val="709747456"/>
        <c:auto val="0"/>
        <c:lblAlgn val="ctr"/>
        <c:lblOffset/>
        <c:tickMarkSkip val="1"/>
        <c:noMultiLvlLbl val="0"/>
      </c:catAx>
      <c:valAx>
        <c:axId val="709747456"/>
        <c:scaling>
          <c:orientation/>
        </c:scaling>
        <c:delete val="1"/>
        <c:axPos val="t"/>
        <c:majorGridlines>
          <c:spPr>
            <a:ln>
              <a:solidFill>
                <a:schemeClr val="bg1"/>
              </a:solidFill>
            </a:ln>
          </c:spPr>
        </c:majorGridlines>
        <c:numFmt formatCode="0.00%" sourceLinked="0"/>
        <c:minorTickMark val="none"/>
        <c:tickLblPos val="none"/>
        <c:crossAx val="709759776"/>
        <c:crossBetween val="between"/>
      </c:valAx>
      <c:spPr>
        <a:noFill/>
        <a:ln w="25400">
          <a:solidFill>
            <a:schemeClr val="bg1">
              <a:lumMod val="85000"/>
              <a:alpha val="0"/>
            </a:schemeClr>
          </a:solidFill>
        </a:ln>
      </c:spPr>
    </c:plotArea>
    <c:plotVisOnly val="1"/>
    <c:dispBlanksAs val="gap"/>
    <c:showDLblsOverMax val="0"/>
  </c:chart>
  <c:txPr>
    <a:bodyPr/>
    <a:p>
      <a:pPr>
        <a:defRPr sz="1000" b="1" smtId="4294967295">
          <a:solidFill>
            <a:schemeClr val="tx1">
              <a:lumMod val="65000"/>
              <a:lumOff val="35000"/>
            </a:schemeClr>
          </a:solidFill>
          <a:latin typeface="Microsoft YaHei" panose="020b0503020204020204" pitchFamily="34" charset="-122"/>
          <a:ea typeface="Microsoft YaHei" panose="020b0503020204020204" pitchFamily="34" charset="-122"/>
          <a:cs typeface="+mn-ea"/>
          <a:sym typeface="Microsoft YaHei" panose="020b0503020204020204" pitchFamily="34" charset="-122"/>
        </a:defRPr>
      </a:pPr>
      <a:endParaRPr sz="1000" b="1" smtId="4294967295">
        <a:solidFill>
          <a:schemeClr val="tx1">
            <a:lumMod val="65000"/>
            <a:lumOff val="35000"/>
          </a:schemeClr>
        </a:solidFill>
        <a:latin typeface="Microsoft YaHei" panose="020b0503020204020204" pitchFamily="34" charset="-122"/>
        <a:ea typeface="Microsoft YaHei" panose="020b0503020204020204" pitchFamily="34" charset="-122"/>
        <a:cs typeface="+mn-ea"/>
        <a:sym typeface="Microsoft YaHei" panose="020b0503020204020204" pitchFamily="34" charset="-122"/>
      </a:endParaRPr>
    </a:p>
  </c:txPr>
  <c:externalData r:id="rId1">
    <c:autoUpdate val="0"/>
  </c:externalData>
</c:chartSpace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1B4F3877-DCB0-4EB5-AE57-8BAFAB9FF3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E8545CE9-E110-4260-B6A9-1B4DFD1B50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CD759CA5-7596-4650-9F54-D4B8DF2D8001}" type="datetimeFigureOut">
              <a:rPr lang="zh-CN" altLang="en-US"/>
              <a:pPr>
                <a:defRPr/>
              </a:pPr>
              <a:t>2019/1/10</a:t>
            </a:fld>
            <a:endParaRPr lang="zh-CN" altLang="en-US">
              <a:cs typeface="+mn-cs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B646B5F2-F189-4B15-B9AF-006329C5EA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85D8E963-1AD7-468A-AB94-0E551469A5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CE11A33E-5291-4491-BFED-5A58F714107C}" type="slidenum">
              <a:rPr lang="zh-CN" altLang="en-US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533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6339979-3FA9-4D96-9E4F-E418AEBB7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708A04A-A2EB-420B-876C-BC78C774A5F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1D190408-0EA1-489B-B2A2-E1F61340F325}" type="datetimeFigureOut">
              <a:rPr lang="zh-CN" altLang="en-US"/>
              <a:pPr>
                <a:defRPr/>
              </a:pPr>
              <a:t>2019/1/10</a:t>
            </a:fld>
            <a:endParaRPr lang="zh-CN" altLang="en-US">
              <a:cs typeface="+mn-cs"/>
            </a:endParaRPr>
          </a:p>
        </p:txBody>
      </p:sp>
      <p:sp>
        <p:nvSpPr>
          <p:cNvPr id="91140" name="幻灯片图像占位符 3">
            <a:extLst>
              <a:ext uri="{FF2B5EF4-FFF2-40B4-BE49-F238E27FC236}">
                <a16:creationId xmlns:a16="http://schemas.microsoft.com/office/drawing/2014/main" id="{1F4CEA3B-E645-4FB5-8FBE-04EC8FE2D883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备注占位符 4">
            <a:extLst>
              <a:ext uri="{FF2B5EF4-FFF2-40B4-BE49-F238E27FC236}">
                <a16:creationId xmlns:a16="http://schemas.microsoft.com/office/drawing/2014/main" id="{385A3EF5-D815-4C26-A523-41FD8E89558F}"/>
              </a:ext>
            </a:extLst>
          </p:cNvPr>
          <p:cNvSpPr>
            <a:spLocks noGrp="1" noChangeArrowheads="1"/>
          </p:cNvSpPr>
          <p:nvPr>
            <p:ph type="body" sz="quarter" idx="6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9E5DAC3-20CA-445A-B9AC-3080D9C79D7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F8C40B-54F0-442C-A1DB-25CB9E21A9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>
              <a:defRPr/>
            </a:pPr>
            <a:fld id="{AA62930E-D4E2-4256-84EB-0109E5D1F000}" type="slidenum">
              <a:rPr lang="zh-CN" altLang="en-US"/>
              <a:pPr>
                <a:defRPr/>
              </a:pPr>
              <a:t>‹#›</a:t>
            </a:fld>
            <a:endParaRPr lang="zh-CN" altLang="en-US">
              <a:cs typeface="+mn-cs"/>
            </a:endParaRPr>
          </a:p>
        </p:txBody>
      </p:sp>
    </p:spTree>
    <p:extLst>
      <p:ext uri="{BB962C8B-B14F-4D97-AF65-F5344CB8AC3E}">
        <p14:creationId val="824903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407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25384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75868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85223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60428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95834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751786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097846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061765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670346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50816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472602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65601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7895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984732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58109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89814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65685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35919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51311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07573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91445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9119373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  <p:extLst>
      <p:ext uri="{BB962C8B-B14F-4D97-AF65-F5344CB8AC3E}">
        <p14:creationId val="1508618467"/>
      </p:ext>
    </p:extLst>
  </p:cSld>
  <p:clrMapOvr>
    <a:masterClrMapping/>
  </p:clrMapOvr>
  <p:transition spd="slow" advClick="0" advTm="965">
    <p:dissolve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val="2143435649"/>
      </p:ext>
    </p:extLst>
  </p:cSld>
  <p:clrMapOvr>
    <a:masterClrMapping/>
  </p:clrMapOvr>
  <p:transition spd="slow" advClick="0" advTm="965">
    <p:dissolve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val="3855277431"/>
      </p:ext>
    </p:extLst>
  </p:cSld>
  <p:clrMapOvr>
    <a:masterClrMapping/>
  </p:clrMapOvr>
  <p:transition spd="slow" advClick="0" advTm="965">
    <p:dissolve/>
  </p:transition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74580230"/>
      </p:ext>
    </p:extLst>
  </p:cSld>
  <p:clrMapOvr>
    <a:masterClrMapping/>
  </p:clrMapOvr>
  <p:transition spd="slow" advClick="0" advTm="965">
    <p:dissolve/>
  </p:transition>
  <p:timing/>
  <p:extLst mod="1"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31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77466052"/>
      </p:ext>
    </p:extLst>
  </p:cSld>
  <p:clrMapOvr>
    <a:masterClrMapping/>
  </p:clrMapOvr>
  <p:transition spd="slow" advClick="0" advTm="965">
    <p:dissolve/>
  </p:transition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7712004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12021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56404886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6273292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7182428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483484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val="1118282972"/>
      </p:ext>
    </p:extLst>
  </p:cSld>
  <p:clrMapOvr>
    <a:masterClrMapping/>
  </p:clrMapOvr>
  <p:transition spd="slow" advClick="0" advTm="965">
    <p:dissolve/>
  </p:transition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2991714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3945148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47071574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0849737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3129562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val="1768485233"/>
      </p:ext>
    </p:extLst>
  </p:cSld>
  <p:clrMapOvr>
    <a:masterClrMapping/>
  </p:clrMapOvr>
  <p:transition spd="slow" advClick="0" advTm="965">
    <p:dissolve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val="1670162517"/>
      </p:ext>
    </p:extLst>
  </p:cSld>
  <p:clrMapOvr>
    <a:masterClrMapping/>
  </p:clrMapOvr>
  <p:transition spd="slow" advClick="0" advTm="965">
    <p:dissolve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val="2555940155"/>
      </p:ext>
    </p:extLst>
  </p:cSld>
  <p:clrMapOvr>
    <a:masterClrMapping/>
  </p:clrMapOvr>
  <p:transition spd="slow" advClick="0" advTm="965">
    <p:dissolve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  <p:extLst>
      <p:ext uri="{BB962C8B-B14F-4D97-AF65-F5344CB8AC3E}">
        <p14:creationId val="3565142331"/>
      </p:ext>
    </p:extLst>
  </p:cSld>
  <p:clrMapOvr>
    <a:masterClrMapping/>
  </p:clrMapOvr>
  <p:transition spd="slow" advClick="0" advTm="965">
    <p:dissolve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99151993"/>
      </p:ext>
    </p:extLst>
  </p:cSld>
  <p:clrMapOvr>
    <a:masterClrMapping/>
  </p:clrMapOvr>
  <p:transition spd="slow" advClick="0" advTm="965">
    <p:dissolve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val="2660156570"/>
      </p:ext>
    </p:extLst>
  </p:cSld>
  <p:clrMapOvr>
    <a:masterClrMapping/>
  </p:clrMapOvr>
  <p:transition spd="slow" advClick="0" advTm="965">
    <p:dissolve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val="2756188784"/>
      </p:ext>
    </p:extLst>
  </p:cSld>
  <p:clrMapOvr>
    <a:masterClrMapping/>
  </p:clrMapOvr>
  <p:transition spd="slow" advClick="0" advTm="965">
    <p:dissolve/>
  </p:transition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media/image1.png" Type="http://schemas.openxmlformats.org/officeDocument/2006/relationships/image"/><Relationship Id="rId15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blipFill dpi="0" rotWithShape="0">
          <a:blip r:embed="rId1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345" r:id="rId1"/>
    <p:sldLayoutId id="2147485346" r:id="rId2"/>
    <p:sldLayoutId id="2147485347" r:id="rId3"/>
    <p:sldLayoutId id="2147485348" r:id="rId4"/>
    <p:sldLayoutId id="2147485349" r:id="rId5"/>
    <p:sldLayoutId id="2147485350" r:id="rId6"/>
    <p:sldLayoutId id="2147485351" r:id="rId7"/>
    <p:sldLayoutId id="2147485352" r:id="rId8"/>
    <p:sldLayoutId id="2147485353" r:id="rId9"/>
    <p:sldLayoutId id="2147485354" r:id="rId10"/>
    <p:sldLayoutId id="2147485355" r:id="rId11"/>
    <p:sldLayoutId id="2147485477" r:id="rId12"/>
    <p:sldLayoutId id="2147485478" r:id="rId13"/>
  </p:sldLayoutIdLst>
  <p:transition spd="slow" advClick="0" advTm="965">
    <p:dissolve/>
  </p:transition>
  <p:timing/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defTabSz="91249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defTabSz="91249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defTabSz="91249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defTabSz="91249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7013" indent="-227013" algn="l" defTabSz="912813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14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5986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58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3330" indent="-227330" algn="l" defTabSz="91249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970530" indent="-227330" algn="l" defTabSz="91249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3427730" indent="-227330" algn="l" defTabSz="91249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884930" indent="-227330" algn="l" defTabSz="91249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1" fontAlgn="auto" hangingPunct="1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 eaLnBrk="1" fontAlgn="auto" hangingPunct="1">
                <a:spcBef>
                  <a:spcPct val="0"/>
                </a:spcBef>
                <a:spcAft>
                  <a:spcPct val="0"/>
                </a:spcAft>
              </a:pPr>
              <a:t>2019/1/10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1" fontAlgn="auto" hangingPunct="1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val="122153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0" r:id="rId1"/>
    <p:sldLayoutId id="2147485481" r:id="rId2"/>
    <p:sldLayoutId id="2147485482" r:id="rId3"/>
    <p:sldLayoutId id="2147485483" r:id="rId4"/>
    <p:sldLayoutId id="2147485484" r:id="rId5"/>
    <p:sldLayoutId id="2147485485" r:id="rId6"/>
    <p:sldLayoutId id="2147485486" r:id="rId7"/>
    <p:sldLayoutId id="2147485487" r:id="rId8"/>
    <p:sldLayoutId id="2147485488" r:id="rId9"/>
    <p:sldLayoutId id="2147485489" r:id="rId10"/>
    <p:sldLayoutId id="2147485490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charts/chart1.xml" Type="http://schemas.openxmlformats.org/officeDocument/2006/relationships/chart"/><Relationship Id="rId4" Target="../media/image5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6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20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21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tags/tag12.xml" Type="http://schemas.openxmlformats.org/officeDocument/2006/relationships/tags"/><Relationship Id="rId11" Target="../tags/tag13.xml" Type="http://schemas.openxmlformats.org/officeDocument/2006/relationships/tags"/><Relationship Id="rId12" Target="../media/image5.png" Type="http://schemas.openxmlformats.org/officeDocument/2006/relationships/image"/><Relationship Id="rId2" Target="../notesSlides/notesSlide22.xml" Type="http://schemas.openxmlformats.org/officeDocument/2006/relationships/notesSlide"/><Relationship Id="rId3" Target="../tags/tag5.xml" Type="http://schemas.openxmlformats.org/officeDocument/2006/relationships/tags"/><Relationship Id="rId4" Target="../tags/tag6.xml" Type="http://schemas.openxmlformats.org/officeDocument/2006/relationships/tags"/><Relationship Id="rId5" Target="../tags/tag7.xml" Type="http://schemas.openxmlformats.org/officeDocument/2006/relationships/tags"/><Relationship Id="rId6" Target="../tags/tag8.xml" Type="http://schemas.openxmlformats.org/officeDocument/2006/relationships/tags"/><Relationship Id="rId7" Target="../tags/tag9.xml" Type="http://schemas.openxmlformats.org/officeDocument/2006/relationships/tags"/><Relationship Id="rId8" Target="../tags/tag10.xml" Type="http://schemas.openxmlformats.org/officeDocument/2006/relationships/tags"/><Relationship Id="rId9" Target="../tags/tag11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6994307A-C0A0-44AA-B99F-B9A4304AD5E9}"/>
              </a:ext>
            </a:extLst>
          </p:cNvPr>
          <p:cNvSpPr/>
          <p:nvPr/>
        </p:nvSpPr>
        <p:spPr bwMode="auto">
          <a:xfrm>
            <a:off x="1582057" y="740229"/>
            <a:ext cx="10290629" cy="44558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algn="ctr" cap="flat" cmpd="sng" w="9525">
            <a:solidFill>
              <a:srgbClr val="4A85C1"/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59425A3-0481-4637-B35E-E316382EE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847" y="3575549"/>
            <a:ext cx="6816725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50000"/>
              </a:lnSpc>
              <a:buFont charset="0" panose="020b0604020202020204" pitchFamily="34" typeface="Arial"/>
              <a:buNone/>
              <a:defRPr/>
            </a:pPr>
            <a:r>
              <a:rPr altLang="zh-CN" lang="en-US" sz="14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Lorem ipsum dolor sit amet, consectetuer adipiscing elit. Maecenas porttitor congue massa. Fusce posuere, magna sed pulvinar ultricies, purus lectus</a:t>
            </a:r>
          </a:p>
        </p:txBody>
      </p:sp>
      <p:sp>
        <p:nvSpPr>
          <p:cNvPr id="93188" name="文本框 6">
            <a:extLst>
              <a:ext uri="{FF2B5EF4-FFF2-40B4-BE49-F238E27FC236}">
                <a16:creationId xmlns:a16="http://schemas.microsoft.com/office/drawing/2014/main" id="{6388B1FE-726B-4FF3-99D4-5AA7E0321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718" y="2165551"/>
            <a:ext cx="6426518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buFont charset="0" panose="020b0604020202020204" pitchFamily="34" typeface="Arial"/>
              <a:buNone/>
            </a:pPr>
            <a:r>
              <a:rPr altLang="en-US" b="1" lang="zh-CN" smtClean="0" sz="5500">
                <a:solidFill>
                  <a:schemeClr val="accent5">
                    <a:lumMod val="50000"/>
                  </a:schemeClr>
                </a:solidFill>
                <a:latin charset="-122" panose="03000509000000000000" pitchFamily="65" typeface="方正楷体简体"/>
                <a:ea charset="-122" panose="03000509000000000000" pitchFamily="65" typeface="方正楷体简体"/>
                <a:sym charset="-122" panose="020b0503020204020204" pitchFamily="34" typeface="Microsoft YaHei"/>
              </a:rPr>
              <a:t>淡雅小清新PPT模板</a:t>
            </a:r>
          </a:p>
        </p:txBody>
      </p:sp>
      <p:cxnSp>
        <p:nvCxnSpPr>
          <p:cNvPr id="93189" name="直接连接符 6">
            <a:extLst>
              <a:ext uri="{FF2B5EF4-FFF2-40B4-BE49-F238E27FC236}">
                <a16:creationId xmlns:a16="http://schemas.microsoft.com/office/drawing/2014/main" id="{F3E866F1-A6F5-4825-8A68-8410268874F3}"/>
              </a:ext>
            </a:extLst>
          </p:cNvPr>
          <p:cNvCxnSpPr/>
          <p:nvPr/>
        </p:nvCxnSpPr>
        <p:spPr bwMode="auto">
          <a:xfrm>
            <a:off x="4314825" y="3463925"/>
            <a:ext cx="6816725" cy="0"/>
          </a:xfrm>
          <a:prstGeom prst="line">
            <a:avLst/>
          </a:prstGeom>
          <a:noFill/>
          <a:ln algn="ctr" w="9525">
            <a:solidFill>
              <a:schemeClr val="tx2">
                <a:lumMod val="75000"/>
              </a:schemeClr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pic>
        <p:nvPicPr>
          <p:cNvPr id="3" name="图片 2">
            <a:extLst>
              <a:ext uri="{FF2B5EF4-FFF2-40B4-BE49-F238E27FC236}">
                <a16:creationId xmlns:a16="http://schemas.microsoft.com/office/drawing/2014/main" id="{1D79E019-0550-4FE7-B24B-DC911CAD4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1190042" y="-175870"/>
            <a:ext cx="6035040" cy="6858000"/>
          </a:xfrm>
          <a:prstGeom prst="rect">
            <a:avLst/>
          </a:prstGeom>
        </p:spPr>
      </p:pic>
      <p:sp>
        <p:nvSpPr>
          <p:cNvPr id="8" name="矩形 259">
            <a:extLst>
              <a:ext uri="{FF2B5EF4-FFF2-40B4-BE49-F238E27FC236}">
                <a16:creationId xmlns:a16="http://schemas.microsoft.com/office/drawing/2014/main" id="{7E57CDF2-8946-40D3-9203-DC5891DEB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028" y="3091548"/>
            <a:ext cx="6726522" cy="32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9pPr>
          </a:lstStyle>
          <a:p>
            <a:pPr algn="dist">
              <a:buNone/>
            </a:pPr>
            <a:r>
              <a:rPr altLang="zh-CN" cap="all" lang="en-US" spc="788" sz="15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charset="0" panose="020b0604020202020204" pitchFamily="34" typeface="Arial"/>
                <a:sym charset="-122" panose="020b0503020204020204" pitchFamily="34" typeface="Microsoft YaHei"/>
              </a:rPr>
              <a:t>|述职报告|个人简介|工作总结|会议报告|</a:t>
            </a: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F388A1F9-38F2-4023-B335-C80EE0589A68}"/>
              </a:ext>
            </a:extLst>
          </p:cNvPr>
          <p:cNvSpPr/>
          <p:nvPr/>
        </p:nvSpPr>
        <p:spPr bwMode="auto">
          <a:xfrm>
            <a:off x="6718299" y="4541723"/>
            <a:ext cx="2009775" cy="428625"/>
          </a:xfrm>
          <a:prstGeom prst="roundRect">
            <a:avLst/>
          </a:prstGeom>
          <a:noFill/>
          <a:ln algn="ctr" cap="flat" cmpd="sng" w="9525">
            <a:solidFill>
              <a:srgbClr val="4A85C1"/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C65F136-D064-4AC2-90D8-829E78A0A8BD}"/>
              </a:ext>
            </a:extLst>
          </p:cNvPr>
          <p:cNvSpPr txBox="1"/>
          <p:nvPr/>
        </p:nvSpPr>
        <p:spPr>
          <a:xfrm>
            <a:off x="6759575" y="4571369"/>
            <a:ext cx="192722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汇报人：优页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  <p:cond delay="0" evt="onBegin">
                          <p:tn val="9"/>
                        </p:cond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  <p:cond delay="0" evt="onBegin">
                          <p:tn val="15"/>
                        </p:cond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  <p:cond delay="0" evt="onBegin">
                          <p:tn val="21"/>
                        </p:cond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6"/>
      <p:bldP grpId="0" spid="93188"/>
      <p:bldP grpId="0" spid="8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1" name="Straight Connector 1">
            <a:extLst>
              <a:ext uri="{FF2B5EF4-FFF2-40B4-BE49-F238E27FC236}">
                <a16:creationId xmlns:a16="http://schemas.microsoft.com/office/drawing/2014/main" id="{1A8C42A7-3F23-4E04-9DA4-85646A7C606A}"/>
              </a:ext>
            </a:extLst>
          </p:cNvPr>
          <p:cNvCxnSpPr/>
          <p:nvPr/>
        </p:nvCxnSpPr>
        <p:spPr>
          <a:xfrm>
            <a:off x="1240647" y="3641779"/>
            <a:ext cx="98347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7">
            <a:extLst>
              <a:ext uri="{FF2B5EF4-FFF2-40B4-BE49-F238E27FC236}">
                <a16:creationId xmlns:a16="http://schemas.microsoft.com/office/drawing/2014/main" id="{408DEE53-F78F-41AF-9191-1FC292B6134A}"/>
              </a:ext>
            </a:extLst>
          </p:cNvPr>
          <p:cNvCxnSpPr>
            <a:endCxn id="73" idx="2"/>
          </p:cNvCxnSpPr>
          <p:nvPr/>
        </p:nvCxnSpPr>
        <p:spPr>
          <a:xfrm flipH="1" flipV="1">
            <a:off x="2003513" y="2808636"/>
            <a:ext cx="0" cy="680978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8">
            <a:extLst>
              <a:ext uri="{FF2B5EF4-FFF2-40B4-BE49-F238E27FC236}">
                <a16:creationId xmlns:a16="http://schemas.microsoft.com/office/drawing/2014/main" id="{A973C2BE-6495-4B39-8B64-FAA4191BF123}"/>
              </a:ext>
            </a:extLst>
          </p:cNvPr>
          <p:cNvCxnSpPr>
            <a:endCxn id="83" idx="0"/>
          </p:cNvCxnSpPr>
          <p:nvPr/>
        </p:nvCxnSpPr>
        <p:spPr>
          <a:xfrm flipH="1">
            <a:off x="4157300" y="3850136"/>
            <a:ext cx="0" cy="65938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9">
            <a:extLst>
              <a:ext uri="{FF2B5EF4-FFF2-40B4-BE49-F238E27FC236}">
                <a16:creationId xmlns:a16="http://schemas.microsoft.com/office/drawing/2014/main" id="{7EAA1827-FF10-494A-B61F-85749E5C3B6A}"/>
              </a:ext>
            </a:extLst>
          </p:cNvPr>
          <p:cNvCxnSpPr>
            <a:endCxn id="63" idx="2"/>
          </p:cNvCxnSpPr>
          <p:nvPr/>
        </p:nvCxnSpPr>
        <p:spPr>
          <a:xfrm flipH="1" flipV="1">
            <a:off x="6250540" y="2805672"/>
            <a:ext cx="0" cy="683941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10">
            <a:extLst>
              <a:ext uri="{FF2B5EF4-FFF2-40B4-BE49-F238E27FC236}">
                <a16:creationId xmlns:a16="http://schemas.microsoft.com/office/drawing/2014/main" id="{E5A71C7B-D1FB-498E-B498-8A1357EA94A2}"/>
              </a:ext>
            </a:extLst>
          </p:cNvPr>
          <p:cNvCxnSpPr>
            <a:endCxn id="80" idx="0"/>
          </p:cNvCxnSpPr>
          <p:nvPr/>
        </p:nvCxnSpPr>
        <p:spPr>
          <a:xfrm flipH="1">
            <a:off x="8205383" y="3822040"/>
            <a:ext cx="0" cy="68748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11">
            <a:extLst>
              <a:ext uri="{FF2B5EF4-FFF2-40B4-BE49-F238E27FC236}">
                <a16:creationId xmlns:a16="http://schemas.microsoft.com/office/drawing/2014/main" id="{20389D99-CD2E-43AE-9C30-28A019BD5DF2}"/>
              </a:ext>
            </a:extLst>
          </p:cNvPr>
          <p:cNvCxnSpPr>
            <a:endCxn id="86" idx="2"/>
          </p:cNvCxnSpPr>
          <p:nvPr/>
        </p:nvCxnSpPr>
        <p:spPr>
          <a:xfrm flipH="1" flipV="1">
            <a:off x="10256904" y="2805672"/>
            <a:ext cx="1" cy="655845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87">
            <a:extLst>
              <a:ext uri="{FF2B5EF4-FFF2-40B4-BE49-F238E27FC236}">
                <a16:creationId xmlns:a16="http://schemas.microsoft.com/office/drawing/2014/main" id="{F160B475-F9EC-49B3-B923-F5B3C511BD47}"/>
              </a:ext>
            </a:extLst>
          </p:cNvPr>
          <p:cNvSpPr/>
          <p:nvPr/>
        </p:nvSpPr>
        <p:spPr>
          <a:xfrm>
            <a:off x="1847299" y="3459251"/>
            <a:ext cx="353157" cy="35315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txBody>
          <a:bodyPr anchor="ctr" rtlCol="0"/>
          <a:lstStyle/>
          <a:p>
            <a:pPr algn="ctr"/>
            <a:endParaRPr kern="0" lang="en-US" sz="2500">
              <a:solidFill>
                <a:prstClr val="white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58" name="Oval 88">
            <a:extLst>
              <a:ext uri="{FF2B5EF4-FFF2-40B4-BE49-F238E27FC236}">
                <a16:creationId xmlns:a16="http://schemas.microsoft.com/office/drawing/2014/main" id="{77372168-9D74-404C-9052-E6C7746CAE49}"/>
              </a:ext>
            </a:extLst>
          </p:cNvPr>
          <p:cNvSpPr/>
          <p:nvPr/>
        </p:nvSpPr>
        <p:spPr>
          <a:xfrm>
            <a:off x="3995265" y="3459251"/>
            <a:ext cx="353157" cy="353157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txBody>
          <a:bodyPr anchor="ctr" rtlCol="0"/>
          <a:lstStyle/>
          <a:p>
            <a:pPr algn="ctr"/>
            <a:endParaRPr kern="0" lang="en-US" sz="2500">
              <a:solidFill>
                <a:prstClr val="white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59" name="Oval 89">
            <a:extLst>
              <a:ext uri="{FF2B5EF4-FFF2-40B4-BE49-F238E27FC236}">
                <a16:creationId xmlns:a16="http://schemas.microsoft.com/office/drawing/2014/main" id="{01398207-3FBB-4D35-9F59-C9C9AD6EA0CE}"/>
              </a:ext>
            </a:extLst>
          </p:cNvPr>
          <p:cNvSpPr/>
          <p:nvPr/>
        </p:nvSpPr>
        <p:spPr>
          <a:xfrm>
            <a:off x="6086491" y="3459251"/>
            <a:ext cx="353157" cy="35315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txBody>
          <a:bodyPr anchor="ctr" rtlCol="0"/>
          <a:lstStyle/>
          <a:p>
            <a:pPr algn="ctr"/>
            <a:endParaRPr kern="0" lang="en-US" sz="2500">
              <a:solidFill>
                <a:prstClr val="white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60" name="Oval 90">
            <a:extLst>
              <a:ext uri="{FF2B5EF4-FFF2-40B4-BE49-F238E27FC236}">
                <a16:creationId xmlns:a16="http://schemas.microsoft.com/office/drawing/2014/main" id="{22AD6AF9-DDC9-4D87-87DD-AC871347F607}"/>
              </a:ext>
            </a:extLst>
          </p:cNvPr>
          <p:cNvSpPr/>
          <p:nvPr/>
        </p:nvSpPr>
        <p:spPr>
          <a:xfrm>
            <a:off x="8028804" y="3459251"/>
            <a:ext cx="353157" cy="353157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txBody>
          <a:bodyPr anchor="ctr" rtlCol="0"/>
          <a:lstStyle/>
          <a:p>
            <a:pPr algn="ctr"/>
            <a:endParaRPr kern="0" lang="en-US" sz="2500">
              <a:solidFill>
                <a:prstClr val="white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61" name="Oval 91">
            <a:extLst>
              <a:ext uri="{FF2B5EF4-FFF2-40B4-BE49-F238E27FC236}">
                <a16:creationId xmlns:a16="http://schemas.microsoft.com/office/drawing/2014/main" id="{7B5D4915-DCD3-429F-AD0A-5C63F437EEE6}"/>
              </a:ext>
            </a:extLst>
          </p:cNvPr>
          <p:cNvSpPr/>
          <p:nvPr/>
        </p:nvSpPr>
        <p:spPr>
          <a:xfrm>
            <a:off x="10074258" y="3459251"/>
            <a:ext cx="353157" cy="353157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algn="ctr" blurRad="63500" rotWithShape="0">
              <a:prstClr val="black">
                <a:alpha val="40000"/>
              </a:prstClr>
            </a:outerShdw>
          </a:effectLst>
        </p:spPr>
        <p:txBody>
          <a:bodyPr anchor="ctr" rtlCol="0"/>
          <a:lstStyle/>
          <a:p>
            <a:pPr algn="ctr"/>
            <a:endParaRPr kern="0" lang="en-US" sz="2500">
              <a:solidFill>
                <a:prstClr val="white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grpSp>
        <p:nvGrpSpPr>
          <p:cNvPr id="62" name="Group 4">
            <a:extLst>
              <a:ext uri="{FF2B5EF4-FFF2-40B4-BE49-F238E27FC236}">
                <a16:creationId xmlns:a16="http://schemas.microsoft.com/office/drawing/2014/main" id="{E5312922-53B0-4E09-9566-8119B0B398BD}"/>
              </a:ext>
            </a:extLst>
          </p:cNvPr>
          <p:cNvGrpSpPr/>
          <p:nvPr/>
        </p:nvGrpSpPr>
        <p:grpSpPr>
          <a:xfrm>
            <a:off x="5695347" y="1695286"/>
            <a:ext cx="1110386" cy="1110386"/>
            <a:chOff x="5662068" y="1799896"/>
            <a:chExt cx="1110386" cy="1110386"/>
          </a:xfrm>
        </p:grpSpPr>
        <p:sp>
          <p:nvSpPr>
            <p:cNvPr id="63" name="Rounded Rectangle 24">
              <a:extLst>
                <a:ext uri="{FF2B5EF4-FFF2-40B4-BE49-F238E27FC236}">
                  <a16:creationId xmlns:a16="http://schemas.microsoft.com/office/drawing/2014/main" id="{2C2D159B-7E57-405D-80CC-F19F9E60ABE8}"/>
                </a:ext>
              </a:extLst>
            </p:cNvPr>
            <p:cNvSpPr/>
            <p:nvPr/>
          </p:nvSpPr>
          <p:spPr>
            <a:xfrm>
              <a:off x="5662068" y="1799896"/>
              <a:ext cx="1110386" cy="111038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kern="0" lang="en-US" sz="2500">
                <a:solidFill>
                  <a:prstClr val="white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64" name="Group 69">
              <a:extLst>
                <a:ext uri="{FF2B5EF4-FFF2-40B4-BE49-F238E27FC236}">
                  <a16:creationId xmlns:a16="http://schemas.microsoft.com/office/drawing/2014/main" id="{95720B7A-8F7A-406A-9DA7-625A32F3E12A}"/>
                </a:ext>
              </a:extLst>
            </p:cNvPr>
            <p:cNvGrpSpPr/>
            <p:nvPr/>
          </p:nvGrpSpPr>
          <p:grpSpPr>
            <a:xfrm>
              <a:off x="6005181" y="2102968"/>
              <a:ext cx="416011" cy="515998"/>
              <a:chOff x="6429376" y="766763"/>
              <a:chExt cx="369888" cy="458788"/>
            </a:xfrm>
            <a:solidFill>
              <a:schemeClr val="bg1"/>
            </a:solidFill>
          </p:grpSpPr>
          <p:sp>
            <p:nvSpPr>
              <p:cNvPr id="65" name="Freeform 9">
                <a:extLst>
                  <a:ext uri="{FF2B5EF4-FFF2-40B4-BE49-F238E27FC236}">
                    <a16:creationId xmlns:a16="http://schemas.microsoft.com/office/drawing/2014/main" id="{D4C8D4F3-768C-47AC-B959-8693AD97064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29376" y="766763"/>
                <a:ext cx="369888" cy="458788"/>
              </a:xfrm>
              <a:custGeom>
                <a:gdLst>
                  <a:gd fmla="*/ 0 w 233" name="T0"/>
                  <a:gd fmla="*/ 0 h 289" name="T1"/>
                  <a:gd fmla="*/ 0 w 233" name="T2"/>
                  <a:gd fmla="*/ 289 h 289" name="T3"/>
                  <a:gd fmla="*/ 233 w 233" name="T4"/>
                  <a:gd fmla="*/ 289 h 289" name="T5"/>
                  <a:gd fmla="*/ 233 w 233" name="T6"/>
                  <a:gd fmla="*/ 0 h 289" name="T7"/>
                  <a:gd fmla="*/ 0 w 233" name="T8"/>
                  <a:gd fmla="*/ 0 h 289" name="T9"/>
                  <a:gd fmla="*/ 210 w 233" name="T10"/>
                  <a:gd fmla="*/ 260 h 289" name="T11"/>
                  <a:gd fmla="*/ 19 w 233" name="T12"/>
                  <a:gd fmla="*/ 260 h 289" name="T13"/>
                  <a:gd fmla="*/ 19 w 233" name="T14"/>
                  <a:gd fmla="*/ 28 h 289" name="T15"/>
                  <a:gd fmla="*/ 210 w 233" name="T16"/>
                  <a:gd fmla="*/ 28 h 289" name="T17"/>
                  <a:gd fmla="*/ 210 w 233" name="T18"/>
                  <a:gd fmla="*/ 260 h 289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89" w="233">
                    <a:moveTo>
                      <a:pt x="0" y="0"/>
                    </a:moveTo>
                    <a:lnTo>
                      <a:pt x="0" y="289"/>
                    </a:lnTo>
                    <a:lnTo>
                      <a:pt x="233" y="289"/>
                    </a:lnTo>
                    <a:lnTo>
                      <a:pt x="233" y="0"/>
                    </a:lnTo>
                    <a:lnTo>
                      <a:pt x="0" y="0"/>
                    </a:lnTo>
                    <a:close/>
                    <a:moveTo>
                      <a:pt x="210" y="260"/>
                    </a:moveTo>
                    <a:lnTo>
                      <a:pt x="19" y="260"/>
                    </a:lnTo>
                    <a:lnTo>
                      <a:pt x="19" y="28"/>
                    </a:lnTo>
                    <a:lnTo>
                      <a:pt x="210" y="28"/>
                    </a:lnTo>
                    <a:lnTo>
                      <a:pt x="210" y="26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6" name="Rectangle 10">
                <a:extLst>
                  <a:ext uri="{FF2B5EF4-FFF2-40B4-BE49-F238E27FC236}">
                    <a16:creationId xmlns:a16="http://schemas.microsoft.com/office/drawing/2014/main" id="{9E525BA0-0C8A-435D-94F2-5129B6B07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78588" y="830263"/>
                <a:ext cx="49213" cy="492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7" name="Rectangle 11">
                <a:extLst>
                  <a:ext uri="{FF2B5EF4-FFF2-40B4-BE49-F238E27FC236}">
                    <a16:creationId xmlns:a16="http://schemas.microsoft.com/office/drawing/2014/main" id="{68D9AB34-2B19-4E95-9023-26D918ED2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89726" y="830263"/>
                <a:ext cx="49213" cy="492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8" name="Rectangle 12">
                <a:extLst>
                  <a:ext uri="{FF2B5EF4-FFF2-40B4-BE49-F238E27FC236}">
                    <a16:creationId xmlns:a16="http://schemas.microsoft.com/office/drawing/2014/main" id="{0343964F-62F1-420F-A7F0-478A996F1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78588" y="1114426"/>
                <a:ext cx="49213" cy="50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9" name="Rectangle 13">
                <a:extLst>
                  <a:ext uri="{FF2B5EF4-FFF2-40B4-BE49-F238E27FC236}">
                    <a16:creationId xmlns:a16="http://schemas.microsoft.com/office/drawing/2014/main" id="{F8313046-7BDA-45F6-AC3B-4A4E1493C5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89726" y="1114426"/>
                <a:ext cx="49213" cy="508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0" name="Freeform 14">
                <a:extLst>
                  <a:ext uri="{FF2B5EF4-FFF2-40B4-BE49-F238E27FC236}">
                    <a16:creationId xmlns:a16="http://schemas.microsoft.com/office/drawing/2014/main" id="{40F8CD16-4159-4186-97EC-5C21D5ED5B9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97638" y="884238"/>
                <a:ext cx="222250" cy="223838"/>
              </a:xfrm>
              <a:custGeom>
                <a:gdLst>
                  <a:gd fmla="*/ 30 w 59" name="T0"/>
                  <a:gd fmla="*/ 0 h 59" name="T1"/>
                  <a:gd fmla="*/ 16 w 59" name="T2"/>
                  <a:gd fmla="*/ 4 h 59" name="T3"/>
                  <a:gd fmla="*/ 24 w 59" name="T4"/>
                  <a:gd fmla="*/ 23 h 59" name="T5"/>
                  <a:gd fmla="*/ 9 w 59" name="T6"/>
                  <a:gd fmla="*/ 8 h 59" name="T7"/>
                  <a:gd fmla="*/ 0 w 59" name="T8"/>
                  <a:gd fmla="*/ 30 h 59" name="T9"/>
                  <a:gd fmla="*/ 30 w 59" name="T10"/>
                  <a:gd fmla="*/ 59 h 59" name="T11"/>
                  <a:gd fmla="*/ 59 w 59" name="T12"/>
                  <a:gd fmla="*/ 30 h 59" name="T13"/>
                  <a:gd fmla="*/ 30 w 59" name="T14"/>
                  <a:gd fmla="*/ 0 h 59" name="T15"/>
                  <a:gd fmla="*/ 30 w 59" name="T16"/>
                  <a:gd fmla="*/ 36 h 59" name="T17"/>
                  <a:gd fmla="*/ 23 w 59" name="T18"/>
                  <a:gd fmla="*/ 30 h 59" name="T19"/>
                  <a:gd fmla="*/ 30 w 59" name="T20"/>
                  <a:gd fmla="*/ 23 h 59" name="T21"/>
                  <a:gd fmla="*/ 36 w 59" name="T22"/>
                  <a:gd fmla="*/ 30 h 59" name="T23"/>
                  <a:gd fmla="*/ 30 w 59" name="T24"/>
                  <a:gd fmla="*/ 36 h 59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59" w="59">
                    <a:moveTo>
                      <a:pt x="30" y="0"/>
                    </a:moveTo>
                    <a:cubicBezTo>
                      <a:pt x="25" y="0"/>
                      <a:pt x="20" y="1"/>
                      <a:pt x="16" y="4"/>
                    </a:cubicBezTo>
                    <a:cubicBezTo>
                      <a:pt x="24" y="23"/>
                      <a:pt x="24" y="23"/>
                      <a:pt x="24" y="23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4" y="14"/>
                      <a:pt x="0" y="21"/>
                      <a:pt x="0" y="30"/>
                    </a:cubicBezTo>
                    <a:cubicBezTo>
                      <a:pt x="0" y="46"/>
                      <a:pt x="13" y="59"/>
                      <a:pt x="30" y="59"/>
                    </a:cubicBezTo>
                    <a:cubicBezTo>
                      <a:pt x="46" y="59"/>
                      <a:pt x="59" y="46"/>
                      <a:pt x="59" y="30"/>
                    </a:cubicBezTo>
                    <a:cubicBezTo>
                      <a:pt x="59" y="13"/>
                      <a:pt x="46" y="0"/>
                      <a:pt x="30" y="0"/>
                    </a:cubicBezTo>
                    <a:close/>
                    <a:moveTo>
                      <a:pt x="30" y="36"/>
                    </a:moveTo>
                    <a:cubicBezTo>
                      <a:pt x="26" y="36"/>
                      <a:pt x="23" y="33"/>
                      <a:pt x="23" y="30"/>
                    </a:cubicBezTo>
                    <a:cubicBezTo>
                      <a:pt x="23" y="26"/>
                      <a:pt x="26" y="23"/>
                      <a:pt x="30" y="23"/>
                    </a:cubicBezTo>
                    <a:cubicBezTo>
                      <a:pt x="33" y="23"/>
                      <a:pt x="36" y="26"/>
                      <a:pt x="36" y="30"/>
                    </a:cubicBezTo>
                    <a:cubicBezTo>
                      <a:pt x="36" y="33"/>
                      <a:pt x="33" y="36"/>
                      <a:pt x="30" y="3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1" name="Freeform 15">
                <a:extLst>
                  <a:ext uri="{FF2B5EF4-FFF2-40B4-BE49-F238E27FC236}">
                    <a16:creationId xmlns:a16="http://schemas.microsoft.com/office/drawing/2014/main" id="{C34B5282-41DB-41D1-9E10-9753B1F4ECA7}"/>
                  </a:ext>
                </a:extLst>
              </p:cNvPr>
              <p:cNvSpPr/>
              <p:nvPr/>
            </p:nvSpPr>
            <p:spPr bwMode="auto">
              <a:xfrm>
                <a:off x="6505576" y="841376"/>
                <a:ext cx="71438" cy="106363"/>
              </a:xfrm>
              <a:custGeom>
                <a:gdLst>
                  <a:gd fmla="*/ 0 w 45" name="T0"/>
                  <a:gd fmla="*/ 24 h 67" name="T1"/>
                  <a:gd fmla="*/ 45 w 45" name="T2"/>
                  <a:gd fmla="*/ 67 h 67" name="T3"/>
                  <a:gd fmla="*/ 14 w 45" name="T4"/>
                  <a:gd fmla="*/ 0 h 67" name="T5"/>
                  <a:gd fmla="*/ 0 w 45" name="T6"/>
                  <a:gd fmla="*/ 24 h 67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67" w="45">
                    <a:moveTo>
                      <a:pt x="0" y="24"/>
                    </a:moveTo>
                    <a:lnTo>
                      <a:pt x="45" y="67"/>
                    </a:lnTo>
                    <a:lnTo>
                      <a:pt x="14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/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72" name="Group 2">
            <a:extLst>
              <a:ext uri="{FF2B5EF4-FFF2-40B4-BE49-F238E27FC236}">
                <a16:creationId xmlns:a16="http://schemas.microsoft.com/office/drawing/2014/main" id="{2DE6D3BD-2DFE-4A1D-A627-FF8986590498}"/>
              </a:ext>
            </a:extLst>
          </p:cNvPr>
          <p:cNvGrpSpPr/>
          <p:nvPr/>
        </p:nvGrpSpPr>
        <p:grpSpPr>
          <a:xfrm>
            <a:off x="1448320" y="1698250"/>
            <a:ext cx="1110386" cy="1110386"/>
            <a:chOff x="1415041" y="1802860"/>
            <a:chExt cx="1110386" cy="1110386"/>
          </a:xfrm>
        </p:grpSpPr>
        <p:sp>
          <p:nvSpPr>
            <p:cNvPr id="73" name="Rounded Rectangle 18">
              <a:extLst>
                <a:ext uri="{FF2B5EF4-FFF2-40B4-BE49-F238E27FC236}">
                  <a16:creationId xmlns:a16="http://schemas.microsoft.com/office/drawing/2014/main" id="{53DE2B0D-CC98-48FF-8CA2-CB78EDAA6034}"/>
                </a:ext>
              </a:extLst>
            </p:cNvPr>
            <p:cNvSpPr/>
            <p:nvPr/>
          </p:nvSpPr>
          <p:spPr>
            <a:xfrm>
              <a:off x="1415041" y="1802860"/>
              <a:ext cx="1110386" cy="111038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kern="0" lang="en-US" sz="2500">
                <a:solidFill>
                  <a:prstClr val="white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74" name="Group 97">
              <a:extLst>
                <a:ext uri="{FF2B5EF4-FFF2-40B4-BE49-F238E27FC236}">
                  <a16:creationId xmlns:a16="http://schemas.microsoft.com/office/drawing/2014/main" id="{C70D5416-0D7B-49F4-95E0-DBB3BCDA69F6}"/>
                </a:ext>
              </a:extLst>
            </p:cNvPr>
            <p:cNvGrpSpPr/>
            <p:nvPr/>
          </p:nvGrpSpPr>
          <p:grpSpPr>
            <a:xfrm>
              <a:off x="1713363" y="2100099"/>
              <a:ext cx="492769" cy="492769"/>
              <a:chOff x="2522538" y="2108200"/>
              <a:chExt cx="376238" cy="376238"/>
            </a:xfrm>
            <a:solidFill>
              <a:schemeClr val="bg1"/>
            </a:solidFill>
          </p:grpSpPr>
          <p:sp>
            <p:nvSpPr>
              <p:cNvPr id="75" name="Freeform 54">
                <a:extLst>
                  <a:ext uri="{FF2B5EF4-FFF2-40B4-BE49-F238E27FC236}">
                    <a16:creationId xmlns:a16="http://schemas.microsoft.com/office/drawing/2014/main" id="{28E27317-E488-4D38-B5CC-ED1A3BB05D4B}"/>
                  </a:ext>
                </a:extLst>
              </p:cNvPr>
              <p:cNvSpPr/>
              <p:nvPr/>
            </p:nvSpPr>
            <p:spPr bwMode="auto">
              <a:xfrm>
                <a:off x="2522538" y="2319338"/>
                <a:ext cx="163513" cy="71438"/>
              </a:xfrm>
              <a:custGeom>
                <a:gdLst>
                  <a:gd fmla="*/ 3 w 28" name="T0"/>
                  <a:gd fmla="*/ 10 h 12" name="T1"/>
                  <a:gd fmla="*/ 10 w 28" name="T2"/>
                  <a:gd fmla="*/ 12 h 12" name="T3"/>
                  <a:gd fmla="*/ 28 w 28" name="T4"/>
                  <a:gd fmla="*/ 8 h 12" name="T5"/>
                  <a:gd fmla="*/ 5 w 28" name="T6"/>
                  <a:gd fmla="*/ 1 h 12" name="T7"/>
                  <a:gd fmla="*/ 2 w 28" name="T8"/>
                  <a:gd fmla="*/ 1 h 12" name="T9"/>
                  <a:gd fmla="*/ 0 w 28" name="T10"/>
                  <a:gd fmla="*/ 5 h 12" name="T11"/>
                  <a:gd fmla="*/ 0 w 28" name="T12"/>
                  <a:gd fmla="*/ 6 h 12" name="T13"/>
                  <a:gd fmla="*/ 3 w 28" name="T14"/>
                  <a:gd fmla="*/ 10 h 12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2" w="28">
                    <a:moveTo>
                      <a:pt x="3" y="10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28" y="8"/>
                      <a:pt x="28" y="8"/>
                      <a:pt x="28" y="8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3" y="1"/>
                      <a:pt x="2" y="1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8"/>
                      <a:pt x="1" y="9"/>
                      <a:pt x="3" y="1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id-ID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6" name="Freeform 55">
                <a:extLst>
                  <a:ext uri="{FF2B5EF4-FFF2-40B4-BE49-F238E27FC236}">
                    <a16:creationId xmlns:a16="http://schemas.microsoft.com/office/drawing/2014/main" id="{85295A22-5F42-4A6B-A79A-117BC99AD3EF}"/>
                  </a:ext>
                </a:extLst>
              </p:cNvPr>
              <p:cNvSpPr/>
              <p:nvPr/>
            </p:nvSpPr>
            <p:spPr bwMode="auto">
              <a:xfrm>
                <a:off x="2774950" y="2425700"/>
                <a:ext cx="123825" cy="58738"/>
              </a:xfrm>
              <a:custGeom>
                <a:gdLst>
                  <a:gd fmla="*/ 18 w 21" name="T0"/>
                  <a:gd fmla="*/ 0 h 10" name="T1"/>
                  <a:gd fmla="*/ 18 w 21" name="T2"/>
                  <a:gd fmla="*/ 0 h 10" name="T3"/>
                  <a:gd fmla="*/ 0 w 21" name="T4"/>
                  <a:gd fmla="*/ 5 h 10" name="T5"/>
                  <a:gd fmla="*/ 16 w 21" name="T6"/>
                  <a:gd fmla="*/ 10 h 10" name="T7"/>
                  <a:gd fmla="*/ 19 w 21" name="T8"/>
                  <a:gd fmla="*/ 9 h 10" name="T9"/>
                  <a:gd fmla="*/ 21 w 21" name="T10"/>
                  <a:gd fmla="*/ 6 h 10" name="T11"/>
                  <a:gd fmla="*/ 21 w 21" name="T12"/>
                  <a:gd fmla="*/ 4 h 10" name="T13"/>
                  <a:gd fmla="*/ 18 w 21" name="T14"/>
                  <a:gd fmla="*/ 0 h 10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10" w="21">
                    <a:moveTo>
                      <a:pt x="1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6" y="10"/>
                      <a:pt x="16" y="10"/>
                      <a:pt x="16" y="10"/>
                    </a:cubicBezTo>
                    <a:cubicBezTo>
                      <a:pt x="17" y="10"/>
                      <a:pt x="18" y="10"/>
                      <a:pt x="19" y="9"/>
                    </a:cubicBezTo>
                    <a:cubicBezTo>
                      <a:pt x="20" y="8"/>
                      <a:pt x="21" y="7"/>
                      <a:pt x="21" y="6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21" y="2"/>
                      <a:pt x="20" y="1"/>
                      <a:pt x="1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id-ID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7" name="Freeform 56">
                <a:extLst>
                  <a:ext uri="{FF2B5EF4-FFF2-40B4-BE49-F238E27FC236}">
                    <a16:creationId xmlns:a16="http://schemas.microsoft.com/office/drawing/2014/main" id="{C3D68921-8B42-4B45-85A2-CD4BB3B32697}"/>
                  </a:ext>
                </a:extLst>
              </p:cNvPr>
              <p:cNvSpPr/>
              <p:nvPr/>
            </p:nvSpPr>
            <p:spPr bwMode="auto">
              <a:xfrm>
                <a:off x="2522538" y="2343150"/>
                <a:ext cx="376238" cy="141288"/>
              </a:xfrm>
              <a:custGeom>
                <a:gdLst>
                  <a:gd fmla="*/ 62 w 64" name="T0"/>
                  <a:gd fmla="*/ 1 h 24" name="T1"/>
                  <a:gd fmla="*/ 60 w 64" name="T2"/>
                  <a:gd fmla="*/ 0 h 24" name="T3"/>
                  <a:gd fmla="*/ 59 w 64" name="T4"/>
                  <a:gd fmla="*/ 0 h 24" name="T5"/>
                  <a:gd fmla="*/ 3 w 64" name="T6"/>
                  <a:gd fmla="*/ 14 h 24" name="T7"/>
                  <a:gd fmla="*/ 0 w 64" name="T8"/>
                  <a:gd fmla="*/ 18 h 24" name="T9"/>
                  <a:gd fmla="*/ 0 w 64" name="T10"/>
                  <a:gd fmla="*/ 20 h 24" name="T11"/>
                  <a:gd fmla="*/ 2 w 64" name="T12"/>
                  <a:gd fmla="*/ 23 h 24" name="T13"/>
                  <a:gd fmla="*/ 4 w 64" name="T14"/>
                  <a:gd fmla="*/ 24 h 24" name="T15"/>
                  <a:gd fmla="*/ 5 w 64" name="T16"/>
                  <a:gd fmla="*/ 24 h 24" name="T17"/>
                  <a:gd fmla="*/ 61 w 64" name="T18"/>
                  <a:gd fmla="*/ 10 h 24" name="T19"/>
                  <a:gd fmla="*/ 64 w 64" name="T20"/>
                  <a:gd fmla="*/ 6 h 24" name="T21"/>
                  <a:gd fmla="*/ 64 w 64" name="T22"/>
                  <a:gd fmla="*/ 4 h 24" name="T23"/>
                  <a:gd fmla="*/ 62 w 64" name="T24"/>
                  <a:gd fmla="*/ 1 h 24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24" w="64">
                    <a:moveTo>
                      <a:pt x="62" y="1"/>
                    </a:moveTo>
                    <a:cubicBezTo>
                      <a:pt x="62" y="1"/>
                      <a:pt x="61" y="0"/>
                      <a:pt x="60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3" y="14"/>
                      <a:pt x="3" y="14"/>
                      <a:pt x="3" y="14"/>
                    </a:cubicBezTo>
                    <a:cubicBezTo>
                      <a:pt x="1" y="15"/>
                      <a:pt x="0" y="16"/>
                      <a:pt x="0" y="18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1" y="22"/>
                      <a:pt x="2" y="23"/>
                    </a:cubicBezTo>
                    <a:cubicBezTo>
                      <a:pt x="2" y="24"/>
                      <a:pt x="3" y="24"/>
                      <a:pt x="4" y="24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61" y="10"/>
                      <a:pt x="61" y="10"/>
                      <a:pt x="61" y="10"/>
                    </a:cubicBezTo>
                    <a:cubicBezTo>
                      <a:pt x="63" y="9"/>
                      <a:pt x="64" y="8"/>
                      <a:pt x="64" y="6"/>
                    </a:cubicBezTo>
                    <a:cubicBezTo>
                      <a:pt x="64" y="4"/>
                      <a:pt x="64" y="4"/>
                      <a:pt x="64" y="4"/>
                    </a:cubicBezTo>
                    <a:cubicBezTo>
                      <a:pt x="64" y="3"/>
                      <a:pt x="63" y="2"/>
                      <a:pt x="6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id-ID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8" name="Freeform 57">
                <a:extLst>
                  <a:ext uri="{FF2B5EF4-FFF2-40B4-BE49-F238E27FC236}">
                    <a16:creationId xmlns:a16="http://schemas.microsoft.com/office/drawing/2014/main" id="{61BB6175-FF7D-4ED9-9DA5-E43CFF6CE49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605088" y="2108200"/>
                <a:ext cx="217488" cy="258763"/>
              </a:xfrm>
              <a:custGeom>
                <a:gdLst>
                  <a:gd fmla="*/ 8 w 37" name="T0"/>
                  <a:gd fmla="*/ 32 h 44" name="T1"/>
                  <a:gd fmla="*/ 31 w 37" name="T2"/>
                  <a:gd fmla="*/ 35 h 44" name="T3"/>
                  <a:gd fmla="*/ 20 w 37" name="T4"/>
                  <a:gd fmla="*/ 0 h 44" name="T5"/>
                  <a:gd fmla="*/ 8 w 37" name="T6"/>
                  <a:gd fmla="*/ 32 h 44" name="T7"/>
                  <a:gd fmla="*/ 15 w 37" name="T8"/>
                  <a:gd fmla="*/ 28 h 44" name="T9"/>
                  <a:gd fmla="*/ 21 w 37" name="T10"/>
                  <a:gd fmla="*/ 16 h 44" name="T11"/>
                  <a:gd fmla="*/ 20 w 37" name="T12"/>
                  <a:gd fmla="*/ 36 h 44" name="T13"/>
                  <a:gd fmla="*/ 15 w 37" name="T14"/>
                  <a:gd fmla="*/ 28 h 44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44" w="37">
                    <a:moveTo>
                      <a:pt x="8" y="32"/>
                    </a:moveTo>
                    <a:cubicBezTo>
                      <a:pt x="11" y="40"/>
                      <a:pt x="24" y="44"/>
                      <a:pt x="31" y="35"/>
                    </a:cubicBezTo>
                    <a:cubicBezTo>
                      <a:pt x="37" y="25"/>
                      <a:pt x="31" y="10"/>
                      <a:pt x="20" y="0"/>
                    </a:cubicBezTo>
                    <a:cubicBezTo>
                      <a:pt x="22" y="11"/>
                      <a:pt x="0" y="15"/>
                      <a:pt x="8" y="32"/>
                    </a:cubicBezTo>
                    <a:close/>
                    <a:moveTo>
                      <a:pt x="15" y="28"/>
                    </a:moveTo>
                    <a:cubicBezTo>
                      <a:pt x="17" y="26"/>
                      <a:pt x="21" y="24"/>
                      <a:pt x="21" y="16"/>
                    </a:cubicBezTo>
                    <a:cubicBezTo>
                      <a:pt x="31" y="22"/>
                      <a:pt x="27" y="38"/>
                      <a:pt x="20" y="36"/>
                    </a:cubicBezTo>
                    <a:cubicBezTo>
                      <a:pt x="13" y="35"/>
                      <a:pt x="13" y="30"/>
                      <a:pt x="15" y="2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id-ID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79" name="Group 6">
            <a:extLst>
              <a:ext uri="{FF2B5EF4-FFF2-40B4-BE49-F238E27FC236}">
                <a16:creationId xmlns:a16="http://schemas.microsoft.com/office/drawing/2014/main" id="{BDB31379-86F4-40DC-8FD9-10125307B6FF}"/>
              </a:ext>
            </a:extLst>
          </p:cNvPr>
          <p:cNvGrpSpPr/>
          <p:nvPr/>
        </p:nvGrpSpPr>
        <p:grpSpPr>
          <a:xfrm>
            <a:off x="7650190" y="4509522"/>
            <a:ext cx="1110386" cy="1110386"/>
            <a:chOff x="7616911" y="4614132"/>
            <a:chExt cx="1110386" cy="1110386"/>
          </a:xfrm>
        </p:grpSpPr>
        <p:sp>
          <p:nvSpPr>
            <p:cNvPr id="80" name="Rounded Rectangle 30">
              <a:extLst>
                <a:ext uri="{FF2B5EF4-FFF2-40B4-BE49-F238E27FC236}">
                  <a16:creationId xmlns:a16="http://schemas.microsoft.com/office/drawing/2014/main" id="{1B32E2CD-F6E0-45AD-817B-8E99A5EACDF2}"/>
                </a:ext>
              </a:extLst>
            </p:cNvPr>
            <p:cNvSpPr/>
            <p:nvPr/>
          </p:nvSpPr>
          <p:spPr>
            <a:xfrm>
              <a:off x="7616911" y="4614132"/>
              <a:ext cx="1110386" cy="111038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kern="0" lang="en-US" sz="2500">
                <a:solidFill>
                  <a:prstClr val="white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1" name="Freeform 102">
              <a:extLst>
                <a:ext uri="{FF2B5EF4-FFF2-40B4-BE49-F238E27FC236}">
                  <a16:creationId xmlns:a16="http://schemas.microsoft.com/office/drawing/2014/main" id="{432FC5F3-2A70-428E-A81B-12E2789A913F}"/>
                </a:ext>
              </a:extLst>
            </p:cNvPr>
            <p:cNvSpPr>
              <a:spLocks noChangeArrowheads="1" noChangeAspect="1"/>
            </p:cNvSpPr>
            <p:nvPr/>
          </p:nvSpPr>
          <p:spPr bwMode="auto">
            <a:xfrm>
              <a:off x="7970700" y="4921250"/>
              <a:ext cx="401199" cy="480175"/>
            </a:xfrm>
            <a:custGeom>
              <a:gdLst>
                <a:gd fmla="*/ 206367 w 449768" name="connsiteX0"/>
                <a:gd fmla="*/ 423375 h 538305" name="connsiteY0"/>
                <a:gd fmla="*/ 208536 w 449768" name="connsiteX1"/>
                <a:gd fmla="*/ 434347 h 538305" name="connsiteY1"/>
                <a:gd fmla="*/ 136133 w 449768" name="connsiteX2"/>
                <a:gd fmla="*/ 527584 h 538305" name="connsiteY2"/>
                <a:gd fmla="*/ 120760 w 449768" name="connsiteX3"/>
                <a:gd fmla="*/ 517169 h 538305" name="connsiteY3"/>
                <a:gd fmla="*/ 192667 w 449768" name="connsiteX4"/>
                <a:gd fmla="*/ 423933 h 538305" name="connsiteY4"/>
                <a:gd fmla="*/ 206367 w 449768" name="connsiteX5"/>
                <a:gd fmla="*/ 423375 h 538305" name="connsiteY5"/>
                <a:gd fmla="*/ 158371 w 449768" name="connsiteX6"/>
                <a:gd fmla="*/ 386315 h 538305" name="connsiteY6"/>
                <a:gd fmla="*/ 160292 w 449768" name="connsiteX7"/>
                <a:gd fmla="*/ 397002 h 538305" name="connsiteY7"/>
                <a:gd fmla="*/ 51725 w 449768" name="connsiteX8"/>
                <a:gd fmla="*/ 536376 h 538305" name="connsiteY8"/>
                <a:gd fmla="*/ 41315 w 449768" name="connsiteX9"/>
                <a:gd fmla="*/ 525997 h 538305" name="connsiteY9"/>
                <a:gd fmla="*/ 144924 w 449768" name="connsiteX10"/>
                <a:gd fmla="*/ 387118 h 538305" name="connsiteY10"/>
                <a:gd fmla="*/ 158371 w 449768" name="connsiteX11"/>
                <a:gd fmla="*/ 386315 h 538305" name="connsiteY11"/>
                <a:gd fmla="*/ 112005 w 449768" name="connsiteX12"/>
                <a:gd fmla="*/ 349971 h 538305" name="connsiteY12"/>
                <a:gd fmla="*/ 113740 w 449768" name="connsiteX13"/>
                <a:gd fmla="*/ 362927 h 538305" name="connsiteY13"/>
                <a:gd fmla="*/ 41338 w 449768" name="connsiteX14"/>
                <a:gd fmla="*/ 455221 h 538305" name="connsiteY14"/>
                <a:gd fmla="*/ 25965 w 449768" name="connsiteX15"/>
                <a:gd fmla="*/ 444857 h 538305" name="connsiteY15"/>
                <a:gd fmla="*/ 98367 w 449768" name="connsiteX16"/>
                <a:gd fmla="*/ 352562 h 538305" name="connsiteY16"/>
                <a:gd fmla="*/ 112005 w 449768" name="connsiteX17"/>
                <a:gd fmla="*/ 349971 h 538305" name="connsiteY17"/>
                <a:gd fmla="*/ 287508 w 449768" name="connsiteX18"/>
                <a:gd fmla="*/ 153269 h 538305" name="connsiteY18"/>
                <a:gd fmla="*/ 261020 w 449768" name="connsiteX19"/>
                <a:gd fmla="*/ 165441 h 538305" name="connsiteY19"/>
                <a:gd fmla="*/ 255548 w 449768" name="connsiteX20"/>
                <a:gd fmla="*/ 175874 h 538305" name="connsiteY20"/>
                <a:gd fmla="*/ 276441 w 449768" name="connsiteX21"/>
                <a:gd fmla="*/ 232511 h 538305" name="connsiteY21"/>
                <a:gd fmla="*/ 328174 w 449768" name="connsiteX22"/>
                <a:gd fmla="*/ 227543 h 538305" name="connsiteY22"/>
                <a:gd fmla="*/ 333645 w 449768" name="connsiteX23"/>
                <a:gd fmla="*/ 217110 h 538305" name="connsiteY23"/>
                <a:gd fmla="*/ 317727 w 449768" name="connsiteX24"/>
                <a:gd fmla="*/ 160472 h 538305" name="connsiteY24"/>
                <a:gd fmla="*/ 287508 w 449768" name="connsiteX25"/>
                <a:gd fmla="*/ 153269 h 538305" name="connsiteY25"/>
                <a:gd fmla="*/ 437111 w 449768" name="connsiteX26"/>
                <a:gd fmla="*/ 0 h 538305" name="connsiteY26"/>
                <a:gd fmla="*/ 442086 w 449768" name="connsiteX27"/>
                <a:gd fmla="*/ 0 h 538305" name="connsiteY27"/>
                <a:gd fmla="*/ 447557 w 449768" name="connsiteX28"/>
                <a:gd fmla="*/ 4968 h 538305" name="connsiteY28"/>
                <a:gd fmla="*/ 447557 w 449768" name="connsiteX29"/>
                <a:gd fmla="*/ 9937 h 538305" name="connsiteY29"/>
                <a:gd fmla="*/ 447557 w 449768" name="connsiteX30"/>
                <a:gd fmla="*/ 20370 h 538305" name="connsiteY30"/>
                <a:gd fmla="*/ 447557 w 449768" name="connsiteX31"/>
                <a:gd fmla="*/ 46204 h 538305" name="connsiteY31"/>
                <a:gd fmla="*/ 442086 w 449768" name="connsiteX32"/>
                <a:gd fmla="*/ 103338 h 538305" name="connsiteY32"/>
                <a:gd fmla="*/ 442086 w 449768" name="connsiteX33"/>
                <a:gd fmla="*/ 113771 h 538305" name="connsiteY33"/>
                <a:gd fmla="*/ 437111 w 449768" name="connsiteX34"/>
                <a:gd fmla="*/ 134141 h 538305" name="connsiteY34"/>
                <a:gd fmla="*/ 421194 w 449768" name="connsiteX35"/>
                <a:gd fmla="*/ 175874 h 538305" name="connsiteY35"/>
                <a:gd fmla="*/ 354040 w 449768" name="connsiteX36"/>
                <a:gd fmla="*/ 289645 h 538305" name="connsiteY36"/>
                <a:gd fmla="*/ 344091 w 449768" name="connsiteX37"/>
                <a:gd fmla="*/ 325913 h 538305" name="connsiteY37"/>
                <a:gd fmla="*/ 276441 w 449768" name="connsiteX38"/>
                <a:gd fmla="*/ 506754 h 538305" name="connsiteY38"/>
                <a:gd fmla="*/ 261020 w 449768" name="connsiteX39"/>
                <a:gd fmla="*/ 496321 h 538305" name="connsiteY39"/>
                <a:gd fmla="*/ 17278 w 449768" name="connsiteX40"/>
                <a:gd fmla="*/ 310511 h 538305" name="connsiteY40"/>
                <a:gd fmla="*/ 1858 w 449768" name="connsiteX41"/>
                <a:gd fmla="*/ 289645 h 538305" name="connsiteY41"/>
                <a:gd fmla="*/ 162528 w 449768" name="connsiteX42"/>
                <a:gd fmla="*/ 186307 h 538305" name="connsiteY42"/>
                <a:gd fmla="*/ 193369 w 449768" name="connsiteX43"/>
                <a:gd fmla="*/ 165441 h 538305" name="connsiteY43"/>
                <a:gd fmla="*/ 312753 w 449768" name="connsiteX44"/>
                <a:gd fmla="*/ 51669 h 538305" name="connsiteY44"/>
                <a:gd fmla="*/ 400799 w 449768" name="connsiteX45"/>
                <a:gd fmla="*/ 9937 h 538305" name="connsiteY45"/>
                <a:gd fmla="*/ 426665 w 449768" name="connsiteX46"/>
                <a:gd fmla="*/ 4968 h 538305" name="connsiteY46"/>
                <a:gd fmla="*/ 437111 w 449768" name="connsiteX47"/>
                <a:gd fmla="*/ 0 h 538305" name="connsiteY4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b="b" l="l" r="r" t="t"/>
              <a:pathLst>
                <a:path h="538305" w="449768">
                  <a:moveTo>
                    <a:pt x="206367" y="423375"/>
                  </a:moveTo>
                  <a:cubicBezTo>
                    <a:pt x="209652" y="425297"/>
                    <a:pt x="211016" y="429140"/>
                    <a:pt x="208536" y="434347"/>
                  </a:cubicBezTo>
                  <a:cubicBezTo>
                    <a:pt x="198122" y="460136"/>
                    <a:pt x="172335" y="506754"/>
                    <a:pt x="136133" y="527584"/>
                  </a:cubicBezTo>
                  <a:cubicBezTo>
                    <a:pt x="125719" y="532543"/>
                    <a:pt x="115305" y="527584"/>
                    <a:pt x="120760" y="517169"/>
                  </a:cubicBezTo>
                  <a:cubicBezTo>
                    <a:pt x="130678" y="491380"/>
                    <a:pt x="151507" y="450217"/>
                    <a:pt x="192667" y="423933"/>
                  </a:cubicBezTo>
                  <a:cubicBezTo>
                    <a:pt x="197874" y="421453"/>
                    <a:pt x="203081" y="421453"/>
                    <a:pt x="206367" y="423375"/>
                  </a:cubicBezTo>
                  <a:close/>
                  <a:moveTo>
                    <a:pt x="158371" y="386315"/>
                  </a:moveTo>
                  <a:cubicBezTo>
                    <a:pt x="161532" y="388230"/>
                    <a:pt x="162771" y="392060"/>
                    <a:pt x="160292" y="397002"/>
                  </a:cubicBezTo>
                  <a:cubicBezTo>
                    <a:pt x="144924" y="433081"/>
                    <a:pt x="113693" y="500297"/>
                    <a:pt x="51725" y="536376"/>
                  </a:cubicBezTo>
                  <a:cubicBezTo>
                    <a:pt x="41315" y="541318"/>
                    <a:pt x="36357" y="536376"/>
                    <a:pt x="41315" y="525997"/>
                  </a:cubicBezTo>
                  <a:cubicBezTo>
                    <a:pt x="51725" y="489918"/>
                    <a:pt x="82957" y="422702"/>
                    <a:pt x="144924" y="387118"/>
                  </a:cubicBezTo>
                  <a:cubicBezTo>
                    <a:pt x="150130" y="384399"/>
                    <a:pt x="155211" y="384399"/>
                    <a:pt x="158371" y="386315"/>
                  </a:cubicBezTo>
                  <a:close/>
                  <a:moveTo>
                    <a:pt x="112005" y="349971"/>
                  </a:moveTo>
                  <a:cubicBezTo>
                    <a:pt x="115228" y="352562"/>
                    <a:pt x="116468" y="357744"/>
                    <a:pt x="113740" y="362927"/>
                  </a:cubicBezTo>
                  <a:cubicBezTo>
                    <a:pt x="103326" y="388591"/>
                    <a:pt x="77539" y="429556"/>
                    <a:pt x="41338" y="455221"/>
                  </a:cubicBezTo>
                  <a:cubicBezTo>
                    <a:pt x="25965" y="460157"/>
                    <a:pt x="21006" y="455221"/>
                    <a:pt x="25965" y="444857"/>
                  </a:cubicBezTo>
                  <a:cubicBezTo>
                    <a:pt x="36379" y="419192"/>
                    <a:pt x="57207" y="378227"/>
                    <a:pt x="98367" y="352562"/>
                  </a:cubicBezTo>
                  <a:cubicBezTo>
                    <a:pt x="103574" y="347380"/>
                    <a:pt x="108781" y="347380"/>
                    <a:pt x="112005" y="349971"/>
                  </a:cubicBezTo>
                  <a:close/>
                  <a:moveTo>
                    <a:pt x="287508" y="153269"/>
                  </a:moveTo>
                  <a:cubicBezTo>
                    <a:pt x="277809" y="153890"/>
                    <a:pt x="268730" y="157740"/>
                    <a:pt x="261020" y="165441"/>
                  </a:cubicBezTo>
                  <a:cubicBezTo>
                    <a:pt x="261020" y="170409"/>
                    <a:pt x="261020" y="170409"/>
                    <a:pt x="255548" y="175874"/>
                  </a:cubicBezTo>
                  <a:cubicBezTo>
                    <a:pt x="245600" y="196243"/>
                    <a:pt x="250574" y="222575"/>
                    <a:pt x="276441" y="232511"/>
                  </a:cubicBezTo>
                  <a:cubicBezTo>
                    <a:pt x="291861" y="242944"/>
                    <a:pt x="317727" y="242944"/>
                    <a:pt x="328174" y="227543"/>
                  </a:cubicBezTo>
                  <a:cubicBezTo>
                    <a:pt x="333645" y="222575"/>
                    <a:pt x="333645" y="222575"/>
                    <a:pt x="333645" y="217110"/>
                  </a:cubicBezTo>
                  <a:cubicBezTo>
                    <a:pt x="349066" y="196243"/>
                    <a:pt x="338620" y="170409"/>
                    <a:pt x="317727" y="160472"/>
                  </a:cubicBezTo>
                  <a:cubicBezTo>
                    <a:pt x="307530" y="155256"/>
                    <a:pt x="297208" y="152648"/>
                    <a:pt x="287508" y="153269"/>
                  </a:cubicBezTo>
                  <a:close/>
                  <a:moveTo>
                    <a:pt x="437111" y="0"/>
                  </a:moveTo>
                  <a:lnTo>
                    <a:pt x="442086" y="0"/>
                  </a:lnTo>
                  <a:cubicBezTo>
                    <a:pt x="447557" y="0"/>
                    <a:pt x="452532" y="0"/>
                    <a:pt x="447557" y="4968"/>
                  </a:cubicBezTo>
                  <a:lnTo>
                    <a:pt x="447557" y="9937"/>
                  </a:lnTo>
                  <a:cubicBezTo>
                    <a:pt x="452532" y="15402"/>
                    <a:pt x="447557" y="15402"/>
                    <a:pt x="447557" y="20370"/>
                  </a:cubicBezTo>
                  <a:cubicBezTo>
                    <a:pt x="447557" y="25835"/>
                    <a:pt x="447557" y="36268"/>
                    <a:pt x="447557" y="46204"/>
                  </a:cubicBezTo>
                  <a:cubicBezTo>
                    <a:pt x="447557" y="62102"/>
                    <a:pt x="447557" y="82472"/>
                    <a:pt x="442086" y="103338"/>
                  </a:cubicBezTo>
                  <a:cubicBezTo>
                    <a:pt x="442086" y="108306"/>
                    <a:pt x="442086" y="108306"/>
                    <a:pt x="442086" y="113771"/>
                  </a:cubicBezTo>
                  <a:cubicBezTo>
                    <a:pt x="437111" y="124205"/>
                    <a:pt x="437111" y="129173"/>
                    <a:pt x="437111" y="134141"/>
                  </a:cubicBezTo>
                  <a:cubicBezTo>
                    <a:pt x="431640" y="150039"/>
                    <a:pt x="426665" y="165441"/>
                    <a:pt x="421194" y="175874"/>
                  </a:cubicBezTo>
                  <a:cubicBezTo>
                    <a:pt x="406271" y="212141"/>
                    <a:pt x="385378" y="248409"/>
                    <a:pt x="354040" y="289645"/>
                  </a:cubicBezTo>
                  <a:cubicBezTo>
                    <a:pt x="349066" y="294613"/>
                    <a:pt x="344091" y="315479"/>
                    <a:pt x="344091" y="325913"/>
                  </a:cubicBezTo>
                  <a:cubicBezTo>
                    <a:pt x="354040" y="367148"/>
                    <a:pt x="359512" y="460053"/>
                    <a:pt x="276441" y="506754"/>
                  </a:cubicBezTo>
                  <a:cubicBezTo>
                    <a:pt x="265994" y="517187"/>
                    <a:pt x="255548" y="512219"/>
                    <a:pt x="261020" y="496321"/>
                  </a:cubicBezTo>
                  <a:cubicBezTo>
                    <a:pt x="261020" y="439684"/>
                    <a:pt x="240128" y="305046"/>
                    <a:pt x="17278" y="310511"/>
                  </a:cubicBezTo>
                  <a:cubicBezTo>
                    <a:pt x="1858" y="310511"/>
                    <a:pt x="-3117" y="300078"/>
                    <a:pt x="1858" y="289645"/>
                  </a:cubicBezTo>
                  <a:cubicBezTo>
                    <a:pt x="17278" y="253377"/>
                    <a:pt x="59062" y="180842"/>
                    <a:pt x="162528" y="186307"/>
                  </a:cubicBezTo>
                  <a:cubicBezTo>
                    <a:pt x="172975" y="186307"/>
                    <a:pt x="188395" y="175874"/>
                    <a:pt x="193369" y="165441"/>
                  </a:cubicBezTo>
                  <a:cubicBezTo>
                    <a:pt x="214261" y="139606"/>
                    <a:pt x="250574" y="87937"/>
                    <a:pt x="312753" y="51669"/>
                  </a:cubicBezTo>
                  <a:cubicBezTo>
                    <a:pt x="349066" y="25835"/>
                    <a:pt x="379907" y="15402"/>
                    <a:pt x="400799" y="9937"/>
                  </a:cubicBezTo>
                  <a:cubicBezTo>
                    <a:pt x="416219" y="9937"/>
                    <a:pt x="426665" y="9937"/>
                    <a:pt x="426665" y="4968"/>
                  </a:cubicBezTo>
                  <a:cubicBezTo>
                    <a:pt x="431640" y="4968"/>
                    <a:pt x="431640" y="0"/>
                    <a:pt x="43711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wrap="square">
              <a:noAutofit/>
            </a:bodyPr>
            <a:lstStyle/>
            <a:p>
              <a:pPr>
                <a:defRPr/>
              </a:pPr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82" name="Group 3">
            <a:extLst>
              <a:ext uri="{FF2B5EF4-FFF2-40B4-BE49-F238E27FC236}">
                <a16:creationId xmlns:a16="http://schemas.microsoft.com/office/drawing/2014/main" id="{145EA48A-8216-421A-8DC3-EB15C20ABE70}"/>
              </a:ext>
            </a:extLst>
          </p:cNvPr>
          <p:cNvGrpSpPr/>
          <p:nvPr/>
        </p:nvGrpSpPr>
        <p:grpSpPr>
          <a:xfrm>
            <a:off x="3602107" y="4509522"/>
            <a:ext cx="1110386" cy="1110386"/>
            <a:chOff x="3568828" y="4614132"/>
            <a:chExt cx="1110386" cy="1110386"/>
          </a:xfrm>
        </p:grpSpPr>
        <p:sp>
          <p:nvSpPr>
            <p:cNvPr id="83" name="Rounded Rectangle 27">
              <a:extLst>
                <a:ext uri="{FF2B5EF4-FFF2-40B4-BE49-F238E27FC236}">
                  <a16:creationId xmlns:a16="http://schemas.microsoft.com/office/drawing/2014/main" id="{BD6C96CC-F655-4F0F-A1E1-9561E7DE984C}"/>
                </a:ext>
              </a:extLst>
            </p:cNvPr>
            <p:cNvSpPr/>
            <p:nvPr/>
          </p:nvSpPr>
          <p:spPr>
            <a:xfrm>
              <a:off x="3568828" y="4614132"/>
              <a:ext cx="1110386" cy="111038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kern="0" lang="en-US" sz="2500">
                <a:solidFill>
                  <a:prstClr val="white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4" name="Freeform 328">
              <a:extLst>
                <a:ext uri="{FF2B5EF4-FFF2-40B4-BE49-F238E27FC236}">
                  <a16:creationId xmlns:a16="http://schemas.microsoft.com/office/drawing/2014/main" id="{3A22CB32-F014-41F7-B944-8836EEE45094}"/>
                </a:ext>
              </a:extLst>
            </p:cNvPr>
            <p:cNvSpPr>
              <a:spLocks noChangeArrowheads="1" noChangeAspect="1"/>
            </p:cNvSpPr>
            <p:nvPr/>
          </p:nvSpPr>
          <p:spPr bwMode="auto">
            <a:xfrm>
              <a:off x="3797484" y="4996545"/>
              <a:ext cx="652824" cy="364204"/>
            </a:xfrm>
            <a:custGeom>
              <a:gdLst>
                <a:gd fmla="*/ 585 w 1564" name="T0"/>
                <a:gd fmla="*/ 610 h 871" name="T1"/>
                <a:gd fmla="*/ 451 w 1564" name="T2"/>
                <a:gd fmla="*/ 744 h 871" name="T3"/>
                <a:gd fmla="*/ 585 w 1564" name="T4"/>
                <a:gd fmla="*/ 870 h 871" name="T5"/>
                <a:gd fmla="*/ 710 w 1564" name="T6"/>
                <a:gd fmla="*/ 744 h 871" name="T7"/>
                <a:gd fmla="*/ 585 w 1564" name="T8"/>
                <a:gd fmla="*/ 610 h 871" name="T9"/>
                <a:gd fmla="*/ 585 w 1564" name="T10"/>
                <a:gd fmla="*/ 811 h 871" name="T11"/>
                <a:gd fmla="*/ 518 w 1564" name="T12"/>
                <a:gd fmla="*/ 744 h 871" name="T13"/>
                <a:gd fmla="*/ 585 w 1564" name="T14"/>
                <a:gd fmla="*/ 677 h 871" name="T15"/>
                <a:gd fmla="*/ 643 w 1564" name="T16"/>
                <a:gd fmla="*/ 744 h 871" name="T17"/>
                <a:gd fmla="*/ 585 w 1564" name="T18"/>
                <a:gd fmla="*/ 811 h 871" name="T19"/>
                <a:gd fmla="*/ 1563 w 1564" name="T20"/>
                <a:gd fmla="*/ 519 h 871" name="T21"/>
                <a:gd fmla="*/ 1563 w 1564" name="T22"/>
                <a:gd fmla="*/ 652 h 871" name="T23"/>
                <a:gd fmla="*/ 1505 w 1564" name="T24"/>
                <a:gd fmla="*/ 719 h 871" name="T25"/>
                <a:gd fmla="*/ 1429 w 1564" name="T26"/>
                <a:gd fmla="*/ 719 h 871" name="T27"/>
                <a:gd fmla="*/ 1262 w 1564" name="T28"/>
                <a:gd fmla="*/ 569 h 871" name="T29"/>
                <a:gd fmla="*/ 1095 w 1564" name="T30"/>
                <a:gd fmla="*/ 719 h 871" name="T31"/>
                <a:gd fmla="*/ 752 w 1564" name="T32"/>
                <a:gd fmla="*/ 719 h 871" name="T33"/>
                <a:gd fmla="*/ 585 w 1564" name="T34"/>
                <a:gd fmla="*/ 569 h 871" name="T35"/>
                <a:gd fmla="*/ 409 w 1564" name="T36"/>
                <a:gd fmla="*/ 719 h 871" name="T37"/>
                <a:gd fmla="*/ 326 w 1564" name="T38"/>
                <a:gd fmla="*/ 719 h 871" name="T39"/>
                <a:gd fmla="*/ 267 w 1564" name="T40"/>
                <a:gd fmla="*/ 652 h 871" name="T41"/>
                <a:gd fmla="*/ 267 w 1564" name="T42"/>
                <a:gd fmla="*/ 519 h 871" name="T43"/>
                <a:gd fmla="*/ 1563 w 1564" name="T44"/>
                <a:gd fmla="*/ 519 h 871" name="T45"/>
                <a:gd fmla="*/ 1262 w 1564" name="T46"/>
                <a:gd fmla="*/ 610 h 871" name="T47"/>
                <a:gd fmla="*/ 1128 w 1564" name="T48"/>
                <a:gd fmla="*/ 744 h 871" name="T49"/>
                <a:gd fmla="*/ 1262 w 1564" name="T50"/>
                <a:gd fmla="*/ 870 h 871" name="T51"/>
                <a:gd fmla="*/ 1396 w 1564" name="T52"/>
                <a:gd fmla="*/ 744 h 871" name="T53"/>
                <a:gd fmla="*/ 1262 w 1564" name="T54"/>
                <a:gd fmla="*/ 610 h 871" name="T55"/>
                <a:gd fmla="*/ 1262 w 1564" name="T56"/>
                <a:gd fmla="*/ 811 h 871" name="T57"/>
                <a:gd fmla="*/ 1195 w 1564" name="T58"/>
                <a:gd fmla="*/ 744 h 871" name="T59"/>
                <a:gd fmla="*/ 1262 w 1564" name="T60"/>
                <a:gd fmla="*/ 677 h 871" name="T61"/>
                <a:gd fmla="*/ 1329 w 1564" name="T62"/>
                <a:gd fmla="*/ 744 h 871" name="T63"/>
                <a:gd fmla="*/ 1262 w 1564" name="T64"/>
                <a:gd fmla="*/ 811 h 871" name="T65"/>
                <a:gd fmla="*/ 1538 w 1564" name="T66"/>
                <a:gd fmla="*/ 376 h 871" name="T67"/>
                <a:gd fmla="*/ 1295 w 1564" name="T68"/>
                <a:gd fmla="*/ 134 h 871" name="T69"/>
                <a:gd fmla="*/ 1229 w 1564" name="T70"/>
                <a:gd fmla="*/ 109 h 871" name="T71"/>
                <a:gd fmla="*/ 1112 w 1564" name="T72"/>
                <a:gd fmla="*/ 109 h 871" name="T73"/>
                <a:gd fmla="*/ 1112 w 1564" name="T74"/>
                <a:gd fmla="*/ 59 h 871" name="T75"/>
                <a:gd fmla="*/ 1045 w 1564" name="T76"/>
                <a:gd fmla="*/ 0 h 871" name="T77"/>
                <a:gd fmla="*/ 326 w 1564" name="T78"/>
                <a:gd fmla="*/ 0 h 871" name="T79"/>
                <a:gd fmla="*/ 267 w 1564" name="T80"/>
                <a:gd fmla="*/ 59 h 871" name="T81"/>
                <a:gd fmla="*/ 267 w 1564" name="T82"/>
                <a:gd fmla="*/ 75 h 871" name="T83"/>
                <a:gd fmla="*/ 8 w 1564" name="T84"/>
                <a:gd fmla="*/ 101 h 871" name="T85"/>
                <a:gd fmla="*/ 459 w 1564" name="T86"/>
                <a:gd fmla="*/ 159 h 871" name="T87"/>
                <a:gd fmla="*/ 0 w 1564" name="T88"/>
                <a:gd fmla="*/ 209 h 871" name="T89"/>
                <a:gd fmla="*/ 459 w 1564" name="T90"/>
                <a:gd fmla="*/ 268 h 871" name="T91"/>
                <a:gd fmla="*/ 0 w 1564" name="T92"/>
                <a:gd fmla="*/ 309 h 871" name="T93"/>
                <a:gd fmla="*/ 267 w 1564" name="T94"/>
                <a:gd fmla="*/ 360 h 871" name="T95"/>
                <a:gd fmla="*/ 267 w 1564" name="T96"/>
                <a:gd fmla="*/ 485 h 871" name="T97"/>
                <a:gd fmla="*/ 1563 w 1564" name="T98"/>
                <a:gd fmla="*/ 485 h 871" name="T99"/>
                <a:gd fmla="*/ 1563 w 1564" name="T100"/>
                <a:gd fmla="*/ 435 h 871" name="T101"/>
                <a:gd fmla="*/ 1538 w 1564" name="T102"/>
                <a:gd fmla="*/ 376 h 871" name="T103"/>
                <a:gd fmla="*/ 1429 w 1564" name="T104"/>
                <a:gd fmla="*/ 385 h 871" name="T105"/>
                <a:gd fmla="*/ 1195 w 1564" name="T106"/>
                <a:gd fmla="*/ 385 h 871" name="T107"/>
                <a:gd fmla="*/ 1178 w 1564" name="T108"/>
                <a:gd fmla="*/ 376 h 871" name="T109"/>
                <a:gd fmla="*/ 1178 w 1564" name="T110"/>
                <a:gd fmla="*/ 193 h 871" name="T111"/>
                <a:gd fmla="*/ 1195 w 1564" name="T112"/>
                <a:gd fmla="*/ 184 h 871" name="T113"/>
                <a:gd fmla="*/ 1237 w 1564" name="T114"/>
                <a:gd fmla="*/ 184 h 871" name="T115"/>
                <a:gd fmla="*/ 1245 w 1564" name="T116"/>
                <a:gd fmla="*/ 184 h 871" name="T117"/>
                <a:gd fmla="*/ 1438 w 1564" name="T118"/>
                <a:gd fmla="*/ 368 h 871" name="T119"/>
                <a:gd fmla="*/ 1429 w 1564" name="T120"/>
                <a:gd fmla="*/ 385 h 871" name="T121"/>
                <a:gd fmla="*/ 1429 w 1564" name="T122"/>
                <a:gd fmla="*/ 385 h 871" name="T123"/>
                <a:gd fmla="*/ 1429 w 1564" name="T124"/>
                <a:gd fmla="*/ 385 h 871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871" w="1564">
                  <a:moveTo>
                    <a:pt x="585" y="610"/>
                  </a:moveTo>
                  <a:cubicBezTo>
                    <a:pt x="510" y="610"/>
                    <a:pt x="451" y="669"/>
                    <a:pt x="451" y="744"/>
                  </a:cubicBezTo>
                  <a:cubicBezTo>
                    <a:pt x="451" y="820"/>
                    <a:pt x="510" y="870"/>
                    <a:pt x="585" y="870"/>
                  </a:cubicBezTo>
                  <a:cubicBezTo>
                    <a:pt x="652" y="870"/>
                    <a:pt x="710" y="820"/>
                    <a:pt x="710" y="744"/>
                  </a:cubicBezTo>
                  <a:cubicBezTo>
                    <a:pt x="710" y="669"/>
                    <a:pt x="652" y="610"/>
                    <a:pt x="585" y="610"/>
                  </a:cubicBezTo>
                  <a:close/>
                  <a:moveTo>
                    <a:pt x="585" y="811"/>
                  </a:moveTo>
                  <a:cubicBezTo>
                    <a:pt x="543" y="811"/>
                    <a:pt x="518" y="778"/>
                    <a:pt x="518" y="744"/>
                  </a:cubicBezTo>
                  <a:cubicBezTo>
                    <a:pt x="518" y="711"/>
                    <a:pt x="543" y="677"/>
                    <a:pt x="585" y="677"/>
                  </a:cubicBezTo>
                  <a:cubicBezTo>
                    <a:pt x="618" y="677"/>
                    <a:pt x="643" y="711"/>
                    <a:pt x="643" y="744"/>
                  </a:cubicBezTo>
                  <a:cubicBezTo>
                    <a:pt x="643" y="778"/>
                    <a:pt x="618" y="811"/>
                    <a:pt x="585" y="811"/>
                  </a:cubicBezTo>
                  <a:close/>
                  <a:moveTo>
                    <a:pt x="1563" y="519"/>
                  </a:moveTo>
                  <a:cubicBezTo>
                    <a:pt x="1563" y="652"/>
                    <a:pt x="1563" y="652"/>
                    <a:pt x="1563" y="652"/>
                  </a:cubicBezTo>
                  <a:cubicBezTo>
                    <a:pt x="1563" y="694"/>
                    <a:pt x="1538" y="719"/>
                    <a:pt x="1505" y="719"/>
                  </a:cubicBezTo>
                  <a:cubicBezTo>
                    <a:pt x="1429" y="719"/>
                    <a:pt x="1429" y="719"/>
                    <a:pt x="1429" y="719"/>
                  </a:cubicBezTo>
                  <a:cubicBezTo>
                    <a:pt x="1421" y="636"/>
                    <a:pt x="1346" y="569"/>
                    <a:pt x="1262" y="569"/>
                  </a:cubicBezTo>
                  <a:cubicBezTo>
                    <a:pt x="1178" y="569"/>
                    <a:pt x="1103" y="636"/>
                    <a:pt x="1095" y="719"/>
                  </a:cubicBezTo>
                  <a:cubicBezTo>
                    <a:pt x="752" y="719"/>
                    <a:pt x="752" y="719"/>
                    <a:pt x="752" y="719"/>
                  </a:cubicBezTo>
                  <a:cubicBezTo>
                    <a:pt x="735" y="636"/>
                    <a:pt x="669" y="569"/>
                    <a:pt x="585" y="569"/>
                  </a:cubicBezTo>
                  <a:cubicBezTo>
                    <a:pt x="493" y="569"/>
                    <a:pt x="426" y="636"/>
                    <a:pt x="409" y="719"/>
                  </a:cubicBezTo>
                  <a:cubicBezTo>
                    <a:pt x="326" y="719"/>
                    <a:pt x="326" y="719"/>
                    <a:pt x="326" y="719"/>
                  </a:cubicBezTo>
                  <a:cubicBezTo>
                    <a:pt x="292" y="719"/>
                    <a:pt x="267" y="694"/>
                    <a:pt x="267" y="652"/>
                  </a:cubicBezTo>
                  <a:cubicBezTo>
                    <a:pt x="267" y="519"/>
                    <a:pt x="267" y="519"/>
                    <a:pt x="267" y="519"/>
                  </a:cubicBezTo>
                  <a:lnTo>
                    <a:pt x="1563" y="519"/>
                  </a:lnTo>
                  <a:close/>
                  <a:moveTo>
                    <a:pt x="1262" y="610"/>
                  </a:moveTo>
                  <a:cubicBezTo>
                    <a:pt x="1187" y="610"/>
                    <a:pt x="1128" y="669"/>
                    <a:pt x="1128" y="744"/>
                  </a:cubicBezTo>
                  <a:cubicBezTo>
                    <a:pt x="1128" y="820"/>
                    <a:pt x="1187" y="870"/>
                    <a:pt x="1262" y="870"/>
                  </a:cubicBezTo>
                  <a:cubicBezTo>
                    <a:pt x="1337" y="870"/>
                    <a:pt x="1396" y="820"/>
                    <a:pt x="1396" y="744"/>
                  </a:cubicBezTo>
                  <a:cubicBezTo>
                    <a:pt x="1396" y="669"/>
                    <a:pt x="1337" y="610"/>
                    <a:pt x="1262" y="610"/>
                  </a:cubicBezTo>
                  <a:close/>
                  <a:moveTo>
                    <a:pt x="1262" y="811"/>
                  </a:moveTo>
                  <a:cubicBezTo>
                    <a:pt x="1229" y="811"/>
                    <a:pt x="1195" y="778"/>
                    <a:pt x="1195" y="744"/>
                  </a:cubicBezTo>
                  <a:cubicBezTo>
                    <a:pt x="1195" y="711"/>
                    <a:pt x="1229" y="677"/>
                    <a:pt x="1262" y="677"/>
                  </a:cubicBezTo>
                  <a:cubicBezTo>
                    <a:pt x="1295" y="677"/>
                    <a:pt x="1329" y="711"/>
                    <a:pt x="1329" y="744"/>
                  </a:cubicBezTo>
                  <a:cubicBezTo>
                    <a:pt x="1329" y="778"/>
                    <a:pt x="1295" y="811"/>
                    <a:pt x="1262" y="811"/>
                  </a:cubicBezTo>
                  <a:close/>
                  <a:moveTo>
                    <a:pt x="1538" y="376"/>
                  </a:moveTo>
                  <a:cubicBezTo>
                    <a:pt x="1295" y="134"/>
                    <a:pt x="1295" y="134"/>
                    <a:pt x="1295" y="134"/>
                  </a:cubicBezTo>
                  <a:cubicBezTo>
                    <a:pt x="1279" y="117"/>
                    <a:pt x="1254" y="109"/>
                    <a:pt x="1229" y="109"/>
                  </a:cubicBezTo>
                  <a:cubicBezTo>
                    <a:pt x="1112" y="109"/>
                    <a:pt x="1112" y="109"/>
                    <a:pt x="1112" y="109"/>
                  </a:cubicBezTo>
                  <a:cubicBezTo>
                    <a:pt x="1112" y="59"/>
                    <a:pt x="1112" y="59"/>
                    <a:pt x="1112" y="59"/>
                  </a:cubicBezTo>
                  <a:cubicBezTo>
                    <a:pt x="1112" y="25"/>
                    <a:pt x="1078" y="0"/>
                    <a:pt x="1045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292" y="0"/>
                    <a:pt x="267" y="25"/>
                    <a:pt x="267" y="59"/>
                  </a:cubicBezTo>
                  <a:cubicBezTo>
                    <a:pt x="267" y="75"/>
                    <a:pt x="267" y="75"/>
                    <a:pt x="267" y="75"/>
                  </a:cubicBezTo>
                  <a:cubicBezTo>
                    <a:pt x="8" y="101"/>
                    <a:pt x="8" y="101"/>
                    <a:pt x="8" y="101"/>
                  </a:cubicBezTo>
                  <a:cubicBezTo>
                    <a:pt x="459" y="159"/>
                    <a:pt x="459" y="159"/>
                    <a:pt x="459" y="159"/>
                  </a:cubicBezTo>
                  <a:cubicBezTo>
                    <a:pt x="0" y="209"/>
                    <a:pt x="0" y="209"/>
                    <a:pt x="0" y="209"/>
                  </a:cubicBezTo>
                  <a:cubicBezTo>
                    <a:pt x="459" y="268"/>
                    <a:pt x="459" y="268"/>
                    <a:pt x="459" y="268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267" y="360"/>
                    <a:pt x="267" y="360"/>
                    <a:pt x="267" y="360"/>
                  </a:cubicBezTo>
                  <a:cubicBezTo>
                    <a:pt x="267" y="485"/>
                    <a:pt x="267" y="485"/>
                    <a:pt x="267" y="485"/>
                  </a:cubicBezTo>
                  <a:cubicBezTo>
                    <a:pt x="1563" y="485"/>
                    <a:pt x="1563" y="485"/>
                    <a:pt x="1563" y="485"/>
                  </a:cubicBezTo>
                  <a:cubicBezTo>
                    <a:pt x="1563" y="435"/>
                    <a:pt x="1563" y="435"/>
                    <a:pt x="1563" y="435"/>
                  </a:cubicBezTo>
                  <a:cubicBezTo>
                    <a:pt x="1563" y="410"/>
                    <a:pt x="1555" y="393"/>
                    <a:pt x="1538" y="376"/>
                  </a:cubicBezTo>
                  <a:close/>
                  <a:moveTo>
                    <a:pt x="1429" y="385"/>
                  </a:moveTo>
                  <a:cubicBezTo>
                    <a:pt x="1195" y="385"/>
                    <a:pt x="1195" y="385"/>
                    <a:pt x="1195" y="385"/>
                  </a:cubicBezTo>
                  <a:cubicBezTo>
                    <a:pt x="1187" y="385"/>
                    <a:pt x="1178" y="376"/>
                    <a:pt x="1178" y="376"/>
                  </a:cubicBezTo>
                  <a:cubicBezTo>
                    <a:pt x="1178" y="193"/>
                    <a:pt x="1178" y="193"/>
                    <a:pt x="1178" y="193"/>
                  </a:cubicBezTo>
                  <a:cubicBezTo>
                    <a:pt x="1178" y="184"/>
                    <a:pt x="1187" y="184"/>
                    <a:pt x="1195" y="184"/>
                  </a:cubicBezTo>
                  <a:cubicBezTo>
                    <a:pt x="1237" y="184"/>
                    <a:pt x="1237" y="184"/>
                    <a:pt x="1237" y="184"/>
                  </a:cubicBezTo>
                  <a:lnTo>
                    <a:pt x="1245" y="184"/>
                  </a:lnTo>
                  <a:cubicBezTo>
                    <a:pt x="1438" y="368"/>
                    <a:pt x="1438" y="368"/>
                    <a:pt x="1438" y="368"/>
                  </a:cubicBezTo>
                  <a:cubicBezTo>
                    <a:pt x="1446" y="376"/>
                    <a:pt x="1438" y="385"/>
                    <a:pt x="1429" y="385"/>
                  </a:cubicBezTo>
                  <a:close/>
                  <a:moveTo>
                    <a:pt x="1429" y="385"/>
                  </a:moveTo>
                  <a:lnTo>
                    <a:pt x="1429" y="38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anchor="ctr" bIns="121892" lIns="243785" rIns="243785" tIns="121892" wrap="none"/>
            <a:lstStyle/>
            <a:p>
              <a:pPr>
                <a:defRPr/>
              </a:pPr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85" name="Group 5">
            <a:extLst>
              <a:ext uri="{FF2B5EF4-FFF2-40B4-BE49-F238E27FC236}">
                <a16:creationId xmlns:a16="http://schemas.microsoft.com/office/drawing/2014/main" id="{2D117BA7-76C3-4D19-BA45-E790FFC37136}"/>
              </a:ext>
            </a:extLst>
          </p:cNvPr>
          <p:cNvGrpSpPr/>
          <p:nvPr/>
        </p:nvGrpSpPr>
        <p:grpSpPr>
          <a:xfrm>
            <a:off x="9701710" y="1695286"/>
            <a:ext cx="1110386" cy="1110386"/>
            <a:chOff x="9668431" y="1799896"/>
            <a:chExt cx="1110386" cy="1110386"/>
          </a:xfrm>
        </p:grpSpPr>
        <p:sp>
          <p:nvSpPr>
            <p:cNvPr id="86" name="Rounded Rectangle 37">
              <a:extLst>
                <a:ext uri="{FF2B5EF4-FFF2-40B4-BE49-F238E27FC236}">
                  <a16:creationId xmlns:a16="http://schemas.microsoft.com/office/drawing/2014/main" id="{B262E3D4-FD17-43CD-9853-540B7B76ED66}"/>
                </a:ext>
              </a:extLst>
            </p:cNvPr>
            <p:cNvSpPr/>
            <p:nvPr/>
          </p:nvSpPr>
          <p:spPr>
            <a:xfrm>
              <a:off x="9668431" y="1799896"/>
              <a:ext cx="1110386" cy="111038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>
              <a:outerShdw algn="ctr" blurRad="635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kern="0" lang="en-US" sz="2500">
                <a:solidFill>
                  <a:prstClr val="white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87" name="Group 447">
              <a:extLst>
                <a:ext uri="{FF2B5EF4-FFF2-40B4-BE49-F238E27FC236}">
                  <a16:creationId xmlns:a16="http://schemas.microsoft.com/office/drawing/2014/main" id="{6D87B6C2-690A-4104-95A9-BFF13A40B271}"/>
                </a:ext>
              </a:extLst>
            </p:cNvPr>
            <p:cNvGrpSpPr/>
            <p:nvPr/>
          </p:nvGrpSpPr>
          <p:grpSpPr>
            <a:xfrm>
              <a:off x="9999831" y="2124709"/>
              <a:ext cx="468159" cy="468159"/>
              <a:chExt cx="575" cy="575"/>
            </a:xfrm>
            <a:solidFill>
              <a:schemeClr val="bg1"/>
            </a:solidFill>
          </p:grpSpPr>
          <p:sp>
            <p:nvSpPr>
              <p:cNvPr id="88" name="AutoShape 443">
                <a:extLst>
                  <a:ext uri="{FF2B5EF4-FFF2-40B4-BE49-F238E27FC236}">
                    <a16:creationId xmlns:a16="http://schemas.microsoft.com/office/drawing/2014/main" id="{0F1F1834-0F23-4103-8F2B-608743A6E9D4}"/>
                  </a:ext>
                </a:extLst>
              </p:cNvPr>
              <p:cNvSpPr/>
              <p:nvPr/>
            </p:nvSpPr>
            <p:spPr bwMode="auto">
              <a:xfrm>
                <a:off x="0" y="296"/>
                <a:ext cx="279" cy="279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w 21600" name="T26"/>
                  <a:gd fmla="*/ 0 h 21600" name="T27"/>
                  <a:gd fmla="*/ 0 w 21600" name="T28"/>
                  <a:gd fmla="*/ 0 h 21600" name="T29"/>
                  <a:gd fmla="*/ 0 w 21600" name="T30"/>
                  <a:gd fmla="*/ 0 h 21600" name="T31"/>
                  <a:gd fmla="*/ 0 w 21600" name="T32"/>
                  <a:gd fmla="*/ 0 h 21600" name="T33"/>
                  <a:gd fmla="*/ 0 w 21600" name="T34"/>
                  <a:gd fmla="*/ 0 h 21600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600" w="21600">
                    <a:moveTo>
                      <a:pt x="16948" y="3429"/>
                    </a:moveTo>
                    <a:lnTo>
                      <a:pt x="9450" y="10928"/>
                    </a:lnTo>
                    <a:lnTo>
                      <a:pt x="8117" y="9596"/>
                    </a:lnTo>
                    <a:lnTo>
                      <a:pt x="15616" y="2098"/>
                    </a:lnTo>
                    <a:lnTo>
                      <a:pt x="13520" y="0"/>
                    </a:lnTo>
                    <a:lnTo>
                      <a:pt x="3894" y="9626"/>
                    </a:lnTo>
                    <a:lnTo>
                      <a:pt x="3890" y="9626"/>
                    </a:lnTo>
                    <a:lnTo>
                      <a:pt x="3890" y="9630"/>
                    </a:lnTo>
                    <a:lnTo>
                      <a:pt x="3889" y="9630"/>
                    </a:lnTo>
                    <a:lnTo>
                      <a:pt x="3890" y="9630"/>
                    </a:lnTo>
                    <a:lnTo>
                      <a:pt x="0" y="21600"/>
                    </a:lnTo>
                    <a:lnTo>
                      <a:pt x="11971" y="17712"/>
                    </a:lnTo>
                    <a:lnTo>
                      <a:pt x="11972" y="17712"/>
                    </a:lnTo>
                    <a:lnTo>
                      <a:pt x="11975" y="17711"/>
                    </a:lnTo>
                    <a:lnTo>
                      <a:pt x="11975" y="17709"/>
                    </a:lnTo>
                    <a:lnTo>
                      <a:pt x="21600" y="8083"/>
                    </a:lnTo>
                    <a:lnTo>
                      <a:pt x="16948" y="3429"/>
                    </a:lnTo>
                    <a:close/>
                    <a:moveTo>
                      <a:pt x="16948" y="3429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bIns="0" lIns="0" rIns="0" tIns="0"/>
              <a:lstStyle/>
              <a:p>
                <a:endParaRPr lang="en-US" sz="2400">
                  <a:solidFill>
                    <a:schemeClr val="bg2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89" name="AutoShape 444">
                <a:extLst>
                  <a:ext uri="{FF2B5EF4-FFF2-40B4-BE49-F238E27FC236}">
                    <a16:creationId xmlns:a16="http://schemas.microsoft.com/office/drawing/2014/main" id="{4C93125B-9F6F-4BEB-A1BB-9F38E3C7AC85}"/>
                  </a:ext>
                </a:extLst>
              </p:cNvPr>
              <p:cNvSpPr/>
              <p:nvPr/>
            </p:nvSpPr>
            <p:spPr bwMode="auto">
              <a:xfrm>
                <a:off x="296" y="104"/>
                <a:ext cx="176" cy="176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</a:gdLst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b="b" l="0" r="r" t="0"/>
                <a:pathLst>
                  <a:path h="21600" w="21600">
                    <a:moveTo>
                      <a:pt x="3324" y="12115"/>
                    </a:moveTo>
                    <a:lnTo>
                      <a:pt x="8825" y="6614"/>
                    </a:lnTo>
                    <a:lnTo>
                      <a:pt x="10935" y="8723"/>
                    </a:lnTo>
                    <a:lnTo>
                      <a:pt x="5434" y="14225"/>
                    </a:lnTo>
                    <a:lnTo>
                      <a:pt x="12808" y="21600"/>
                    </a:lnTo>
                    <a:lnTo>
                      <a:pt x="21600" y="12807"/>
                    </a:lnTo>
                    <a:lnTo>
                      <a:pt x="8790" y="0"/>
                    </a:lnTo>
                    <a:lnTo>
                      <a:pt x="0" y="8791"/>
                    </a:lnTo>
                    <a:lnTo>
                      <a:pt x="3324" y="12115"/>
                    </a:lnTo>
                    <a:close/>
                    <a:moveTo>
                      <a:pt x="3324" y="12115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bIns="0" lIns="0" rIns="0" tIns="0"/>
              <a:lstStyle/>
              <a:p>
                <a:endParaRPr lang="en-US" sz="2400">
                  <a:solidFill>
                    <a:schemeClr val="bg2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0" name="AutoShape 445">
                <a:extLst>
                  <a:ext uri="{FF2B5EF4-FFF2-40B4-BE49-F238E27FC236}">
                    <a16:creationId xmlns:a16="http://schemas.microsoft.com/office/drawing/2014/main" id="{5F3CEE65-2CC4-44F1-A88C-69E9F9D982B5}"/>
                  </a:ext>
                </a:extLst>
              </p:cNvPr>
              <p:cNvSpPr/>
              <p:nvPr/>
            </p:nvSpPr>
            <p:spPr bwMode="auto">
              <a:xfrm>
                <a:off x="400" y="0"/>
                <a:ext cx="173" cy="173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60000 65536" name="T12"/>
                  <a:gd fmla="*/ 0 60000 65536" name="T13"/>
                  <a:gd fmla="*/ 0 60000 65536" name="T14"/>
                  <a:gd fmla="*/ 0 60000 65536" name="T15"/>
                  <a:gd fmla="*/ 0 60000 65536" name="T16"/>
                  <a:gd fmla="*/ 0 60000 65536" name="T17"/>
                </a:gdLst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0" y="8576"/>
                    </a:moveTo>
                    <a:lnTo>
                      <a:pt x="8573" y="0"/>
                    </a:lnTo>
                    <a:lnTo>
                      <a:pt x="21600" y="13024"/>
                    </a:lnTo>
                    <a:lnTo>
                      <a:pt x="13027" y="21600"/>
                    </a:lnTo>
                    <a:lnTo>
                      <a:pt x="0" y="8576"/>
                    </a:lnTo>
                    <a:close/>
                    <a:moveTo>
                      <a:pt x="0" y="8576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bIns="0" lIns="0" rIns="0" tIns="0"/>
              <a:lstStyle/>
              <a:p>
                <a:endParaRPr lang="en-US" sz="2400">
                  <a:solidFill>
                    <a:schemeClr val="bg2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1" name="AutoShape 446">
                <a:extLst>
                  <a:ext uri="{FF2B5EF4-FFF2-40B4-BE49-F238E27FC236}">
                    <a16:creationId xmlns:a16="http://schemas.microsoft.com/office/drawing/2014/main" id="{6C89DB69-7C9C-445E-99BD-814D3D23F681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575" cy="574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w 21600" name="T16"/>
                  <a:gd fmla="*/ 0 h 21600" name="T17"/>
                  <a:gd fmla="*/ 0 w 21600" name="T18"/>
                  <a:gd fmla="*/ 0 h 21600" name="T19"/>
                  <a:gd fmla="*/ 0 w 21600" name="T20"/>
                  <a:gd fmla="*/ 0 h 21600" name="T21"/>
                  <a:gd fmla="*/ 0 w 21600" name="T22"/>
                  <a:gd fmla="*/ 0 h 21600" name="T23"/>
                  <a:gd fmla="*/ 0 w 21600" name="T24"/>
                  <a:gd fmla="*/ 0 h 21600" name="T25"/>
                  <a:gd fmla="*/ 0 w 21600" name="T26"/>
                  <a:gd fmla="*/ 0 h 21600" name="T27"/>
                  <a:gd fmla="*/ 0 w 21600" name="T28"/>
                  <a:gd fmla="*/ 0 h 21600" name="T29"/>
                  <a:gd fmla="*/ 0 w 21600" name="T30"/>
                  <a:gd fmla="*/ 0 h 21600" name="T31"/>
                  <a:gd fmla="*/ 0 w 21600" name="T32"/>
                  <a:gd fmla="*/ 0 h 21600" name="T33"/>
                  <a:gd fmla="*/ 0 w 21600" name="T34"/>
                  <a:gd fmla="*/ 0 h 21600" name="T35"/>
                  <a:gd fmla="*/ 0 w 21600" name="T36"/>
                  <a:gd fmla="*/ 0 h 21600" name="T37"/>
                  <a:gd fmla="*/ 0 w 21600" name="T38"/>
                  <a:gd fmla="*/ 0 h 21600" name="T39"/>
                  <a:gd fmla="*/ 0 w 21600" name="T40"/>
                  <a:gd fmla="*/ 0 h 21600" name="T41"/>
                  <a:gd fmla="*/ 0 w 21600" name="T42"/>
                  <a:gd fmla="*/ 0 h 21600" name="T43"/>
                  <a:gd fmla="*/ 0 w 21600" name="T44"/>
                  <a:gd fmla="*/ 0 h 21600" name="T45"/>
                  <a:gd fmla="*/ 0 w 21600" name="T46"/>
                  <a:gd fmla="*/ 0 h 21600" name="T47"/>
                  <a:gd fmla="*/ 0 w 21600" name="T48"/>
                  <a:gd fmla="*/ 0 h 21600" name="T49"/>
                  <a:gd fmla="*/ 0 w 21600" name="T50"/>
                  <a:gd fmla="*/ 0 h 21600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60000 65536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</a:gdLst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b="b" l="0" r="r" t="0"/>
                <a:pathLst>
                  <a:path h="21600" w="21600">
                    <a:moveTo>
                      <a:pt x="16712" y="12177"/>
                    </a:moveTo>
                    <a:cubicBezTo>
                      <a:pt x="16247" y="12177"/>
                      <a:pt x="15748" y="12329"/>
                      <a:pt x="15257" y="12582"/>
                    </a:cubicBezTo>
                    <a:lnTo>
                      <a:pt x="9013" y="6331"/>
                    </a:lnTo>
                    <a:cubicBezTo>
                      <a:pt x="9263" y="5840"/>
                      <a:pt x="9413" y="5346"/>
                      <a:pt x="9413" y="4893"/>
                    </a:cubicBezTo>
                    <a:cubicBezTo>
                      <a:pt x="9413" y="2407"/>
                      <a:pt x="7052" y="0"/>
                      <a:pt x="4571" y="0"/>
                    </a:cubicBezTo>
                    <a:cubicBezTo>
                      <a:pt x="4555" y="0"/>
                      <a:pt x="4540" y="0"/>
                      <a:pt x="4525" y="0"/>
                    </a:cubicBezTo>
                    <a:cubicBezTo>
                      <a:pt x="4515" y="0"/>
                      <a:pt x="4233" y="287"/>
                      <a:pt x="4079" y="441"/>
                    </a:cubicBezTo>
                    <a:cubicBezTo>
                      <a:pt x="6081" y="2445"/>
                      <a:pt x="5916" y="2120"/>
                      <a:pt x="5916" y="3349"/>
                    </a:cubicBezTo>
                    <a:cubicBezTo>
                      <a:pt x="5916" y="4347"/>
                      <a:pt x="4320" y="5922"/>
                      <a:pt x="3346" y="5922"/>
                    </a:cubicBezTo>
                    <a:cubicBezTo>
                      <a:pt x="3132" y="5922"/>
                      <a:pt x="2966" y="5928"/>
                      <a:pt x="2828" y="5928"/>
                    </a:cubicBezTo>
                    <a:cubicBezTo>
                      <a:pt x="2150" y="5928"/>
                      <a:pt x="2140" y="5784"/>
                      <a:pt x="441" y="4083"/>
                    </a:cubicBezTo>
                    <a:cubicBezTo>
                      <a:pt x="282" y="4242"/>
                      <a:pt x="0" y="4520"/>
                      <a:pt x="0" y="4529"/>
                    </a:cubicBezTo>
                    <a:cubicBezTo>
                      <a:pt x="31" y="7031"/>
                      <a:pt x="2390" y="9422"/>
                      <a:pt x="4888" y="9422"/>
                    </a:cubicBezTo>
                    <a:cubicBezTo>
                      <a:pt x="5341" y="9422"/>
                      <a:pt x="5824" y="9278"/>
                      <a:pt x="6302" y="9038"/>
                    </a:cubicBezTo>
                    <a:lnTo>
                      <a:pt x="12567" y="15310"/>
                    </a:lnTo>
                    <a:cubicBezTo>
                      <a:pt x="12329" y="15787"/>
                      <a:pt x="12187" y="16267"/>
                      <a:pt x="12187" y="16706"/>
                    </a:cubicBezTo>
                    <a:cubicBezTo>
                      <a:pt x="12187" y="19193"/>
                      <a:pt x="14548" y="21600"/>
                      <a:pt x="17030" y="21600"/>
                    </a:cubicBezTo>
                    <a:cubicBezTo>
                      <a:pt x="17045" y="21600"/>
                      <a:pt x="17060" y="21600"/>
                      <a:pt x="17075" y="21600"/>
                    </a:cubicBezTo>
                    <a:cubicBezTo>
                      <a:pt x="17085" y="21600"/>
                      <a:pt x="17367" y="21313"/>
                      <a:pt x="17521" y="21159"/>
                    </a:cubicBezTo>
                    <a:cubicBezTo>
                      <a:pt x="15519" y="19155"/>
                      <a:pt x="15684" y="19480"/>
                      <a:pt x="15684" y="18251"/>
                    </a:cubicBezTo>
                    <a:cubicBezTo>
                      <a:pt x="15684" y="17253"/>
                      <a:pt x="17280" y="15678"/>
                      <a:pt x="18254" y="15678"/>
                    </a:cubicBezTo>
                    <a:cubicBezTo>
                      <a:pt x="18467" y="15678"/>
                      <a:pt x="18633" y="15672"/>
                      <a:pt x="18771" y="15672"/>
                    </a:cubicBezTo>
                    <a:cubicBezTo>
                      <a:pt x="19449" y="15672"/>
                      <a:pt x="19460" y="15816"/>
                      <a:pt x="21159" y="17517"/>
                    </a:cubicBezTo>
                    <a:cubicBezTo>
                      <a:pt x="21318" y="17358"/>
                      <a:pt x="21599" y="17080"/>
                      <a:pt x="21600" y="17071"/>
                    </a:cubicBezTo>
                    <a:cubicBezTo>
                      <a:pt x="21570" y="14569"/>
                      <a:pt x="19210" y="12177"/>
                      <a:pt x="16712" y="12177"/>
                    </a:cubicBezTo>
                    <a:close/>
                    <a:moveTo>
                      <a:pt x="16712" y="12177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bIns="0" lIns="0" rIns="0" tIns="0"/>
              <a:lstStyle/>
              <a:p>
                <a:endParaRPr lang="en-US" sz="2400">
                  <a:solidFill>
                    <a:schemeClr val="bg2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sp>
        <p:nvSpPr>
          <p:cNvPr id="92" name="išľíďè">
            <a:extLst>
              <a:ext uri="{FF2B5EF4-FFF2-40B4-BE49-F238E27FC236}">
                <a16:creationId xmlns:a16="http://schemas.microsoft.com/office/drawing/2014/main" id="{C85E6FF9-F3CA-4AD3-AA3F-D67ADA64F449}"/>
              </a:ext>
            </a:extLst>
          </p:cNvPr>
          <p:cNvSpPr/>
          <p:nvPr/>
        </p:nvSpPr>
        <p:spPr bwMode="auto">
          <a:xfrm>
            <a:off x="530557" y="4891935"/>
            <a:ext cx="2633484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93" name="iSlíďè">
            <a:extLst>
              <a:ext uri="{FF2B5EF4-FFF2-40B4-BE49-F238E27FC236}">
                <a16:creationId xmlns:a16="http://schemas.microsoft.com/office/drawing/2014/main" id="{92D1B260-8EA4-4B4F-8876-1A785AB6B235}"/>
              </a:ext>
            </a:extLst>
          </p:cNvPr>
          <p:cNvSpPr txBox="1"/>
          <p:nvPr/>
        </p:nvSpPr>
        <p:spPr bwMode="auto">
          <a:xfrm>
            <a:off x="1133570" y="4557563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97" name="iSlíďè">
            <a:extLst>
              <a:ext uri="{FF2B5EF4-FFF2-40B4-BE49-F238E27FC236}">
                <a16:creationId xmlns:a16="http://schemas.microsoft.com/office/drawing/2014/main" id="{63A84415-2620-4C62-8BFE-B087B0BBA81D}"/>
              </a:ext>
            </a:extLst>
          </p:cNvPr>
          <p:cNvSpPr txBox="1"/>
          <p:nvPr/>
        </p:nvSpPr>
        <p:spPr bwMode="auto">
          <a:xfrm>
            <a:off x="5278497" y="4557563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99" name="iSlíďè">
            <a:extLst>
              <a:ext uri="{FF2B5EF4-FFF2-40B4-BE49-F238E27FC236}">
                <a16:creationId xmlns:a16="http://schemas.microsoft.com/office/drawing/2014/main" id="{C074B751-E209-4766-B7C4-B0700E3F0CA5}"/>
              </a:ext>
            </a:extLst>
          </p:cNvPr>
          <p:cNvSpPr txBox="1"/>
          <p:nvPr/>
        </p:nvSpPr>
        <p:spPr bwMode="auto">
          <a:xfrm>
            <a:off x="7486807" y="1846096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101" name="iSlíďè">
            <a:extLst>
              <a:ext uri="{FF2B5EF4-FFF2-40B4-BE49-F238E27FC236}">
                <a16:creationId xmlns:a16="http://schemas.microsoft.com/office/drawing/2014/main" id="{EFD762F4-60D8-453A-9F58-C39AFEAEB273}"/>
              </a:ext>
            </a:extLst>
          </p:cNvPr>
          <p:cNvSpPr txBox="1"/>
          <p:nvPr/>
        </p:nvSpPr>
        <p:spPr bwMode="auto">
          <a:xfrm>
            <a:off x="9429675" y="4552265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102" name="图片 101">
            <a:extLst>
              <a:ext uri="{FF2B5EF4-FFF2-40B4-BE49-F238E27FC236}">
                <a16:creationId xmlns:a16="http://schemas.microsoft.com/office/drawing/2014/main" id="{E4FA921F-5C19-4AA4-AD18-1432B481B7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E3322872-4758-4979-9865-BEE03646EFDB}"/>
              </a:ext>
            </a:extLst>
          </p:cNvPr>
          <p:cNvGrpSpPr/>
          <p:nvPr/>
        </p:nvGrpSpPr>
        <p:grpSpPr>
          <a:xfrm>
            <a:off x="2779628" y="1846096"/>
            <a:ext cx="2758082" cy="908685"/>
            <a:chOff x="2779628" y="1846096"/>
            <a:chExt cx="2758082" cy="908685"/>
          </a:xfrm>
        </p:grpSpPr>
        <p:sp>
          <p:nvSpPr>
            <p:cNvPr id="95" name="iSlíďè">
              <a:extLst>
                <a:ext uri="{FF2B5EF4-FFF2-40B4-BE49-F238E27FC236}">
                  <a16:creationId xmlns:a16="http://schemas.microsoft.com/office/drawing/2014/main" id="{8E2A811F-860E-463E-9B05-1B99424A3FEB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103" name="išľíďè">
              <a:extLst>
                <a:ext uri="{FF2B5EF4-FFF2-40B4-BE49-F238E27FC236}">
                  <a16:creationId xmlns:a16="http://schemas.microsoft.com/office/drawing/2014/main" id="{8F69B8DF-4AA7-4DDF-8088-7DA940440D8D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sp>
        <p:nvSpPr>
          <p:cNvPr id="104" name="išľíďè">
            <a:extLst>
              <a:ext uri="{FF2B5EF4-FFF2-40B4-BE49-F238E27FC236}">
                <a16:creationId xmlns:a16="http://schemas.microsoft.com/office/drawing/2014/main" id="{DA38A640-5753-4F2C-ACC9-B6F4A4F91EE2}"/>
              </a:ext>
            </a:extLst>
          </p:cNvPr>
          <p:cNvSpPr/>
          <p:nvPr/>
        </p:nvSpPr>
        <p:spPr bwMode="auto">
          <a:xfrm>
            <a:off x="4807420" y="4891935"/>
            <a:ext cx="2633484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105" name="išľíďè">
            <a:extLst>
              <a:ext uri="{FF2B5EF4-FFF2-40B4-BE49-F238E27FC236}">
                <a16:creationId xmlns:a16="http://schemas.microsoft.com/office/drawing/2014/main" id="{E9FE582D-B6F3-4349-AD04-5F152A60D94A}"/>
              </a:ext>
            </a:extLst>
          </p:cNvPr>
          <p:cNvSpPr/>
          <p:nvPr/>
        </p:nvSpPr>
        <p:spPr bwMode="auto">
          <a:xfrm>
            <a:off x="8934094" y="4891935"/>
            <a:ext cx="2633484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106" name="išľíďè">
            <a:extLst>
              <a:ext uri="{FF2B5EF4-FFF2-40B4-BE49-F238E27FC236}">
                <a16:creationId xmlns:a16="http://schemas.microsoft.com/office/drawing/2014/main" id="{86FD2F9A-8CD9-4E4F-82C2-9AD83A5BA6A2}"/>
              </a:ext>
            </a:extLst>
          </p:cNvPr>
          <p:cNvSpPr/>
          <p:nvPr/>
        </p:nvSpPr>
        <p:spPr bwMode="auto">
          <a:xfrm>
            <a:off x="6891435" y="2197292"/>
            <a:ext cx="2633484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3400091769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fill="hold" grpId="0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2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3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17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id="1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2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25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26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27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2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3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3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35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9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4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4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4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4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49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3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4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55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5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5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63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6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6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8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69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7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7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id="7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 id="77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 nodeType="clickPar">
                      <p:stCondLst>
                        <p:cond delay="indefinite"/>
                        <p:cond delay="0" evt="onBegin">
                          <p:tn val="77"/>
                        </p:cond>
                      </p:stCondLst>
                      <p:childTnLst>
                        <p:par>
                          <p:cTn fill="hold" id="7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2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3" nodeType="clickPar">
                      <p:stCondLst>
                        <p:cond delay="indefinite"/>
                        <p:cond delay="0" evt="onBegin">
                          <p:tn val="82"/>
                        </p:cond>
                      </p:stCondLst>
                      <p:childTnLst>
                        <p:par>
                          <p:cTn fill="hold" id="8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7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8" nodeType="clickPar">
                      <p:stCondLst>
                        <p:cond delay="indefinite"/>
                        <p:cond delay="0" evt="onBegin">
                          <p:tn val="87"/>
                        </p:cond>
                      </p:stCondLst>
                      <p:childTnLst>
                        <p:par>
                          <p:cTn fill="hold" id="8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2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3" nodeType="clickPar">
                      <p:stCondLst>
                        <p:cond delay="indefinite"/>
                        <p:cond delay="0" evt="onBegin">
                          <p:tn val="92"/>
                        </p:cond>
                      </p:stCondLst>
                      <p:childTnLst>
                        <p:par>
                          <p:cTn fill="hold" id="9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7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8" nodeType="clickPar">
                      <p:stCondLst>
                        <p:cond delay="indefinite"/>
                        <p:cond delay="0" evt="onBegin">
                          <p:tn val="97"/>
                        </p:cond>
                      </p:stCondLst>
                      <p:childTnLst>
                        <p:par>
                          <p:cTn fill="hold" id="9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2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3" nodeType="clickPar">
                      <p:stCondLst>
                        <p:cond delay="indefinite"/>
                        <p:cond delay="0" evt="onBegin">
                          <p:tn val="102"/>
                        </p:cond>
                      </p:stCondLst>
                      <p:childTnLst>
                        <p:par>
                          <p:cTn fill="hold" id="10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7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8" nodeType="clickPar">
                      <p:stCondLst>
                        <p:cond delay="indefinite"/>
                        <p:cond delay="0" evt="onBegin">
                          <p:tn val="107"/>
                        </p:cond>
                      </p:stCondLst>
                      <p:childTnLst>
                        <p:par>
                          <p:cTn fill="hold" id="10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2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3" nodeType="clickPar">
                      <p:stCondLst>
                        <p:cond delay="indefinite"/>
                        <p:cond delay="0" evt="onBegin">
                          <p:tn val="112"/>
                        </p:cond>
                      </p:stCondLst>
                      <p:childTnLst>
                        <p:par>
                          <p:cTn fill="hold" id="1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7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7"/>
      <p:bldP grpId="0" spid="58"/>
      <p:bldP grpId="0" spid="59"/>
      <p:bldP grpId="0" spid="60"/>
      <p:bldP grpId="0" spid="61"/>
      <p:bldP grpId="0" spid="92"/>
      <p:bldP grpId="0" spid="93"/>
      <p:bldP grpId="0" spid="97"/>
      <p:bldP grpId="0" spid="99"/>
      <p:bldP grpId="0" spid="101"/>
      <p:bldP grpId="0" spid="104"/>
      <p:bldP grpId="0" spid="105"/>
      <p:bldP grpId="0" spid="106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" name="Pentagon 35"/>
          <p:cNvSpPr/>
          <p:nvPr/>
        </p:nvSpPr>
        <p:spPr>
          <a:xfrm>
            <a:off x="1187005" y="2005123"/>
            <a:ext cx="1863375" cy="1634448"/>
          </a:xfrm>
          <a:prstGeom prst="homePlate">
            <a:avLst>
              <a:gd fmla="val 29885" name="adj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输入标题</a:t>
            </a:r>
          </a:p>
        </p:txBody>
      </p:sp>
      <p:sp>
        <p:nvSpPr>
          <p:cNvPr id="82" name="Pentagon 66"/>
          <p:cNvSpPr/>
          <p:nvPr/>
        </p:nvSpPr>
        <p:spPr>
          <a:xfrm>
            <a:off x="3225210" y="3714785"/>
            <a:ext cx="1863375" cy="1634448"/>
          </a:xfrm>
          <a:prstGeom prst="homePlate">
            <a:avLst>
              <a:gd fmla="val 28209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输入标题</a:t>
            </a:r>
          </a:p>
        </p:txBody>
      </p:sp>
      <p:sp>
        <p:nvSpPr>
          <p:cNvPr id="83" name="Pentagon 69"/>
          <p:cNvSpPr/>
          <p:nvPr/>
        </p:nvSpPr>
        <p:spPr>
          <a:xfrm>
            <a:off x="5263415" y="2005123"/>
            <a:ext cx="1863375" cy="1634448"/>
          </a:xfrm>
          <a:prstGeom prst="homePlate">
            <a:avLst>
              <a:gd fmla="val 30723" name="adj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输入标题</a:t>
            </a:r>
          </a:p>
        </p:txBody>
      </p:sp>
      <p:sp>
        <p:nvSpPr>
          <p:cNvPr id="84" name="Pentagon 70"/>
          <p:cNvSpPr/>
          <p:nvPr/>
        </p:nvSpPr>
        <p:spPr>
          <a:xfrm>
            <a:off x="7301620" y="3714785"/>
            <a:ext cx="1863375" cy="1634448"/>
          </a:xfrm>
          <a:prstGeom prst="homePlate">
            <a:avLst>
              <a:gd fmla="val 29885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输入标题</a:t>
            </a:r>
          </a:p>
        </p:txBody>
      </p:sp>
      <p:sp>
        <p:nvSpPr>
          <p:cNvPr id="85" name="Pentagon 71"/>
          <p:cNvSpPr/>
          <p:nvPr/>
        </p:nvSpPr>
        <p:spPr>
          <a:xfrm>
            <a:off x="9339824" y="2005123"/>
            <a:ext cx="1863375" cy="1634448"/>
          </a:xfrm>
          <a:prstGeom prst="homePlate">
            <a:avLst>
              <a:gd fmla="val 29885" name="adj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输入标题</a:t>
            </a:r>
          </a:p>
        </p:txBody>
      </p:sp>
      <p:sp>
        <p:nvSpPr>
          <p:cNvPr id="86" name="TextBox 75"/>
          <p:cNvSpPr txBox="1"/>
          <p:nvPr/>
        </p:nvSpPr>
        <p:spPr>
          <a:xfrm flipH="1">
            <a:off x="3762848" y="2308138"/>
            <a:ext cx="0" cy="243840"/>
          </a:xfrm>
          <a:prstGeom prst="rect">
            <a:avLst/>
          </a:prstGeom>
          <a:noFill/>
        </p:spPr>
        <p:txBody>
          <a:bodyPr anchor="t" bIns="0" lIns="0" rIns="0" rtlCol="0" tIns="0" wrap="none">
            <a:spAutoFit/>
          </a:bodyPr>
          <a:lstStyle/>
          <a:p>
            <a:endParaRPr b="1" lang="en-US" sz="1600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7" name="išľíďè">
            <a:extLst>
              <a:ext uri="{FF2B5EF4-FFF2-40B4-BE49-F238E27FC236}">
                <a16:creationId xmlns:a16="http://schemas.microsoft.com/office/drawing/2014/main" id="{3427DFB0-6F85-4BC7-97FA-C89D68EA65B8}"/>
              </a:ext>
            </a:extLst>
          </p:cNvPr>
          <p:cNvSpPr/>
          <p:nvPr/>
        </p:nvSpPr>
        <p:spPr bwMode="auto">
          <a:xfrm>
            <a:off x="715804" y="4253264"/>
            <a:ext cx="1907475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0" name="išľíďè">
            <a:extLst>
              <a:ext uri="{FF2B5EF4-FFF2-40B4-BE49-F238E27FC236}">
                <a16:creationId xmlns:a16="http://schemas.microsoft.com/office/drawing/2014/main" id="{9A1C64EF-D9B9-4E55-A2ED-60B28D8FA28F}"/>
              </a:ext>
            </a:extLst>
          </p:cNvPr>
          <p:cNvSpPr/>
          <p:nvPr/>
        </p:nvSpPr>
        <p:spPr bwMode="auto">
          <a:xfrm>
            <a:off x="3225210" y="2431248"/>
            <a:ext cx="1907475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1" name="išľíďè">
            <a:extLst>
              <a:ext uri="{FF2B5EF4-FFF2-40B4-BE49-F238E27FC236}">
                <a16:creationId xmlns:a16="http://schemas.microsoft.com/office/drawing/2014/main" id="{82F8459E-B85A-442E-8681-4DD32B15D206}"/>
              </a:ext>
            </a:extLst>
          </p:cNvPr>
          <p:cNvSpPr/>
          <p:nvPr/>
        </p:nvSpPr>
        <p:spPr bwMode="auto">
          <a:xfrm>
            <a:off x="5219315" y="4253264"/>
            <a:ext cx="1907475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2" name="išľíďè">
            <a:extLst>
              <a:ext uri="{FF2B5EF4-FFF2-40B4-BE49-F238E27FC236}">
                <a16:creationId xmlns:a16="http://schemas.microsoft.com/office/drawing/2014/main" id="{D63BDCA1-176F-4E37-BDEC-B2C1FC73D039}"/>
              </a:ext>
            </a:extLst>
          </p:cNvPr>
          <p:cNvSpPr/>
          <p:nvPr/>
        </p:nvSpPr>
        <p:spPr bwMode="auto">
          <a:xfrm>
            <a:off x="7301620" y="2431248"/>
            <a:ext cx="1907475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3" name="išľíďè">
            <a:extLst>
              <a:ext uri="{FF2B5EF4-FFF2-40B4-BE49-F238E27FC236}">
                <a16:creationId xmlns:a16="http://schemas.microsoft.com/office/drawing/2014/main" id="{FEBEDF1F-C69A-4747-9D94-2B1EEBBE4AF6}"/>
              </a:ext>
            </a:extLst>
          </p:cNvPr>
          <p:cNvSpPr/>
          <p:nvPr/>
        </p:nvSpPr>
        <p:spPr bwMode="auto">
          <a:xfrm>
            <a:off x="9295724" y="4253263"/>
            <a:ext cx="1907475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C5FBB703-9133-493B-B85C-7CF3624AE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</p:spTree>
    <p:extLst>
      <p:ext uri="{BB962C8B-B14F-4D97-AF65-F5344CB8AC3E}">
        <p14:creationId val="3376681193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5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9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3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  <p:cond delay="0" evt="onBegin">
                          <p:tn val="23"/>
                        </p:cond>
                      </p:stCondLst>
                      <p:childTnLst>
                        <p:par>
                          <p:cTn fill="hold" id="2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  <p:cond delay="0" evt="onBegin">
                          <p:tn val="28"/>
                        </p:cond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  <p:cond delay="0" evt="onBegin">
                          <p:tn val="33"/>
                        </p:cond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8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  <p:cond delay="0" evt="onBegin">
                          <p:tn val="38"/>
                        </p:cond>
                      </p:stCondLst>
                      <p:childTnLst>
                        <p:par>
                          <p:cTn fill="hold" id="4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  <p:cond delay="0" evt="onBegin">
                          <p:tn val="43"/>
                        </p:cond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1"/>
      <p:bldP grpId="0" spid="82"/>
      <p:bldP grpId="0" spid="83"/>
      <p:bldP grpId="0" spid="84"/>
      <p:bldP grpId="0" spid="85"/>
      <p:bldP grpId="0" spid="17"/>
      <p:bldP grpId="0" spid="20"/>
      <p:bldP grpId="0" spid="21"/>
      <p:bldP grpId="0" spid="22"/>
      <p:bldP grpId="0" spid="23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3" name="Pentagon 25"/>
          <p:cNvSpPr/>
          <p:nvPr/>
        </p:nvSpPr>
        <p:spPr>
          <a:xfrm flipH="1">
            <a:off x="7878014" y="2063441"/>
            <a:ext cx="4333069" cy="691283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4" name="TextBox 26"/>
          <p:cNvSpPr txBox="1"/>
          <p:nvPr/>
        </p:nvSpPr>
        <p:spPr>
          <a:xfrm flipH="1">
            <a:off x="8370029" y="2209032"/>
            <a:ext cx="1716102" cy="396232"/>
          </a:xfrm>
          <a:prstGeom prst="rect">
            <a:avLst/>
          </a:prstGeom>
        </p:spPr>
        <p:txBody>
          <a:bodyPr bIns="45716" lIns="91431" rIns="91431" tIns="45716" wrap="square">
            <a:spAutoFit/>
          </a:bodyPr>
          <a:lstStyle>
            <a:defPPr>
              <a:defRPr lang="zh-CN"/>
            </a:defPPr>
            <a:lvl1pPr>
              <a:defRPr b="1" sz="2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lang="zh-CN" sz="20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输入关键字</a:t>
            </a:r>
          </a:p>
        </p:txBody>
      </p:sp>
      <p:sp>
        <p:nvSpPr>
          <p:cNvPr id="91" name="Pentagon 28"/>
          <p:cNvSpPr/>
          <p:nvPr/>
        </p:nvSpPr>
        <p:spPr>
          <a:xfrm flipH="1">
            <a:off x="8550215" y="2908344"/>
            <a:ext cx="3641785" cy="69128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2" name="TextBox 29"/>
          <p:cNvSpPr txBox="1"/>
          <p:nvPr/>
        </p:nvSpPr>
        <p:spPr>
          <a:xfrm flipH="1">
            <a:off x="9128811" y="3053936"/>
            <a:ext cx="1780201" cy="396232"/>
          </a:xfrm>
          <a:prstGeom prst="rect">
            <a:avLst/>
          </a:prstGeom>
        </p:spPr>
        <p:txBody>
          <a:bodyPr bIns="45716" lIns="91431" rIns="91431" tIns="45716" wrap="square">
            <a:spAutoFit/>
          </a:bodyPr>
          <a:lstStyle>
            <a:defPPr>
              <a:defRPr lang="zh-CN"/>
            </a:defPPr>
            <a:lvl1pPr>
              <a:defRPr b="1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输入关键字</a:t>
            </a:r>
          </a:p>
        </p:txBody>
      </p:sp>
      <p:sp>
        <p:nvSpPr>
          <p:cNvPr id="89" name="Pentagon 31"/>
          <p:cNvSpPr/>
          <p:nvPr/>
        </p:nvSpPr>
        <p:spPr>
          <a:xfrm flipH="1">
            <a:off x="9260581" y="3753246"/>
            <a:ext cx="2950501" cy="69128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0" name="TextBox 32"/>
          <p:cNvSpPr txBox="1"/>
          <p:nvPr/>
        </p:nvSpPr>
        <p:spPr>
          <a:xfrm flipH="1">
            <a:off x="9750339" y="3898838"/>
            <a:ext cx="1679435" cy="396232"/>
          </a:xfrm>
          <a:prstGeom prst="rect">
            <a:avLst/>
          </a:prstGeom>
        </p:spPr>
        <p:txBody>
          <a:bodyPr bIns="45716" lIns="91431" rIns="91431" tIns="45716" wrap="square">
            <a:spAutoFit/>
          </a:bodyPr>
          <a:lstStyle>
            <a:defPPr>
              <a:defRPr lang="zh-CN"/>
            </a:defPPr>
            <a:lvl1pPr>
              <a:defRPr b="1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输入关键字</a:t>
            </a:r>
          </a:p>
        </p:txBody>
      </p:sp>
      <p:sp>
        <p:nvSpPr>
          <p:cNvPr id="87" name="Pentagon 34"/>
          <p:cNvSpPr/>
          <p:nvPr/>
        </p:nvSpPr>
        <p:spPr>
          <a:xfrm flipH="1">
            <a:off x="10086131" y="4598146"/>
            <a:ext cx="2105597" cy="69128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88" name="TextBox 35"/>
          <p:cNvSpPr txBox="1"/>
          <p:nvPr/>
        </p:nvSpPr>
        <p:spPr>
          <a:xfrm flipH="1">
            <a:off x="10571947" y="4743738"/>
            <a:ext cx="1619782" cy="396232"/>
          </a:xfrm>
          <a:prstGeom prst="rect">
            <a:avLst/>
          </a:prstGeom>
        </p:spPr>
        <p:txBody>
          <a:bodyPr bIns="45716" lIns="91431" rIns="91431" tIns="45716" wrap="square">
            <a:spAutoFit/>
          </a:bodyPr>
          <a:lstStyle>
            <a:defPPr>
              <a:defRPr lang="zh-CN"/>
            </a:defPPr>
            <a:lvl1pPr>
              <a:defRPr b="1" sz="2000">
                <a:solidFill>
                  <a:schemeClr val="bg1">
                    <a:lumMod val="95000"/>
                  </a:schemeClr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输入关键字</a:t>
            </a:r>
          </a:p>
        </p:txBody>
      </p:sp>
      <p:graphicFrame>
        <p:nvGraphicFramePr>
          <p:cNvPr id="96" name="Chart 37"/>
          <p:cNvGraphicFramePr/>
          <p:nvPr>
            <p:extLst/>
          </p:nvPr>
        </p:nvGraphicFramePr>
        <p:xfrm>
          <a:off x="1041874" y="3963577"/>
          <a:ext cx="7440617" cy="212541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7" name="išľíďè">
            <a:extLst>
              <a:ext uri="{FF2B5EF4-FFF2-40B4-BE49-F238E27FC236}">
                <a16:creationId xmlns:a16="http://schemas.microsoft.com/office/drawing/2014/main" id="{05196D40-9D4B-4E33-A80F-35E78CE5B41A}"/>
              </a:ext>
            </a:extLst>
          </p:cNvPr>
          <p:cNvSpPr/>
          <p:nvPr/>
        </p:nvSpPr>
        <p:spPr bwMode="auto">
          <a:xfrm>
            <a:off x="1281717" y="2007441"/>
            <a:ext cx="475252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>
              <a:lnSpc>
                <a:spcPct val="150000"/>
              </a:lnSpc>
              <a:defRPr/>
            </a:pPr>
            <a:r>
              <a:rPr altLang="en-US" lang="zh-CN" sz="11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输入文本替换内容，欢迎大家的关注，输入文本替换内容，欢迎大家的关注，输入文本替换内容，欢迎大家的关注，输入文本替换内容，欢迎大家的关注，输入文本替换内容，欢迎大家的关注，</a:t>
            </a:r>
          </a:p>
        </p:txBody>
      </p:sp>
      <p:sp>
        <p:nvSpPr>
          <p:cNvPr id="18" name="iSlíďè">
            <a:extLst>
              <a:ext uri="{FF2B5EF4-FFF2-40B4-BE49-F238E27FC236}">
                <a16:creationId xmlns:a16="http://schemas.microsoft.com/office/drawing/2014/main" id="{0B14721D-16CC-41DB-BD1C-76760DF71484}"/>
              </a:ext>
            </a:extLst>
          </p:cNvPr>
          <p:cNvSpPr txBox="1"/>
          <p:nvPr/>
        </p:nvSpPr>
        <p:spPr bwMode="auto">
          <a:xfrm>
            <a:off x="1281717" y="1608921"/>
            <a:ext cx="4725229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Autofit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20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8A2C2BD6-5FB4-433B-ACF5-017D5D3A4A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21" name="išľíďè">
            <a:extLst>
              <a:ext uri="{FF2B5EF4-FFF2-40B4-BE49-F238E27FC236}">
                <a16:creationId xmlns:a16="http://schemas.microsoft.com/office/drawing/2014/main" id="{AD6067A2-0875-47BC-B9A1-56016536A66E}"/>
              </a:ext>
            </a:extLst>
          </p:cNvPr>
          <p:cNvSpPr/>
          <p:nvPr/>
        </p:nvSpPr>
        <p:spPr bwMode="auto">
          <a:xfrm>
            <a:off x="1281717" y="2833147"/>
            <a:ext cx="475252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>
              <a:lnSpc>
                <a:spcPct val="150000"/>
              </a:lnSpc>
              <a:defRPr/>
            </a:pPr>
            <a:r>
              <a:rPr altLang="en-US" lang="zh-CN" sz="11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输入文本替换内容，欢迎大家的关注，输入文本替换内容，欢迎大家的关注，输入文本替换内容，欢迎大家的关注，输入文本替换内容，欢迎大家的关注，输入文本替换内容，欢迎大家的关注，</a:t>
            </a:r>
          </a:p>
        </p:txBody>
      </p:sp>
    </p:spTree>
    <p:extLst>
      <p:ext uri="{BB962C8B-B14F-4D97-AF65-F5344CB8AC3E}">
        <p14:creationId val="3028767255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"/>
                                        <p:tgtEl>
                                          <p:spTgt spid="96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1"/>
                                        <p:tgtEl>
                                          <p:spTgt spid="96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5"/>
                                        <p:tgtEl>
                                          <p:spTgt spid="96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9"/>
                                        <p:tgtEl>
                                          <p:spTgt spid="96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graphicEl>
                                              <a:chart bldStep="series" categoryIdx="-4" seriesIdx="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3"/>
                                        <p:tgtEl>
                                          <p:spTgt spid="96">
                                            <p:graphicEl>
                                              <a:chart bldStep="series" categoryIdx="-4" seriesIdx="3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1" id="58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59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0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61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2" tmFilter="0, 0; .2, .5; .8, .5; 1, 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3"/>
                                        <p:tgtEl>
                                          <p:spTgt spid="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64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67" nodeType="withEffect" presetClass="emph" presetID="26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70" nodeType="withEffect" presetClass="emph" presetID="26" presetSubtype="0">
                                  <p:stCondLst>
                                    <p:cond delay="25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71" tmFilter="0, 0; .2, .5; .8, .5; 1, 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72"/>
                                        <p:tgtEl>
                                          <p:spTgt spid="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73" nodeType="withEffect" presetClass="emph" presetID="26" presetSubtype="0">
                                  <p:stCondLst>
                                    <p:cond delay="25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74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75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76" nodeType="withEffect" presetClass="emph" presetID="26" presetSubtype="0">
                                  <p:stCondLst>
                                    <p:cond delay="75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77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78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1" id="79" nodeType="withEffect" presetClass="emph" presetID="26" presetSubtype="0">
                                  <p:stCondLst>
                                    <p:cond delay="75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80" tmFilter="0, 0; .2, .5; .8, .5; 1, 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81"/>
                                        <p:tgtEl>
                                          <p:spTgt spid="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3"/>
      <p:bldP grpId="1" spid="93"/>
      <p:bldP grpId="0" spid="94"/>
      <p:bldP grpId="1" spid="94"/>
      <p:bldP grpId="0" spid="91"/>
      <p:bldP grpId="1" spid="91"/>
      <p:bldP grpId="0" spid="92"/>
      <p:bldP grpId="1" spid="92"/>
      <p:bldP grpId="0" spid="89"/>
      <p:bldP grpId="1" spid="89"/>
      <p:bldP grpId="0" spid="90"/>
      <p:bldP grpId="1" spid="90"/>
      <p:bldP grpId="0" spid="87"/>
      <p:bldP grpId="1" spid="87"/>
      <p:bldP grpId="0" spid="88"/>
      <p:bldP grpId="1" spid="88"/>
      <p:bldGraphic grpId="0" spid="96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46D6B60-1A5D-43ED-AB6A-DD96B4F20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7925440">
            <a:off x="3787205" y="2141830"/>
            <a:ext cx="4617591" cy="524677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12528D1-6FCD-4CF8-AE73-A0B0956DD3F0}"/>
              </a:ext>
            </a:extLst>
          </p:cNvPr>
          <p:cNvSpPr/>
          <p:nvPr/>
        </p:nvSpPr>
        <p:spPr bwMode="auto">
          <a:xfrm>
            <a:off x="870857" y="1201058"/>
            <a:ext cx="10290629" cy="4455885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45630D2-69BD-417B-9A83-E2760160BA1A}"/>
              </a:ext>
            </a:extLst>
          </p:cNvPr>
          <p:cNvGrpSpPr/>
          <p:nvPr/>
        </p:nvGrpSpPr>
        <p:grpSpPr>
          <a:xfrm>
            <a:off x="3538908" y="2157503"/>
            <a:ext cx="4954527" cy="988205"/>
            <a:chOff x="3103624" y="2157503"/>
            <a:chExt cx="4954527" cy="98820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4599FB0A-4690-436F-A341-9B3B688A4C36}"/>
                </a:ext>
              </a:extLst>
            </p:cNvPr>
            <p:cNvGrpSpPr/>
            <p:nvPr/>
          </p:nvGrpSpPr>
          <p:grpSpPr>
            <a:xfrm>
              <a:off x="3103624" y="2157503"/>
              <a:ext cx="988205" cy="988205"/>
              <a:chOff x="2190198" y="2228556"/>
              <a:chExt cx="559904" cy="559904"/>
            </a:xfrm>
          </p:grpSpPr>
          <p:sp>
            <p:nvSpPr>
              <p:cNvPr id="8" name="椭圆 7">
                <a:extLst>
                  <a:ext uri="{FF2B5EF4-FFF2-40B4-BE49-F238E27FC236}">
                    <a16:creationId xmlns:a16="http://schemas.microsoft.com/office/drawing/2014/main" id="{2431B19C-ECBF-4E44-953E-5E3D3896143D}"/>
                  </a:ext>
                </a:extLst>
              </p:cNvPr>
              <p:cNvSpPr/>
              <p:nvPr/>
            </p:nvSpPr>
            <p:spPr bwMode="auto">
              <a:xfrm>
                <a:off x="2190198" y="2228556"/>
                <a:ext cx="559904" cy="559904"/>
              </a:xfrm>
              <a:prstGeom prst="ellipse">
                <a:avLst/>
              </a:prstGeom>
              <a:solidFill>
                <a:schemeClr val="accent5"/>
              </a:solidFill>
              <a:ln algn="ctr" cap="flat" cmpd="sng" w="9525">
                <a:solidFill>
                  <a:srgbClr val="4A85C1"/>
                </a:solidFill>
                <a:prstDash val="solid"/>
                <a:round/>
                <a:headEnd len="med" type="none" w="med"/>
                <a:tailEnd len="med" type="none" w="med"/>
              </a:ln>
            </p:spPr>
            <p:txBody>
              <a:bodyPr anchor="t" anchorCtr="0" bIns="45720" compatLnSpc="1" lIns="91440" numCol="1" rIns="91440" rtlCol="0" tIns="45720" vert="horz" wrap="square"/>
              <a:lstStyle/>
              <a:p>
                <a:pPr algn="l" defTabSz="912495" eaLnBrk="0" fontAlgn="base" hangingPunct="0" indent="0" latinLnBrk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charset="0" panose="020b0604020202020204" pitchFamily="34" typeface="Arial"/>
                  <a:buNone/>
                </a:pPr>
                <a:endParaRPr altLang="en-US" b="0" baseline="0" cap="none" i="0" kumimoji="0" lang="zh-CN" normalizeH="0" strike="noStrike" sz="2800" u="none">
                  <a:ln>
                    <a:noFill/>
                  </a:ln>
                  <a:solidFill>
                    <a:schemeClr val="tx1"/>
                  </a:solidFill>
                  <a:effectLst/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44418A88-0EAC-4DF0-A050-781E2B88C8DD}"/>
                  </a:ext>
                </a:extLst>
              </p:cNvPr>
              <p:cNvSpPr txBox="1"/>
              <p:nvPr/>
            </p:nvSpPr>
            <p:spPr>
              <a:xfrm>
                <a:off x="2344187" y="2307969"/>
                <a:ext cx="310115" cy="39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40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sym charset="-122" panose="020b0503020204020204" pitchFamily="34" typeface="Microsoft YaHei"/>
                  </a:rPr>
                  <a:t>3</a:t>
                </a:r>
              </a:p>
            </p:txBody>
          </p:sp>
        </p:grpSp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FB933371-2E79-4DC0-ADC4-9BAA21ED4979}"/>
                </a:ext>
              </a:extLst>
            </p:cNvPr>
            <p:cNvSpPr/>
            <p:nvPr/>
          </p:nvSpPr>
          <p:spPr bwMode="auto">
            <a:xfrm>
              <a:off x="4876801" y="2157503"/>
              <a:ext cx="3181350" cy="988205"/>
            </a:xfrm>
            <a:prstGeom prst="rect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1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5BC7DCB-3BFB-43D3-AE8C-5D4CFB785C51}"/>
                </a:ext>
              </a:extLst>
            </p:cNvPr>
            <p:cNvSpPr txBox="1"/>
            <p:nvPr/>
          </p:nvSpPr>
          <p:spPr>
            <a:xfrm>
              <a:off x="5038725" y="2266885"/>
              <a:ext cx="2905125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4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项目展示</a:t>
              </a:r>
            </a:p>
          </p:txBody>
        </p:sp>
      </p:grpSp>
    </p:spTree>
    <p:extLst>
      <p:ext uri="{BB962C8B-B14F-4D97-AF65-F5344CB8AC3E}">
        <p14:creationId val="2879489631"/>
      </p:ext>
    </p:extLst>
  </p:cSld>
  <p:clrMapOvr>
    <a:masterClrMapping/>
  </p:clrMapOvr>
  <p:transition spd="slow">
    <p:dissolve/>
  </p:transition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6" name="任意多边形 35"/>
          <p:cNvSpPr/>
          <p:nvPr/>
        </p:nvSpPr>
        <p:spPr>
          <a:xfrm>
            <a:off x="4589771" y="1828154"/>
            <a:ext cx="1671122" cy="1218656"/>
          </a:xfrm>
          <a:custGeom>
            <a:gdLst>
              <a:gd fmla="*/ 1544779 w 1544780" name="connsiteX0"/>
              <a:gd fmla="*/ 0 h 1126522" name="connsiteY0"/>
              <a:gd fmla="*/ 1544780 w 1544780" name="connsiteX1"/>
              <a:gd fmla="*/ 0 h 1126522" name="connsiteY1"/>
              <a:gd fmla="*/ 1177877 w 1544780" name="connsiteX2"/>
              <a:gd fmla="*/ 1126522 h 1126522" name="connsiteY2"/>
              <a:gd fmla="*/ 0 w 1544780" name="connsiteX3"/>
              <a:gd fmla="*/ 1126514 h 1126522" name="connsiteY3"/>
              <a:gd fmla="*/ 49564 w 1544780" name="connsiteX4"/>
              <a:gd fmla="*/ 991095 h 1126522" name="connsiteY4"/>
              <a:gd fmla="*/ 1544779 w 1544780" name="connsiteX5"/>
              <a:gd fmla="*/ 0 h 1126522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126522" w="1544780">
                <a:moveTo>
                  <a:pt x="1544779" y="0"/>
                </a:moveTo>
                <a:lnTo>
                  <a:pt x="1544780" y="0"/>
                </a:lnTo>
                <a:lnTo>
                  <a:pt x="1177877" y="1126522"/>
                </a:lnTo>
                <a:lnTo>
                  <a:pt x="0" y="1126514"/>
                </a:lnTo>
                <a:lnTo>
                  <a:pt x="49564" y="991095"/>
                </a:lnTo>
                <a:cubicBezTo>
                  <a:pt x="295909" y="408670"/>
                  <a:pt x="872620" y="0"/>
                  <a:pt x="1544779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37" name="任意多边形 36"/>
          <p:cNvSpPr/>
          <p:nvPr/>
        </p:nvSpPr>
        <p:spPr>
          <a:xfrm>
            <a:off x="6260894" y="1828154"/>
            <a:ext cx="1671119" cy="1218656"/>
          </a:xfrm>
          <a:custGeom>
            <a:gdLst>
              <a:gd fmla="*/ 0 w 1544777" name="connsiteX0"/>
              <a:gd fmla="*/ 0 h 1126522" name="connsiteY0"/>
              <a:gd fmla="*/ 165914 w 1544777" name="connsiteX1"/>
              <a:gd fmla="*/ 8378 h 1126522" name="connsiteY1"/>
              <a:gd fmla="*/ 1495213 w 1544777" name="connsiteX2"/>
              <a:gd fmla="*/ 991095 h 1126522" name="connsiteY2"/>
              <a:gd fmla="*/ 1544777 w 1544777" name="connsiteX3"/>
              <a:gd fmla="*/ 1126514 h 1126522" name="connsiteY3"/>
              <a:gd fmla="*/ 366901 w 1544777" name="connsiteX4"/>
              <a:gd fmla="*/ 1126522 h 1126522" name="connsiteY4"/>
              <a:gd fmla="*/ 0 w 1544777" name="connsiteX5"/>
              <a:gd fmla="*/ 0 h 1126522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126522" w="1544777">
                <a:moveTo>
                  <a:pt x="0" y="0"/>
                </a:moveTo>
                <a:lnTo>
                  <a:pt x="165914" y="8378"/>
                </a:lnTo>
                <a:cubicBezTo>
                  <a:pt x="765982" y="69318"/>
                  <a:pt x="1269397" y="457206"/>
                  <a:pt x="1495213" y="991095"/>
                </a:cubicBezTo>
                <a:lnTo>
                  <a:pt x="1544777" y="1126514"/>
                </a:lnTo>
                <a:lnTo>
                  <a:pt x="366901" y="11265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38" name="任意多边形 37"/>
          <p:cNvSpPr/>
          <p:nvPr/>
        </p:nvSpPr>
        <p:spPr>
          <a:xfrm>
            <a:off x="4505436" y="3052669"/>
            <a:ext cx="1113243" cy="1947883"/>
          </a:xfrm>
          <a:custGeom>
            <a:gdLst>
              <a:gd fmla="*/ 75974 w 1029078" name="connsiteX0"/>
              <a:gd fmla="*/ 0 h 1800617" name="connsiteY0"/>
              <a:gd fmla="*/ 1029078 w 1029078" name="connsiteX1"/>
              <a:gd fmla="*/ 690797 h 1800617" name="connsiteY1"/>
              <a:gd fmla="*/ 667599 w 1029078" name="connsiteX2"/>
              <a:gd fmla="*/ 1800617 h 1800617" name="connsiteY2"/>
              <a:gd fmla="*/ 590526 w 1029078" name="connsiteX3"/>
              <a:gd fmla="*/ 1742984 h 1800617" name="connsiteY3"/>
              <a:gd fmla="*/ 0 w 1029078" name="connsiteX4"/>
              <a:gd fmla="*/ 490800 h 1800617" name="connsiteY4"/>
              <a:gd fmla="*/ 72955 w 1029078" name="connsiteX5"/>
              <a:gd fmla="*/ 8248 h 1800617" name="connsiteY5"/>
              <a:gd fmla="*/ 75974 w 1029078" name="connsiteX6"/>
              <a:gd fmla="*/ 0 h 1800617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800617" w="1029078">
                <a:moveTo>
                  <a:pt x="75974" y="0"/>
                </a:moveTo>
                <a:lnTo>
                  <a:pt x="1029078" y="690797"/>
                </a:lnTo>
                <a:lnTo>
                  <a:pt x="667599" y="1800617"/>
                </a:lnTo>
                <a:lnTo>
                  <a:pt x="590526" y="1742984"/>
                </a:lnTo>
                <a:cubicBezTo>
                  <a:pt x="229877" y="1445350"/>
                  <a:pt x="0" y="994920"/>
                  <a:pt x="0" y="490800"/>
                </a:cubicBezTo>
                <a:cubicBezTo>
                  <a:pt x="0" y="322760"/>
                  <a:pt x="25542" y="160686"/>
                  <a:pt x="72955" y="8248"/>
                </a:cubicBezTo>
                <a:lnTo>
                  <a:pt x="7597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39" name="任意多边形 38"/>
          <p:cNvSpPr/>
          <p:nvPr/>
        </p:nvSpPr>
        <p:spPr>
          <a:xfrm>
            <a:off x="6903106" y="3052670"/>
            <a:ext cx="1113242" cy="1947882"/>
          </a:xfrm>
          <a:custGeom>
            <a:gdLst>
              <a:gd fmla="*/ 953103 w 1029077" name="connsiteX0"/>
              <a:gd fmla="*/ 0 h 1800616" name="connsiteY0"/>
              <a:gd fmla="*/ 956122 w 1029077" name="connsiteX1"/>
              <a:gd fmla="*/ 8247 h 1800616" name="connsiteY1"/>
              <a:gd fmla="*/ 1029077 w 1029077" name="connsiteX2"/>
              <a:gd fmla="*/ 490799 h 1800616" name="connsiteY2"/>
              <a:gd fmla="*/ 438551 w 1029077" name="connsiteX3"/>
              <a:gd fmla="*/ 1742983 h 1800616" name="connsiteY3"/>
              <a:gd fmla="*/ 361479 w 1029077" name="connsiteX4"/>
              <a:gd fmla="*/ 1800616 h 1800616" name="connsiteY4"/>
              <a:gd fmla="*/ 0 w 1029077" name="connsiteX5"/>
              <a:gd fmla="*/ 690796 h 1800616" name="connsiteY5"/>
              <a:gd fmla="*/ 953103 w 1029077" name="connsiteX6"/>
              <a:gd fmla="*/ 0 h 1800616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800616" w="1029077">
                <a:moveTo>
                  <a:pt x="953103" y="0"/>
                </a:moveTo>
                <a:lnTo>
                  <a:pt x="956122" y="8247"/>
                </a:lnTo>
                <a:cubicBezTo>
                  <a:pt x="1003535" y="160685"/>
                  <a:pt x="1029077" y="322759"/>
                  <a:pt x="1029077" y="490799"/>
                </a:cubicBezTo>
                <a:cubicBezTo>
                  <a:pt x="1029077" y="994919"/>
                  <a:pt x="799200" y="1445349"/>
                  <a:pt x="438551" y="1742983"/>
                </a:cubicBezTo>
                <a:lnTo>
                  <a:pt x="361479" y="1800616"/>
                </a:lnTo>
                <a:lnTo>
                  <a:pt x="0" y="690796"/>
                </a:lnTo>
                <a:lnTo>
                  <a:pt x="95310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40" name="任意多边形 39"/>
          <p:cNvSpPr/>
          <p:nvPr/>
        </p:nvSpPr>
        <p:spPr>
          <a:xfrm>
            <a:off x="5237006" y="4265438"/>
            <a:ext cx="2047773" cy="1073628"/>
          </a:xfrm>
          <a:custGeom>
            <a:gdLst>
              <a:gd fmla="*/ 946478 w 1892955" name="connsiteX0"/>
              <a:gd fmla="*/ 0 h 992458" name="connsiteY0"/>
              <a:gd fmla="*/ 1892955 w 1892955" name="connsiteX1"/>
              <a:gd fmla="*/ 686014 h 992458" name="connsiteY1"/>
              <a:gd fmla="*/ 1853765 w 1892955" name="connsiteX2"/>
              <a:gd fmla="*/ 715320 h 992458" name="connsiteY2"/>
              <a:gd fmla="*/ 946477 w 1892955" name="connsiteX3"/>
              <a:gd fmla="*/ 992458 h 992458" name="connsiteY3"/>
              <a:gd fmla="*/ 39189 w 1892955" name="connsiteX4"/>
              <a:gd fmla="*/ 715320 h 992458" name="connsiteY4"/>
              <a:gd fmla="*/ 0 w 1892955" name="connsiteX5"/>
              <a:gd fmla="*/ 686015 h 992458" name="connsiteY5"/>
              <a:gd fmla="*/ 946478 w 1892955" name="connsiteX6"/>
              <a:gd fmla="*/ 0 h 992458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992458" w="1892955">
                <a:moveTo>
                  <a:pt x="946478" y="0"/>
                </a:moveTo>
                <a:lnTo>
                  <a:pt x="1892955" y="686014"/>
                </a:lnTo>
                <a:lnTo>
                  <a:pt x="1853765" y="715320"/>
                </a:lnTo>
                <a:cubicBezTo>
                  <a:pt x="1594774" y="890291"/>
                  <a:pt x="1282557" y="992458"/>
                  <a:pt x="946477" y="992458"/>
                </a:cubicBezTo>
                <a:cubicBezTo>
                  <a:pt x="610397" y="992458"/>
                  <a:pt x="298180" y="890291"/>
                  <a:pt x="39189" y="715320"/>
                </a:cubicBezTo>
                <a:lnTo>
                  <a:pt x="0" y="686015"/>
                </a:lnTo>
                <a:lnTo>
                  <a:pt x="94647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5284991" y="3342157"/>
            <a:ext cx="1951799" cy="701032"/>
          </a:xfrm>
          <a:prstGeom prst="rect">
            <a:avLst/>
          </a:prstGeom>
        </p:spPr>
        <p:txBody>
          <a:bodyPr bIns="45716" lIns="91431" rIns="91431" tIns="45716" wrap="square">
            <a:spAutoFit/>
          </a:bodyPr>
          <a:lstStyle/>
          <a:p>
            <a:pPr algn="ctr"/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添加</a:t>
            </a:r>
          </a:p>
          <a:p>
            <a:pPr algn="ctr"/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关键词</a:t>
            </a: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C4EEE47E-296F-4975-8F57-315105BA07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grpSp>
        <p:nvGrpSpPr>
          <p:cNvPr id="30" name="组合 29">
            <a:extLst>
              <a:ext uri="{FF2B5EF4-FFF2-40B4-BE49-F238E27FC236}">
                <a16:creationId xmlns:a16="http://schemas.microsoft.com/office/drawing/2014/main" id="{1FC5DE04-B2FE-48F3-8F34-02185F777835}"/>
              </a:ext>
            </a:extLst>
          </p:cNvPr>
          <p:cNvGrpSpPr/>
          <p:nvPr/>
        </p:nvGrpSpPr>
        <p:grpSpPr>
          <a:xfrm>
            <a:off x="4881849" y="580955"/>
            <a:ext cx="2758082" cy="908685"/>
            <a:chOff x="2779628" y="1846096"/>
            <a:chExt cx="2758082" cy="908685"/>
          </a:xfrm>
        </p:grpSpPr>
        <p:sp>
          <p:nvSpPr>
            <p:cNvPr id="31" name="iSlíďè">
              <a:extLst>
                <a:ext uri="{FF2B5EF4-FFF2-40B4-BE49-F238E27FC236}">
                  <a16:creationId xmlns:a16="http://schemas.microsoft.com/office/drawing/2014/main" id="{1ED0218B-C9B8-4AA2-8E1C-0F7BD1842BEB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32" name="išľíďè">
              <a:extLst>
                <a:ext uri="{FF2B5EF4-FFF2-40B4-BE49-F238E27FC236}">
                  <a16:creationId xmlns:a16="http://schemas.microsoft.com/office/drawing/2014/main" id="{83349538-DBE5-42C9-88E3-85001F49D872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C2C6FC6-EE58-4235-AD60-A7E53D36B33F}"/>
              </a:ext>
            </a:extLst>
          </p:cNvPr>
          <p:cNvGrpSpPr/>
          <p:nvPr/>
        </p:nvGrpSpPr>
        <p:grpSpPr>
          <a:xfrm>
            <a:off x="1193749" y="2592467"/>
            <a:ext cx="2758082" cy="908685"/>
            <a:chOff x="2779628" y="1846096"/>
            <a:chExt cx="2758082" cy="908685"/>
          </a:xfrm>
        </p:grpSpPr>
        <p:sp>
          <p:nvSpPr>
            <p:cNvPr id="34" name="iSlíďè">
              <a:extLst>
                <a:ext uri="{FF2B5EF4-FFF2-40B4-BE49-F238E27FC236}">
                  <a16:creationId xmlns:a16="http://schemas.microsoft.com/office/drawing/2014/main" id="{A2111BFA-ADD7-46CE-8D72-0C522CAF0250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35" name="išľíďè">
              <a:extLst>
                <a:ext uri="{FF2B5EF4-FFF2-40B4-BE49-F238E27FC236}">
                  <a16:creationId xmlns:a16="http://schemas.microsoft.com/office/drawing/2014/main" id="{BF878135-D311-428C-91C5-9B2EB70ACCB6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5F08F8E2-8C16-4D71-BFCC-7017E50465D2}"/>
              </a:ext>
            </a:extLst>
          </p:cNvPr>
          <p:cNvGrpSpPr/>
          <p:nvPr/>
        </p:nvGrpSpPr>
        <p:grpSpPr>
          <a:xfrm>
            <a:off x="8658560" y="2592467"/>
            <a:ext cx="2758082" cy="908685"/>
            <a:chOff x="2779628" y="1846096"/>
            <a:chExt cx="2758082" cy="908685"/>
          </a:xfrm>
        </p:grpSpPr>
        <p:sp>
          <p:nvSpPr>
            <p:cNvPr id="42" name="iSlíďè">
              <a:extLst>
                <a:ext uri="{FF2B5EF4-FFF2-40B4-BE49-F238E27FC236}">
                  <a16:creationId xmlns:a16="http://schemas.microsoft.com/office/drawing/2014/main" id="{250D906D-13DC-4E1E-AF49-78855DE9280F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43" name="išľíďè">
              <a:extLst>
                <a:ext uri="{FF2B5EF4-FFF2-40B4-BE49-F238E27FC236}">
                  <a16:creationId xmlns:a16="http://schemas.microsoft.com/office/drawing/2014/main" id="{7EA73D02-3F92-4895-8D8D-1E0B7B2649A4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FA910975-95F8-44B1-BB18-600B1DD86D9A}"/>
              </a:ext>
            </a:extLst>
          </p:cNvPr>
          <p:cNvGrpSpPr/>
          <p:nvPr/>
        </p:nvGrpSpPr>
        <p:grpSpPr>
          <a:xfrm>
            <a:off x="2126033" y="5195352"/>
            <a:ext cx="2758082" cy="908685"/>
            <a:chOff x="2779628" y="1846096"/>
            <a:chExt cx="2758082" cy="908685"/>
          </a:xfrm>
        </p:grpSpPr>
        <p:sp>
          <p:nvSpPr>
            <p:cNvPr id="45" name="iSlíďè">
              <a:extLst>
                <a:ext uri="{FF2B5EF4-FFF2-40B4-BE49-F238E27FC236}">
                  <a16:creationId xmlns:a16="http://schemas.microsoft.com/office/drawing/2014/main" id="{25D14441-148A-4143-A13A-91FC6F20F9AC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46" name="išľíďè">
              <a:extLst>
                <a:ext uri="{FF2B5EF4-FFF2-40B4-BE49-F238E27FC236}">
                  <a16:creationId xmlns:a16="http://schemas.microsoft.com/office/drawing/2014/main" id="{2E62C123-BE3F-4BDE-8397-F50D6EE254C2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A1C32A7E-4EF3-4C0E-A3F9-5FCABDBF6CCF}"/>
              </a:ext>
            </a:extLst>
          </p:cNvPr>
          <p:cNvGrpSpPr/>
          <p:nvPr/>
        </p:nvGrpSpPr>
        <p:grpSpPr>
          <a:xfrm>
            <a:off x="7459727" y="5195352"/>
            <a:ext cx="2758082" cy="908685"/>
            <a:chOff x="2779628" y="1846096"/>
            <a:chExt cx="2758082" cy="908685"/>
          </a:xfrm>
        </p:grpSpPr>
        <p:sp>
          <p:nvSpPr>
            <p:cNvPr id="48" name="iSlíďè">
              <a:extLst>
                <a:ext uri="{FF2B5EF4-FFF2-40B4-BE49-F238E27FC236}">
                  <a16:creationId xmlns:a16="http://schemas.microsoft.com/office/drawing/2014/main" id="{9690CB79-DD5D-4E6D-978A-AF59379B6C9E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49" name="išľíďè">
              <a:extLst>
                <a:ext uri="{FF2B5EF4-FFF2-40B4-BE49-F238E27FC236}">
                  <a16:creationId xmlns:a16="http://schemas.microsoft.com/office/drawing/2014/main" id="{A647B9D6-ADD3-4318-9E18-5F3D4ED1BAB9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</p:spTree>
    <p:extLst>
      <p:ext uri="{BB962C8B-B14F-4D97-AF65-F5344CB8AC3E}">
        <p14:creationId val="2608844991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45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6"/>
      <p:bldP grpId="0" spid="37"/>
      <p:bldP grpId="0" spid="38"/>
      <p:bldP grpId="0" spid="39"/>
      <p:bldP grpId="0" spid="40"/>
      <p:bldP grpId="0" spid="64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5" name="Straight Connector 212"/>
          <p:cNvCxnSpPr>
            <a:endCxn id="59" idx="6"/>
          </p:cNvCxnSpPr>
          <p:nvPr/>
        </p:nvCxnSpPr>
        <p:spPr>
          <a:xfrm flipH="1">
            <a:off x="4319745" y="3402800"/>
            <a:ext cx="548118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130"/>
          <p:cNvSpPr>
            <a:spLocks noEditPoints="1"/>
          </p:cNvSpPr>
          <p:nvPr/>
        </p:nvSpPr>
        <p:spPr bwMode="auto">
          <a:xfrm>
            <a:off x="5001224" y="2393280"/>
            <a:ext cx="2097247" cy="2019043"/>
          </a:xfrm>
          <a:custGeom>
            <a:cxnLst>
              <a:cxn ang="0">
                <a:pos x="275" y="12"/>
              </a:cxn>
              <a:cxn ang="0">
                <a:pos x="297" y="7"/>
              </a:cxn>
              <a:cxn ang="0">
                <a:pos x="237" y="26"/>
              </a:cxn>
              <a:cxn ang="0">
                <a:pos x="731" y="474"/>
              </a:cxn>
              <a:cxn ang="0">
                <a:pos x="724" y="482"/>
              </a:cxn>
              <a:cxn ang="0">
                <a:pos x="470" y="13"/>
              </a:cxn>
              <a:cxn ang="0">
                <a:pos x="454" y="10"/>
              </a:cxn>
              <a:cxn ang="0">
                <a:pos x="470" y="32"/>
              </a:cxn>
              <a:cxn ang="0">
                <a:pos x="475" y="26"/>
              </a:cxn>
              <a:cxn ang="0">
                <a:pos x="432" y="9"/>
              </a:cxn>
              <a:cxn ang="0">
                <a:pos x="423" y="8"/>
              </a:cxn>
              <a:cxn ang="0">
                <a:pos x="397" y="9"/>
              </a:cxn>
              <a:cxn ang="0">
                <a:pos x="386" y="10"/>
              </a:cxn>
              <a:cxn ang="0">
                <a:pos x="390" y="18"/>
              </a:cxn>
              <a:cxn ang="0">
                <a:pos x="538" y="408"/>
              </a:cxn>
              <a:cxn ang="0">
                <a:pos x="730" y="264"/>
              </a:cxn>
              <a:cxn ang="0">
                <a:pos x="478" y="71"/>
              </a:cxn>
              <a:cxn ang="0">
                <a:pos x="418" y="50"/>
              </a:cxn>
              <a:cxn ang="0">
                <a:pos x="363" y="88"/>
              </a:cxn>
              <a:cxn ang="0">
                <a:pos x="418" y="83"/>
              </a:cxn>
              <a:cxn ang="0">
                <a:pos x="389" y="134"/>
              </a:cxn>
              <a:cxn ang="0">
                <a:pos x="366" y="141"/>
              </a:cxn>
              <a:cxn ang="0">
                <a:pos x="283" y="212"/>
              </a:cxn>
              <a:cxn ang="0">
                <a:pos x="375" y="215"/>
              </a:cxn>
              <a:cxn ang="0">
                <a:pos x="451" y="261"/>
              </a:cxn>
              <a:cxn ang="0">
                <a:pos x="492" y="285"/>
              </a:cxn>
              <a:cxn ang="0">
                <a:pos x="500" y="23"/>
              </a:cxn>
              <a:cxn ang="0">
                <a:pos x="512" y="40"/>
              </a:cxn>
              <a:cxn ang="0">
                <a:pos x="514" y="62"/>
              </a:cxn>
              <a:cxn ang="0">
                <a:pos x="671" y="360"/>
              </a:cxn>
              <a:cxn ang="0">
                <a:pos x="733" y="432"/>
              </a:cxn>
              <a:cxn ang="0">
                <a:pos x="314" y="123"/>
              </a:cxn>
              <a:cxn ang="0">
                <a:pos x="291" y="165"/>
              </a:cxn>
              <a:cxn ang="0">
                <a:pos x="288" y="153"/>
              </a:cxn>
              <a:cxn ang="0">
                <a:pos x="460" y="297"/>
              </a:cxn>
              <a:cxn ang="0">
                <a:pos x="364" y="533"/>
              </a:cxn>
              <a:cxn ang="0">
                <a:pos x="48" y="434"/>
              </a:cxn>
              <a:cxn ang="0">
                <a:pos x="126" y="647"/>
              </a:cxn>
              <a:cxn ang="0">
                <a:pos x="166" y="674"/>
              </a:cxn>
              <a:cxn ang="0">
                <a:pos x="11" y="348"/>
              </a:cxn>
              <a:cxn ang="0">
                <a:pos x="290" y="70"/>
              </a:cxn>
              <a:cxn ang="0">
                <a:pos x="88" y="161"/>
              </a:cxn>
              <a:cxn ang="0">
                <a:pos x="351" y="3"/>
              </a:cxn>
              <a:cxn ang="0">
                <a:pos x="352" y="1"/>
              </a:cxn>
              <a:cxn ang="0">
                <a:pos x="347" y="1"/>
              </a:cxn>
              <a:cxn ang="0">
                <a:pos x="341" y="2"/>
              </a:cxn>
              <a:cxn ang="0">
                <a:pos x="322" y="4"/>
              </a:cxn>
              <a:cxn ang="0">
                <a:pos x="281" y="13"/>
              </a:cxn>
              <a:cxn ang="0">
                <a:pos x="270" y="17"/>
              </a:cxn>
              <a:cxn ang="0">
                <a:pos x="242" y="33"/>
              </a:cxn>
              <a:cxn ang="0">
                <a:pos x="175" y="96"/>
              </a:cxn>
              <a:cxn ang="0">
                <a:pos x="299" y="35"/>
              </a:cxn>
              <a:cxn ang="0">
                <a:pos x="351" y="0"/>
              </a:cxn>
              <a:cxn ang="0">
                <a:pos x="330" y="2"/>
              </a:cxn>
              <a:cxn ang="0">
                <a:pos x="271" y="14"/>
              </a:cxn>
              <a:cxn ang="0">
                <a:pos x="319" y="3"/>
              </a:cxn>
              <a:cxn ang="0">
                <a:pos x="186" y="52"/>
              </a:cxn>
              <a:cxn ang="0">
                <a:pos x="208" y="42"/>
              </a:cxn>
              <a:cxn ang="0">
                <a:pos x="179" y="53"/>
              </a:cxn>
              <a:cxn ang="0">
                <a:pos x="193" y="48"/>
              </a:cxn>
              <a:cxn ang="0">
                <a:pos x="108" y="138"/>
              </a:cxn>
              <a:cxn ang="0">
                <a:pos x="86" y="134"/>
              </a:cxn>
              <a:cxn ang="0">
                <a:pos x="66" y="186"/>
              </a:cxn>
            </a:cxnLst>
            <a:rect b="b" l="0" r="r" t="0"/>
            <a:pathLst>
              <a:path h="719" w="746">
                <a:moveTo>
                  <a:pt x="713" y="218"/>
                </a:moveTo>
                <a:cubicBezTo>
                  <a:pt x="709" y="210"/>
                  <a:pt x="709" y="210"/>
                  <a:pt x="709" y="210"/>
                </a:cubicBezTo>
                <a:cubicBezTo>
                  <a:pt x="711" y="213"/>
                  <a:pt x="712" y="216"/>
                  <a:pt x="713" y="218"/>
                </a:cubicBezTo>
                <a:cubicBezTo>
                  <a:pt x="713" y="218"/>
                  <a:pt x="713" y="218"/>
                  <a:pt x="713" y="218"/>
                </a:cubicBezTo>
                <a:moveTo>
                  <a:pt x="709" y="210"/>
                </a:moveTo>
                <a:cubicBezTo>
                  <a:pt x="706" y="203"/>
                  <a:pt x="701" y="194"/>
                  <a:pt x="697" y="187"/>
                </a:cubicBezTo>
                <a:cubicBezTo>
                  <a:pt x="697" y="186"/>
                  <a:pt x="697" y="186"/>
                  <a:pt x="697" y="186"/>
                </a:cubicBezTo>
                <a:cubicBezTo>
                  <a:pt x="702" y="195"/>
                  <a:pt x="704" y="199"/>
                  <a:pt x="709" y="210"/>
                </a:cubicBezTo>
                <a:cubicBezTo>
                  <a:pt x="709" y="210"/>
                  <a:pt x="709" y="210"/>
                  <a:pt x="709" y="210"/>
                </a:cubicBezTo>
                <a:moveTo>
                  <a:pt x="696" y="186"/>
                </a:moveTo>
                <a:cubicBezTo>
                  <a:pt x="697" y="186"/>
                  <a:pt x="697" y="186"/>
                  <a:pt x="697" y="186"/>
                </a:cubicBezTo>
                <a:cubicBezTo>
                  <a:pt x="697" y="187"/>
                  <a:pt x="697" y="187"/>
                  <a:pt x="697" y="187"/>
                </a:cubicBezTo>
                <a:cubicBezTo>
                  <a:pt x="697" y="186"/>
                  <a:pt x="697" y="186"/>
                  <a:pt x="696" y="186"/>
                </a:cubicBezTo>
                <a:moveTo>
                  <a:pt x="746" y="352"/>
                </a:moveTo>
                <a:cubicBezTo>
                  <a:pt x="745" y="351"/>
                  <a:pt x="745" y="350"/>
                  <a:pt x="745" y="348"/>
                </a:cubicBezTo>
                <a:cubicBezTo>
                  <a:pt x="745" y="350"/>
                  <a:pt x="745" y="351"/>
                  <a:pt x="746" y="352"/>
                </a:cubicBezTo>
                <a:cubicBezTo>
                  <a:pt x="746" y="352"/>
                  <a:pt x="746" y="352"/>
                  <a:pt x="746" y="352"/>
                </a:cubicBezTo>
                <a:moveTo>
                  <a:pt x="745" y="347"/>
                </a:moveTo>
                <a:cubicBezTo>
                  <a:pt x="745" y="346"/>
                  <a:pt x="745" y="344"/>
                  <a:pt x="745" y="343"/>
                </a:cubicBezTo>
                <a:cubicBezTo>
                  <a:pt x="745" y="345"/>
                  <a:pt x="745" y="347"/>
                  <a:pt x="745" y="348"/>
                </a:cubicBezTo>
                <a:cubicBezTo>
                  <a:pt x="745" y="348"/>
                  <a:pt x="745" y="348"/>
                  <a:pt x="745" y="347"/>
                </a:cubicBezTo>
                <a:moveTo>
                  <a:pt x="743" y="327"/>
                </a:moveTo>
                <a:cubicBezTo>
                  <a:pt x="743" y="321"/>
                  <a:pt x="743" y="321"/>
                  <a:pt x="743" y="321"/>
                </a:cubicBezTo>
                <a:cubicBezTo>
                  <a:pt x="743" y="324"/>
                  <a:pt x="743" y="326"/>
                  <a:pt x="743" y="329"/>
                </a:cubicBezTo>
                <a:cubicBezTo>
                  <a:pt x="743" y="328"/>
                  <a:pt x="743" y="327"/>
                  <a:pt x="743" y="327"/>
                </a:cubicBezTo>
                <a:moveTo>
                  <a:pt x="309" y="4"/>
                </a:moveTo>
                <a:cubicBezTo>
                  <a:pt x="309" y="5"/>
                  <a:pt x="309" y="5"/>
                  <a:pt x="309" y="5"/>
                </a:cubicBezTo>
                <a:cubicBezTo>
                  <a:pt x="313" y="4"/>
                  <a:pt x="313" y="4"/>
                  <a:pt x="313" y="4"/>
                </a:cubicBezTo>
                <a:cubicBezTo>
                  <a:pt x="313" y="4"/>
                  <a:pt x="313" y="4"/>
                  <a:pt x="313" y="4"/>
                </a:cubicBezTo>
                <a:cubicBezTo>
                  <a:pt x="312" y="4"/>
                  <a:pt x="311" y="4"/>
                  <a:pt x="309" y="4"/>
                </a:cubicBezTo>
                <a:moveTo>
                  <a:pt x="307" y="5"/>
                </a:moveTo>
                <a:cubicBezTo>
                  <a:pt x="304" y="5"/>
                  <a:pt x="304" y="5"/>
                  <a:pt x="304" y="5"/>
                </a:cubicBezTo>
                <a:cubicBezTo>
                  <a:pt x="305" y="5"/>
                  <a:pt x="305" y="5"/>
                  <a:pt x="305" y="5"/>
                </a:cubicBezTo>
                <a:cubicBezTo>
                  <a:pt x="306" y="5"/>
                  <a:pt x="306" y="5"/>
                  <a:pt x="307" y="5"/>
                </a:cubicBezTo>
                <a:moveTo>
                  <a:pt x="259" y="17"/>
                </a:moveTo>
                <a:cubicBezTo>
                  <a:pt x="259" y="17"/>
                  <a:pt x="258" y="17"/>
                  <a:pt x="258" y="17"/>
                </a:cubicBezTo>
                <a:cubicBezTo>
                  <a:pt x="258" y="17"/>
                  <a:pt x="259" y="17"/>
                  <a:pt x="259" y="17"/>
                </a:cubicBezTo>
                <a:moveTo>
                  <a:pt x="266" y="15"/>
                </a:moveTo>
                <a:cubicBezTo>
                  <a:pt x="267" y="14"/>
                  <a:pt x="267" y="14"/>
                  <a:pt x="268" y="14"/>
                </a:cubicBezTo>
                <a:cubicBezTo>
                  <a:pt x="268" y="14"/>
                  <a:pt x="268" y="14"/>
                  <a:pt x="268" y="14"/>
                </a:cubicBezTo>
                <a:cubicBezTo>
                  <a:pt x="267" y="14"/>
                  <a:pt x="267" y="14"/>
                  <a:pt x="267" y="14"/>
                </a:cubicBezTo>
                <a:cubicBezTo>
                  <a:pt x="267" y="14"/>
                  <a:pt x="267" y="14"/>
                  <a:pt x="267" y="14"/>
                </a:cubicBezTo>
                <a:cubicBezTo>
                  <a:pt x="266" y="15"/>
                  <a:pt x="266" y="15"/>
                  <a:pt x="266" y="15"/>
                </a:cubicBezTo>
                <a:cubicBezTo>
                  <a:pt x="266" y="15"/>
                  <a:pt x="266" y="15"/>
                  <a:pt x="266" y="15"/>
                </a:cubicBezTo>
                <a:moveTo>
                  <a:pt x="269" y="14"/>
                </a:moveTo>
                <a:cubicBezTo>
                  <a:pt x="269" y="14"/>
                  <a:pt x="269" y="14"/>
                  <a:pt x="269" y="14"/>
                </a:cubicBezTo>
                <a:cubicBezTo>
                  <a:pt x="269" y="14"/>
                  <a:pt x="269" y="14"/>
                  <a:pt x="268" y="14"/>
                </a:cubicBezTo>
                <a:cubicBezTo>
                  <a:pt x="267" y="14"/>
                  <a:pt x="267" y="14"/>
                  <a:pt x="266" y="15"/>
                </a:cubicBezTo>
                <a:cubicBezTo>
                  <a:pt x="269" y="14"/>
                  <a:pt x="269" y="14"/>
                  <a:pt x="269" y="14"/>
                </a:cubicBezTo>
                <a:moveTo>
                  <a:pt x="267" y="14"/>
                </a:moveTo>
                <a:cubicBezTo>
                  <a:pt x="268" y="14"/>
                  <a:pt x="268" y="14"/>
                  <a:pt x="268" y="14"/>
                </a:cubicBezTo>
                <a:cubicBezTo>
                  <a:pt x="269" y="14"/>
                  <a:pt x="269" y="14"/>
                  <a:pt x="270" y="13"/>
                </a:cubicBezTo>
                <a:cubicBezTo>
                  <a:pt x="269" y="14"/>
                  <a:pt x="268" y="14"/>
                  <a:pt x="268" y="14"/>
                </a:cubicBezTo>
                <a:cubicBezTo>
                  <a:pt x="267" y="14"/>
                  <a:pt x="267" y="14"/>
                  <a:pt x="267" y="14"/>
                </a:cubicBezTo>
                <a:cubicBezTo>
                  <a:pt x="267" y="14"/>
                  <a:pt x="267" y="14"/>
                  <a:pt x="267" y="14"/>
                </a:cubicBezTo>
                <a:moveTo>
                  <a:pt x="270" y="13"/>
                </a:moveTo>
                <a:cubicBezTo>
                  <a:pt x="274" y="12"/>
                  <a:pt x="274" y="12"/>
                  <a:pt x="274" y="12"/>
                </a:cubicBezTo>
                <a:cubicBezTo>
                  <a:pt x="274" y="12"/>
                  <a:pt x="274" y="12"/>
                  <a:pt x="274" y="12"/>
                </a:cubicBezTo>
                <a:cubicBezTo>
                  <a:pt x="275" y="12"/>
                  <a:pt x="275" y="12"/>
                  <a:pt x="275" y="12"/>
                </a:cubicBezTo>
                <a:cubicBezTo>
                  <a:pt x="275" y="12"/>
                  <a:pt x="275" y="12"/>
                  <a:pt x="275" y="12"/>
                </a:cubicBezTo>
                <a:cubicBezTo>
                  <a:pt x="273" y="13"/>
                  <a:pt x="272" y="13"/>
                  <a:pt x="270" y="13"/>
                </a:cubicBezTo>
                <a:cubicBezTo>
                  <a:pt x="269" y="14"/>
                  <a:pt x="269" y="14"/>
                  <a:pt x="268" y="14"/>
                </a:cubicBezTo>
                <a:cubicBezTo>
                  <a:pt x="270" y="13"/>
                  <a:pt x="270" y="13"/>
                  <a:pt x="270" y="13"/>
                </a:cubicBezTo>
                <a:moveTo>
                  <a:pt x="279" y="11"/>
                </a:moveTo>
                <a:cubicBezTo>
                  <a:pt x="279" y="11"/>
                  <a:pt x="279" y="11"/>
                  <a:pt x="279" y="11"/>
                </a:cubicBezTo>
                <a:cubicBezTo>
                  <a:pt x="280" y="11"/>
                  <a:pt x="281" y="11"/>
                  <a:pt x="281" y="10"/>
                </a:cubicBezTo>
                <a:cubicBezTo>
                  <a:pt x="284" y="10"/>
                  <a:pt x="284" y="10"/>
                  <a:pt x="284" y="10"/>
                </a:cubicBezTo>
                <a:cubicBezTo>
                  <a:pt x="284" y="10"/>
                  <a:pt x="284" y="10"/>
                  <a:pt x="284" y="10"/>
                </a:cubicBezTo>
                <a:cubicBezTo>
                  <a:pt x="283" y="10"/>
                  <a:pt x="283" y="10"/>
                  <a:pt x="283" y="10"/>
                </a:cubicBezTo>
                <a:cubicBezTo>
                  <a:pt x="282" y="10"/>
                  <a:pt x="281" y="10"/>
                  <a:pt x="280" y="11"/>
                </a:cubicBezTo>
                <a:cubicBezTo>
                  <a:pt x="280" y="11"/>
                  <a:pt x="280" y="11"/>
                  <a:pt x="280" y="11"/>
                </a:cubicBezTo>
                <a:cubicBezTo>
                  <a:pt x="279" y="11"/>
                  <a:pt x="279" y="11"/>
                  <a:pt x="279" y="11"/>
                </a:cubicBezTo>
                <a:moveTo>
                  <a:pt x="286" y="9"/>
                </a:moveTo>
                <a:cubicBezTo>
                  <a:pt x="287" y="9"/>
                  <a:pt x="287" y="9"/>
                  <a:pt x="287" y="9"/>
                </a:cubicBezTo>
                <a:cubicBezTo>
                  <a:pt x="289" y="9"/>
                  <a:pt x="289" y="9"/>
                  <a:pt x="289" y="9"/>
                </a:cubicBezTo>
                <a:cubicBezTo>
                  <a:pt x="290" y="8"/>
                  <a:pt x="290" y="8"/>
                  <a:pt x="290" y="8"/>
                </a:cubicBezTo>
                <a:cubicBezTo>
                  <a:pt x="288" y="9"/>
                  <a:pt x="288" y="9"/>
                  <a:pt x="288" y="9"/>
                </a:cubicBezTo>
                <a:cubicBezTo>
                  <a:pt x="287" y="9"/>
                  <a:pt x="287" y="9"/>
                  <a:pt x="287" y="9"/>
                </a:cubicBezTo>
                <a:cubicBezTo>
                  <a:pt x="286" y="9"/>
                  <a:pt x="286" y="9"/>
                  <a:pt x="286" y="9"/>
                </a:cubicBezTo>
                <a:cubicBezTo>
                  <a:pt x="286" y="9"/>
                  <a:pt x="286" y="9"/>
                  <a:pt x="286" y="9"/>
                </a:cubicBezTo>
                <a:moveTo>
                  <a:pt x="293" y="8"/>
                </a:moveTo>
                <a:cubicBezTo>
                  <a:pt x="294" y="7"/>
                  <a:pt x="294" y="7"/>
                  <a:pt x="294" y="7"/>
                </a:cubicBezTo>
                <a:cubicBezTo>
                  <a:pt x="298" y="7"/>
                  <a:pt x="298" y="7"/>
                  <a:pt x="298" y="7"/>
                </a:cubicBezTo>
                <a:cubicBezTo>
                  <a:pt x="298" y="7"/>
                  <a:pt x="298" y="7"/>
                  <a:pt x="298" y="7"/>
                </a:cubicBezTo>
                <a:cubicBezTo>
                  <a:pt x="296" y="7"/>
                  <a:pt x="296" y="7"/>
                  <a:pt x="296" y="7"/>
                </a:cubicBezTo>
                <a:cubicBezTo>
                  <a:pt x="293" y="8"/>
                  <a:pt x="293" y="8"/>
                  <a:pt x="293" y="8"/>
                </a:cubicBezTo>
                <a:cubicBezTo>
                  <a:pt x="292" y="8"/>
                  <a:pt x="292" y="8"/>
                  <a:pt x="292" y="8"/>
                </a:cubicBezTo>
                <a:cubicBezTo>
                  <a:pt x="292" y="8"/>
                  <a:pt x="291" y="8"/>
                  <a:pt x="291" y="8"/>
                </a:cubicBezTo>
                <a:cubicBezTo>
                  <a:pt x="293" y="8"/>
                  <a:pt x="293" y="8"/>
                  <a:pt x="293" y="8"/>
                </a:cubicBezTo>
                <a:moveTo>
                  <a:pt x="298" y="7"/>
                </a:moveTo>
                <a:cubicBezTo>
                  <a:pt x="298" y="7"/>
                  <a:pt x="298" y="7"/>
                  <a:pt x="298" y="7"/>
                </a:cubicBezTo>
                <a:cubicBezTo>
                  <a:pt x="298" y="7"/>
                  <a:pt x="298" y="7"/>
                  <a:pt x="298" y="7"/>
                </a:cubicBezTo>
                <a:cubicBezTo>
                  <a:pt x="298" y="7"/>
                  <a:pt x="298" y="7"/>
                  <a:pt x="298" y="7"/>
                </a:cubicBezTo>
                <a:moveTo>
                  <a:pt x="309" y="5"/>
                </a:moveTo>
                <a:cubicBezTo>
                  <a:pt x="314" y="4"/>
                  <a:pt x="314" y="4"/>
                  <a:pt x="314" y="4"/>
                </a:cubicBezTo>
                <a:cubicBezTo>
                  <a:pt x="315" y="4"/>
                  <a:pt x="315" y="4"/>
                  <a:pt x="315" y="4"/>
                </a:cubicBezTo>
                <a:cubicBezTo>
                  <a:pt x="314" y="4"/>
                  <a:pt x="313" y="4"/>
                  <a:pt x="312" y="4"/>
                </a:cubicBezTo>
                <a:cubicBezTo>
                  <a:pt x="311" y="4"/>
                  <a:pt x="311" y="4"/>
                  <a:pt x="311" y="4"/>
                </a:cubicBezTo>
                <a:cubicBezTo>
                  <a:pt x="308" y="5"/>
                  <a:pt x="308" y="5"/>
                  <a:pt x="308" y="5"/>
                </a:cubicBezTo>
                <a:cubicBezTo>
                  <a:pt x="309" y="5"/>
                  <a:pt x="309" y="5"/>
                  <a:pt x="309" y="5"/>
                </a:cubicBezTo>
                <a:moveTo>
                  <a:pt x="315" y="4"/>
                </a:moveTo>
                <a:cubicBezTo>
                  <a:pt x="315" y="4"/>
                  <a:pt x="315" y="4"/>
                  <a:pt x="315" y="4"/>
                </a:cubicBezTo>
                <a:cubicBezTo>
                  <a:pt x="315" y="4"/>
                  <a:pt x="315" y="4"/>
                  <a:pt x="315" y="4"/>
                </a:cubicBezTo>
                <a:cubicBezTo>
                  <a:pt x="315" y="4"/>
                  <a:pt x="315" y="4"/>
                  <a:pt x="315" y="4"/>
                </a:cubicBezTo>
                <a:moveTo>
                  <a:pt x="295" y="7"/>
                </a:moveTo>
                <a:cubicBezTo>
                  <a:pt x="295" y="7"/>
                  <a:pt x="295" y="7"/>
                  <a:pt x="295" y="7"/>
                </a:cubicBezTo>
                <a:cubicBezTo>
                  <a:pt x="295" y="7"/>
                  <a:pt x="295" y="7"/>
                  <a:pt x="294" y="8"/>
                </a:cubicBezTo>
                <a:cubicBezTo>
                  <a:pt x="295" y="7"/>
                  <a:pt x="295" y="7"/>
                  <a:pt x="295" y="7"/>
                </a:cubicBezTo>
                <a:moveTo>
                  <a:pt x="295" y="7"/>
                </a:moveTo>
                <a:cubicBezTo>
                  <a:pt x="296" y="7"/>
                  <a:pt x="296" y="7"/>
                  <a:pt x="296" y="7"/>
                </a:cubicBezTo>
                <a:cubicBezTo>
                  <a:pt x="298" y="7"/>
                  <a:pt x="298" y="7"/>
                  <a:pt x="298" y="7"/>
                </a:cubicBezTo>
                <a:cubicBezTo>
                  <a:pt x="301" y="6"/>
                  <a:pt x="301" y="6"/>
                  <a:pt x="301" y="6"/>
                </a:cubicBezTo>
                <a:cubicBezTo>
                  <a:pt x="300" y="6"/>
                  <a:pt x="300" y="6"/>
                  <a:pt x="300" y="6"/>
                </a:cubicBezTo>
                <a:cubicBezTo>
                  <a:pt x="303" y="6"/>
                  <a:pt x="303" y="6"/>
                  <a:pt x="303" y="6"/>
                </a:cubicBezTo>
                <a:cubicBezTo>
                  <a:pt x="305" y="5"/>
                  <a:pt x="305" y="5"/>
                  <a:pt x="305" y="5"/>
                </a:cubicBezTo>
                <a:cubicBezTo>
                  <a:pt x="305" y="5"/>
                  <a:pt x="305" y="5"/>
                  <a:pt x="305" y="5"/>
                </a:cubicBezTo>
                <a:cubicBezTo>
                  <a:pt x="305" y="5"/>
                  <a:pt x="305" y="5"/>
                  <a:pt x="305" y="5"/>
                </a:cubicBezTo>
                <a:cubicBezTo>
                  <a:pt x="302" y="6"/>
                  <a:pt x="300" y="6"/>
                  <a:pt x="297" y="7"/>
                </a:cubicBezTo>
                <a:cubicBezTo>
                  <a:pt x="296" y="7"/>
                  <a:pt x="296" y="7"/>
                  <a:pt x="295" y="7"/>
                </a:cubicBezTo>
                <a:cubicBezTo>
                  <a:pt x="295" y="7"/>
                  <a:pt x="295" y="7"/>
                  <a:pt x="295" y="7"/>
                </a:cubicBezTo>
                <a:moveTo>
                  <a:pt x="2" y="405"/>
                </a:moveTo>
                <a:cubicBezTo>
                  <a:pt x="2" y="405"/>
                  <a:pt x="2" y="405"/>
                  <a:pt x="2" y="405"/>
                </a:cubicBezTo>
                <a:cubicBezTo>
                  <a:pt x="2" y="406"/>
                  <a:pt x="2" y="406"/>
                  <a:pt x="2" y="406"/>
                </a:cubicBezTo>
                <a:cubicBezTo>
                  <a:pt x="2" y="405"/>
                  <a:pt x="2" y="405"/>
                  <a:pt x="2" y="405"/>
                </a:cubicBezTo>
                <a:moveTo>
                  <a:pt x="2" y="404"/>
                </a:moveTo>
                <a:cubicBezTo>
                  <a:pt x="2" y="403"/>
                  <a:pt x="2" y="402"/>
                  <a:pt x="1" y="401"/>
                </a:cubicBezTo>
                <a:cubicBezTo>
                  <a:pt x="2" y="401"/>
                  <a:pt x="2" y="401"/>
                  <a:pt x="2" y="402"/>
                </a:cubicBezTo>
                <a:cubicBezTo>
                  <a:pt x="2" y="405"/>
                  <a:pt x="2" y="405"/>
                  <a:pt x="2" y="405"/>
                </a:cubicBezTo>
                <a:cubicBezTo>
                  <a:pt x="2" y="404"/>
                  <a:pt x="2" y="404"/>
                  <a:pt x="2" y="404"/>
                </a:cubicBezTo>
                <a:moveTo>
                  <a:pt x="1" y="383"/>
                </a:moveTo>
                <a:cubicBezTo>
                  <a:pt x="1" y="385"/>
                  <a:pt x="1" y="386"/>
                  <a:pt x="1" y="388"/>
                </a:cubicBezTo>
                <a:cubicBezTo>
                  <a:pt x="1" y="392"/>
                  <a:pt x="1" y="395"/>
                  <a:pt x="1" y="398"/>
                </a:cubicBezTo>
                <a:cubicBezTo>
                  <a:pt x="1" y="399"/>
                  <a:pt x="1" y="399"/>
                  <a:pt x="1" y="399"/>
                </a:cubicBezTo>
                <a:cubicBezTo>
                  <a:pt x="1" y="394"/>
                  <a:pt x="1" y="388"/>
                  <a:pt x="1" y="383"/>
                </a:cubicBezTo>
                <a:moveTo>
                  <a:pt x="23" y="243"/>
                </a:moveTo>
                <a:cubicBezTo>
                  <a:pt x="24" y="240"/>
                  <a:pt x="26" y="236"/>
                  <a:pt x="27" y="232"/>
                </a:cubicBezTo>
                <a:cubicBezTo>
                  <a:pt x="26" y="235"/>
                  <a:pt x="25" y="237"/>
                  <a:pt x="25" y="239"/>
                </a:cubicBezTo>
                <a:cubicBezTo>
                  <a:pt x="23" y="243"/>
                  <a:pt x="23" y="243"/>
                  <a:pt x="23" y="243"/>
                </a:cubicBezTo>
                <a:cubicBezTo>
                  <a:pt x="23" y="243"/>
                  <a:pt x="23" y="243"/>
                  <a:pt x="23" y="243"/>
                </a:cubicBezTo>
                <a:moveTo>
                  <a:pt x="33" y="217"/>
                </a:moveTo>
                <a:cubicBezTo>
                  <a:pt x="33" y="218"/>
                  <a:pt x="33" y="218"/>
                  <a:pt x="33" y="219"/>
                </a:cubicBezTo>
                <a:cubicBezTo>
                  <a:pt x="31" y="224"/>
                  <a:pt x="29" y="228"/>
                  <a:pt x="27" y="232"/>
                </a:cubicBezTo>
                <a:cubicBezTo>
                  <a:pt x="26" y="236"/>
                  <a:pt x="24" y="240"/>
                  <a:pt x="23" y="243"/>
                </a:cubicBezTo>
                <a:cubicBezTo>
                  <a:pt x="27" y="232"/>
                  <a:pt x="29" y="227"/>
                  <a:pt x="33" y="217"/>
                </a:cubicBezTo>
                <a:moveTo>
                  <a:pt x="33" y="217"/>
                </a:moveTo>
                <a:cubicBezTo>
                  <a:pt x="33" y="217"/>
                  <a:pt x="33" y="217"/>
                  <a:pt x="33" y="217"/>
                </a:cubicBezTo>
                <a:cubicBezTo>
                  <a:pt x="33" y="218"/>
                  <a:pt x="33" y="218"/>
                  <a:pt x="33" y="218"/>
                </a:cubicBezTo>
                <a:cubicBezTo>
                  <a:pt x="33" y="219"/>
                  <a:pt x="33" y="219"/>
                  <a:pt x="33" y="219"/>
                </a:cubicBezTo>
                <a:cubicBezTo>
                  <a:pt x="33" y="218"/>
                  <a:pt x="33" y="218"/>
                  <a:pt x="33" y="217"/>
                </a:cubicBezTo>
                <a:moveTo>
                  <a:pt x="47" y="190"/>
                </a:moveTo>
                <a:cubicBezTo>
                  <a:pt x="47" y="190"/>
                  <a:pt x="48" y="189"/>
                  <a:pt x="48" y="188"/>
                </a:cubicBezTo>
                <a:cubicBezTo>
                  <a:pt x="48" y="189"/>
                  <a:pt x="48" y="189"/>
                  <a:pt x="47" y="190"/>
                </a:cubicBezTo>
                <a:cubicBezTo>
                  <a:pt x="47" y="190"/>
                  <a:pt x="47" y="190"/>
                  <a:pt x="47" y="190"/>
                </a:cubicBezTo>
                <a:cubicBezTo>
                  <a:pt x="47" y="190"/>
                  <a:pt x="47" y="190"/>
                  <a:pt x="47" y="190"/>
                </a:cubicBezTo>
                <a:moveTo>
                  <a:pt x="47" y="190"/>
                </a:moveTo>
                <a:cubicBezTo>
                  <a:pt x="47" y="190"/>
                  <a:pt x="48" y="189"/>
                  <a:pt x="48" y="188"/>
                </a:cubicBezTo>
                <a:cubicBezTo>
                  <a:pt x="48" y="189"/>
                  <a:pt x="47" y="190"/>
                  <a:pt x="47" y="190"/>
                </a:cubicBezTo>
                <a:cubicBezTo>
                  <a:pt x="52" y="181"/>
                  <a:pt x="55" y="177"/>
                  <a:pt x="59" y="170"/>
                </a:cubicBezTo>
                <a:cubicBezTo>
                  <a:pt x="55" y="176"/>
                  <a:pt x="52" y="182"/>
                  <a:pt x="48" y="188"/>
                </a:cubicBezTo>
                <a:cubicBezTo>
                  <a:pt x="48" y="189"/>
                  <a:pt x="47" y="190"/>
                  <a:pt x="47" y="190"/>
                </a:cubicBezTo>
                <a:cubicBezTo>
                  <a:pt x="47" y="190"/>
                  <a:pt x="47" y="190"/>
                  <a:pt x="47" y="190"/>
                </a:cubicBezTo>
                <a:moveTo>
                  <a:pt x="135" y="87"/>
                </a:moveTo>
                <a:cubicBezTo>
                  <a:pt x="136" y="86"/>
                  <a:pt x="136" y="85"/>
                  <a:pt x="137" y="85"/>
                </a:cubicBezTo>
                <a:cubicBezTo>
                  <a:pt x="138" y="84"/>
                  <a:pt x="139" y="83"/>
                  <a:pt x="140" y="82"/>
                </a:cubicBezTo>
                <a:cubicBezTo>
                  <a:pt x="140" y="82"/>
                  <a:pt x="140" y="82"/>
                  <a:pt x="140" y="82"/>
                </a:cubicBezTo>
                <a:cubicBezTo>
                  <a:pt x="138" y="83"/>
                  <a:pt x="138" y="83"/>
                  <a:pt x="138" y="83"/>
                </a:cubicBezTo>
                <a:cubicBezTo>
                  <a:pt x="134" y="87"/>
                  <a:pt x="134" y="87"/>
                  <a:pt x="134" y="87"/>
                </a:cubicBezTo>
                <a:cubicBezTo>
                  <a:pt x="134" y="87"/>
                  <a:pt x="134" y="87"/>
                  <a:pt x="134" y="87"/>
                </a:cubicBezTo>
                <a:cubicBezTo>
                  <a:pt x="135" y="87"/>
                  <a:pt x="135" y="87"/>
                  <a:pt x="135" y="87"/>
                </a:cubicBezTo>
                <a:moveTo>
                  <a:pt x="140" y="81"/>
                </a:moveTo>
                <a:cubicBezTo>
                  <a:pt x="141" y="81"/>
                  <a:pt x="141" y="81"/>
                  <a:pt x="141" y="81"/>
                </a:cubicBezTo>
                <a:cubicBezTo>
                  <a:pt x="143" y="79"/>
                  <a:pt x="143" y="79"/>
                  <a:pt x="143" y="79"/>
                </a:cubicBezTo>
                <a:cubicBezTo>
                  <a:pt x="140" y="81"/>
                  <a:pt x="137" y="83"/>
                  <a:pt x="137" y="84"/>
                </a:cubicBezTo>
                <a:cubicBezTo>
                  <a:pt x="137" y="84"/>
                  <a:pt x="139" y="82"/>
                  <a:pt x="140" y="81"/>
                </a:cubicBezTo>
                <a:moveTo>
                  <a:pt x="231" y="28"/>
                </a:moveTo>
                <a:cubicBezTo>
                  <a:pt x="233" y="28"/>
                  <a:pt x="233" y="28"/>
                  <a:pt x="233" y="28"/>
                </a:cubicBezTo>
                <a:cubicBezTo>
                  <a:pt x="237" y="26"/>
                  <a:pt x="237" y="26"/>
                  <a:pt x="237" y="26"/>
                </a:cubicBezTo>
                <a:cubicBezTo>
                  <a:pt x="237" y="26"/>
                  <a:pt x="237" y="26"/>
                  <a:pt x="237" y="26"/>
                </a:cubicBezTo>
                <a:cubicBezTo>
                  <a:pt x="236" y="25"/>
                  <a:pt x="236" y="25"/>
                  <a:pt x="236" y="25"/>
                </a:cubicBezTo>
                <a:cubicBezTo>
                  <a:pt x="231" y="28"/>
                  <a:pt x="231" y="28"/>
                  <a:pt x="231" y="28"/>
                </a:cubicBezTo>
                <a:cubicBezTo>
                  <a:pt x="228" y="29"/>
                  <a:pt x="228" y="29"/>
                  <a:pt x="228" y="29"/>
                </a:cubicBezTo>
                <a:cubicBezTo>
                  <a:pt x="228" y="30"/>
                  <a:pt x="228" y="30"/>
                  <a:pt x="228" y="30"/>
                </a:cubicBezTo>
                <a:cubicBezTo>
                  <a:pt x="231" y="28"/>
                  <a:pt x="231" y="28"/>
                  <a:pt x="231" y="28"/>
                </a:cubicBezTo>
                <a:moveTo>
                  <a:pt x="695" y="448"/>
                </a:moveTo>
                <a:cubicBezTo>
                  <a:pt x="695" y="447"/>
                  <a:pt x="695" y="446"/>
                  <a:pt x="695" y="445"/>
                </a:cubicBezTo>
                <a:cubicBezTo>
                  <a:pt x="695" y="445"/>
                  <a:pt x="695" y="444"/>
                  <a:pt x="695" y="444"/>
                </a:cubicBezTo>
                <a:cubicBezTo>
                  <a:pt x="695" y="443"/>
                  <a:pt x="696" y="443"/>
                  <a:pt x="696" y="443"/>
                </a:cubicBezTo>
                <a:cubicBezTo>
                  <a:pt x="696" y="443"/>
                  <a:pt x="696" y="440"/>
                  <a:pt x="694" y="436"/>
                </a:cubicBezTo>
                <a:cubicBezTo>
                  <a:pt x="694" y="436"/>
                  <a:pt x="694" y="436"/>
                  <a:pt x="694" y="433"/>
                </a:cubicBezTo>
                <a:cubicBezTo>
                  <a:pt x="694" y="432"/>
                  <a:pt x="694" y="432"/>
                  <a:pt x="694" y="432"/>
                </a:cubicBezTo>
                <a:cubicBezTo>
                  <a:pt x="693" y="433"/>
                  <a:pt x="693" y="433"/>
                  <a:pt x="693" y="433"/>
                </a:cubicBezTo>
                <a:cubicBezTo>
                  <a:pt x="692" y="435"/>
                  <a:pt x="692" y="435"/>
                  <a:pt x="692" y="435"/>
                </a:cubicBezTo>
                <a:cubicBezTo>
                  <a:pt x="692" y="435"/>
                  <a:pt x="692" y="437"/>
                  <a:pt x="692" y="438"/>
                </a:cubicBezTo>
                <a:cubicBezTo>
                  <a:pt x="692" y="438"/>
                  <a:pt x="692" y="438"/>
                  <a:pt x="692" y="439"/>
                </a:cubicBezTo>
                <a:cubicBezTo>
                  <a:pt x="692" y="439"/>
                  <a:pt x="692" y="439"/>
                  <a:pt x="692" y="439"/>
                </a:cubicBezTo>
                <a:cubicBezTo>
                  <a:pt x="692" y="440"/>
                  <a:pt x="692" y="441"/>
                  <a:pt x="692" y="441"/>
                </a:cubicBezTo>
                <a:cubicBezTo>
                  <a:pt x="691" y="444"/>
                  <a:pt x="691" y="444"/>
                  <a:pt x="691" y="444"/>
                </a:cubicBezTo>
                <a:cubicBezTo>
                  <a:pt x="690" y="447"/>
                  <a:pt x="690" y="449"/>
                  <a:pt x="690" y="450"/>
                </a:cubicBezTo>
                <a:cubicBezTo>
                  <a:pt x="690" y="451"/>
                  <a:pt x="691" y="453"/>
                  <a:pt x="691" y="453"/>
                </a:cubicBezTo>
                <a:cubicBezTo>
                  <a:pt x="692" y="453"/>
                  <a:pt x="692" y="453"/>
                  <a:pt x="694" y="453"/>
                </a:cubicBezTo>
                <a:cubicBezTo>
                  <a:pt x="694" y="451"/>
                  <a:pt x="695" y="449"/>
                  <a:pt x="695" y="448"/>
                </a:cubicBezTo>
                <a:moveTo>
                  <a:pt x="711" y="529"/>
                </a:moveTo>
                <a:cubicBezTo>
                  <a:pt x="714" y="522"/>
                  <a:pt x="714" y="522"/>
                  <a:pt x="714" y="522"/>
                </a:cubicBezTo>
                <a:cubicBezTo>
                  <a:pt x="714" y="522"/>
                  <a:pt x="715" y="520"/>
                  <a:pt x="715" y="520"/>
                </a:cubicBezTo>
                <a:cubicBezTo>
                  <a:pt x="714" y="521"/>
                  <a:pt x="713" y="521"/>
                  <a:pt x="712" y="522"/>
                </a:cubicBezTo>
                <a:cubicBezTo>
                  <a:pt x="712" y="522"/>
                  <a:pt x="712" y="522"/>
                  <a:pt x="711" y="523"/>
                </a:cubicBezTo>
                <a:cubicBezTo>
                  <a:pt x="712" y="523"/>
                  <a:pt x="712" y="523"/>
                  <a:pt x="712" y="523"/>
                </a:cubicBezTo>
                <a:cubicBezTo>
                  <a:pt x="711" y="524"/>
                  <a:pt x="711" y="525"/>
                  <a:pt x="711" y="525"/>
                </a:cubicBezTo>
                <a:cubicBezTo>
                  <a:pt x="711" y="525"/>
                  <a:pt x="711" y="525"/>
                  <a:pt x="711" y="525"/>
                </a:cubicBezTo>
                <a:cubicBezTo>
                  <a:pt x="711" y="526"/>
                  <a:pt x="711" y="526"/>
                  <a:pt x="710" y="527"/>
                </a:cubicBezTo>
                <a:cubicBezTo>
                  <a:pt x="710" y="528"/>
                  <a:pt x="710" y="528"/>
                  <a:pt x="710" y="528"/>
                </a:cubicBezTo>
                <a:cubicBezTo>
                  <a:pt x="710" y="528"/>
                  <a:pt x="710" y="528"/>
                  <a:pt x="710" y="528"/>
                </a:cubicBezTo>
                <a:cubicBezTo>
                  <a:pt x="710" y="528"/>
                  <a:pt x="711" y="527"/>
                  <a:pt x="711" y="527"/>
                </a:cubicBezTo>
                <a:cubicBezTo>
                  <a:pt x="711" y="527"/>
                  <a:pt x="711" y="526"/>
                  <a:pt x="712" y="527"/>
                </a:cubicBezTo>
                <a:cubicBezTo>
                  <a:pt x="711" y="527"/>
                  <a:pt x="711" y="528"/>
                  <a:pt x="711" y="529"/>
                </a:cubicBezTo>
                <a:cubicBezTo>
                  <a:pt x="711" y="528"/>
                  <a:pt x="711" y="528"/>
                  <a:pt x="711" y="528"/>
                </a:cubicBezTo>
                <a:cubicBezTo>
                  <a:pt x="711" y="528"/>
                  <a:pt x="711" y="528"/>
                  <a:pt x="711" y="528"/>
                </a:cubicBezTo>
                <a:cubicBezTo>
                  <a:pt x="711" y="529"/>
                  <a:pt x="710" y="530"/>
                  <a:pt x="710" y="531"/>
                </a:cubicBezTo>
                <a:cubicBezTo>
                  <a:pt x="710" y="531"/>
                  <a:pt x="710" y="531"/>
                  <a:pt x="710" y="531"/>
                </a:cubicBezTo>
                <a:cubicBezTo>
                  <a:pt x="710" y="531"/>
                  <a:pt x="710" y="531"/>
                  <a:pt x="710" y="531"/>
                </a:cubicBezTo>
                <a:cubicBezTo>
                  <a:pt x="710" y="530"/>
                  <a:pt x="710" y="530"/>
                  <a:pt x="711" y="529"/>
                </a:cubicBezTo>
                <a:moveTo>
                  <a:pt x="712" y="517"/>
                </a:moveTo>
                <a:cubicBezTo>
                  <a:pt x="712" y="517"/>
                  <a:pt x="712" y="516"/>
                  <a:pt x="712" y="516"/>
                </a:cubicBezTo>
                <a:cubicBezTo>
                  <a:pt x="712" y="515"/>
                  <a:pt x="712" y="515"/>
                  <a:pt x="712" y="515"/>
                </a:cubicBezTo>
                <a:cubicBezTo>
                  <a:pt x="713" y="515"/>
                  <a:pt x="713" y="514"/>
                  <a:pt x="713" y="514"/>
                </a:cubicBezTo>
                <a:cubicBezTo>
                  <a:pt x="713" y="514"/>
                  <a:pt x="713" y="515"/>
                  <a:pt x="712" y="515"/>
                </a:cubicBezTo>
                <a:cubicBezTo>
                  <a:pt x="712" y="515"/>
                  <a:pt x="712" y="516"/>
                  <a:pt x="712" y="516"/>
                </a:cubicBezTo>
                <a:cubicBezTo>
                  <a:pt x="712" y="517"/>
                  <a:pt x="712" y="517"/>
                  <a:pt x="712" y="517"/>
                </a:cubicBezTo>
                <a:moveTo>
                  <a:pt x="728" y="487"/>
                </a:moveTo>
                <a:cubicBezTo>
                  <a:pt x="734" y="465"/>
                  <a:pt x="734" y="465"/>
                  <a:pt x="734" y="465"/>
                </a:cubicBezTo>
                <a:cubicBezTo>
                  <a:pt x="733" y="469"/>
                  <a:pt x="733" y="469"/>
                  <a:pt x="733" y="469"/>
                </a:cubicBezTo>
                <a:cubicBezTo>
                  <a:pt x="732" y="471"/>
                  <a:pt x="732" y="473"/>
                  <a:pt x="731" y="475"/>
                </a:cubicBezTo>
                <a:cubicBezTo>
                  <a:pt x="731" y="476"/>
                  <a:pt x="731" y="476"/>
                  <a:pt x="731" y="476"/>
                </a:cubicBezTo>
                <a:cubicBezTo>
                  <a:pt x="731" y="475"/>
                  <a:pt x="731" y="475"/>
                  <a:pt x="731" y="474"/>
                </a:cubicBezTo>
                <a:cubicBezTo>
                  <a:pt x="731" y="473"/>
                  <a:pt x="731" y="473"/>
                  <a:pt x="731" y="473"/>
                </a:cubicBezTo>
                <a:cubicBezTo>
                  <a:pt x="731" y="474"/>
                  <a:pt x="731" y="474"/>
                  <a:pt x="731" y="474"/>
                </a:cubicBezTo>
                <a:cubicBezTo>
                  <a:pt x="728" y="480"/>
                  <a:pt x="727" y="486"/>
                  <a:pt x="725" y="493"/>
                </a:cubicBezTo>
                <a:cubicBezTo>
                  <a:pt x="725" y="493"/>
                  <a:pt x="725" y="493"/>
                  <a:pt x="725" y="493"/>
                </a:cubicBezTo>
                <a:cubicBezTo>
                  <a:pt x="725" y="494"/>
                  <a:pt x="725" y="494"/>
                  <a:pt x="725" y="494"/>
                </a:cubicBezTo>
                <a:cubicBezTo>
                  <a:pt x="723" y="498"/>
                  <a:pt x="723" y="498"/>
                  <a:pt x="722" y="501"/>
                </a:cubicBezTo>
                <a:cubicBezTo>
                  <a:pt x="722" y="504"/>
                  <a:pt x="721" y="504"/>
                  <a:pt x="721" y="504"/>
                </a:cubicBezTo>
                <a:cubicBezTo>
                  <a:pt x="722" y="504"/>
                  <a:pt x="722" y="504"/>
                  <a:pt x="722" y="504"/>
                </a:cubicBezTo>
                <a:cubicBezTo>
                  <a:pt x="728" y="487"/>
                  <a:pt x="728" y="487"/>
                  <a:pt x="728" y="487"/>
                </a:cubicBezTo>
                <a:moveTo>
                  <a:pt x="714" y="506"/>
                </a:moveTo>
                <a:cubicBezTo>
                  <a:pt x="715" y="505"/>
                  <a:pt x="715" y="503"/>
                  <a:pt x="716" y="502"/>
                </a:cubicBezTo>
                <a:cubicBezTo>
                  <a:pt x="716" y="501"/>
                  <a:pt x="716" y="501"/>
                  <a:pt x="716" y="501"/>
                </a:cubicBezTo>
                <a:cubicBezTo>
                  <a:pt x="716" y="500"/>
                  <a:pt x="716" y="500"/>
                  <a:pt x="716" y="500"/>
                </a:cubicBezTo>
                <a:cubicBezTo>
                  <a:pt x="716" y="500"/>
                  <a:pt x="716" y="500"/>
                  <a:pt x="716" y="500"/>
                </a:cubicBezTo>
                <a:cubicBezTo>
                  <a:pt x="716" y="500"/>
                  <a:pt x="716" y="499"/>
                  <a:pt x="716" y="496"/>
                </a:cubicBezTo>
                <a:cubicBezTo>
                  <a:pt x="718" y="491"/>
                  <a:pt x="718" y="491"/>
                  <a:pt x="718" y="491"/>
                </a:cubicBezTo>
                <a:cubicBezTo>
                  <a:pt x="715" y="496"/>
                  <a:pt x="715" y="502"/>
                  <a:pt x="715" y="503"/>
                </a:cubicBezTo>
                <a:cubicBezTo>
                  <a:pt x="715" y="503"/>
                  <a:pt x="715" y="503"/>
                  <a:pt x="715" y="504"/>
                </a:cubicBezTo>
                <a:cubicBezTo>
                  <a:pt x="714" y="505"/>
                  <a:pt x="714" y="506"/>
                  <a:pt x="714" y="506"/>
                </a:cubicBezTo>
                <a:cubicBezTo>
                  <a:pt x="714" y="506"/>
                  <a:pt x="714" y="506"/>
                  <a:pt x="714" y="506"/>
                </a:cubicBezTo>
                <a:moveTo>
                  <a:pt x="719" y="481"/>
                </a:moveTo>
                <a:cubicBezTo>
                  <a:pt x="719" y="480"/>
                  <a:pt x="719" y="480"/>
                  <a:pt x="719" y="480"/>
                </a:cubicBezTo>
                <a:cubicBezTo>
                  <a:pt x="719" y="480"/>
                  <a:pt x="719" y="480"/>
                  <a:pt x="719" y="481"/>
                </a:cubicBezTo>
                <a:cubicBezTo>
                  <a:pt x="719" y="481"/>
                  <a:pt x="719" y="481"/>
                  <a:pt x="719" y="481"/>
                </a:cubicBezTo>
                <a:moveTo>
                  <a:pt x="719" y="485"/>
                </a:moveTo>
                <a:cubicBezTo>
                  <a:pt x="719" y="484"/>
                  <a:pt x="719" y="484"/>
                  <a:pt x="719" y="484"/>
                </a:cubicBezTo>
                <a:cubicBezTo>
                  <a:pt x="719" y="483"/>
                  <a:pt x="719" y="482"/>
                  <a:pt x="719" y="482"/>
                </a:cubicBezTo>
                <a:cubicBezTo>
                  <a:pt x="720" y="479"/>
                  <a:pt x="720" y="479"/>
                  <a:pt x="720" y="479"/>
                </a:cubicBezTo>
                <a:cubicBezTo>
                  <a:pt x="719" y="478"/>
                  <a:pt x="719" y="478"/>
                  <a:pt x="719" y="478"/>
                </a:cubicBezTo>
                <a:cubicBezTo>
                  <a:pt x="719" y="479"/>
                  <a:pt x="719" y="479"/>
                  <a:pt x="719" y="479"/>
                </a:cubicBezTo>
                <a:cubicBezTo>
                  <a:pt x="719" y="480"/>
                  <a:pt x="719" y="480"/>
                  <a:pt x="719" y="482"/>
                </a:cubicBezTo>
                <a:cubicBezTo>
                  <a:pt x="719" y="485"/>
                  <a:pt x="719" y="485"/>
                  <a:pt x="718" y="486"/>
                </a:cubicBezTo>
                <a:cubicBezTo>
                  <a:pt x="719" y="485"/>
                  <a:pt x="719" y="485"/>
                  <a:pt x="719" y="485"/>
                </a:cubicBezTo>
                <a:moveTo>
                  <a:pt x="720" y="475"/>
                </a:moveTo>
                <a:cubicBezTo>
                  <a:pt x="720" y="475"/>
                  <a:pt x="720" y="474"/>
                  <a:pt x="720" y="474"/>
                </a:cubicBezTo>
                <a:cubicBezTo>
                  <a:pt x="720" y="473"/>
                  <a:pt x="720" y="473"/>
                  <a:pt x="720" y="473"/>
                </a:cubicBezTo>
                <a:cubicBezTo>
                  <a:pt x="720" y="472"/>
                  <a:pt x="720" y="471"/>
                  <a:pt x="720" y="471"/>
                </a:cubicBezTo>
                <a:cubicBezTo>
                  <a:pt x="720" y="470"/>
                  <a:pt x="720" y="470"/>
                  <a:pt x="720" y="470"/>
                </a:cubicBezTo>
                <a:cubicBezTo>
                  <a:pt x="720" y="470"/>
                  <a:pt x="720" y="471"/>
                  <a:pt x="720" y="471"/>
                </a:cubicBezTo>
                <a:cubicBezTo>
                  <a:pt x="720" y="472"/>
                  <a:pt x="720" y="472"/>
                  <a:pt x="719" y="473"/>
                </a:cubicBezTo>
                <a:cubicBezTo>
                  <a:pt x="719" y="474"/>
                  <a:pt x="719" y="474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19" y="475"/>
                  <a:pt x="719" y="475"/>
                  <a:pt x="719" y="475"/>
                </a:cubicBezTo>
                <a:cubicBezTo>
                  <a:pt x="720" y="475"/>
                  <a:pt x="720" y="475"/>
                  <a:pt x="720" y="475"/>
                </a:cubicBezTo>
                <a:moveTo>
                  <a:pt x="721" y="502"/>
                </a:moveTo>
                <a:cubicBezTo>
                  <a:pt x="721" y="502"/>
                  <a:pt x="723" y="495"/>
                  <a:pt x="723" y="494"/>
                </a:cubicBezTo>
                <a:cubicBezTo>
                  <a:pt x="722" y="495"/>
                  <a:pt x="722" y="495"/>
                  <a:pt x="721" y="497"/>
                </a:cubicBezTo>
                <a:cubicBezTo>
                  <a:pt x="721" y="497"/>
                  <a:pt x="721" y="497"/>
                  <a:pt x="721" y="497"/>
                </a:cubicBezTo>
                <a:cubicBezTo>
                  <a:pt x="723" y="492"/>
                  <a:pt x="723" y="492"/>
                  <a:pt x="723" y="492"/>
                </a:cubicBezTo>
                <a:cubicBezTo>
                  <a:pt x="723" y="492"/>
                  <a:pt x="723" y="492"/>
                  <a:pt x="723" y="492"/>
                </a:cubicBezTo>
                <a:cubicBezTo>
                  <a:pt x="722" y="491"/>
                  <a:pt x="722" y="491"/>
                  <a:pt x="722" y="491"/>
                </a:cubicBezTo>
                <a:cubicBezTo>
                  <a:pt x="723" y="490"/>
                  <a:pt x="723" y="489"/>
                  <a:pt x="723" y="488"/>
                </a:cubicBezTo>
                <a:cubicBezTo>
                  <a:pt x="724" y="486"/>
                  <a:pt x="724" y="484"/>
                  <a:pt x="725" y="482"/>
                </a:cubicBezTo>
                <a:cubicBezTo>
                  <a:pt x="724" y="482"/>
                  <a:pt x="724" y="482"/>
                  <a:pt x="724" y="482"/>
                </a:cubicBezTo>
                <a:cubicBezTo>
                  <a:pt x="724" y="482"/>
                  <a:pt x="724" y="482"/>
                  <a:pt x="724" y="482"/>
                </a:cubicBezTo>
                <a:cubicBezTo>
                  <a:pt x="724" y="480"/>
                  <a:pt x="725" y="477"/>
                  <a:pt x="726" y="474"/>
                </a:cubicBezTo>
                <a:cubicBezTo>
                  <a:pt x="725" y="475"/>
                  <a:pt x="725" y="475"/>
                  <a:pt x="725" y="475"/>
                </a:cubicBezTo>
                <a:cubicBezTo>
                  <a:pt x="725" y="475"/>
                  <a:pt x="725" y="475"/>
                  <a:pt x="725" y="475"/>
                </a:cubicBezTo>
                <a:cubicBezTo>
                  <a:pt x="725" y="475"/>
                  <a:pt x="724" y="474"/>
                  <a:pt x="725" y="473"/>
                </a:cubicBezTo>
                <a:cubicBezTo>
                  <a:pt x="725" y="472"/>
                  <a:pt x="725" y="472"/>
                  <a:pt x="725" y="472"/>
                </a:cubicBezTo>
                <a:cubicBezTo>
                  <a:pt x="725" y="471"/>
                  <a:pt x="725" y="464"/>
                  <a:pt x="725" y="461"/>
                </a:cubicBezTo>
                <a:cubicBezTo>
                  <a:pt x="725" y="461"/>
                  <a:pt x="725" y="461"/>
                  <a:pt x="725" y="457"/>
                </a:cubicBezTo>
                <a:cubicBezTo>
                  <a:pt x="725" y="457"/>
                  <a:pt x="724" y="458"/>
                  <a:pt x="724" y="458"/>
                </a:cubicBezTo>
                <a:cubicBezTo>
                  <a:pt x="724" y="458"/>
                  <a:pt x="723" y="456"/>
                  <a:pt x="723" y="455"/>
                </a:cubicBezTo>
                <a:cubicBezTo>
                  <a:pt x="722" y="455"/>
                  <a:pt x="722" y="456"/>
                  <a:pt x="722" y="458"/>
                </a:cubicBezTo>
                <a:cubicBezTo>
                  <a:pt x="722" y="461"/>
                  <a:pt x="722" y="461"/>
                  <a:pt x="722" y="465"/>
                </a:cubicBezTo>
                <a:cubicBezTo>
                  <a:pt x="723" y="468"/>
                  <a:pt x="721" y="470"/>
                  <a:pt x="721" y="473"/>
                </a:cubicBezTo>
                <a:cubicBezTo>
                  <a:pt x="721" y="473"/>
                  <a:pt x="721" y="473"/>
                  <a:pt x="721" y="473"/>
                </a:cubicBezTo>
                <a:cubicBezTo>
                  <a:pt x="722" y="474"/>
                  <a:pt x="722" y="474"/>
                  <a:pt x="722" y="474"/>
                </a:cubicBezTo>
                <a:cubicBezTo>
                  <a:pt x="722" y="475"/>
                  <a:pt x="721" y="478"/>
                  <a:pt x="721" y="481"/>
                </a:cubicBezTo>
                <a:cubicBezTo>
                  <a:pt x="721" y="481"/>
                  <a:pt x="720" y="481"/>
                  <a:pt x="720" y="482"/>
                </a:cubicBezTo>
                <a:cubicBezTo>
                  <a:pt x="720" y="485"/>
                  <a:pt x="720" y="488"/>
                  <a:pt x="719" y="491"/>
                </a:cubicBezTo>
                <a:cubicBezTo>
                  <a:pt x="719" y="494"/>
                  <a:pt x="718" y="497"/>
                  <a:pt x="717" y="500"/>
                </a:cubicBezTo>
                <a:cubicBezTo>
                  <a:pt x="716" y="506"/>
                  <a:pt x="715" y="512"/>
                  <a:pt x="713" y="517"/>
                </a:cubicBezTo>
                <a:cubicBezTo>
                  <a:pt x="714" y="516"/>
                  <a:pt x="715" y="515"/>
                  <a:pt x="715" y="514"/>
                </a:cubicBezTo>
                <a:cubicBezTo>
                  <a:pt x="715" y="514"/>
                  <a:pt x="716" y="513"/>
                  <a:pt x="716" y="513"/>
                </a:cubicBezTo>
                <a:cubicBezTo>
                  <a:pt x="716" y="513"/>
                  <a:pt x="718" y="508"/>
                  <a:pt x="719" y="506"/>
                </a:cubicBezTo>
                <a:cubicBezTo>
                  <a:pt x="719" y="506"/>
                  <a:pt x="719" y="506"/>
                  <a:pt x="719" y="505"/>
                </a:cubicBezTo>
                <a:cubicBezTo>
                  <a:pt x="720" y="503"/>
                  <a:pt x="720" y="503"/>
                  <a:pt x="720" y="503"/>
                </a:cubicBezTo>
                <a:cubicBezTo>
                  <a:pt x="720" y="504"/>
                  <a:pt x="720" y="504"/>
                  <a:pt x="720" y="504"/>
                </a:cubicBezTo>
                <a:cubicBezTo>
                  <a:pt x="720" y="503"/>
                  <a:pt x="720" y="503"/>
                  <a:pt x="721" y="502"/>
                </a:cubicBezTo>
                <a:moveTo>
                  <a:pt x="482" y="16"/>
                </a:moveTo>
                <a:cubicBezTo>
                  <a:pt x="480" y="15"/>
                  <a:pt x="479" y="15"/>
                  <a:pt x="479" y="15"/>
                </a:cubicBezTo>
                <a:cubicBezTo>
                  <a:pt x="479" y="15"/>
                  <a:pt x="479" y="15"/>
                  <a:pt x="479" y="15"/>
                </a:cubicBezTo>
                <a:cubicBezTo>
                  <a:pt x="478" y="15"/>
                  <a:pt x="478" y="15"/>
                  <a:pt x="478" y="15"/>
                </a:cubicBezTo>
                <a:cubicBezTo>
                  <a:pt x="478" y="15"/>
                  <a:pt x="478" y="15"/>
                  <a:pt x="478" y="15"/>
                </a:cubicBezTo>
                <a:cubicBezTo>
                  <a:pt x="478" y="15"/>
                  <a:pt x="478" y="15"/>
                  <a:pt x="478" y="15"/>
                </a:cubicBezTo>
                <a:cubicBezTo>
                  <a:pt x="479" y="15"/>
                  <a:pt x="479" y="15"/>
                  <a:pt x="479" y="15"/>
                </a:cubicBezTo>
                <a:cubicBezTo>
                  <a:pt x="480" y="15"/>
                  <a:pt x="480" y="15"/>
                  <a:pt x="481" y="15"/>
                </a:cubicBezTo>
                <a:cubicBezTo>
                  <a:pt x="481" y="15"/>
                  <a:pt x="481" y="15"/>
                  <a:pt x="481" y="15"/>
                </a:cubicBezTo>
                <a:cubicBezTo>
                  <a:pt x="481" y="16"/>
                  <a:pt x="482" y="16"/>
                  <a:pt x="482" y="16"/>
                </a:cubicBezTo>
                <a:cubicBezTo>
                  <a:pt x="483" y="16"/>
                  <a:pt x="483" y="16"/>
                  <a:pt x="483" y="16"/>
                </a:cubicBezTo>
                <a:cubicBezTo>
                  <a:pt x="483" y="16"/>
                  <a:pt x="483" y="16"/>
                  <a:pt x="483" y="16"/>
                </a:cubicBezTo>
                <a:cubicBezTo>
                  <a:pt x="483" y="16"/>
                  <a:pt x="482" y="16"/>
                  <a:pt x="482" y="16"/>
                </a:cubicBezTo>
                <a:moveTo>
                  <a:pt x="492" y="21"/>
                </a:moveTo>
                <a:cubicBezTo>
                  <a:pt x="492" y="20"/>
                  <a:pt x="488" y="19"/>
                  <a:pt x="488" y="19"/>
                </a:cubicBezTo>
                <a:cubicBezTo>
                  <a:pt x="488" y="19"/>
                  <a:pt x="488" y="19"/>
                  <a:pt x="488" y="19"/>
                </a:cubicBezTo>
                <a:cubicBezTo>
                  <a:pt x="489" y="20"/>
                  <a:pt x="490" y="20"/>
                  <a:pt x="490" y="20"/>
                </a:cubicBezTo>
                <a:cubicBezTo>
                  <a:pt x="491" y="20"/>
                  <a:pt x="491" y="20"/>
                  <a:pt x="491" y="21"/>
                </a:cubicBezTo>
                <a:cubicBezTo>
                  <a:pt x="491" y="20"/>
                  <a:pt x="491" y="20"/>
                  <a:pt x="491" y="20"/>
                </a:cubicBezTo>
                <a:cubicBezTo>
                  <a:pt x="491" y="20"/>
                  <a:pt x="492" y="21"/>
                  <a:pt x="492" y="21"/>
                </a:cubicBezTo>
                <a:cubicBezTo>
                  <a:pt x="492" y="21"/>
                  <a:pt x="492" y="21"/>
                  <a:pt x="492" y="21"/>
                </a:cubicBezTo>
                <a:moveTo>
                  <a:pt x="476" y="14"/>
                </a:moveTo>
                <a:cubicBezTo>
                  <a:pt x="475" y="14"/>
                  <a:pt x="475" y="14"/>
                  <a:pt x="474" y="14"/>
                </a:cubicBezTo>
                <a:cubicBezTo>
                  <a:pt x="474" y="13"/>
                  <a:pt x="473" y="13"/>
                  <a:pt x="473" y="13"/>
                </a:cubicBezTo>
                <a:cubicBezTo>
                  <a:pt x="473" y="13"/>
                  <a:pt x="473" y="13"/>
                  <a:pt x="473" y="13"/>
                </a:cubicBezTo>
                <a:cubicBezTo>
                  <a:pt x="469" y="12"/>
                  <a:pt x="468" y="12"/>
                  <a:pt x="467" y="12"/>
                </a:cubicBezTo>
                <a:cubicBezTo>
                  <a:pt x="468" y="12"/>
                  <a:pt x="469" y="12"/>
                  <a:pt x="469" y="12"/>
                </a:cubicBezTo>
                <a:cubicBezTo>
                  <a:pt x="469" y="12"/>
                  <a:pt x="469" y="12"/>
                  <a:pt x="469" y="12"/>
                </a:cubicBezTo>
                <a:cubicBezTo>
                  <a:pt x="467" y="12"/>
                  <a:pt x="465" y="11"/>
                  <a:pt x="463" y="11"/>
                </a:cubicBezTo>
                <a:cubicBezTo>
                  <a:pt x="463" y="11"/>
                  <a:pt x="463" y="11"/>
                  <a:pt x="463" y="11"/>
                </a:cubicBezTo>
                <a:cubicBezTo>
                  <a:pt x="465" y="12"/>
                  <a:pt x="468" y="12"/>
                  <a:pt x="470" y="13"/>
                </a:cubicBezTo>
                <a:cubicBezTo>
                  <a:pt x="470" y="13"/>
                  <a:pt x="470" y="13"/>
                  <a:pt x="470" y="13"/>
                </a:cubicBezTo>
                <a:cubicBezTo>
                  <a:pt x="482" y="17"/>
                  <a:pt x="482" y="17"/>
                  <a:pt x="483" y="17"/>
                </a:cubicBezTo>
                <a:cubicBezTo>
                  <a:pt x="482" y="16"/>
                  <a:pt x="480" y="16"/>
                  <a:pt x="479" y="15"/>
                </a:cubicBezTo>
                <a:cubicBezTo>
                  <a:pt x="480" y="16"/>
                  <a:pt x="480" y="16"/>
                  <a:pt x="480" y="16"/>
                </a:cubicBezTo>
                <a:cubicBezTo>
                  <a:pt x="480" y="16"/>
                  <a:pt x="480" y="16"/>
                  <a:pt x="480" y="16"/>
                </a:cubicBezTo>
                <a:cubicBezTo>
                  <a:pt x="479" y="15"/>
                  <a:pt x="479" y="15"/>
                  <a:pt x="478" y="15"/>
                </a:cubicBezTo>
                <a:cubicBezTo>
                  <a:pt x="479" y="15"/>
                  <a:pt x="479" y="15"/>
                  <a:pt x="479" y="15"/>
                </a:cubicBezTo>
                <a:cubicBezTo>
                  <a:pt x="478" y="15"/>
                  <a:pt x="478" y="15"/>
                  <a:pt x="478" y="15"/>
                </a:cubicBezTo>
                <a:cubicBezTo>
                  <a:pt x="478" y="15"/>
                  <a:pt x="478" y="15"/>
                  <a:pt x="478" y="15"/>
                </a:cubicBezTo>
                <a:cubicBezTo>
                  <a:pt x="478" y="15"/>
                  <a:pt x="477" y="14"/>
                  <a:pt x="476" y="14"/>
                </a:cubicBezTo>
                <a:moveTo>
                  <a:pt x="460" y="10"/>
                </a:moveTo>
                <a:cubicBezTo>
                  <a:pt x="455" y="9"/>
                  <a:pt x="455" y="9"/>
                  <a:pt x="455" y="9"/>
                </a:cubicBezTo>
                <a:cubicBezTo>
                  <a:pt x="455" y="9"/>
                  <a:pt x="456" y="9"/>
                  <a:pt x="457" y="10"/>
                </a:cubicBezTo>
                <a:cubicBezTo>
                  <a:pt x="457" y="10"/>
                  <a:pt x="457" y="10"/>
                  <a:pt x="455" y="9"/>
                </a:cubicBezTo>
                <a:cubicBezTo>
                  <a:pt x="454" y="9"/>
                  <a:pt x="454" y="9"/>
                  <a:pt x="453" y="9"/>
                </a:cubicBezTo>
                <a:cubicBezTo>
                  <a:pt x="453" y="9"/>
                  <a:pt x="453" y="9"/>
                  <a:pt x="453" y="9"/>
                </a:cubicBezTo>
                <a:cubicBezTo>
                  <a:pt x="454" y="9"/>
                  <a:pt x="455" y="9"/>
                  <a:pt x="456" y="10"/>
                </a:cubicBezTo>
                <a:cubicBezTo>
                  <a:pt x="455" y="10"/>
                  <a:pt x="455" y="10"/>
                  <a:pt x="455" y="10"/>
                </a:cubicBezTo>
                <a:cubicBezTo>
                  <a:pt x="456" y="10"/>
                  <a:pt x="457" y="10"/>
                  <a:pt x="458" y="10"/>
                </a:cubicBezTo>
                <a:cubicBezTo>
                  <a:pt x="457" y="10"/>
                  <a:pt x="457" y="10"/>
                  <a:pt x="457" y="10"/>
                </a:cubicBezTo>
                <a:cubicBezTo>
                  <a:pt x="458" y="11"/>
                  <a:pt x="459" y="11"/>
                  <a:pt x="460" y="11"/>
                </a:cubicBezTo>
                <a:cubicBezTo>
                  <a:pt x="461" y="11"/>
                  <a:pt x="461" y="11"/>
                  <a:pt x="461" y="11"/>
                </a:cubicBezTo>
                <a:cubicBezTo>
                  <a:pt x="462" y="11"/>
                  <a:pt x="462" y="11"/>
                  <a:pt x="466" y="13"/>
                </a:cubicBezTo>
                <a:cubicBezTo>
                  <a:pt x="467" y="13"/>
                  <a:pt x="467" y="13"/>
                  <a:pt x="467" y="13"/>
                </a:cubicBezTo>
                <a:cubicBezTo>
                  <a:pt x="468" y="13"/>
                  <a:pt x="469" y="13"/>
                  <a:pt x="470" y="13"/>
                </a:cubicBezTo>
                <a:cubicBezTo>
                  <a:pt x="470" y="13"/>
                  <a:pt x="470" y="13"/>
                  <a:pt x="470" y="13"/>
                </a:cubicBezTo>
                <a:cubicBezTo>
                  <a:pt x="471" y="13"/>
                  <a:pt x="471" y="13"/>
                  <a:pt x="471" y="13"/>
                </a:cubicBezTo>
                <a:cubicBezTo>
                  <a:pt x="471" y="13"/>
                  <a:pt x="471" y="13"/>
                  <a:pt x="471" y="13"/>
                </a:cubicBezTo>
                <a:cubicBezTo>
                  <a:pt x="470" y="13"/>
                  <a:pt x="470" y="13"/>
                  <a:pt x="469" y="13"/>
                </a:cubicBezTo>
                <a:cubicBezTo>
                  <a:pt x="468" y="12"/>
                  <a:pt x="467" y="12"/>
                  <a:pt x="466" y="12"/>
                </a:cubicBezTo>
                <a:cubicBezTo>
                  <a:pt x="464" y="12"/>
                  <a:pt x="462" y="11"/>
                  <a:pt x="460" y="10"/>
                </a:cubicBezTo>
                <a:moveTo>
                  <a:pt x="445" y="7"/>
                </a:moveTo>
                <a:cubicBezTo>
                  <a:pt x="444" y="7"/>
                  <a:pt x="444" y="7"/>
                  <a:pt x="444" y="7"/>
                </a:cubicBezTo>
                <a:cubicBezTo>
                  <a:pt x="444" y="7"/>
                  <a:pt x="444" y="7"/>
                  <a:pt x="444" y="7"/>
                </a:cubicBezTo>
                <a:cubicBezTo>
                  <a:pt x="443" y="7"/>
                  <a:pt x="443" y="7"/>
                  <a:pt x="443" y="7"/>
                </a:cubicBezTo>
                <a:cubicBezTo>
                  <a:pt x="440" y="6"/>
                  <a:pt x="439" y="6"/>
                  <a:pt x="438" y="6"/>
                </a:cubicBezTo>
                <a:cubicBezTo>
                  <a:pt x="440" y="6"/>
                  <a:pt x="441" y="6"/>
                  <a:pt x="442" y="7"/>
                </a:cubicBezTo>
                <a:cubicBezTo>
                  <a:pt x="442" y="7"/>
                  <a:pt x="442" y="7"/>
                  <a:pt x="442" y="7"/>
                </a:cubicBezTo>
                <a:cubicBezTo>
                  <a:pt x="444" y="7"/>
                  <a:pt x="445" y="7"/>
                  <a:pt x="447" y="8"/>
                </a:cubicBezTo>
                <a:cubicBezTo>
                  <a:pt x="447" y="8"/>
                  <a:pt x="447" y="8"/>
                  <a:pt x="447" y="8"/>
                </a:cubicBezTo>
                <a:cubicBezTo>
                  <a:pt x="450" y="9"/>
                  <a:pt x="450" y="9"/>
                  <a:pt x="450" y="9"/>
                </a:cubicBezTo>
                <a:cubicBezTo>
                  <a:pt x="450" y="9"/>
                  <a:pt x="450" y="9"/>
                  <a:pt x="450" y="9"/>
                </a:cubicBezTo>
                <a:cubicBezTo>
                  <a:pt x="450" y="9"/>
                  <a:pt x="450" y="9"/>
                  <a:pt x="450" y="9"/>
                </a:cubicBezTo>
                <a:cubicBezTo>
                  <a:pt x="451" y="9"/>
                  <a:pt x="452" y="9"/>
                  <a:pt x="452" y="9"/>
                </a:cubicBezTo>
                <a:cubicBezTo>
                  <a:pt x="454" y="9"/>
                  <a:pt x="454" y="9"/>
                  <a:pt x="454" y="9"/>
                </a:cubicBezTo>
                <a:cubicBezTo>
                  <a:pt x="454" y="9"/>
                  <a:pt x="453" y="9"/>
                  <a:pt x="452" y="9"/>
                </a:cubicBezTo>
                <a:cubicBezTo>
                  <a:pt x="453" y="9"/>
                  <a:pt x="453" y="9"/>
                  <a:pt x="453" y="9"/>
                </a:cubicBezTo>
                <a:cubicBezTo>
                  <a:pt x="452" y="9"/>
                  <a:pt x="452" y="9"/>
                  <a:pt x="451" y="9"/>
                </a:cubicBezTo>
                <a:cubicBezTo>
                  <a:pt x="451" y="8"/>
                  <a:pt x="451" y="8"/>
                  <a:pt x="451" y="8"/>
                </a:cubicBezTo>
                <a:cubicBezTo>
                  <a:pt x="451" y="8"/>
                  <a:pt x="451" y="8"/>
                  <a:pt x="449" y="8"/>
                </a:cubicBezTo>
                <a:cubicBezTo>
                  <a:pt x="448" y="8"/>
                  <a:pt x="447" y="7"/>
                  <a:pt x="446" y="7"/>
                </a:cubicBezTo>
                <a:cubicBezTo>
                  <a:pt x="446" y="7"/>
                  <a:pt x="446" y="7"/>
                  <a:pt x="446" y="7"/>
                </a:cubicBezTo>
                <a:cubicBezTo>
                  <a:pt x="446" y="7"/>
                  <a:pt x="445" y="7"/>
                  <a:pt x="445" y="7"/>
                </a:cubicBezTo>
                <a:moveTo>
                  <a:pt x="459" y="11"/>
                </a:moveTo>
                <a:cubicBezTo>
                  <a:pt x="458" y="10"/>
                  <a:pt x="458" y="10"/>
                  <a:pt x="458" y="10"/>
                </a:cubicBezTo>
                <a:cubicBezTo>
                  <a:pt x="457" y="10"/>
                  <a:pt x="457" y="10"/>
                  <a:pt x="457" y="10"/>
                </a:cubicBezTo>
                <a:cubicBezTo>
                  <a:pt x="456" y="10"/>
                  <a:pt x="456" y="10"/>
                  <a:pt x="456" y="10"/>
                </a:cubicBezTo>
                <a:cubicBezTo>
                  <a:pt x="456" y="10"/>
                  <a:pt x="456" y="10"/>
                  <a:pt x="456" y="10"/>
                </a:cubicBezTo>
                <a:cubicBezTo>
                  <a:pt x="455" y="10"/>
                  <a:pt x="454" y="10"/>
                  <a:pt x="454" y="10"/>
                </a:cubicBezTo>
                <a:cubicBezTo>
                  <a:pt x="454" y="10"/>
                  <a:pt x="454" y="10"/>
                  <a:pt x="454" y="10"/>
                </a:cubicBezTo>
                <a:cubicBezTo>
                  <a:pt x="453" y="9"/>
                  <a:pt x="453" y="9"/>
                  <a:pt x="453" y="9"/>
                </a:cubicBezTo>
                <a:cubicBezTo>
                  <a:pt x="454" y="10"/>
                  <a:pt x="454" y="10"/>
                  <a:pt x="454" y="10"/>
                </a:cubicBezTo>
                <a:cubicBezTo>
                  <a:pt x="454" y="10"/>
                  <a:pt x="454" y="10"/>
                  <a:pt x="454" y="10"/>
                </a:cubicBezTo>
                <a:cubicBezTo>
                  <a:pt x="454" y="10"/>
                  <a:pt x="454" y="10"/>
                  <a:pt x="454" y="10"/>
                </a:cubicBezTo>
                <a:cubicBezTo>
                  <a:pt x="457" y="10"/>
                  <a:pt x="457" y="10"/>
                  <a:pt x="458" y="11"/>
                </a:cubicBezTo>
                <a:cubicBezTo>
                  <a:pt x="458" y="11"/>
                  <a:pt x="458" y="11"/>
                  <a:pt x="458" y="11"/>
                </a:cubicBezTo>
                <a:cubicBezTo>
                  <a:pt x="458" y="11"/>
                  <a:pt x="459" y="11"/>
                  <a:pt x="460" y="11"/>
                </a:cubicBezTo>
                <a:cubicBezTo>
                  <a:pt x="460" y="11"/>
                  <a:pt x="460" y="11"/>
                  <a:pt x="460" y="11"/>
                </a:cubicBezTo>
                <a:cubicBezTo>
                  <a:pt x="460" y="11"/>
                  <a:pt x="459" y="11"/>
                  <a:pt x="459" y="11"/>
                </a:cubicBezTo>
                <a:moveTo>
                  <a:pt x="440" y="6"/>
                </a:moveTo>
                <a:cubicBezTo>
                  <a:pt x="440" y="6"/>
                  <a:pt x="437" y="6"/>
                  <a:pt x="436" y="6"/>
                </a:cubicBezTo>
                <a:cubicBezTo>
                  <a:pt x="437" y="6"/>
                  <a:pt x="437" y="6"/>
                  <a:pt x="437" y="6"/>
                </a:cubicBezTo>
                <a:cubicBezTo>
                  <a:pt x="437" y="6"/>
                  <a:pt x="436" y="6"/>
                  <a:pt x="436" y="6"/>
                </a:cubicBezTo>
                <a:cubicBezTo>
                  <a:pt x="437" y="6"/>
                  <a:pt x="437" y="6"/>
                  <a:pt x="437" y="6"/>
                </a:cubicBezTo>
                <a:cubicBezTo>
                  <a:pt x="438" y="6"/>
                  <a:pt x="439" y="6"/>
                  <a:pt x="440" y="6"/>
                </a:cubicBezTo>
                <a:cubicBezTo>
                  <a:pt x="440" y="7"/>
                  <a:pt x="441" y="7"/>
                  <a:pt x="442" y="7"/>
                </a:cubicBezTo>
                <a:cubicBezTo>
                  <a:pt x="442" y="7"/>
                  <a:pt x="442" y="7"/>
                  <a:pt x="442" y="7"/>
                </a:cubicBezTo>
                <a:cubicBezTo>
                  <a:pt x="441" y="7"/>
                  <a:pt x="441" y="7"/>
                  <a:pt x="440" y="6"/>
                </a:cubicBezTo>
                <a:moveTo>
                  <a:pt x="487" y="60"/>
                </a:moveTo>
                <a:cubicBezTo>
                  <a:pt x="487" y="59"/>
                  <a:pt x="487" y="59"/>
                  <a:pt x="486" y="59"/>
                </a:cubicBezTo>
                <a:cubicBezTo>
                  <a:pt x="485" y="59"/>
                  <a:pt x="485" y="59"/>
                  <a:pt x="485" y="59"/>
                </a:cubicBezTo>
                <a:cubicBezTo>
                  <a:pt x="484" y="58"/>
                  <a:pt x="484" y="58"/>
                  <a:pt x="484" y="58"/>
                </a:cubicBezTo>
                <a:cubicBezTo>
                  <a:pt x="483" y="58"/>
                  <a:pt x="482" y="58"/>
                  <a:pt x="480" y="58"/>
                </a:cubicBezTo>
                <a:cubicBezTo>
                  <a:pt x="481" y="58"/>
                  <a:pt x="481" y="58"/>
                  <a:pt x="481" y="58"/>
                </a:cubicBezTo>
                <a:cubicBezTo>
                  <a:pt x="482" y="59"/>
                  <a:pt x="482" y="59"/>
                  <a:pt x="482" y="59"/>
                </a:cubicBezTo>
                <a:cubicBezTo>
                  <a:pt x="483" y="60"/>
                  <a:pt x="483" y="61"/>
                  <a:pt x="484" y="62"/>
                </a:cubicBezTo>
                <a:cubicBezTo>
                  <a:pt x="485" y="62"/>
                  <a:pt x="485" y="62"/>
                  <a:pt x="486" y="62"/>
                </a:cubicBezTo>
                <a:cubicBezTo>
                  <a:pt x="487" y="62"/>
                  <a:pt x="486" y="62"/>
                  <a:pt x="486" y="61"/>
                </a:cubicBezTo>
                <a:cubicBezTo>
                  <a:pt x="486" y="61"/>
                  <a:pt x="486" y="61"/>
                  <a:pt x="486" y="61"/>
                </a:cubicBezTo>
                <a:cubicBezTo>
                  <a:pt x="486" y="61"/>
                  <a:pt x="486" y="61"/>
                  <a:pt x="486" y="61"/>
                </a:cubicBezTo>
                <a:cubicBezTo>
                  <a:pt x="487" y="61"/>
                  <a:pt x="487" y="61"/>
                  <a:pt x="487" y="61"/>
                </a:cubicBezTo>
                <a:cubicBezTo>
                  <a:pt x="487" y="61"/>
                  <a:pt x="487" y="61"/>
                  <a:pt x="487" y="61"/>
                </a:cubicBezTo>
                <a:cubicBezTo>
                  <a:pt x="487" y="60"/>
                  <a:pt x="487" y="60"/>
                  <a:pt x="487" y="60"/>
                </a:cubicBezTo>
                <a:moveTo>
                  <a:pt x="473" y="23"/>
                </a:moveTo>
                <a:cubicBezTo>
                  <a:pt x="471" y="22"/>
                  <a:pt x="471" y="22"/>
                  <a:pt x="468" y="21"/>
                </a:cubicBezTo>
                <a:cubicBezTo>
                  <a:pt x="468" y="21"/>
                  <a:pt x="468" y="21"/>
                  <a:pt x="468" y="21"/>
                </a:cubicBezTo>
                <a:cubicBezTo>
                  <a:pt x="468" y="21"/>
                  <a:pt x="468" y="21"/>
                  <a:pt x="468" y="21"/>
                </a:cubicBezTo>
                <a:cubicBezTo>
                  <a:pt x="468" y="21"/>
                  <a:pt x="468" y="21"/>
                  <a:pt x="467" y="21"/>
                </a:cubicBezTo>
                <a:cubicBezTo>
                  <a:pt x="468" y="22"/>
                  <a:pt x="469" y="22"/>
                  <a:pt x="470" y="23"/>
                </a:cubicBezTo>
                <a:cubicBezTo>
                  <a:pt x="470" y="23"/>
                  <a:pt x="470" y="23"/>
                  <a:pt x="470" y="23"/>
                </a:cubicBezTo>
                <a:cubicBezTo>
                  <a:pt x="469" y="23"/>
                  <a:pt x="469" y="23"/>
                  <a:pt x="469" y="23"/>
                </a:cubicBezTo>
                <a:cubicBezTo>
                  <a:pt x="469" y="23"/>
                  <a:pt x="470" y="23"/>
                  <a:pt x="470" y="23"/>
                </a:cubicBezTo>
                <a:cubicBezTo>
                  <a:pt x="469" y="23"/>
                  <a:pt x="469" y="23"/>
                  <a:pt x="469" y="23"/>
                </a:cubicBezTo>
                <a:cubicBezTo>
                  <a:pt x="469" y="24"/>
                  <a:pt x="469" y="24"/>
                  <a:pt x="469" y="24"/>
                </a:cubicBezTo>
                <a:cubicBezTo>
                  <a:pt x="469" y="24"/>
                  <a:pt x="469" y="24"/>
                  <a:pt x="469" y="24"/>
                </a:cubicBezTo>
                <a:cubicBezTo>
                  <a:pt x="469" y="24"/>
                  <a:pt x="469" y="24"/>
                  <a:pt x="469" y="24"/>
                </a:cubicBezTo>
                <a:cubicBezTo>
                  <a:pt x="468" y="24"/>
                  <a:pt x="468" y="24"/>
                  <a:pt x="467" y="24"/>
                </a:cubicBezTo>
                <a:cubicBezTo>
                  <a:pt x="467" y="24"/>
                  <a:pt x="467" y="24"/>
                  <a:pt x="467" y="24"/>
                </a:cubicBezTo>
                <a:cubicBezTo>
                  <a:pt x="467" y="24"/>
                  <a:pt x="467" y="24"/>
                  <a:pt x="467" y="24"/>
                </a:cubicBezTo>
                <a:cubicBezTo>
                  <a:pt x="466" y="24"/>
                  <a:pt x="466" y="24"/>
                  <a:pt x="466" y="24"/>
                </a:cubicBezTo>
                <a:cubicBezTo>
                  <a:pt x="466" y="24"/>
                  <a:pt x="466" y="24"/>
                  <a:pt x="466" y="24"/>
                </a:cubicBezTo>
                <a:cubicBezTo>
                  <a:pt x="466" y="25"/>
                  <a:pt x="466" y="25"/>
                  <a:pt x="468" y="26"/>
                </a:cubicBezTo>
                <a:cubicBezTo>
                  <a:pt x="467" y="26"/>
                  <a:pt x="466" y="26"/>
                  <a:pt x="466" y="26"/>
                </a:cubicBezTo>
                <a:cubicBezTo>
                  <a:pt x="466" y="26"/>
                  <a:pt x="466" y="26"/>
                  <a:pt x="467" y="27"/>
                </a:cubicBezTo>
                <a:cubicBezTo>
                  <a:pt x="467" y="27"/>
                  <a:pt x="467" y="27"/>
                  <a:pt x="467" y="27"/>
                </a:cubicBezTo>
                <a:cubicBezTo>
                  <a:pt x="467" y="27"/>
                  <a:pt x="467" y="27"/>
                  <a:pt x="466" y="28"/>
                </a:cubicBezTo>
                <a:cubicBezTo>
                  <a:pt x="466" y="28"/>
                  <a:pt x="466" y="28"/>
                  <a:pt x="469" y="30"/>
                </a:cubicBezTo>
                <a:cubicBezTo>
                  <a:pt x="468" y="30"/>
                  <a:pt x="467" y="29"/>
                  <a:pt x="467" y="30"/>
                </a:cubicBezTo>
                <a:cubicBezTo>
                  <a:pt x="468" y="30"/>
                  <a:pt x="469" y="31"/>
                  <a:pt x="470" y="32"/>
                </a:cubicBezTo>
                <a:cubicBezTo>
                  <a:pt x="470" y="33"/>
                  <a:pt x="470" y="33"/>
                  <a:pt x="470" y="33"/>
                </a:cubicBezTo>
                <a:cubicBezTo>
                  <a:pt x="471" y="33"/>
                  <a:pt x="471" y="33"/>
                  <a:pt x="472" y="34"/>
                </a:cubicBezTo>
                <a:cubicBezTo>
                  <a:pt x="471" y="34"/>
                  <a:pt x="471" y="33"/>
                  <a:pt x="470" y="34"/>
                </a:cubicBezTo>
                <a:cubicBezTo>
                  <a:pt x="470" y="34"/>
                  <a:pt x="470" y="34"/>
                  <a:pt x="470" y="35"/>
                </a:cubicBezTo>
                <a:cubicBezTo>
                  <a:pt x="470" y="35"/>
                  <a:pt x="472" y="37"/>
                  <a:pt x="472" y="36"/>
                </a:cubicBezTo>
                <a:cubicBezTo>
                  <a:pt x="472" y="36"/>
                  <a:pt x="472" y="36"/>
                  <a:pt x="474" y="37"/>
                </a:cubicBezTo>
                <a:cubicBezTo>
                  <a:pt x="474" y="37"/>
                  <a:pt x="474" y="37"/>
                  <a:pt x="474" y="37"/>
                </a:cubicBezTo>
                <a:cubicBezTo>
                  <a:pt x="475" y="37"/>
                  <a:pt x="475" y="37"/>
                  <a:pt x="475" y="37"/>
                </a:cubicBezTo>
                <a:cubicBezTo>
                  <a:pt x="474" y="38"/>
                  <a:pt x="473" y="37"/>
                  <a:pt x="473" y="38"/>
                </a:cubicBezTo>
                <a:cubicBezTo>
                  <a:pt x="473" y="38"/>
                  <a:pt x="474" y="39"/>
                  <a:pt x="475" y="39"/>
                </a:cubicBezTo>
                <a:cubicBezTo>
                  <a:pt x="474" y="39"/>
                  <a:pt x="473" y="39"/>
                  <a:pt x="473" y="40"/>
                </a:cubicBezTo>
                <a:cubicBezTo>
                  <a:pt x="474" y="41"/>
                  <a:pt x="475" y="41"/>
                  <a:pt x="475" y="42"/>
                </a:cubicBezTo>
                <a:cubicBezTo>
                  <a:pt x="475" y="42"/>
                  <a:pt x="475" y="42"/>
                  <a:pt x="476" y="43"/>
                </a:cubicBezTo>
                <a:cubicBezTo>
                  <a:pt x="475" y="43"/>
                  <a:pt x="475" y="43"/>
                  <a:pt x="475" y="43"/>
                </a:cubicBezTo>
                <a:cubicBezTo>
                  <a:pt x="475" y="43"/>
                  <a:pt x="475" y="43"/>
                  <a:pt x="476" y="44"/>
                </a:cubicBezTo>
                <a:cubicBezTo>
                  <a:pt x="476" y="44"/>
                  <a:pt x="476" y="44"/>
                  <a:pt x="476" y="44"/>
                </a:cubicBezTo>
                <a:cubicBezTo>
                  <a:pt x="477" y="46"/>
                  <a:pt x="478" y="46"/>
                  <a:pt x="479" y="47"/>
                </a:cubicBezTo>
                <a:cubicBezTo>
                  <a:pt x="479" y="47"/>
                  <a:pt x="480" y="47"/>
                  <a:pt x="480" y="47"/>
                </a:cubicBezTo>
                <a:cubicBezTo>
                  <a:pt x="480" y="47"/>
                  <a:pt x="480" y="47"/>
                  <a:pt x="480" y="47"/>
                </a:cubicBezTo>
                <a:cubicBezTo>
                  <a:pt x="480" y="47"/>
                  <a:pt x="480" y="47"/>
                  <a:pt x="480" y="47"/>
                </a:cubicBezTo>
                <a:cubicBezTo>
                  <a:pt x="481" y="47"/>
                  <a:pt x="481" y="47"/>
                  <a:pt x="482" y="48"/>
                </a:cubicBezTo>
                <a:cubicBezTo>
                  <a:pt x="482" y="47"/>
                  <a:pt x="482" y="47"/>
                  <a:pt x="481" y="47"/>
                </a:cubicBezTo>
                <a:cubicBezTo>
                  <a:pt x="484" y="48"/>
                  <a:pt x="485" y="48"/>
                  <a:pt x="486" y="49"/>
                </a:cubicBezTo>
                <a:cubicBezTo>
                  <a:pt x="486" y="50"/>
                  <a:pt x="486" y="50"/>
                  <a:pt x="486" y="50"/>
                </a:cubicBezTo>
                <a:cubicBezTo>
                  <a:pt x="487" y="51"/>
                  <a:pt x="487" y="51"/>
                  <a:pt x="487" y="51"/>
                </a:cubicBezTo>
                <a:cubicBezTo>
                  <a:pt x="488" y="51"/>
                  <a:pt x="488" y="51"/>
                  <a:pt x="488" y="51"/>
                </a:cubicBezTo>
                <a:cubicBezTo>
                  <a:pt x="488" y="51"/>
                  <a:pt x="489" y="51"/>
                  <a:pt x="490" y="51"/>
                </a:cubicBezTo>
                <a:cubicBezTo>
                  <a:pt x="492" y="51"/>
                  <a:pt x="494" y="52"/>
                  <a:pt x="495" y="52"/>
                </a:cubicBezTo>
                <a:cubicBezTo>
                  <a:pt x="495" y="52"/>
                  <a:pt x="496" y="52"/>
                  <a:pt x="496" y="52"/>
                </a:cubicBezTo>
                <a:cubicBezTo>
                  <a:pt x="496" y="52"/>
                  <a:pt x="496" y="52"/>
                  <a:pt x="497" y="52"/>
                </a:cubicBezTo>
                <a:cubicBezTo>
                  <a:pt x="496" y="52"/>
                  <a:pt x="496" y="51"/>
                  <a:pt x="495" y="51"/>
                </a:cubicBezTo>
                <a:cubicBezTo>
                  <a:pt x="495" y="51"/>
                  <a:pt x="495" y="51"/>
                  <a:pt x="487" y="46"/>
                </a:cubicBezTo>
                <a:cubicBezTo>
                  <a:pt x="486" y="45"/>
                  <a:pt x="484" y="44"/>
                  <a:pt x="483" y="43"/>
                </a:cubicBezTo>
                <a:cubicBezTo>
                  <a:pt x="483" y="43"/>
                  <a:pt x="483" y="43"/>
                  <a:pt x="483" y="43"/>
                </a:cubicBezTo>
                <a:cubicBezTo>
                  <a:pt x="483" y="42"/>
                  <a:pt x="483" y="42"/>
                  <a:pt x="481" y="41"/>
                </a:cubicBezTo>
                <a:cubicBezTo>
                  <a:pt x="480" y="40"/>
                  <a:pt x="480" y="40"/>
                  <a:pt x="480" y="40"/>
                </a:cubicBezTo>
                <a:cubicBezTo>
                  <a:pt x="480" y="40"/>
                  <a:pt x="480" y="40"/>
                  <a:pt x="480" y="40"/>
                </a:cubicBezTo>
                <a:cubicBezTo>
                  <a:pt x="480" y="39"/>
                  <a:pt x="480" y="39"/>
                  <a:pt x="479" y="39"/>
                </a:cubicBezTo>
                <a:cubicBezTo>
                  <a:pt x="479" y="38"/>
                  <a:pt x="479" y="38"/>
                  <a:pt x="479" y="38"/>
                </a:cubicBezTo>
                <a:cubicBezTo>
                  <a:pt x="479" y="38"/>
                  <a:pt x="479" y="38"/>
                  <a:pt x="479" y="38"/>
                </a:cubicBezTo>
                <a:cubicBezTo>
                  <a:pt x="479" y="38"/>
                  <a:pt x="479" y="38"/>
                  <a:pt x="479" y="38"/>
                </a:cubicBezTo>
                <a:cubicBezTo>
                  <a:pt x="479" y="37"/>
                  <a:pt x="479" y="37"/>
                  <a:pt x="479" y="37"/>
                </a:cubicBezTo>
                <a:cubicBezTo>
                  <a:pt x="479" y="37"/>
                  <a:pt x="479" y="37"/>
                  <a:pt x="479" y="37"/>
                </a:cubicBezTo>
                <a:cubicBezTo>
                  <a:pt x="479" y="37"/>
                  <a:pt x="479" y="37"/>
                  <a:pt x="478" y="36"/>
                </a:cubicBezTo>
                <a:cubicBezTo>
                  <a:pt x="478" y="35"/>
                  <a:pt x="477" y="35"/>
                  <a:pt x="477" y="35"/>
                </a:cubicBezTo>
                <a:cubicBezTo>
                  <a:pt x="477" y="35"/>
                  <a:pt x="477" y="35"/>
                  <a:pt x="477" y="35"/>
                </a:cubicBezTo>
                <a:cubicBezTo>
                  <a:pt x="477" y="34"/>
                  <a:pt x="475" y="33"/>
                  <a:pt x="474" y="32"/>
                </a:cubicBezTo>
                <a:cubicBezTo>
                  <a:pt x="475" y="32"/>
                  <a:pt x="475" y="32"/>
                  <a:pt x="476" y="32"/>
                </a:cubicBezTo>
                <a:cubicBezTo>
                  <a:pt x="475" y="31"/>
                  <a:pt x="475" y="31"/>
                  <a:pt x="475" y="31"/>
                </a:cubicBezTo>
                <a:cubicBezTo>
                  <a:pt x="476" y="31"/>
                  <a:pt x="476" y="31"/>
                  <a:pt x="476" y="31"/>
                </a:cubicBezTo>
                <a:cubicBezTo>
                  <a:pt x="475" y="31"/>
                  <a:pt x="475" y="31"/>
                  <a:pt x="475" y="31"/>
                </a:cubicBezTo>
                <a:cubicBezTo>
                  <a:pt x="475" y="30"/>
                  <a:pt x="475" y="30"/>
                  <a:pt x="475" y="30"/>
                </a:cubicBezTo>
                <a:cubicBezTo>
                  <a:pt x="475" y="30"/>
                  <a:pt x="475" y="30"/>
                  <a:pt x="475" y="30"/>
                </a:cubicBezTo>
                <a:cubicBezTo>
                  <a:pt x="475" y="29"/>
                  <a:pt x="473" y="29"/>
                  <a:pt x="472" y="28"/>
                </a:cubicBezTo>
                <a:cubicBezTo>
                  <a:pt x="473" y="27"/>
                  <a:pt x="473" y="28"/>
                  <a:pt x="474" y="28"/>
                </a:cubicBezTo>
                <a:cubicBezTo>
                  <a:pt x="474" y="27"/>
                  <a:pt x="473" y="27"/>
                  <a:pt x="473" y="27"/>
                </a:cubicBezTo>
                <a:cubicBezTo>
                  <a:pt x="473" y="27"/>
                  <a:pt x="473" y="27"/>
                  <a:pt x="473" y="27"/>
                </a:cubicBezTo>
                <a:cubicBezTo>
                  <a:pt x="473" y="26"/>
                  <a:pt x="473" y="26"/>
                  <a:pt x="473" y="26"/>
                </a:cubicBezTo>
                <a:cubicBezTo>
                  <a:pt x="474" y="26"/>
                  <a:pt x="474" y="26"/>
                  <a:pt x="475" y="26"/>
                </a:cubicBezTo>
                <a:cubicBezTo>
                  <a:pt x="475" y="26"/>
                  <a:pt x="474" y="26"/>
                  <a:pt x="474" y="26"/>
                </a:cubicBezTo>
                <a:cubicBezTo>
                  <a:pt x="475" y="25"/>
                  <a:pt x="475" y="25"/>
                  <a:pt x="475" y="25"/>
                </a:cubicBezTo>
                <a:cubicBezTo>
                  <a:pt x="474" y="25"/>
                  <a:pt x="474" y="25"/>
                  <a:pt x="474" y="25"/>
                </a:cubicBezTo>
                <a:cubicBezTo>
                  <a:pt x="475" y="25"/>
                  <a:pt x="475" y="25"/>
                  <a:pt x="476" y="25"/>
                </a:cubicBezTo>
                <a:cubicBezTo>
                  <a:pt x="475" y="24"/>
                  <a:pt x="475" y="24"/>
                  <a:pt x="473" y="23"/>
                </a:cubicBezTo>
                <a:cubicBezTo>
                  <a:pt x="473" y="23"/>
                  <a:pt x="473" y="23"/>
                  <a:pt x="473" y="23"/>
                </a:cubicBezTo>
                <a:cubicBezTo>
                  <a:pt x="474" y="23"/>
                  <a:pt x="474" y="23"/>
                  <a:pt x="474" y="23"/>
                </a:cubicBezTo>
                <a:cubicBezTo>
                  <a:pt x="474" y="23"/>
                  <a:pt x="473" y="23"/>
                  <a:pt x="473" y="23"/>
                </a:cubicBezTo>
                <a:moveTo>
                  <a:pt x="504" y="38"/>
                </a:moveTo>
                <a:cubicBezTo>
                  <a:pt x="503" y="37"/>
                  <a:pt x="501" y="36"/>
                  <a:pt x="501" y="36"/>
                </a:cubicBezTo>
                <a:cubicBezTo>
                  <a:pt x="500" y="36"/>
                  <a:pt x="500" y="36"/>
                  <a:pt x="500" y="36"/>
                </a:cubicBezTo>
                <a:cubicBezTo>
                  <a:pt x="500" y="36"/>
                  <a:pt x="500" y="36"/>
                  <a:pt x="500" y="36"/>
                </a:cubicBezTo>
                <a:cubicBezTo>
                  <a:pt x="501" y="37"/>
                  <a:pt x="501" y="37"/>
                  <a:pt x="501" y="37"/>
                </a:cubicBezTo>
                <a:cubicBezTo>
                  <a:pt x="502" y="38"/>
                  <a:pt x="502" y="38"/>
                  <a:pt x="502" y="38"/>
                </a:cubicBezTo>
                <a:cubicBezTo>
                  <a:pt x="503" y="39"/>
                  <a:pt x="503" y="39"/>
                  <a:pt x="503" y="39"/>
                </a:cubicBezTo>
                <a:cubicBezTo>
                  <a:pt x="504" y="39"/>
                  <a:pt x="504" y="39"/>
                  <a:pt x="504" y="39"/>
                </a:cubicBezTo>
                <a:cubicBezTo>
                  <a:pt x="504" y="39"/>
                  <a:pt x="504" y="39"/>
                  <a:pt x="504" y="39"/>
                </a:cubicBezTo>
                <a:cubicBezTo>
                  <a:pt x="504" y="39"/>
                  <a:pt x="504" y="39"/>
                  <a:pt x="504" y="39"/>
                </a:cubicBezTo>
                <a:cubicBezTo>
                  <a:pt x="504" y="38"/>
                  <a:pt x="504" y="38"/>
                  <a:pt x="504" y="38"/>
                </a:cubicBezTo>
                <a:cubicBezTo>
                  <a:pt x="504" y="38"/>
                  <a:pt x="504" y="38"/>
                  <a:pt x="504" y="38"/>
                </a:cubicBezTo>
                <a:cubicBezTo>
                  <a:pt x="504" y="38"/>
                  <a:pt x="504" y="38"/>
                  <a:pt x="504" y="38"/>
                </a:cubicBezTo>
                <a:cubicBezTo>
                  <a:pt x="505" y="38"/>
                  <a:pt x="505" y="38"/>
                  <a:pt x="505" y="38"/>
                </a:cubicBezTo>
                <a:cubicBezTo>
                  <a:pt x="505" y="38"/>
                  <a:pt x="504" y="38"/>
                  <a:pt x="504" y="38"/>
                </a:cubicBezTo>
                <a:moveTo>
                  <a:pt x="428" y="7"/>
                </a:moveTo>
                <a:cubicBezTo>
                  <a:pt x="428" y="7"/>
                  <a:pt x="428" y="7"/>
                  <a:pt x="428" y="7"/>
                </a:cubicBezTo>
                <a:cubicBezTo>
                  <a:pt x="428" y="7"/>
                  <a:pt x="427" y="6"/>
                  <a:pt x="426" y="6"/>
                </a:cubicBezTo>
                <a:cubicBezTo>
                  <a:pt x="426" y="6"/>
                  <a:pt x="426" y="6"/>
                  <a:pt x="426" y="6"/>
                </a:cubicBezTo>
                <a:cubicBezTo>
                  <a:pt x="426" y="6"/>
                  <a:pt x="426" y="6"/>
                  <a:pt x="426" y="6"/>
                </a:cubicBezTo>
                <a:cubicBezTo>
                  <a:pt x="426" y="6"/>
                  <a:pt x="426" y="6"/>
                  <a:pt x="426" y="6"/>
                </a:cubicBezTo>
                <a:cubicBezTo>
                  <a:pt x="427" y="7"/>
                  <a:pt x="427" y="7"/>
                  <a:pt x="427" y="7"/>
                </a:cubicBezTo>
                <a:cubicBezTo>
                  <a:pt x="426" y="7"/>
                  <a:pt x="426" y="7"/>
                  <a:pt x="426" y="7"/>
                </a:cubicBezTo>
                <a:cubicBezTo>
                  <a:pt x="426" y="7"/>
                  <a:pt x="427" y="7"/>
                  <a:pt x="427" y="7"/>
                </a:cubicBezTo>
                <a:cubicBezTo>
                  <a:pt x="427" y="7"/>
                  <a:pt x="427" y="7"/>
                  <a:pt x="427" y="7"/>
                </a:cubicBezTo>
                <a:cubicBezTo>
                  <a:pt x="427" y="7"/>
                  <a:pt x="431" y="8"/>
                  <a:pt x="431" y="8"/>
                </a:cubicBezTo>
                <a:cubicBezTo>
                  <a:pt x="431" y="8"/>
                  <a:pt x="431" y="8"/>
                  <a:pt x="431" y="8"/>
                </a:cubicBezTo>
                <a:cubicBezTo>
                  <a:pt x="431" y="8"/>
                  <a:pt x="431" y="8"/>
                  <a:pt x="429" y="7"/>
                </a:cubicBezTo>
                <a:cubicBezTo>
                  <a:pt x="429" y="7"/>
                  <a:pt x="429" y="7"/>
                  <a:pt x="429" y="7"/>
                </a:cubicBezTo>
                <a:cubicBezTo>
                  <a:pt x="428" y="7"/>
                  <a:pt x="428" y="7"/>
                  <a:pt x="428" y="7"/>
                </a:cubicBezTo>
                <a:moveTo>
                  <a:pt x="431" y="8"/>
                </a:moveTo>
                <a:cubicBezTo>
                  <a:pt x="430" y="8"/>
                  <a:pt x="430" y="8"/>
                  <a:pt x="429" y="8"/>
                </a:cubicBezTo>
                <a:cubicBezTo>
                  <a:pt x="429" y="8"/>
                  <a:pt x="429" y="8"/>
                  <a:pt x="428" y="8"/>
                </a:cubicBezTo>
                <a:cubicBezTo>
                  <a:pt x="427" y="7"/>
                  <a:pt x="426" y="7"/>
                  <a:pt x="425" y="7"/>
                </a:cubicBezTo>
                <a:cubicBezTo>
                  <a:pt x="424" y="6"/>
                  <a:pt x="424" y="6"/>
                  <a:pt x="424" y="6"/>
                </a:cubicBezTo>
                <a:cubicBezTo>
                  <a:pt x="424" y="6"/>
                  <a:pt x="424" y="6"/>
                  <a:pt x="424" y="6"/>
                </a:cubicBezTo>
                <a:cubicBezTo>
                  <a:pt x="424" y="6"/>
                  <a:pt x="424" y="6"/>
                  <a:pt x="424" y="7"/>
                </a:cubicBezTo>
                <a:cubicBezTo>
                  <a:pt x="425" y="7"/>
                  <a:pt x="425" y="7"/>
                  <a:pt x="426" y="7"/>
                </a:cubicBezTo>
                <a:cubicBezTo>
                  <a:pt x="425" y="7"/>
                  <a:pt x="425" y="7"/>
                  <a:pt x="425" y="7"/>
                </a:cubicBezTo>
                <a:cubicBezTo>
                  <a:pt x="425" y="7"/>
                  <a:pt x="426" y="7"/>
                  <a:pt x="426" y="7"/>
                </a:cubicBezTo>
                <a:cubicBezTo>
                  <a:pt x="426" y="7"/>
                  <a:pt x="426" y="7"/>
                  <a:pt x="426" y="7"/>
                </a:cubicBezTo>
                <a:cubicBezTo>
                  <a:pt x="427" y="8"/>
                  <a:pt x="427" y="8"/>
                  <a:pt x="428" y="8"/>
                </a:cubicBezTo>
                <a:cubicBezTo>
                  <a:pt x="428" y="8"/>
                  <a:pt x="429" y="8"/>
                  <a:pt x="430" y="9"/>
                </a:cubicBezTo>
                <a:cubicBezTo>
                  <a:pt x="430" y="8"/>
                  <a:pt x="430" y="8"/>
                  <a:pt x="430" y="8"/>
                </a:cubicBezTo>
                <a:cubicBezTo>
                  <a:pt x="429" y="8"/>
                  <a:pt x="429" y="8"/>
                  <a:pt x="429" y="8"/>
                </a:cubicBezTo>
                <a:cubicBezTo>
                  <a:pt x="430" y="8"/>
                  <a:pt x="430" y="8"/>
                  <a:pt x="430" y="8"/>
                </a:cubicBezTo>
                <a:cubicBezTo>
                  <a:pt x="430" y="8"/>
                  <a:pt x="430" y="8"/>
                  <a:pt x="430" y="8"/>
                </a:cubicBezTo>
                <a:cubicBezTo>
                  <a:pt x="430" y="8"/>
                  <a:pt x="430" y="8"/>
                  <a:pt x="431" y="8"/>
                </a:cubicBezTo>
                <a:cubicBezTo>
                  <a:pt x="431" y="8"/>
                  <a:pt x="431" y="8"/>
                  <a:pt x="431" y="8"/>
                </a:cubicBezTo>
                <a:moveTo>
                  <a:pt x="433" y="10"/>
                </a:moveTo>
                <a:cubicBezTo>
                  <a:pt x="433" y="10"/>
                  <a:pt x="432" y="9"/>
                  <a:pt x="432" y="9"/>
                </a:cubicBezTo>
                <a:cubicBezTo>
                  <a:pt x="432" y="9"/>
                  <a:pt x="432" y="9"/>
                  <a:pt x="432" y="9"/>
                </a:cubicBezTo>
                <a:cubicBezTo>
                  <a:pt x="432" y="9"/>
                  <a:pt x="432" y="9"/>
                  <a:pt x="432" y="9"/>
                </a:cubicBezTo>
                <a:cubicBezTo>
                  <a:pt x="432" y="9"/>
                  <a:pt x="432" y="9"/>
                  <a:pt x="432" y="9"/>
                </a:cubicBezTo>
                <a:cubicBezTo>
                  <a:pt x="432" y="9"/>
                  <a:pt x="432" y="9"/>
                  <a:pt x="432" y="9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3" y="10"/>
                  <a:pt x="433" y="10"/>
                  <a:pt x="433" y="10"/>
                </a:cubicBezTo>
                <a:cubicBezTo>
                  <a:pt x="434" y="10"/>
                  <a:pt x="434" y="10"/>
                  <a:pt x="434" y="10"/>
                </a:cubicBezTo>
                <a:cubicBezTo>
                  <a:pt x="434" y="10"/>
                  <a:pt x="434" y="10"/>
                  <a:pt x="434" y="10"/>
                </a:cubicBezTo>
                <a:cubicBezTo>
                  <a:pt x="433" y="10"/>
                  <a:pt x="433" y="10"/>
                  <a:pt x="433" y="10"/>
                </a:cubicBezTo>
                <a:cubicBezTo>
                  <a:pt x="433" y="10"/>
                  <a:pt x="433" y="10"/>
                  <a:pt x="433" y="10"/>
                </a:cubicBezTo>
                <a:moveTo>
                  <a:pt x="430" y="9"/>
                </a:moveTo>
                <a:cubicBezTo>
                  <a:pt x="429" y="9"/>
                  <a:pt x="429" y="9"/>
                  <a:pt x="429" y="9"/>
                </a:cubicBezTo>
                <a:cubicBezTo>
                  <a:pt x="428" y="8"/>
                  <a:pt x="428" y="8"/>
                  <a:pt x="428" y="8"/>
                </a:cubicBezTo>
                <a:cubicBezTo>
                  <a:pt x="428" y="8"/>
                  <a:pt x="428" y="8"/>
                  <a:pt x="427" y="8"/>
                </a:cubicBezTo>
                <a:cubicBezTo>
                  <a:pt x="427" y="8"/>
                  <a:pt x="427" y="8"/>
                  <a:pt x="427" y="8"/>
                </a:cubicBezTo>
                <a:cubicBezTo>
                  <a:pt x="428" y="9"/>
                  <a:pt x="428" y="9"/>
                  <a:pt x="428" y="9"/>
                </a:cubicBezTo>
                <a:cubicBezTo>
                  <a:pt x="428" y="9"/>
                  <a:pt x="428" y="9"/>
                  <a:pt x="428" y="9"/>
                </a:cubicBezTo>
                <a:cubicBezTo>
                  <a:pt x="429" y="9"/>
                  <a:pt x="429" y="10"/>
                  <a:pt x="430" y="10"/>
                </a:cubicBezTo>
                <a:cubicBezTo>
                  <a:pt x="431" y="10"/>
                  <a:pt x="431" y="10"/>
                  <a:pt x="431" y="10"/>
                </a:cubicBezTo>
                <a:cubicBezTo>
                  <a:pt x="430" y="9"/>
                  <a:pt x="429" y="9"/>
                  <a:pt x="429" y="9"/>
                </a:cubicBezTo>
                <a:cubicBezTo>
                  <a:pt x="430" y="10"/>
                  <a:pt x="431" y="10"/>
                  <a:pt x="432" y="10"/>
                </a:cubicBezTo>
                <a:cubicBezTo>
                  <a:pt x="431" y="10"/>
                  <a:pt x="431" y="10"/>
                  <a:pt x="431" y="10"/>
                </a:cubicBezTo>
                <a:cubicBezTo>
                  <a:pt x="432" y="10"/>
                  <a:pt x="432" y="10"/>
                  <a:pt x="432" y="10"/>
                </a:cubicBezTo>
                <a:cubicBezTo>
                  <a:pt x="431" y="10"/>
                  <a:pt x="430" y="9"/>
                  <a:pt x="429" y="9"/>
                </a:cubicBezTo>
                <a:cubicBezTo>
                  <a:pt x="430" y="9"/>
                  <a:pt x="430" y="9"/>
                  <a:pt x="430" y="9"/>
                </a:cubicBezTo>
                <a:moveTo>
                  <a:pt x="425" y="7"/>
                </a:moveTo>
                <a:cubicBezTo>
                  <a:pt x="424" y="7"/>
                  <a:pt x="424" y="7"/>
                  <a:pt x="424" y="7"/>
                </a:cubicBezTo>
                <a:cubicBezTo>
                  <a:pt x="423" y="7"/>
                  <a:pt x="423" y="7"/>
                  <a:pt x="423" y="6"/>
                </a:cubicBezTo>
                <a:cubicBezTo>
                  <a:pt x="422" y="6"/>
                  <a:pt x="422" y="6"/>
                  <a:pt x="422" y="6"/>
                </a:cubicBezTo>
                <a:cubicBezTo>
                  <a:pt x="422" y="7"/>
                  <a:pt x="422" y="7"/>
                  <a:pt x="422" y="7"/>
                </a:cubicBezTo>
                <a:cubicBezTo>
                  <a:pt x="422" y="7"/>
                  <a:pt x="422" y="7"/>
                  <a:pt x="419" y="6"/>
                </a:cubicBezTo>
                <a:cubicBezTo>
                  <a:pt x="419" y="5"/>
                  <a:pt x="418" y="5"/>
                  <a:pt x="418" y="5"/>
                </a:cubicBezTo>
                <a:cubicBezTo>
                  <a:pt x="418" y="5"/>
                  <a:pt x="418" y="5"/>
                  <a:pt x="418" y="5"/>
                </a:cubicBezTo>
                <a:cubicBezTo>
                  <a:pt x="418" y="5"/>
                  <a:pt x="418" y="5"/>
                  <a:pt x="418" y="5"/>
                </a:cubicBezTo>
                <a:cubicBezTo>
                  <a:pt x="418" y="5"/>
                  <a:pt x="418" y="5"/>
                  <a:pt x="418" y="5"/>
                </a:cubicBezTo>
                <a:cubicBezTo>
                  <a:pt x="418" y="6"/>
                  <a:pt x="418" y="6"/>
                  <a:pt x="418" y="6"/>
                </a:cubicBezTo>
                <a:cubicBezTo>
                  <a:pt x="419" y="6"/>
                  <a:pt x="420" y="6"/>
                  <a:pt x="421" y="7"/>
                </a:cubicBezTo>
                <a:cubicBezTo>
                  <a:pt x="420" y="6"/>
                  <a:pt x="420" y="6"/>
                  <a:pt x="420" y="6"/>
                </a:cubicBezTo>
                <a:cubicBezTo>
                  <a:pt x="420" y="6"/>
                  <a:pt x="420" y="6"/>
                  <a:pt x="420" y="6"/>
                </a:cubicBezTo>
                <a:cubicBezTo>
                  <a:pt x="420" y="6"/>
                  <a:pt x="420" y="6"/>
                  <a:pt x="420" y="6"/>
                </a:cubicBezTo>
                <a:cubicBezTo>
                  <a:pt x="420" y="6"/>
                  <a:pt x="420" y="6"/>
                  <a:pt x="420" y="6"/>
                </a:cubicBezTo>
                <a:cubicBezTo>
                  <a:pt x="420" y="7"/>
                  <a:pt x="421" y="7"/>
                  <a:pt x="421" y="7"/>
                </a:cubicBezTo>
                <a:cubicBezTo>
                  <a:pt x="421" y="7"/>
                  <a:pt x="421" y="7"/>
                  <a:pt x="421" y="7"/>
                </a:cubicBezTo>
                <a:cubicBezTo>
                  <a:pt x="422" y="7"/>
                  <a:pt x="422" y="7"/>
                  <a:pt x="422" y="7"/>
                </a:cubicBezTo>
                <a:cubicBezTo>
                  <a:pt x="423" y="7"/>
                  <a:pt x="423" y="8"/>
                  <a:pt x="424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3" y="8"/>
                </a:cubicBezTo>
                <a:cubicBezTo>
                  <a:pt x="423" y="8"/>
                  <a:pt x="423" y="8"/>
                  <a:pt x="424" y="9"/>
                </a:cubicBezTo>
                <a:cubicBezTo>
                  <a:pt x="424" y="9"/>
                  <a:pt x="424" y="9"/>
                  <a:pt x="424" y="9"/>
                </a:cubicBezTo>
                <a:cubicBezTo>
                  <a:pt x="425" y="9"/>
                  <a:pt x="425" y="9"/>
                  <a:pt x="425" y="9"/>
                </a:cubicBezTo>
                <a:cubicBezTo>
                  <a:pt x="425" y="9"/>
                  <a:pt x="425" y="9"/>
                  <a:pt x="425" y="9"/>
                </a:cubicBezTo>
                <a:cubicBezTo>
                  <a:pt x="425" y="9"/>
                  <a:pt x="425" y="9"/>
                  <a:pt x="425" y="9"/>
                </a:cubicBezTo>
                <a:cubicBezTo>
                  <a:pt x="425" y="9"/>
                  <a:pt x="424" y="9"/>
                  <a:pt x="423" y="8"/>
                </a:cubicBezTo>
                <a:cubicBezTo>
                  <a:pt x="424" y="8"/>
                  <a:pt x="424" y="8"/>
                  <a:pt x="424" y="8"/>
                </a:cubicBezTo>
                <a:cubicBezTo>
                  <a:pt x="424" y="8"/>
                  <a:pt x="424" y="8"/>
                  <a:pt x="424" y="8"/>
                </a:cubicBezTo>
                <a:cubicBezTo>
                  <a:pt x="424" y="8"/>
                  <a:pt x="424" y="8"/>
                  <a:pt x="424" y="8"/>
                </a:cubicBezTo>
                <a:cubicBezTo>
                  <a:pt x="424" y="8"/>
                  <a:pt x="424" y="8"/>
                  <a:pt x="424" y="8"/>
                </a:cubicBezTo>
                <a:cubicBezTo>
                  <a:pt x="424" y="8"/>
                  <a:pt x="424" y="8"/>
                  <a:pt x="424" y="8"/>
                </a:cubicBezTo>
                <a:cubicBezTo>
                  <a:pt x="424" y="8"/>
                  <a:pt x="424" y="8"/>
                  <a:pt x="423" y="8"/>
                </a:cubicBezTo>
                <a:cubicBezTo>
                  <a:pt x="423" y="7"/>
                  <a:pt x="423" y="7"/>
                  <a:pt x="423" y="7"/>
                </a:cubicBezTo>
                <a:cubicBezTo>
                  <a:pt x="424" y="8"/>
                  <a:pt x="424" y="8"/>
                  <a:pt x="425" y="8"/>
                </a:cubicBezTo>
                <a:cubicBezTo>
                  <a:pt x="425" y="8"/>
                  <a:pt x="425" y="8"/>
                  <a:pt x="425" y="8"/>
                </a:cubicBezTo>
                <a:cubicBezTo>
                  <a:pt x="422" y="7"/>
                  <a:pt x="422" y="7"/>
                  <a:pt x="422" y="7"/>
                </a:cubicBezTo>
                <a:cubicBezTo>
                  <a:pt x="423" y="7"/>
                  <a:pt x="423" y="7"/>
                  <a:pt x="423" y="7"/>
                </a:cubicBezTo>
                <a:cubicBezTo>
                  <a:pt x="425" y="7"/>
                  <a:pt x="425" y="7"/>
                  <a:pt x="425" y="7"/>
                </a:cubicBezTo>
                <a:cubicBezTo>
                  <a:pt x="425" y="7"/>
                  <a:pt x="425" y="7"/>
                  <a:pt x="425" y="7"/>
                </a:cubicBezTo>
                <a:moveTo>
                  <a:pt x="421" y="8"/>
                </a:moveTo>
                <a:cubicBezTo>
                  <a:pt x="420" y="8"/>
                  <a:pt x="420" y="8"/>
                  <a:pt x="419" y="7"/>
                </a:cubicBezTo>
                <a:cubicBezTo>
                  <a:pt x="419" y="7"/>
                  <a:pt x="419" y="7"/>
                  <a:pt x="419" y="7"/>
                </a:cubicBezTo>
                <a:cubicBezTo>
                  <a:pt x="418" y="7"/>
                  <a:pt x="417" y="7"/>
                  <a:pt x="417" y="7"/>
                </a:cubicBezTo>
                <a:cubicBezTo>
                  <a:pt x="416" y="6"/>
                  <a:pt x="416" y="6"/>
                  <a:pt x="416" y="6"/>
                </a:cubicBezTo>
                <a:cubicBezTo>
                  <a:pt x="416" y="6"/>
                  <a:pt x="416" y="6"/>
                  <a:pt x="416" y="6"/>
                </a:cubicBezTo>
                <a:cubicBezTo>
                  <a:pt x="416" y="6"/>
                  <a:pt x="416" y="6"/>
                  <a:pt x="416" y="6"/>
                </a:cubicBezTo>
                <a:cubicBezTo>
                  <a:pt x="416" y="6"/>
                  <a:pt x="416" y="6"/>
                  <a:pt x="416" y="6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7"/>
                  <a:pt x="417" y="7"/>
                  <a:pt x="417" y="7"/>
                </a:cubicBezTo>
                <a:cubicBezTo>
                  <a:pt x="417" y="7"/>
                  <a:pt x="417" y="7"/>
                  <a:pt x="416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7" y="7"/>
                  <a:pt x="417" y="7"/>
                  <a:pt x="417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7"/>
                  <a:pt x="416" y="7"/>
                  <a:pt x="415" y="7"/>
                </a:cubicBezTo>
                <a:cubicBezTo>
                  <a:pt x="416" y="8"/>
                  <a:pt x="416" y="8"/>
                  <a:pt x="416" y="8"/>
                </a:cubicBezTo>
                <a:cubicBezTo>
                  <a:pt x="416" y="8"/>
                  <a:pt x="415" y="7"/>
                  <a:pt x="415" y="7"/>
                </a:cubicBezTo>
                <a:cubicBezTo>
                  <a:pt x="414" y="7"/>
                  <a:pt x="414" y="7"/>
                  <a:pt x="414" y="7"/>
                </a:cubicBezTo>
                <a:cubicBezTo>
                  <a:pt x="416" y="8"/>
                  <a:pt x="417" y="9"/>
                  <a:pt x="417" y="8"/>
                </a:cubicBezTo>
                <a:cubicBezTo>
                  <a:pt x="417" y="8"/>
                  <a:pt x="417" y="8"/>
                  <a:pt x="417" y="8"/>
                </a:cubicBezTo>
                <a:cubicBezTo>
                  <a:pt x="417" y="8"/>
                  <a:pt x="417" y="8"/>
                  <a:pt x="417" y="8"/>
                </a:cubicBezTo>
                <a:cubicBezTo>
                  <a:pt x="417" y="8"/>
                  <a:pt x="417" y="8"/>
                  <a:pt x="417" y="8"/>
                </a:cubicBezTo>
                <a:cubicBezTo>
                  <a:pt x="417" y="8"/>
                  <a:pt x="418" y="8"/>
                  <a:pt x="418" y="8"/>
                </a:cubicBezTo>
                <a:cubicBezTo>
                  <a:pt x="418" y="8"/>
                  <a:pt x="418" y="8"/>
                  <a:pt x="418" y="8"/>
                </a:cubicBezTo>
                <a:cubicBezTo>
                  <a:pt x="419" y="8"/>
                  <a:pt x="419" y="8"/>
                  <a:pt x="420" y="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0" y="9"/>
                  <a:pt x="420" y="9"/>
                  <a:pt x="420" y="9"/>
                </a:cubicBezTo>
                <a:cubicBezTo>
                  <a:pt x="421" y="9"/>
                  <a:pt x="421" y="10"/>
                  <a:pt x="422" y="10"/>
                </a:cubicBezTo>
                <a:cubicBezTo>
                  <a:pt x="424" y="10"/>
                  <a:pt x="424" y="10"/>
                  <a:pt x="424" y="10"/>
                </a:cubicBezTo>
                <a:cubicBezTo>
                  <a:pt x="424" y="10"/>
                  <a:pt x="423" y="9"/>
                  <a:pt x="421" y="9"/>
                </a:cubicBezTo>
                <a:cubicBezTo>
                  <a:pt x="421" y="9"/>
                  <a:pt x="421" y="9"/>
                  <a:pt x="421" y="9"/>
                </a:cubicBezTo>
                <a:cubicBezTo>
                  <a:pt x="421" y="9"/>
                  <a:pt x="421" y="9"/>
                  <a:pt x="422" y="9"/>
                </a:cubicBezTo>
                <a:cubicBezTo>
                  <a:pt x="422" y="9"/>
                  <a:pt x="422" y="9"/>
                  <a:pt x="422" y="9"/>
                </a:cubicBezTo>
                <a:cubicBezTo>
                  <a:pt x="422" y="9"/>
                  <a:pt x="422" y="9"/>
                  <a:pt x="422" y="9"/>
                </a:cubicBezTo>
                <a:cubicBezTo>
                  <a:pt x="422" y="8"/>
                  <a:pt x="421" y="8"/>
                  <a:pt x="421" y="8"/>
                </a:cubicBezTo>
                <a:moveTo>
                  <a:pt x="399" y="10"/>
                </a:moveTo>
                <a:cubicBezTo>
                  <a:pt x="399" y="9"/>
                  <a:pt x="399" y="9"/>
                  <a:pt x="399" y="9"/>
                </a:cubicBezTo>
                <a:cubicBezTo>
                  <a:pt x="398" y="9"/>
                  <a:pt x="398" y="9"/>
                  <a:pt x="398" y="9"/>
                </a:cubicBezTo>
                <a:cubicBezTo>
                  <a:pt x="397" y="9"/>
                  <a:pt x="397" y="9"/>
                  <a:pt x="397" y="9"/>
                </a:cubicBezTo>
                <a:cubicBezTo>
                  <a:pt x="397" y="9"/>
                  <a:pt x="397" y="9"/>
                  <a:pt x="397" y="9"/>
                </a:cubicBezTo>
                <a:cubicBezTo>
                  <a:pt x="397" y="9"/>
                  <a:pt x="397" y="9"/>
                  <a:pt x="397" y="9"/>
                </a:cubicBezTo>
                <a:cubicBezTo>
                  <a:pt x="396" y="8"/>
                  <a:pt x="395" y="8"/>
                  <a:pt x="395" y="8"/>
                </a:cubicBezTo>
                <a:cubicBezTo>
                  <a:pt x="395" y="9"/>
                  <a:pt x="395" y="9"/>
                  <a:pt x="394" y="9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4" y="8"/>
                  <a:pt x="394" y="8"/>
                  <a:pt x="394" y="8"/>
                </a:cubicBezTo>
                <a:cubicBezTo>
                  <a:pt x="393" y="8"/>
                  <a:pt x="393" y="8"/>
                  <a:pt x="393" y="8"/>
                </a:cubicBezTo>
                <a:cubicBezTo>
                  <a:pt x="393" y="8"/>
                  <a:pt x="393" y="8"/>
                  <a:pt x="393" y="8"/>
                </a:cubicBezTo>
                <a:cubicBezTo>
                  <a:pt x="393" y="9"/>
                  <a:pt x="393" y="9"/>
                  <a:pt x="393" y="9"/>
                </a:cubicBezTo>
                <a:cubicBezTo>
                  <a:pt x="393" y="9"/>
                  <a:pt x="393" y="9"/>
                  <a:pt x="393" y="9"/>
                </a:cubicBezTo>
                <a:cubicBezTo>
                  <a:pt x="393" y="9"/>
                  <a:pt x="392" y="8"/>
                  <a:pt x="392" y="8"/>
                </a:cubicBezTo>
                <a:cubicBezTo>
                  <a:pt x="392" y="8"/>
                  <a:pt x="390" y="8"/>
                  <a:pt x="389" y="8"/>
                </a:cubicBezTo>
                <a:cubicBezTo>
                  <a:pt x="389" y="8"/>
                  <a:pt x="388" y="9"/>
                  <a:pt x="390" y="9"/>
                </a:cubicBezTo>
                <a:cubicBezTo>
                  <a:pt x="390" y="9"/>
                  <a:pt x="390" y="9"/>
                  <a:pt x="390" y="9"/>
                </a:cubicBezTo>
                <a:cubicBezTo>
                  <a:pt x="391" y="9"/>
                  <a:pt x="391" y="9"/>
                  <a:pt x="391" y="9"/>
                </a:cubicBezTo>
                <a:cubicBezTo>
                  <a:pt x="391" y="9"/>
                  <a:pt x="391" y="9"/>
                  <a:pt x="392" y="9"/>
                </a:cubicBezTo>
                <a:cubicBezTo>
                  <a:pt x="392" y="9"/>
                  <a:pt x="392" y="10"/>
                  <a:pt x="393" y="10"/>
                </a:cubicBezTo>
                <a:cubicBezTo>
                  <a:pt x="392" y="10"/>
                  <a:pt x="391" y="10"/>
                  <a:pt x="391" y="10"/>
                </a:cubicBezTo>
                <a:cubicBezTo>
                  <a:pt x="391" y="10"/>
                  <a:pt x="391" y="10"/>
                  <a:pt x="391" y="10"/>
                </a:cubicBezTo>
                <a:cubicBezTo>
                  <a:pt x="391" y="11"/>
                  <a:pt x="392" y="11"/>
                  <a:pt x="392" y="11"/>
                </a:cubicBezTo>
                <a:cubicBezTo>
                  <a:pt x="393" y="11"/>
                  <a:pt x="393" y="11"/>
                  <a:pt x="394" y="11"/>
                </a:cubicBezTo>
                <a:cubicBezTo>
                  <a:pt x="394" y="11"/>
                  <a:pt x="394" y="11"/>
                  <a:pt x="394" y="11"/>
                </a:cubicBezTo>
                <a:cubicBezTo>
                  <a:pt x="395" y="11"/>
                  <a:pt x="395" y="11"/>
                  <a:pt x="395" y="11"/>
                </a:cubicBezTo>
                <a:cubicBezTo>
                  <a:pt x="396" y="12"/>
                  <a:pt x="396" y="12"/>
                  <a:pt x="396" y="12"/>
                </a:cubicBezTo>
                <a:cubicBezTo>
                  <a:pt x="397" y="12"/>
                  <a:pt x="397" y="11"/>
                  <a:pt x="397" y="11"/>
                </a:cubicBezTo>
                <a:cubicBezTo>
                  <a:pt x="398" y="11"/>
                  <a:pt x="398" y="11"/>
                  <a:pt x="399" y="11"/>
                </a:cubicBezTo>
                <a:cubicBezTo>
                  <a:pt x="398" y="11"/>
                  <a:pt x="398" y="11"/>
                  <a:pt x="398" y="11"/>
                </a:cubicBezTo>
                <a:cubicBezTo>
                  <a:pt x="398" y="10"/>
                  <a:pt x="398" y="10"/>
                  <a:pt x="398" y="10"/>
                </a:cubicBezTo>
                <a:cubicBezTo>
                  <a:pt x="398" y="10"/>
                  <a:pt x="399" y="10"/>
                  <a:pt x="399" y="10"/>
                </a:cubicBezTo>
                <a:moveTo>
                  <a:pt x="390" y="11"/>
                </a:moveTo>
                <a:cubicBezTo>
                  <a:pt x="390" y="11"/>
                  <a:pt x="390" y="11"/>
                  <a:pt x="390" y="11"/>
                </a:cubicBezTo>
                <a:cubicBezTo>
                  <a:pt x="390" y="11"/>
                  <a:pt x="390" y="11"/>
                  <a:pt x="390" y="11"/>
                </a:cubicBezTo>
                <a:cubicBezTo>
                  <a:pt x="390" y="11"/>
                  <a:pt x="390" y="11"/>
                  <a:pt x="390" y="11"/>
                </a:cubicBezTo>
                <a:cubicBezTo>
                  <a:pt x="390" y="11"/>
                  <a:pt x="390" y="11"/>
                  <a:pt x="390" y="11"/>
                </a:cubicBezTo>
                <a:moveTo>
                  <a:pt x="401" y="18"/>
                </a:moveTo>
                <a:cubicBezTo>
                  <a:pt x="401" y="17"/>
                  <a:pt x="401" y="17"/>
                  <a:pt x="401" y="17"/>
                </a:cubicBezTo>
                <a:cubicBezTo>
                  <a:pt x="401" y="17"/>
                  <a:pt x="401" y="17"/>
                  <a:pt x="399" y="17"/>
                </a:cubicBezTo>
                <a:cubicBezTo>
                  <a:pt x="398" y="16"/>
                  <a:pt x="398" y="16"/>
                  <a:pt x="398" y="16"/>
                </a:cubicBezTo>
                <a:cubicBezTo>
                  <a:pt x="398" y="15"/>
                  <a:pt x="397" y="15"/>
                  <a:pt x="396" y="15"/>
                </a:cubicBezTo>
                <a:cubicBezTo>
                  <a:pt x="396" y="15"/>
                  <a:pt x="396" y="14"/>
                  <a:pt x="395" y="14"/>
                </a:cubicBezTo>
                <a:cubicBezTo>
                  <a:pt x="395" y="14"/>
                  <a:pt x="395" y="14"/>
                  <a:pt x="394" y="13"/>
                </a:cubicBezTo>
                <a:cubicBezTo>
                  <a:pt x="394" y="13"/>
                  <a:pt x="394" y="13"/>
                  <a:pt x="393" y="13"/>
                </a:cubicBezTo>
                <a:cubicBezTo>
                  <a:pt x="393" y="13"/>
                  <a:pt x="393" y="12"/>
                  <a:pt x="392" y="12"/>
                </a:cubicBezTo>
                <a:cubicBezTo>
                  <a:pt x="392" y="12"/>
                  <a:pt x="392" y="12"/>
                  <a:pt x="392" y="12"/>
                </a:cubicBezTo>
                <a:cubicBezTo>
                  <a:pt x="392" y="12"/>
                  <a:pt x="392" y="12"/>
                  <a:pt x="391" y="12"/>
                </a:cubicBezTo>
                <a:cubicBezTo>
                  <a:pt x="390" y="12"/>
                  <a:pt x="390" y="12"/>
                  <a:pt x="390" y="12"/>
                </a:cubicBezTo>
                <a:cubicBezTo>
                  <a:pt x="390" y="11"/>
                  <a:pt x="390" y="11"/>
                  <a:pt x="390" y="11"/>
                </a:cubicBezTo>
                <a:cubicBezTo>
                  <a:pt x="389" y="11"/>
                  <a:pt x="389" y="11"/>
                  <a:pt x="389" y="11"/>
                </a:cubicBezTo>
                <a:cubicBezTo>
                  <a:pt x="389" y="10"/>
                  <a:pt x="389" y="10"/>
                  <a:pt x="389" y="10"/>
                </a:cubicBezTo>
                <a:cubicBezTo>
                  <a:pt x="388" y="10"/>
                  <a:pt x="387" y="9"/>
                  <a:pt x="387" y="9"/>
                </a:cubicBezTo>
                <a:cubicBezTo>
                  <a:pt x="387" y="9"/>
                  <a:pt x="387" y="9"/>
                  <a:pt x="387" y="9"/>
                </a:cubicBezTo>
                <a:cubicBezTo>
                  <a:pt x="386" y="9"/>
                  <a:pt x="386" y="9"/>
                  <a:pt x="386" y="10"/>
                </a:cubicBezTo>
                <a:cubicBezTo>
                  <a:pt x="386" y="10"/>
                  <a:pt x="386" y="10"/>
                  <a:pt x="386" y="10"/>
                </a:cubicBezTo>
                <a:cubicBezTo>
                  <a:pt x="386" y="11"/>
                  <a:pt x="387" y="11"/>
                  <a:pt x="387" y="11"/>
                </a:cubicBezTo>
                <a:cubicBezTo>
                  <a:pt x="386" y="12"/>
                  <a:pt x="386" y="12"/>
                  <a:pt x="386" y="12"/>
                </a:cubicBezTo>
                <a:cubicBezTo>
                  <a:pt x="385" y="11"/>
                  <a:pt x="385" y="11"/>
                  <a:pt x="385" y="11"/>
                </a:cubicBezTo>
                <a:cubicBezTo>
                  <a:pt x="385" y="11"/>
                  <a:pt x="385" y="11"/>
                  <a:pt x="385" y="11"/>
                </a:cubicBezTo>
                <a:cubicBezTo>
                  <a:pt x="385" y="10"/>
                  <a:pt x="385" y="10"/>
                  <a:pt x="385" y="10"/>
                </a:cubicBezTo>
                <a:cubicBezTo>
                  <a:pt x="385" y="10"/>
                  <a:pt x="385" y="10"/>
                  <a:pt x="385" y="10"/>
                </a:cubicBezTo>
                <a:cubicBezTo>
                  <a:pt x="385" y="10"/>
                  <a:pt x="385" y="10"/>
                  <a:pt x="385" y="10"/>
                </a:cubicBezTo>
                <a:cubicBezTo>
                  <a:pt x="385" y="9"/>
                  <a:pt x="385" y="9"/>
                  <a:pt x="385" y="9"/>
                </a:cubicBezTo>
                <a:cubicBezTo>
                  <a:pt x="384" y="10"/>
                  <a:pt x="384" y="10"/>
                  <a:pt x="384" y="10"/>
                </a:cubicBezTo>
                <a:cubicBezTo>
                  <a:pt x="383" y="10"/>
                  <a:pt x="383" y="10"/>
                  <a:pt x="383" y="10"/>
                </a:cubicBezTo>
                <a:cubicBezTo>
                  <a:pt x="383" y="10"/>
                  <a:pt x="383" y="10"/>
                  <a:pt x="383" y="10"/>
                </a:cubicBezTo>
                <a:cubicBezTo>
                  <a:pt x="383" y="9"/>
                  <a:pt x="383" y="9"/>
                  <a:pt x="383" y="9"/>
                </a:cubicBezTo>
                <a:cubicBezTo>
                  <a:pt x="383" y="9"/>
                  <a:pt x="383" y="9"/>
                  <a:pt x="383" y="9"/>
                </a:cubicBezTo>
                <a:cubicBezTo>
                  <a:pt x="383" y="9"/>
                  <a:pt x="383" y="9"/>
                  <a:pt x="382" y="10"/>
                </a:cubicBezTo>
                <a:cubicBezTo>
                  <a:pt x="382" y="10"/>
                  <a:pt x="381" y="10"/>
                  <a:pt x="381" y="10"/>
                </a:cubicBezTo>
                <a:cubicBezTo>
                  <a:pt x="378" y="10"/>
                  <a:pt x="380" y="11"/>
                  <a:pt x="380" y="11"/>
                </a:cubicBezTo>
                <a:cubicBezTo>
                  <a:pt x="380" y="11"/>
                  <a:pt x="381" y="11"/>
                  <a:pt x="381" y="11"/>
                </a:cubicBezTo>
                <a:cubicBezTo>
                  <a:pt x="381" y="11"/>
                  <a:pt x="381" y="12"/>
                  <a:pt x="381" y="12"/>
                </a:cubicBezTo>
                <a:cubicBezTo>
                  <a:pt x="380" y="13"/>
                  <a:pt x="381" y="13"/>
                  <a:pt x="381" y="14"/>
                </a:cubicBezTo>
                <a:cubicBezTo>
                  <a:pt x="380" y="14"/>
                  <a:pt x="380" y="12"/>
                  <a:pt x="379" y="12"/>
                </a:cubicBezTo>
                <a:cubicBezTo>
                  <a:pt x="379" y="13"/>
                  <a:pt x="379" y="13"/>
                  <a:pt x="379" y="14"/>
                </a:cubicBezTo>
                <a:cubicBezTo>
                  <a:pt x="380" y="15"/>
                  <a:pt x="381" y="15"/>
                  <a:pt x="381" y="15"/>
                </a:cubicBezTo>
                <a:cubicBezTo>
                  <a:pt x="381" y="14"/>
                  <a:pt x="381" y="14"/>
                  <a:pt x="381" y="14"/>
                </a:cubicBezTo>
                <a:cubicBezTo>
                  <a:pt x="381" y="14"/>
                  <a:pt x="381" y="14"/>
                  <a:pt x="381" y="14"/>
                </a:cubicBezTo>
                <a:cubicBezTo>
                  <a:pt x="382" y="15"/>
                  <a:pt x="382" y="15"/>
                  <a:pt x="382" y="15"/>
                </a:cubicBezTo>
                <a:cubicBezTo>
                  <a:pt x="382" y="15"/>
                  <a:pt x="382" y="15"/>
                  <a:pt x="383" y="15"/>
                </a:cubicBezTo>
                <a:cubicBezTo>
                  <a:pt x="383" y="15"/>
                  <a:pt x="383" y="15"/>
                  <a:pt x="383" y="15"/>
                </a:cubicBezTo>
                <a:cubicBezTo>
                  <a:pt x="384" y="15"/>
                  <a:pt x="384" y="14"/>
                  <a:pt x="384" y="14"/>
                </a:cubicBezTo>
                <a:cubicBezTo>
                  <a:pt x="384" y="14"/>
                  <a:pt x="384" y="14"/>
                  <a:pt x="385" y="14"/>
                </a:cubicBezTo>
                <a:cubicBezTo>
                  <a:pt x="385" y="14"/>
                  <a:pt x="385" y="14"/>
                  <a:pt x="385" y="14"/>
                </a:cubicBezTo>
                <a:cubicBezTo>
                  <a:pt x="385" y="13"/>
                  <a:pt x="385" y="13"/>
                  <a:pt x="385" y="13"/>
                </a:cubicBezTo>
                <a:cubicBezTo>
                  <a:pt x="385" y="13"/>
                  <a:pt x="385" y="13"/>
                  <a:pt x="385" y="13"/>
                </a:cubicBezTo>
                <a:cubicBezTo>
                  <a:pt x="385" y="13"/>
                  <a:pt x="385" y="13"/>
                  <a:pt x="385" y="14"/>
                </a:cubicBezTo>
                <a:cubicBezTo>
                  <a:pt x="386" y="14"/>
                  <a:pt x="386" y="14"/>
                  <a:pt x="387" y="14"/>
                </a:cubicBezTo>
                <a:cubicBezTo>
                  <a:pt x="387" y="14"/>
                  <a:pt x="387" y="14"/>
                  <a:pt x="387" y="14"/>
                </a:cubicBezTo>
                <a:cubicBezTo>
                  <a:pt x="388" y="14"/>
                  <a:pt x="388" y="14"/>
                  <a:pt x="388" y="14"/>
                </a:cubicBezTo>
                <a:cubicBezTo>
                  <a:pt x="388" y="15"/>
                  <a:pt x="388" y="15"/>
                  <a:pt x="388" y="15"/>
                </a:cubicBezTo>
                <a:cubicBezTo>
                  <a:pt x="388" y="15"/>
                  <a:pt x="388" y="15"/>
                  <a:pt x="388" y="15"/>
                </a:cubicBezTo>
                <a:cubicBezTo>
                  <a:pt x="388" y="15"/>
                  <a:pt x="388" y="15"/>
                  <a:pt x="387" y="15"/>
                </a:cubicBezTo>
                <a:cubicBezTo>
                  <a:pt x="387" y="15"/>
                  <a:pt x="387" y="15"/>
                  <a:pt x="387" y="15"/>
                </a:cubicBezTo>
                <a:cubicBezTo>
                  <a:pt x="387" y="15"/>
                  <a:pt x="383" y="15"/>
                  <a:pt x="383" y="16"/>
                </a:cubicBezTo>
                <a:cubicBezTo>
                  <a:pt x="383" y="17"/>
                  <a:pt x="383" y="17"/>
                  <a:pt x="383" y="17"/>
                </a:cubicBezTo>
                <a:cubicBezTo>
                  <a:pt x="384" y="17"/>
                  <a:pt x="384" y="17"/>
                  <a:pt x="384" y="17"/>
                </a:cubicBezTo>
                <a:cubicBezTo>
                  <a:pt x="384" y="17"/>
                  <a:pt x="384" y="17"/>
                  <a:pt x="384" y="17"/>
                </a:cubicBezTo>
                <a:cubicBezTo>
                  <a:pt x="385" y="17"/>
                  <a:pt x="385" y="17"/>
                  <a:pt x="386" y="17"/>
                </a:cubicBezTo>
                <a:cubicBezTo>
                  <a:pt x="386" y="17"/>
                  <a:pt x="387" y="16"/>
                  <a:pt x="387" y="16"/>
                </a:cubicBezTo>
                <a:cubicBezTo>
                  <a:pt x="387" y="16"/>
                  <a:pt x="387" y="16"/>
                  <a:pt x="387" y="16"/>
                </a:cubicBezTo>
                <a:cubicBezTo>
                  <a:pt x="387" y="16"/>
                  <a:pt x="387" y="16"/>
                  <a:pt x="388" y="16"/>
                </a:cubicBezTo>
                <a:cubicBezTo>
                  <a:pt x="387" y="17"/>
                  <a:pt x="387" y="17"/>
                  <a:pt x="387" y="17"/>
                </a:cubicBezTo>
                <a:cubicBezTo>
                  <a:pt x="386" y="18"/>
                  <a:pt x="386" y="18"/>
                  <a:pt x="386" y="18"/>
                </a:cubicBezTo>
                <a:cubicBezTo>
                  <a:pt x="386" y="18"/>
                  <a:pt x="386" y="18"/>
                  <a:pt x="386" y="18"/>
                </a:cubicBezTo>
                <a:cubicBezTo>
                  <a:pt x="383" y="17"/>
                  <a:pt x="383" y="18"/>
                  <a:pt x="384" y="19"/>
                </a:cubicBezTo>
                <a:cubicBezTo>
                  <a:pt x="384" y="19"/>
                  <a:pt x="384" y="19"/>
                  <a:pt x="385" y="19"/>
                </a:cubicBezTo>
                <a:cubicBezTo>
                  <a:pt x="386" y="19"/>
                  <a:pt x="386" y="19"/>
                  <a:pt x="388" y="22"/>
                </a:cubicBezTo>
                <a:cubicBezTo>
                  <a:pt x="388" y="22"/>
                  <a:pt x="388" y="22"/>
                  <a:pt x="388" y="22"/>
                </a:cubicBezTo>
                <a:cubicBezTo>
                  <a:pt x="388" y="21"/>
                  <a:pt x="388" y="21"/>
                  <a:pt x="388" y="21"/>
                </a:cubicBezTo>
                <a:cubicBezTo>
                  <a:pt x="388" y="21"/>
                  <a:pt x="389" y="21"/>
                  <a:pt x="389" y="20"/>
                </a:cubicBezTo>
                <a:cubicBezTo>
                  <a:pt x="389" y="19"/>
                  <a:pt x="389" y="19"/>
                  <a:pt x="389" y="18"/>
                </a:cubicBezTo>
                <a:cubicBezTo>
                  <a:pt x="390" y="18"/>
                  <a:pt x="390" y="18"/>
                  <a:pt x="390" y="18"/>
                </a:cubicBezTo>
                <a:cubicBezTo>
                  <a:pt x="390" y="17"/>
                  <a:pt x="390" y="17"/>
                  <a:pt x="390" y="16"/>
                </a:cubicBezTo>
                <a:cubicBezTo>
                  <a:pt x="391" y="16"/>
                  <a:pt x="391" y="16"/>
                  <a:pt x="391" y="16"/>
                </a:cubicBezTo>
                <a:cubicBezTo>
                  <a:pt x="391" y="15"/>
                  <a:pt x="391" y="14"/>
                  <a:pt x="391" y="14"/>
                </a:cubicBezTo>
                <a:cubicBezTo>
                  <a:pt x="391" y="14"/>
                  <a:pt x="392" y="14"/>
                  <a:pt x="393" y="14"/>
                </a:cubicBezTo>
                <a:cubicBezTo>
                  <a:pt x="393" y="14"/>
                  <a:pt x="393" y="14"/>
                  <a:pt x="393" y="14"/>
                </a:cubicBezTo>
                <a:cubicBezTo>
                  <a:pt x="393" y="14"/>
                  <a:pt x="393" y="15"/>
                  <a:pt x="393" y="15"/>
                </a:cubicBezTo>
                <a:cubicBezTo>
                  <a:pt x="395" y="15"/>
                  <a:pt x="395" y="17"/>
                  <a:pt x="395" y="17"/>
                </a:cubicBezTo>
                <a:cubicBezTo>
                  <a:pt x="394" y="17"/>
                  <a:pt x="394" y="18"/>
                  <a:pt x="395" y="18"/>
                </a:cubicBezTo>
                <a:cubicBezTo>
                  <a:pt x="395" y="18"/>
                  <a:pt x="395" y="18"/>
                  <a:pt x="395" y="18"/>
                </a:cubicBezTo>
                <a:cubicBezTo>
                  <a:pt x="396" y="18"/>
                  <a:pt x="396" y="17"/>
                  <a:pt x="397" y="17"/>
                </a:cubicBezTo>
                <a:cubicBezTo>
                  <a:pt x="397" y="18"/>
                  <a:pt x="397" y="18"/>
                  <a:pt x="398" y="19"/>
                </a:cubicBezTo>
                <a:cubicBezTo>
                  <a:pt x="398" y="19"/>
                  <a:pt x="398" y="19"/>
                  <a:pt x="399" y="19"/>
                </a:cubicBezTo>
                <a:cubicBezTo>
                  <a:pt x="399" y="19"/>
                  <a:pt x="399" y="19"/>
                  <a:pt x="399" y="19"/>
                </a:cubicBezTo>
                <a:cubicBezTo>
                  <a:pt x="399" y="18"/>
                  <a:pt x="399" y="18"/>
                  <a:pt x="399" y="18"/>
                </a:cubicBezTo>
                <a:cubicBezTo>
                  <a:pt x="400" y="18"/>
                  <a:pt x="400" y="18"/>
                  <a:pt x="401" y="18"/>
                </a:cubicBezTo>
                <a:cubicBezTo>
                  <a:pt x="401" y="18"/>
                  <a:pt x="401" y="18"/>
                  <a:pt x="401" y="18"/>
                </a:cubicBezTo>
                <a:moveTo>
                  <a:pt x="609" y="325"/>
                </a:moveTo>
                <a:cubicBezTo>
                  <a:pt x="608" y="313"/>
                  <a:pt x="607" y="300"/>
                  <a:pt x="605" y="288"/>
                </a:cubicBezTo>
                <a:cubicBezTo>
                  <a:pt x="590" y="288"/>
                  <a:pt x="575" y="288"/>
                  <a:pt x="558" y="288"/>
                </a:cubicBezTo>
                <a:cubicBezTo>
                  <a:pt x="537" y="287"/>
                  <a:pt x="514" y="287"/>
                  <a:pt x="492" y="287"/>
                </a:cubicBezTo>
                <a:cubicBezTo>
                  <a:pt x="492" y="287"/>
                  <a:pt x="490" y="292"/>
                  <a:pt x="489" y="294"/>
                </a:cubicBezTo>
                <a:cubicBezTo>
                  <a:pt x="488" y="294"/>
                  <a:pt x="488" y="294"/>
                  <a:pt x="488" y="294"/>
                </a:cubicBezTo>
                <a:cubicBezTo>
                  <a:pt x="488" y="295"/>
                  <a:pt x="488" y="295"/>
                  <a:pt x="488" y="295"/>
                </a:cubicBezTo>
                <a:cubicBezTo>
                  <a:pt x="487" y="295"/>
                  <a:pt x="487" y="295"/>
                  <a:pt x="487" y="295"/>
                </a:cubicBezTo>
                <a:cubicBezTo>
                  <a:pt x="486" y="295"/>
                  <a:pt x="486" y="295"/>
                  <a:pt x="484" y="295"/>
                </a:cubicBezTo>
                <a:cubicBezTo>
                  <a:pt x="484" y="295"/>
                  <a:pt x="484" y="295"/>
                  <a:pt x="484" y="295"/>
                </a:cubicBezTo>
                <a:cubicBezTo>
                  <a:pt x="483" y="295"/>
                  <a:pt x="483" y="295"/>
                  <a:pt x="483" y="295"/>
                </a:cubicBezTo>
                <a:cubicBezTo>
                  <a:pt x="482" y="296"/>
                  <a:pt x="482" y="296"/>
                  <a:pt x="482" y="296"/>
                </a:cubicBezTo>
                <a:cubicBezTo>
                  <a:pt x="482" y="296"/>
                  <a:pt x="482" y="296"/>
                  <a:pt x="482" y="296"/>
                </a:cubicBezTo>
                <a:cubicBezTo>
                  <a:pt x="481" y="296"/>
                  <a:pt x="481" y="296"/>
                  <a:pt x="480" y="296"/>
                </a:cubicBezTo>
                <a:cubicBezTo>
                  <a:pt x="480" y="295"/>
                  <a:pt x="479" y="295"/>
                  <a:pt x="479" y="295"/>
                </a:cubicBezTo>
                <a:cubicBezTo>
                  <a:pt x="479" y="295"/>
                  <a:pt x="478" y="294"/>
                  <a:pt x="478" y="294"/>
                </a:cubicBezTo>
                <a:cubicBezTo>
                  <a:pt x="478" y="294"/>
                  <a:pt x="475" y="294"/>
                  <a:pt x="473" y="294"/>
                </a:cubicBezTo>
                <a:cubicBezTo>
                  <a:pt x="473" y="294"/>
                  <a:pt x="473" y="294"/>
                  <a:pt x="473" y="294"/>
                </a:cubicBezTo>
                <a:cubicBezTo>
                  <a:pt x="472" y="294"/>
                  <a:pt x="472" y="294"/>
                  <a:pt x="472" y="294"/>
                </a:cubicBezTo>
                <a:cubicBezTo>
                  <a:pt x="471" y="294"/>
                  <a:pt x="471" y="294"/>
                  <a:pt x="471" y="294"/>
                </a:cubicBezTo>
                <a:cubicBezTo>
                  <a:pt x="473" y="295"/>
                  <a:pt x="474" y="295"/>
                  <a:pt x="477" y="296"/>
                </a:cubicBezTo>
                <a:cubicBezTo>
                  <a:pt x="478" y="296"/>
                  <a:pt x="478" y="297"/>
                  <a:pt x="478" y="297"/>
                </a:cubicBezTo>
                <a:cubicBezTo>
                  <a:pt x="478" y="298"/>
                  <a:pt x="478" y="298"/>
                  <a:pt x="478" y="298"/>
                </a:cubicBezTo>
                <a:cubicBezTo>
                  <a:pt x="478" y="299"/>
                  <a:pt x="478" y="299"/>
                  <a:pt x="479" y="300"/>
                </a:cubicBezTo>
                <a:cubicBezTo>
                  <a:pt x="479" y="300"/>
                  <a:pt x="479" y="301"/>
                  <a:pt x="479" y="301"/>
                </a:cubicBezTo>
                <a:cubicBezTo>
                  <a:pt x="479" y="302"/>
                  <a:pt x="479" y="302"/>
                  <a:pt x="479" y="302"/>
                </a:cubicBezTo>
                <a:cubicBezTo>
                  <a:pt x="479" y="303"/>
                  <a:pt x="479" y="303"/>
                  <a:pt x="479" y="303"/>
                </a:cubicBezTo>
                <a:cubicBezTo>
                  <a:pt x="479" y="306"/>
                  <a:pt x="482" y="308"/>
                  <a:pt x="483" y="311"/>
                </a:cubicBezTo>
                <a:cubicBezTo>
                  <a:pt x="485" y="314"/>
                  <a:pt x="486" y="314"/>
                  <a:pt x="487" y="315"/>
                </a:cubicBezTo>
                <a:cubicBezTo>
                  <a:pt x="488" y="315"/>
                  <a:pt x="488" y="315"/>
                  <a:pt x="489" y="315"/>
                </a:cubicBezTo>
                <a:cubicBezTo>
                  <a:pt x="491" y="316"/>
                  <a:pt x="491" y="313"/>
                  <a:pt x="492" y="312"/>
                </a:cubicBezTo>
                <a:cubicBezTo>
                  <a:pt x="492" y="313"/>
                  <a:pt x="493" y="313"/>
                  <a:pt x="493" y="313"/>
                </a:cubicBezTo>
                <a:cubicBezTo>
                  <a:pt x="495" y="316"/>
                  <a:pt x="498" y="318"/>
                  <a:pt x="499" y="321"/>
                </a:cubicBezTo>
                <a:cubicBezTo>
                  <a:pt x="505" y="332"/>
                  <a:pt x="505" y="332"/>
                  <a:pt x="505" y="332"/>
                </a:cubicBezTo>
                <a:cubicBezTo>
                  <a:pt x="505" y="333"/>
                  <a:pt x="505" y="333"/>
                  <a:pt x="505" y="333"/>
                </a:cubicBezTo>
                <a:cubicBezTo>
                  <a:pt x="504" y="335"/>
                  <a:pt x="504" y="337"/>
                  <a:pt x="505" y="339"/>
                </a:cubicBezTo>
                <a:cubicBezTo>
                  <a:pt x="506" y="341"/>
                  <a:pt x="509" y="340"/>
                  <a:pt x="510" y="341"/>
                </a:cubicBezTo>
                <a:cubicBezTo>
                  <a:pt x="511" y="342"/>
                  <a:pt x="516" y="352"/>
                  <a:pt x="516" y="352"/>
                </a:cubicBezTo>
                <a:cubicBezTo>
                  <a:pt x="518" y="356"/>
                  <a:pt x="514" y="362"/>
                  <a:pt x="519" y="364"/>
                </a:cubicBezTo>
                <a:cubicBezTo>
                  <a:pt x="519" y="364"/>
                  <a:pt x="525" y="368"/>
                  <a:pt x="527" y="373"/>
                </a:cubicBezTo>
                <a:cubicBezTo>
                  <a:pt x="527" y="376"/>
                  <a:pt x="528" y="376"/>
                  <a:pt x="529" y="377"/>
                </a:cubicBezTo>
                <a:cubicBezTo>
                  <a:pt x="531" y="379"/>
                  <a:pt x="531" y="379"/>
                  <a:pt x="538" y="397"/>
                </a:cubicBezTo>
                <a:cubicBezTo>
                  <a:pt x="538" y="401"/>
                  <a:pt x="538" y="404"/>
                  <a:pt x="538" y="408"/>
                </a:cubicBezTo>
                <a:cubicBezTo>
                  <a:pt x="539" y="414"/>
                  <a:pt x="547" y="415"/>
                  <a:pt x="549" y="412"/>
                </a:cubicBezTo>
                <a:cubicBezTo>
                  <a:pt x="553" y="408"/>
                  <a:pt x="553" y="408"/>
                  <a:pt x="555" y="407"/>
                </a:cubicBezTo>
                <a:cubicBezTo>
                  <a:pt x="557" y="407"/>
                  <a:pt x="559" y="407"/>
                  <a:pt x="561" y="407"/>
                </a:cubicBezTo>
                <a:cubicBezTo>
                  <a:pt x="561" y="407"/>
                  <a:pt x="561" y="407"/>
                  <a:pt x="561" y="407"/>
                </a:cubicBezTo>
                <a:cubicBezTo>
                  <a:pt x="562" y="408"/>
                  <a:pt x="562" y="408"/>
                  <a:pt x="563" y="408"/>
                </a:cubicBezTo>
                <a:cubicBezTo>
                  <a:pt x="563" y="408"/>
                  <a:pt x="563" y="408"/>
                  <a:pt x="563" y="408"/>
                </a:cubicBezTo>
                <a:cubicBezTo>
                  <a:pt x="564" y="408"/>
                  <a:pt x="564" y="407"/>
                  <a:pt x="565" y="406"/>
                </a:cubicBezTo>
                <a:cubicBezTo>
                  <a:pt x="569" y="400"/>
                  <a:pt x="577" y="402"/>
                  <a:pt x="582" y="397"/>
                </a:cubicBezTo>
                <a:cubicBezTo>
                  <a:pt x="583" y="396"/>
                  <a:pt x="583" y="396"/>
                  <a:pt x="586" y="396"/>
                </a:cubicBezTo>
                <a:cubicBezTo>
                  <a:pt x="587" y="395"/>
                  <a:pt x="587" y="395"/>
                  <a:pt x="587" y="395"/>
                </a:cubicBezTo>
                <a:cubicBezTo>
                  <a:pt x="587" y="392"/>
                  <a:pt x="587" y="392"/>
                  <a:pt x="588" y="391"/>
                </a:cubicBezTo>
                <a:cubicBezTo>
                  <a:pt x="589" y="391"/>
                  <a:pt x="589" y="391"/>
                  <a:pt x="591" y="390"/>
                </a:cubicBezTo>
                <a:cubicBezTo>
                  <a:pt x="593" y="389"/>
                  <a:pt x="593" y="389"/>
                  <a:pt x="601" y="389"/>
                </a:cubicBezTo>
                <a:cubicBezTo>
                  <a:pt x="601" y="389"/>
                  <a:pt x="601" y="385"/>
                  <a:pt x="603" y="382"/>
                </a:cubicBezTo>
                <a:cubicBezTo>
                  <a:pt x="605" y="382"/>
                  <a:pt x="606" y="382"/>
                  <a:pt x="608" y="382"/>
                </a:cubicBezTo>
                <a:cubicBezTo>
                  <a:pt x="609" y="379"/>
                  <a:pt x="610" y="376"/>
                  <a:pt x="610" y="376"/>
                </a:cubicBezTo>
                <a:cubicBezTo>
                  <a:pt x="611" y="365"/>
                  <a:pt x="610" y="354"/>
                  <a:pt x="610" y="342"/>
                </a:cubicBezTo>
                <a:cubicBezTo>
                  <a:pt x="609" y="343"/>
                  <a:pt x="609" y="343"/>
                  <a:pt x="609" y="343"/>
                </a:cubicBezTo>
                <a:cubicBezTo>
                  <a:pt x="608" y="342"/>
                  <a:pt x="609" y="340"/>
                  <a:pt x="608" y="339"/>
                </a:cubicBezTo>
                <a:cubicBezTo>
                  <a:pt x="607" y="339"/>
                  <a:pt x="607" y="339"/>
                  <a:pt x="607" y="338"/>
                </a:cubicBezTo>
                <a:cubicBezTo>
                  <a:pt x="607" y="335"/>
                  <a:pt x="606" y="333"/>
                  <a:pt x="606" y="331"/>
                </a:cubicBezTo>
                <a:cubicBezTo>
                  <a:pt x="606" y="330"/>
                  <a:pt x="606" y="330"/>
                  <a:pt x="605" y="329"/>
                </a:cubicBezTo>
                <a:cubicBezTo>
                  <a:pt x="602" y="331"/>
                  <a:pt x="602" y="331"/>
                  <a:pt x="601" y="340"/>
                </a:cubicBezTo>
                <a:cubicBezTo>
                  <a:pt x="600" y="340"/>
                  <a:pt x="599" y="340"/>
                  <a:pt x="597" y="340"/>
                </a:cubicBezTo>
                <a:cubicBezTo>
                  <a:pt x="596" y="340"/>
                  <a:pt x="596" y="340"/>
                  <a:pt x="596" y="340"/>
                </a:cubicBezTo>
                <a:cubicBezTo>
                  <a:pt x="595" y="340"/>
                  <a:pt x="594" y="339"/>
                  <a:pt x="593" y="339"/>
                </a:cubicBezTo>
                <a:cubicBezTo>
                  <a:pt x="592" y="339"/>
                  <a:pt x="592" y="339"/>
                  <a:pt x="592" y="339"/>
                </a:cubicBezTo>
                <a:cubicBezTo>
                  <a:pt x="589" y="341"/>
                  <a:pt x="589" y="341"/>
                  <a:pt x="588" y="343"/>
                </a:cubicBezTo>
                <a:cubicBezTo>
                  <a:pt x="588" y="343"/>
                  <a:pt x="584" y="342"/>
                  <a:pt x="584" y="337"/>
                </a:cubicBezTo>
                <a:cubicBezTo>
                  <a:pt x="584" y="337"/>
                  <a:pt x="584" y="336"/>
                  <a:pt x="585" y="336"/>
                </a:cubicBezTo>
                <a:cubicBezTo>
                  <a:pt x="586" y="335"/>
                  <a:pt x="586" y="335"/>
                  <a:pt x="587" y="335"/>
                </a:cubicBezTo>
                <a:cubicBezTo>
                  <a:pt x="587" y="335"/>
                  <a:pt x="588" y="335"/>
                  <a:pt x="588" y="335"/>
                </a:cubicBezTo>
                <a:cubicBezTo>
                  <a:pt x="594" y="338"/>
                  <a:pt x="594" y="334"/>
                  <a:pt x="594" y="334"/>
                </a:cubicBezTo>
                <a:cubicBezTo>
                  <a:pt x="593" y="334"/>
                  <a:pt x="593" y="334"/>
                  <a:pt x="593" y="334"/>
                </a:cubicBezTo>
                <a:cubicBezTo>
                  <a:pt x="592" y="333"/>
                  <a:pt x="592" y="333"/>
                  <a:pt x="591" y="333"/>
                </a:cubicBezTo>
                <a:cubicBezTo>
                  <a:pt x="591" y="333"/>
                  <a:pt x="590" y="333"/>
                  <a:pt x="590" y="334"/>
                </a:cubicBezTo>
                <a:cubicBezTo>
                  <a:pt x="589" y="334"/>
                  <a:pt x="589" y="334"/>
                  <a:pt x="588" y="334"/>
                </a:cubicBezTo>
                <a:cubicBezTo>
                  <a:pt x="585" y="333"/>
                  <a:pt x="582" y="333"/>
                  <a:pt x="580" y="332"/>
                </a:cubicBezTo>
                <a:cubicBezTo>
                  <a:pt x="579" y="332"/>
                  <a:pt x="578" y="332"/>
                  <a:pt x="578" y="332"/>
                </a:cubicBezTo>
                <a:cubicBezTo>
                  <a:pt x="578" y="330"/>
                  <a:pt x="578" y="327"/>
                  <a:pt x="577" y="325"/>
                </a:cubicBezTo>
                <a:cubicBezTo>
                  <a:pt x="576" y="324"/>
                  <a:pt x="576" y="324"/>
                  <a:pt x="570" y="321"/>
                </a:cubicBezTo>
                <a:cubicBezTo>
                  <a:pt x="568" y="316"/>
                  <a:pt x="565" y="311"/>
                  <a:pt x="565" y="305"/>
                </a:cubicBezTo>
                <a:cubicBezTo>
                  <a:pt x="566" y="301"/>
                  <a:pt x="571" y="303"/>
                  <a:pt x="572" y="303"/>
                </a:cubicBezTo>
                <a:cubicBezTo>
                  <a:pt x="572" y="304"/>
                  <a:pt x="572" y="304"/>
                  <a:pt x="576" y="308"/>
                </a:cubicBezTo>
                <a:cubicBezTo>
                  <a:pt x="578" y="310"/>
                  <a:pt x="578" y="310"/>
                  <a:pt x="580" y="314"/>
                </a:cubicBezTo>
                <a:cubicBezTo>
                  <a:pt x="581" y="317"/>
                  <a:pt x="584" y="317"/>
                  <a:pt x="586" y="319"/>
                </a:cubicBezTo>
                <a:cubicBezTo>
                  <a:pt x="589" y="323"/>
                  <a:pt x="590" y="323"/>
                  <a:pt x="598" y="324"/>
                </a:cubicBezTo>
                <a:cubicBezTo>
                  <a:pt x="599" y="324"/>
                  <a:pt x="599" y="324"/>
                  <a:pt x="599" y="324"/>
                </a:cubicBezTo>
                <a:cubicBezTo>
                  <a:pt x="599" y="324"/>
                  <a:pt x="600" y="324"/>
                  <a:pt x="600" y="324"/>
                </a:cubicBezTo>
                <a:cubicBezTo>
                  <a:pt x="601" y="324"/>
                  <a:pt x="602" y="324"/>
                  <a:pt x="604" y="323"/>
                </a:cubicBezTo>
                <a:cubicBezTo>
                  <a:pt x="604" y="323"/>
                  <a:pt x="605" y="323"/>
                  <a:pt x="605" y="323"/>
                </a:cubicBezTo>
                <a:cubicBezTo>
                  <a:pt x="607" y="323"/>
                  <a:pt x="607" y="323"/>
                  <a:pt x="609" y="325"/>
                </a:cubicBezTo>
                <a:cubicBezTo>
                  <a:pt x="609" y="325"/>
                  <a:pt x="609" y="325"/>
                  <a:pt x="609" y="325"/>
                </a:cubicBezTo>
                <a:moveTo>
                  <a:pt x="680" y="160"/>
                </a:moveTo>
                <a:cubicBezTo>
                  <a:pt x="671" y="147"/>
                  <a:pt x="657" y="130"/>
                  <a:pt x="646" y="118"/>
                </a:cubicBezTo>
                <a:cubicBezTo>
                  <a:pt x="649" y="120"/>
                  <a:pt x="614" y="121"/>
                  <a:pt x="550" y="121"/>
                </a:cubicBezTo>
                <a:cubicBezTo>
                  <a:pt x="577" y="168"/>
                  <a:pt x="596" y="225"/>
                  <a:pt x="605" y="288"/>
                </a:cubicBezTo>
                <a:cubicBezTo>
                  <a:pt x="690" y="289"/>
                  <a:pt x="736" y="287"/>
                  <a:pt x="736" y="284"/>
                </a:cubicBezTo>
                <a:cubicBezTo>
                  <a:pt x="730" y="264"/>
                  <a:pt x="730" y="264"/>
                  <a:pt x="730" y="264"/>
                </a:cubicBezTo>
                <a:cubicBezTo>
                  <a:pt x="718" y="228"/>
                  <a:pt x="718" y="227"/>
                  <a:pt x="709" y="210"/>
                </a:cubicBezTo>
                <a:cubicBezTo>
                  <a:pt x="693" y="178"/>
                  <a:pt x="690" y="173"/>
                  <a:pt x="680" y="160"/>
                </a:cubicBezTo>
                <a:moveTo>
                  <a:pt x="415" y="119"/>
                </a:moveTo>
                <a:cubicBezTo>
                  <a:pt x="416" y="119"/>
                  <a:pt x="418" y="119"/>
                  <a:pt x="420" y="119"/>
                </a:cubicBezTo>
                <a:cubicBezTo>
                  <a:pt x="419" y="119"/>
                  <a:pt x="419" y="119"/>
                  <a:pt x="419" y="119"/>
                </a:cubicBezTo>
                <a:cubicBezTo>
                  <a:pt x="418" y="119"/>
                  <a:pt x="418" y="119"/>
                  <a:pt x="418" y="119"/>
                </a:cubicBezTo>
                <a:cubicBezTo>
                  <a:pt x="418" y="119"/>
                  <a:pt x="418" y="119"/>
                  <a:pt x="418" y="119"/>
                </a:cubicBezTo>
                <a:cubicBezTo>
                  <a:pt x="418" y="119"/>
                  <a:pt x="418" y="119"/>
                  <a:pt x="417" y="118"/>
                </a:cubicBezTo>
                <a:cubicBezTo>
                  <a:pt x="417" y="117"/>
                  <a:pt x="417" y="117"/>
                  <a:pt x="417" y="117"/>
                </a:cubicBezTo>
                <a:cubicBezTo>
                  <a:pt x="417" y="117"/>
                  <a:pt x="417" y="117"/>
                  <a:pt x="417" y="117"/>
                </a:cubicBezTo>
                <a:cubicBezTo>
                  <a:pt x="416" y="117"/>
                  <a:pt x="416" y="117"/>
                  <a:pt x="415" y="117"/>
                </a:cubicBezTo>
                <a:cubicBezTo>
                  <a:pt x="415" y="117"/>
                  <a:pt x="415" y="117"/>
                  <a:pt x="415" y="117"/>
                </a:cubicBezTo>
                <a:cubicBezTo>
                  <a:pt x="414" y="118"/>
                  <a:pt x="414" y="118"/>
                  <a:pt x="414" y="118"/>
                </a:cubicBezTo>
                <a:cubicBezTo>
                  <a:pt x="414" y="118"/>
                  <a:pt x="414" y="118"/>
                  <a:pt x="414" y="118"/>
                </a:cubicBezTo>
                <a:cubicBezTo>
                  <a:pt x="415" y="119"/>
                  <a:pt x="415" y="119"/>
                  <a:pt x="415" y="119"/>
                </a:cubicBezTo>
                <a:moveTo>
                  <a:pt x="416" y="52"/>
                </a:moveTo>
                <a:cubicBezTo>
                  <a:pt x="416" y="51"/>
                  <a:pt x="416" y="50"/>
                  <a:pt x="415" y="50"/>
                </a:cubicBezTo>
                <a:cubicBezTo>
                  <a:pt x="415" y="50"/>
                  <a:pt x="415" y="50"/>
                  <a:pt x="415" y="50"/>
                </a:cubicBezTo>
                <a:cubicBezTo>
                  <a:pt x="415" y="50"/>
                  <a:pt x="415" y="50"/>
                  <a:pt x="415" y="50"/>
                </a:cubicBezTo>
                <a:cubicBezTo>
                  <a:pt x="414" y="50"/>
                  <a:pt x="414" y="50"/>
                  <a:pt x="413" y="50"/>
                </a:cubicBezTo>
                <a:cubicBezTo>
                  <a:pt x="414" y="50"/>
                  <a:pt x="414" y="50"/>
                  <a:pt x="414" y="50"/>
                </a:cubicBezTo>
                <a:cubicBezTo>
                  <a:pt x="414" y="51"/>
                  <a:pt x="414" y="51"/>
                  <a:pt x="414" y="51"/>
                </a:cubicBezTo>
                <a:cubicBezTo>
                  <a:pt x="414" y="51"/>
                  <a:pt x="414" y="52"/>
                  <a:pt x="414" y="52"/>
                </a:cubicBezTo>
                <a:cubicBezTo>
                  <a:pt x="415" y="52"/>
                  <a:pt x="415" y="52"/>
                  <a:pt x="416" y="52"/>
                </a:cubicBezTo>
                <a:moveTo>
                  <a:pt x="550" y="121"/>
                </a:moveTo>
                <a:cubicBezTo>
                  <a:pt x="537" y="99"/>
                  <a:pt x="522" y="79"/>
                  <a:pt x="507" y="62"/>
                </a:cubicBezTo>
                <a:cubicBezTo>
                  <a:pt x="507" y="63"/>
                  <a:pt x="507" y="63"/>
                  <a:pt x="507" y="63"/>
                </a:cubicBezTo>
                <a:cubicBezTo>
                  <a:pt x="506" y="64"/>
                  <a:pt x="506" y="64"/>
                  <a:pt x="506" y="64"/>
                </a:cubicBezTo>
                <a:cubicBezTo>
                  <a:pt x="505" y="63"/>
                  <a:pt x="504" y="63"/>
                  <a:pt x="504" y="63"/>
                </a:cubicBezTo>
                <a:cubicBezTo>
                  <a:pt x="504" y="63"/>
                  <a:pt x="504" y="63"/>
                  <a:pt x="503" y="63"/>
                </a:cubicBezTo>
                <a:cubicBezTo>
                  <a:pt x="503" y="64"/>
                  <a:pt x="504" y="65"/>
                  <a:pt x="504" y="65"/>
                </a:cubicBezTo>
                <a:cubicBezTo>
                  <a:pt x="504" y="65"/>
                  <a:pt x="503" y="65"/>
                  <a:pt x="503" y="65"/>
                </a:cubicBezTo>
                <a:cubicBezTo>
                  <a:pt x="501" y="64"/>
                  <a:pt x="501" y="64"/>
                  <a:pt x="498" y="61"/>
                </a:cubicBezTo>
                <a:cubicBezTo>
                  <a:pt x="497" y="62"/>
                  <a:pt x="497" y="62"/>
                  <a:pt x="497" y="62"/>
                </a:cubicBezTo>
                <a:cubicBezTo>
                  <a:pt x="497" y="62"/>
                  <a:pt x="497" y="62"/>
                  <a:pt x="496" y="62"/>
                </a:cubicBezTo>
                <a:cubicBezTo>
                  <a:pt x="496" y="63"/>
                  <a:pt x="496" y="63"/>
                  <a:pt x="496" y="63"/>
                </a:cubicBezTo>
                <a:cubicBezTo>
                  <a:pt x="495" y="63"/>
                  <a:pt x="495" y="63"/>
                  <a:pt x="495" y="63"/>
                </a:cubicBezTo>
                <a:cubicBezTo>
                  <a:pt x="494" y="63"/>
                  <a:pt x="494" y="63"/>
                  <a:pt x="494" y="63"/>
                </a:cubicBezTo>
                <a:cubicBezTo>
                  <a:pt x="494" y="64"/>
                  <a:pt x="493" y="64"/>
                  <a:pt x="493" y="64"/>
                </a:cubicBezTo>
                <a:cubicBezTo>
                  <a:pt x="492" y="65"/>
                  <a:pt x="492" y="65"/>
                  <a:pt x="492" y="65"/>
                </a:cubicBezTo>
                <a:cubicBezTo>
                  <a:pt x="490" y="65"/>
                  <a:pt x="490" y="65"/>
                  <a:pt x="490" y="67"/>
                </a:cubicBezTo>
                <a:cubicBezTo>
                  <a:pt x="489" y="67"/>
                  <a:pt x="489" y="67"/>
                  <a:pt x="488" y="67"/>
                </a:cubicBezTo>
                <a:cubicBezTo>
                  <a:pt x="487" y="68"/>
                  <a:pt x="487" y="68"/>
                  <a:pt x="487" y="68"/>
                </a:cubicBezTo>
                <a:cubicBezTo>
                  <a:pt x="490" y="70"/>
                  <a:pt x="490" y="70"/>
                  <a:pt x="490" y="70"/>
                </a:cubicBezTo>
                <a:cubicBezTo>
                  <a:pt x="489" y="72"/>
                  <a:pt x="489" y="72"/>
                  <a:pt x="486" y="73"/>
                </a:cubicBezTo>
                <a:cubicBezTo>
                  <a:pt x="486" y="73"/>
                  <a:pt x="486" y="73"/>
                  <a:pt x="486" y="73"/>
                </a:cubicBezTo>
                <a:cubicBezTo>
                  <a:pt x="480" y="69"/>
                  <a:pt x="480" y="69"/>
                  <a:pt x="480" y="68"/>
                </a:cubicBezTo>
                <a:cubicBezTo>
                  <a:pt x="481" y="68"/>
                  <a:pt x="482" y="68"/>
                  <a:pt x="483" y="68"/>
                </a:cubicBezTo>
                <a:cubicBezTo>
                  <a:pt x="483" y="67"/>
                  <a:pt x="482" y="66"/>
                  <a:pt x="482" y="65"/>
                </a:cubicBezTo>
                <a:cubicBezTo>
                  <a:pt x="481" y="65"/>
                  <a:pt x="481" y="65"/>
                  <a:pt x="480" y="65"/>
                </a:cubicBezTo>
                <a:cubicBezTo>
                  <a:pt x="479" y="64"/>
                  <a:pt x="479" y="64"/>
                  <a:pt x="477" y="63"/>
                </a:cubicBezTo>
                <a:cubicBezTo>
                  <a:pt x="477" y="63"/>
                  <a:pt x="477" y="63"/>
                  <a:pt x="476" y="63"/>
                </a:cubicBezTo>
                <a:cubicBezTo>
                  <a:pt x="476" y="63"/>
                  <a:pt x="476" y="63"/>
                  <a:pt x="476" y="63"/>
                </a:cubicBezTo>
                <a:cubicBezTo>
                  <a:pt x="475" y="62"/>
                  <a:pt x="475" y="62"/>
                  <a:pt x="473" y="62"/>
                </a:cubicBezTo>
                <a:cubicBezTo>
                  <a:pt x="472" y="62"/>
                  <a:pt x="472" y="62"/>
                  <a:pt x="472" y="62"/>
                </a:cubicBezTo>
                <a:cubicBezTo>
                  <a:pt x="471" y="63"/>
                  <a:pt x="471" y="63"/>
                  <a:pt x="472" y="63"/>
                </a:cubicBezTo>
                <a:cubicBezTo>
                  <a:pt x="472" y="64"/>
                  <a:pt x="472" y="64"/>
                  <a:pt x="473" y="64"/>
                </a:cubicBezTo>
                <a:cubicBezTo>
                  <a:pt x="475" y="65"/>
                  <a:pt x="476" y="67"/>
                  <a:pt x="476" y="68"/>
                </a:cubicBezTo>
                <a:cubicBezTo>
                  <a:pt x="476" y="69"/>
                  <a:pt x="476" y="70"/>
                  <a:pt x="478" y="71"/>
                </a:cubicBezTo>
                <a:cubicBezTo>
                  <a:pt x="479" y="71"/>
                  <a:pt x="479" y="71"/>
                  <a:pt x="481" y="73"/>
                </a:cubicBezTo>
                <a:cubicBezTo>
                  <a:pt x="481" y="73"/>
                  <a:pt x="481" y="73"/>
                  <a:pt x="481" y="73"/>
                </a:cubicBezTo>
                <a:cubicBezTo>
                  <a:pt x="481" y="75"/>
                  <a:pt x="482" y="76"/>
                  <a:pt x="483" y="77"/>
                </a:cubicBezTo>
                <a:cubicBezTo>
                  <a:pt x="480" y="77"/>
                  <a:pt x="480" y="77"/>
                  <a:pt x="480" y="76"/>
                </a:cubicBezTo>
                <a:cubicBezTo>
                  <a:pt x="479" y="75"/>
                  <a:pt x="479" y="75"/>
                  <a:pt x="479" y="75"/>
                </a:cubicBezTo>
                <a:cubicBezTo>
                  <a:pt x="479" y="75"/>
                  <a:pt x="479" y="75"/>
                  <a:pt x="474" y="75"/>
                </a:cubicBezTo>
                <a:cubicBezTo>
                  <a:pt x="474" y="76"/>
                  <a:pt x="474" y="77"/>
                  <a:pt x="474" y="77"/>
                </a:cubicBezTo>
                <a:cubicBezTo>
                  <a:pt x="471" y="78"/>
                  <a:pt x="471" y="78"/>
                  <a:pt x="471" y="80"/>
                </a:cubicBezTo>
                <a:cubicBezTo>
                  <a:pt x="470" y="80"/>
                  <a:pt x="470" y="80"/>
                  <a:pt x="470" y="80"/>
                </a:cubicBezTo>
                <a:cubicBezTo>
                  <a:pt x="470" y="80"/>
                  <a:pt x="470" y="80"/>
                  <a:pt x="470" y="80"/>
                </a:cubicBezTo>
                <a:cubicBezTo>
                  <a:pt x="471" y="82"/>
                  <a:pt x="474" y="83"/>
                  <a:pt x="475" y="85"/>
                </a:cubicBezTo>
                <a:cubicBezTo>
                  <a:pt x="474" y="85"/>
                  <a:pt x="474" y="85"/>
                  <a:pt x="474" y="85"/>
                </a:cubicBezTo>
                <a:cubicBezTo>
                  <a:pt x="471" y="85"/>
                  <a:pt x="471" y="85"/>
                  <a:pt x="470" y="85"/>
                </a:cubicBezTo>
                <a:cubicBezTo>
                  <a:pt x="470" y="85"/>
                  <a:pt x="470" y="85"/>
                  <a:pt x="469" y="85"/>
                </a:cubicBezTo>
                <a:cubicBezTo>
                  <a:pt x="464" y="84"/>
                  <a:pt x="462" y="82"/>
                  <a:pt x="462" y="81"/>
                </a:cubicBezTo>
                <a:cubicBezTo>
                  <a:pt x="461" y="82"/>
                  <a:pt x="461" y="82"/>
                  <a:pt x="460" y="83"/>
                </a:cubicBezTo>
                <a:cubicBezTo>
                  <a:pt x="460" y="84"/>
                  <a:pt x="460" y="85"/>
                  <a:pt x="463" y="85"/>
                </a:cubicBezTo>
                <a:cubicBezTo>
                  <a:pt x="463" y="86"/>
                  <a:pt x="463" y="86"/>
                  <a:pt x="463" y="86"/>
                </a:cubicBezTo>
                <a:cubicBezTo>
                  <a:pt x="464" y="87"/>
                  <a:pt x="464" y="87"/>
                  <a:pt x="464" y="87"/>
                </a:cubicBezTo>
                <a:cubicBezTo>
                  <a:pt x="466" y="87"/>
                  <a:pt x="467" y="87"/>
                  <a:pt x="468" y="88"/>
                </a:cubicBezTo>
                <a:cubicBezTo>
                  <a:pt x="468" y="89"/>
                  <a:pt x="468" y="89"/>
                  <a:pt x="468" y="89"/>
                </a:cubicBezTo>
                <a:cubicBezTo>
                  <a:pt x="467" y="89"/>
                  <a:pt x="466" y="89"/>
                  <a:pt x="465" y="89"/>
                </a:cubicBezTo>
                <a:cubicBezTo>
                  <a:pt x="464" y="90"/>
                  <a:pt x="464" y="90"/>
                  <a:pt x="464" y="90"/>
                </a:cubicBezTo>
                <a:cubicBezTo>
                  <a:pt x="455" y="83"/>
                  <a:pt x="455" y="83"/>
                  <a:pt x="455" y="83"/>
                </a:cubicBezTo>
                <a:cubicBezTo>
                  <a:pt x="454" y="83"/>
                  <a:pt x="453" y="83"/>
                  <a:pt x="453" y="83"/>
                </a:cubicBezTo>
                <a:cubicBezTo>
                  <a:pt x="452" y="80"/>
                  <a:pt x="452" y="80"/>
                  <a:pt x="452" y="80"/>
                </a:cubicBezTo>
                <a:cubicBezTo>
                  <a:pt x="450" y="75"/>
                  <a:pt x="443" y="75"/>
                  <a:pt x="441" y="70"/>
                </a:cubicBezTo>
                <a:cubicBezTo>
                  <a:pt x="443" y="71"/>
                  <a:pt x="452" y="74"/>
                  <a:pt x="452" y="74"/>
                </a:cubicBezTo>
                <a:cubicBezTo>
                  <a:pt x="454" y="74"/>
                  <a:pt x="455" y="75"/>
                  <a:pt x="457" y="75"/>
                </a:cubicBezTo>
                <a:cubicBezTo>
                  <a:pt x="459" y="75"/>
                  <a:pt x="460" y="76"/>
                  <a:pt x="462" y="76"/>
                </a:cubicBezTo>
                <a:cubicBezTo>
                  <a:pt x="463" y="76"/>
                  <a:pt x="463" y="76"/>
                  <a:pt x="464" y="76"/>
                </a:cubicBezTo>
                <a:cubicBezTo>
                  <a:pt x="464" y="76"/>
                  <a:pt x="464" y="76"/>
                  <a:pt x="464" y="76"/>
                </a:cubicBezTo>
                <a:cubicBezTo>
                  <a:pt x="477" y="72"/>
                  <a:pt x="464" y="66"/>
                  <a:pt x="464" y="66"/>
                </a:cubicBezTo>
                <a:cubicBezTo>
                  <a:pt x="454" y="62"/>
                  <a:pt x="454" y="62"/>
                  <a:pt x="454" y="62"/>
                </a:cubicBezTo>
                <a:cubicBezTo>
                  <a:pt x="453" y="61"/>
                  <a:pt x="452" y="61"/>
                  <a:pt x="451" y="61"/>
                </a:cubicBezTo>
                <a:cubicBezTo>
                  <a:pt x="450" y="60"/>
                  <a:pt x="450" y="60"/>
                  <a:pt x="447" y="60"/>
                </a:cubicBezTo>
                <a:cubicBezTo>
                  <a:pt x="446" y="60"/>
                  <a:pt x="446" y="60"/>
                  <a:pt x="446" y="60"/>
                </a:cubicBezTo>
                <a:cubicBezTo>
                  <a:pt x="445" y="60"/>
                  <a:pt x="444" y="59"/>
                  <a:pt x="443" y="58"/>
                </a:cubicBezTo>
                <a:cubicBezTo>
                  <a:pt x="442" y="58"/>
                  <a:pt x="441" y="58"/>
                  <a:pt x="441" y="58"/>
                </a:cubicBezTo>
                <a:cubicBezTo>
                  <a:pt x="441" y="59"/>
                  <a:pt x="441" y="59"/>
                  <a:pt x="441" y="59"/>
                </a:cubicBezTo>
                <a:cubicBezTo>
                  <a:pt x="440" y="60"/>
                  <a:pt x="440" y="60"/>
                  <a:pt x="440" y="60"/>
                </a:cubicBezTo>
                <a:cubicBezTo>
                  <a:pt x="439" y="59"/>
                  <a:pt x="439" y="59"/>
                  <a:pt x="439" y="59"/>
                </a:cubicBezTo>
                <a:cubicBezTo>
                  <a:pt x="439" y="59"/>
                  <a:pt x="439" y="58"/>
                  <a:pt x="439" y="58"/>
                </a:cubicBezTo>
                <a:cubicBezTo>
                  <a:pt x="439" y="57"/>
                  <a:pt x="439" y="57"/>
                  <a:pt x="439" y="57"/>
                </a:cubicBezTo>
                <a:cubicBezTo>
                  <a:pt x="438" y="57"/>
                  <a:pt x="437" y="57"/>
                  <a:pt x="436" y="55"/>
                </a:cubicBezTo>
                <a:cubicBezTo>
                  <a:pt x="436" y="55"/>
                  <a:pt x="435" y="55"/>
                  <a:pt x="435" y="55"/>
                </a:cubicBezTo>
                <a:cubicBezTo>
                  <a:pt x="434" y="56"/>
                  <a:pt x="434" y="56"/>
                  <a:pt x="434" y="56"/>
                </a:cubicBezTo>
                <a:cubicBezTo>
                  <a:pt x="432" y="56"/>
                  <a:pt x="431" y="55"/>
                  <a:pt x="429" y="54"/>
                </a:cubicBezTo>
                <a:cubicBezTo>
                  <a:pt x="428" y="54"/>
                  <a:pt x="428" y="54"/>
                  <a:pt x="428" y="54"/>
                </a:cubicBezTo>
                <a:cubicBezTo>
                  <a:pt x="428" y="54"/>
                  <a:pt x="429" y="54"/>
                  <a:pt x="429" y="54"/>
                </a:cubicBezTo>
                <a:cubicBezTo>
                  <a:pt x="429" y="53"/>
                  <a:pt x="429" y="53"/>
                  <a:pt x="430" y="52"/>
                </a:cubicBezTo>
                <a:cubicBezTo>
                  <a:pt x="429" y="52"/>
                  <a:pt x="427" y="50"/>
                  <a:pt x="423" y="50"/>
                </a:cubicBezTo>
                <a:cubicBezTo>
                  <a:pt x="423" y="50"/>
                  <a:pt x="423" y="51"/>
                  <a:pt x="423" y="51"/>
                </a:cubicBezTo>
                <a:cubicBezTo>
                  <a:pt x="423" y="51"/>
                  <a:pt x="423" y="51"/>
                  <a:pt x="422" y="51"/>
                </a:cubicBezTo>
                <a:cubicBezTo>
                  <a:pt x="422" y="51"/>
                  <a:pt x="421" y="51"/>
                  <a:pt x="421" y="50"/>
                </a:cubicBezTo>
                <a:cubicBezTo>
                  <a:pt x="422" y="49"/>
                  <a:pt x="422" y="49"/>
                  <a:pt x="422" y="49"/>
                </a:cubicBezTo>
                <a:cubicBezTo>
                  <a:pt x="422" y="49"/>
                  <a:pt x="422" y="49"/>
                  <a:pt x="422" y="49"/>
                </a:cubicBezTo>
                <a:cubicBezTo>
                  <a:pt x="418" y="48"/>
                  <a:pt x="418" y="48"/>
                  <a:pt x="418" y="48"/>
                </a:cubicBezTo>
                <a:cubicBezTo>
                  <a:pt x="418" y="49"/>
                  <a:pt x="418" y="50"/>
                  <a:pt x="418" y="50"/>
                </a:cubicBezTo>
                <a:cubicBezTo>
                  <a:pt x="418" y="51"/>
                  <a:pt x="418" y="51"/>
                  <a:pt x="418" y="52"/>
                </a:cubicBezTo>
                <a:cubicBezTo>
                  <a:pt x="418" y="52"/>
                  <a:pt x="418" y="52"/>
                  <a:pt x="418" y="52"/>
                </a:cubicBezTo>
                <a:cubicBezTo>
                  <a:pt x="418" y="50"/>
                  <a:pt x="418" y="50"/>
                  <a:pt x="417" y="49"/>
                </a:cubicBezTo>
                <a:cubicBezTo>
                  <a:pt x="416" y="49"/>
                  <a:pt x="416" y="49"/>
                  <a:pt x="415" y="49"/>
                </a:cubicBezTo>
                <a:cubicBezTo>
                  <a:pt x="415" y="48"/>
                  <a:pt x="415" y="48"/>
                  <a:pt x="415" y="48"/>
                </a:cubicBezTo>
                <a:cubicBezTo>
                  <a:pt x="414" y="48"/>
                  <a:pt x="414" y="48"/>
                  <a:pt x="414" y="48"/>
                </a:cubicBezTo>
                <a:cubicBezTo>
                  <a:pt x="414" y="48"/>
                  <a:pt x="414" y="48"/>
                  <a:pt x="414" y="48"/>
                </a:cubicBezTo>
                <a:cubicBezTo>
                  <a:pt x="413" y="48"/>
                  <a:pt x="412" y="49"/>
                  <a:pt x="411" y="49"/>
                </a:cubicBezTo>
                <a:cubicBezTo>
                  <a:pt x="411" y="50"/>
                  <a:pt x="411" y="50"/>
                  <a:pt x="410" y="51"/>
                </a:cubicBezTo>
                <a:cubicBezTo>
                  <a:pt x="410" y="51"/>
                  <a:pt x="410" y="51"/>
                  <a:pt x="410" y="51"/>
                </a:cubicBezTo>
                <a:cubicBezTo>
                  <a:pt x="409" y="50"/>
                  <a:pt x="409" y="50"/>
                  <a:pt x="409" y="50"/>
                </a:cubicBezTo>
                <a:cubicBezTo>
                  <a:pt x="409" y="50"/>
                  <a:pt x="409" y="50"/>
                  <a:pt x="409" y="49"/>
                </a:cubicBezTo>
                <a:cubicBezTo>
                  <a:pt x="409" y="49"/>
                  <a:pt x="408" y="49"/>
                  <a:pt x="407" y="49"/>
                </a:cubicBezTo>
                <a:cubicBezTo>
                  <a:pt x="406" y="49"/>
                  <a:pt x="405" y="49"/>
                  <a:pt x="404" y="50"/>
                </a:cubicBezTo>
                <a:cubicBezTo>
                  <a:pt x="405" y="52"/>
                  <a:pt x="405" y="52"/>
                  <a:pt x="407" y="52"/>
                </a:cubicBezTo>
                <a:cubicBezTo>
                  <a:pt x="408" y="53"/>
                  <a:pt x="408" y="53"/>
                  <a:pt x="408" y="54"/>
                </a:cubicBezTo>
                <a:cubicBezTo>
                  <a:pt x="408" y="54"/>
                  <a:pt x="407" y="54"/>
                  <a:pt x="407" y="54"/>
                </a:cubicBezTo>
                <a:cubicBezTo>
                  <a:pt x="406" y="53"/>
                  <a:pt x="406" y="53"/>
                  <a:pt x="404" y="53"/>
                </a:cubicBezTo>
                <a:cubicBezTo>
                  <a:pt x="402" y="53"/>
                  <a:pt x="402" y="53"/>
                  <a:pt x="402" y="53"/>
                </a:cubicBezTo>
                <a:cubicBezTo>
                  <a:pt x="402" y="55"/>
                  <a:pt x="402" y="55"/>
                  <a:pt x="402" y="56"/>
                </a:cubicBezTo>
                <a:cubicBezTo>
                  <a:pt x="401" y="55"/>
                  <a:pt x="401" y="54"/>
                  <a:pt x="401" y="54"/>
                </a:cubicBezTo>
                <a:cubicBezTo>
                  <a:pt x="399" y="54"/>
                  <a:pt x="398" y="52"/>
                  <a:pt x="396" y="52"/>
                </a:cubicBezTo>
                <a:cubicBezTo>
                  <a:pt x="396" y="52"/>
                  <a:pt x="396" y="53"/>
                  <a:pt x="396" y="53"/>
                </a:cubicBezTo>
                <a:cubicBezTo>
                  <a:pt x="397" y="56"/>
                  <a:pt x="395" y="57"/>
                  <a:pt x="394" y="57"/>
                </a:cubicBezTo>
                <a:cubicBezTo>
                  <a:pt x="394" y="57"/>
                  <a:pt x="393" y="56"/>
                  <a:pt x="393" y="55"/>
                </a:cubicBezTo>
                <a:cubicBezTo>
                  <a:pt x="393" y="56"/>
                  <a:pt x="393" y="56"/>
                  <a:pt x="393" y="56"/>
                </a:cubicBezTo>
                <a:cubicBezTo>
                  <a:pt x="392" y="56"/>
                  <a:pt x="392" y="56"/>
                  <a:pt x="391" y="56"/>
                </a:cubicBezTo>
                <a:cubicBezTo>
                  <a:pt x="391" y="57"/>
                  <a:pt x="391" y="57"/>
                  <a:pt x="391" y="57"/>
                </a:cubicBezTo>
                <a:cubicBezTo>
                  <a:pt x="391" y="58"/>
                  <a:pt x="392" y="58"/>
                  <a:pt x="392" y="59"/>
                </a:cubicBezTo>
                <a:cubicBezTo>
                  <a:pt x="392" y="59"/>
                  <a:pt x="392" y="60"/>
                  <a:pt x="392" y="60"/>
                </a:cubicBezTo>
                <a:cubicBezTo>
                  <a:pt x="391" y="60"/>
                  <a:pt x="391" y="60"/>
                  <a:pt x="391" y="60"/>
                </a:cubicBezTo>
                <a:cubicBezTo>
                  <a:pt x="391" y="60"/>
                  <a:pt x="391" y="60"/>
                  <a:pt x="388" y="59"/>
                </a:cubicBezTo>
                <a:cubicBezTo>
                  <a:pt x="389" y="59"/>
                  <a:pt x="389" y="58"/>
                  <a:pt x="389" y="57"/>
                </a:cubicBezTo>
                <a:cubicBezTo>
                  <a:pt x="388" y="57"/>
                  <a:pt x="388" y="57"/>
                  <a:pt x="388" y="57"/>
                </a:cubicBezTo>
                <a:cubicBezTo>
                  <a:pt x="388" y="58"/>
                  <a:pt x="388" y="58"/>
                  <a:pt x="388" y="59"/>
                </a:cubicBezTo>
                <a:cubicBezTo>
                  <a:pt x="385" y="59"/>
                  <a:pt x="385" y="59"/>
                  <a:pt x="384" y="59"/>
                </a:cubicBezTo>
                <a:cubicBezTo>
                  <a:pt x="385" y="60"/>
                  <a:pt x="385" y="60"/>
                  <a:pt x="385" y="60"/>
                </a:cubicBezTo>
                <a:cubicBezTo>
                  <a:pt x="384" y="61"/>
                  <a:pt x="384" y="61"/>
                  <a:pt x="384" y="61"/>
                </a:cubicBezTo>
                <a:cubicBezTo>
                  <a:pt x="382" y="61"/>
                  <a:pt x="382" y="61"/>
                  <a:pt x="381" y="62"/>
                </a:cubicBezTo>
                <a:cubicBezTo>
                  <a:pt x="380" y="62"/>
                  <a:pt x="380" y="62"/>
                  <a:pt x="380" y="62"/>
                </a:cubicBezTo>
                <a:cubicBezTo>
                  <a:pt x="380" y="64"/>
                  <a:pt x="380" y="64"/>
                  <a:pt x="380" y="64"/>
                </a:cubicBezTo>
                <a:cubicBezTo>
                  <a:pt x="379" y="64"/>
                  <a:pt x="379" y="64"/>
                  <a:pt x="379" y="64"/>
                </a:cubicBezTo>
                <a:cubicBezTo>
                  <a:pt x="378" y="65"/>
                  <a:pt x="378" y="65"/>
                  <a:pt x="378" y="65"/>
                </a:cubicBezTo>
                <a:cubicBezTo>
                  <a:pt x="379" y="65"/>
                  <a:pt x="379" y="65"/>
                  <a:pt x="379" y="65"/>
                </a:cubicBezTo>
                <a:cubicBezTo>
                  <a:pt x="382" y="63"/>
                  <a:pt x="382" y="63"/>
                  <a:pt x="383" y="63"/>
                </a:cubicBezTo>
                <a:cubicBezTo>
                  <a:pt x="386" y="61"/>
                  <a:pt x="388" y="62"/>
                  <a:pt x="390" y="62"/>
                </a:cubicBezTo>
                <a:cubicBezTo>
                  <a:pt x="390" y="62"/>
                  <a:pt x="390" y="63"/>
                  <a:pt x="390" y="63"/>
                </a:cubicBezTo>
                <a:cubicBezTo>
                  <a:pt x="389" y="63"/>
                  <a:pt x="389" y="63"/>
                  <a:pt x="386" y="64"/>
                </a:cubicBezTo>
                <a:cubicBezTo>
                  <a:pt x="386" y="65"/>
                  <a:pt x="385" y="66"/>
                  <a:pt x="385" y="68"/>
                </a:cubicBezTo>
                <a:cubicBezTo>
                  <a:pt x="384" y="68"/>
                  <a:pt x="383" y="69"/>
                  <a:pt x="383" y="69"/>
                </a:cubicBezTo>
                <a:cubicBezTo>
                  <a:pt x="382" y="71"/>
                  <a:pt x="379" y="72"/>
                  <a:pt x="379" y="72"/>
                </a:cubicBezTo>
                <a:cubicBezTo>
                  <a:pt x="378" y="74"/>
                  <a:pt x="377" y="76"/>
                  <a:pt x="377" y="78"/>
                </a:cubicBezTo>
                <a:cubicBezTo>
                  <a:pt x="376" y="78"/>
                  <a:pt x="376" y="78"/>
                  <a:pt x="376" y="78"/>
                </a:cubicBezTo>
                <a:cubicBezTo>
                  <a:pt x="376" y="78"/>
                  <a:pt x="375" y="79"/>
                  <a:pt x="371" y="81"/>
                </a:cubicBezTo>
                <a:cubicBezTo>
                  <a:pt x="370" y="82"/>
                  <a:pt x="370" y="82"/>
                  <a:pt x="370" y="82"/>
                </a:cubicBezTo>
                <a:cubicBezTo>
                  <a:pt x="371" y="82"/>
                  <a:pt x="371" y="82"/>
                  <a:pt x="371" y="82"/>
                </a:cubicBezTo>
                <a:cubicBezTo>
                  <a:pt x="372" y="82"/>
                  <a:pt x="373" y="82"/>
                  <a:pt x="373" y="82"/>
                </a:cubicBezTo>
                <a:cubicBezTo>
                  <a:pt x="372" y="86"/>
                  <a:pt x="367" y="86"/>
                  <a:pt x="365" y="89"/>
                </a:cubicBezTo>
                <a:cubicBezTo>
                  <a:pt x="364" y="89"/>
                  <a:pt x="363" y="89"/>
                  <a:pt x="363" y="88"/>
                </a:cubicBezTo>
                <a:cubicBezTo>
                  <a:pt x="362" y="88"/>
                  <a:pt x="361" y="88"/>
                  <a:pt x="361" y="88"/>
                </a:cubicBezTo>
                <a:cubicBezTo>
                  <a:pt x="361" y="90"/>
                  <a:pt x="361" y="90"/>
                  <a:pt x="361" y="90"/>
                </a:cubicBezTo>
                <a:cubicBezTo>
                  <a:pt x="361" y="90"/>
                  <a:pt x="361" y="91"/>
                  <a:pt x="361" y="91"/>
                </a:cubicBezTo>
                <a:cubicBezTo>
                  <a:pt x="360" y="91"/>
                  <a:pt x="360" y="92"/>
                  <a:pt x="359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8" y="92"/>
                  <a:pt x="358" y="92"/>
                  <a:pt x="358" y="92"/>
                </a:cubicBezTo>
                <a:cubicBezTo>
                  <a:pt x="356" y="92"/>
                  <a:pt x="355" y="93"/>
                  <a:pt x="353" y="94"/>
                </a:cubicBezTo>
                <a:cubicBezTo>
                  <a:pt x="352" y="97"/>
                  <a:pt x="349" y="97"/>
                  <a:pt x="347" y="98"/>
                </a:cubicBezTo>
                <a:cubicBezTo>
                  <a:pt x="347" y="99"/>
                  <a:pt x="347" y="100"/>
                  <a:pt x="347" y="100"/>
                </a:cubicBezTo>
                <a:cubicBezTo>
                  <a:pt x="347" y="100"/>
                  <a:pt x="347" y="100"/>
                  <a:pt x="346" y="105"/>
                </a:cubicBezTo>
                <a:cubicBezTo>
                  <a:pt x="345" y="105"/>
                  <a:pt x="345" y="105"/>
                  <a:pt x="345" y="105"/>
                </a:cubicBezTo>
                <a:cubicBezTo>
                  <a:pt x="344" y="106"/>
                  <a:pt x="344" y="107"/>
                  <a:pt x="344" y="108"/>
                </a:cubicBezTo>
                <a:cubicBezTo>
                  <a:pt x="345" y="108"/>
                  <a:pt x="346" y="108"/>
                  <a:pt x="346" y="108"/>
                </a:cubicBezTo>
                <a:cubicBezTo>
                  <a:pt x="347" y="108"/>
                  <a:pt x="347" y="108"/>
                  <a:pt x="347" y="108"/>
                </a:cubicBezTo>
                <a:cubicBezTo>
                  <a:pt x="348" y="108"/>
                  <a:pt x="348" y="108"/>
                  <a:pt x="348" y="108"/>
                </a:cubicBezTo>
                <a:cubicBezTo>
                  <a:pt x="348" y="109"/>
                  <a:pt x="347" y="110"/>
                  <a:pt x="347" y="110"/>
                </a:cubicBezTo>
                <a:cubicBezTo>
                  <a:pt x="346" y="112"/>
                  <a:pt x="346" y="112"/>
                  <a:pt x="345" y="112"/>
                </a:cubicBezTo>
                <a:cubicBezTo>
                  <a:pt x="345" y="113"/>
                  <a:pt x="345" y="113"/>
                  <a:pt x="345" y="114"/>
                </a:cubicBezTo>
                <a:cubicBezTo>
                  <a:pt x="346" y="114"/>
                  <a:pt x="346" y="114"/>
                  <a:pt x="348" y="114"/>
                </a:cubicBezTo>
                <a:cubicBezTo>
                  <a:pt x="348" y="116"/>
                  <a:pt x="348" y="116"/>
                  <a:pt x="347" y="117"/>
                </a:cubicBezTo>
                <a:cubicBezTo>
                  <a:pt x="352" y="117"/>
                  <a:pt x="357" y="117"/>
                  <a:pt x="362" y="117"/>
                </a:cubicBezTo>
                <a:cubicBezTo>
                  <a:pt x="363" y="116"/>
                  <a:pt x="363" y="116"/>
                  <a:pt x="366" y="115"/>
                </a:cubicBezTo>
                <a:cubicBezTo>
                  <a:pt x="366" y="114"/>
                  <a:pt x="366" y="114"/>
                  <a:pt x="366" y="113"/>
                </a:cubicBezTo>
                <a:cubicBezTo>
                  <a:pt x="368" y="113"/>
                  <a:pt x="368" y="115"/>
                  <a:pt x="369" y="116"/>
                </a:cubicBezTo>
                <a:cubicBezTo>
                  <a:pt x="369" y="116"/>
                  <a:pt x="369" y="117"/>
                  <a:pt x="369" y="117"/>
                </a:cubicBezTo>
                <a:cubicBezTo>
                  <a:pt x="378" y="118"/>
                  <a:pt x="387" y="118"/>
                  <a:pt x="395" y="118"/>
                </a:cubicBezTo>
                <a:cubicBezTo>
                  <a:pt x="396" y="118"/>
                  <a:pt x="397" y="118"/>
                  <a:pt x="398" y="117"/>
                </a:cubicBezTo>
                <a:cubicBezTo>
                  <a:pt x="398" y="116"/>
                  <a:pt x="399" y="115"/>
                  <a:pt x="401" y="114"/>
                </a:cubicBezTo>
                <a:cubicBezTo>
                  <a:pt x="401" y="113"/>
                  <a:pt x="401" y="112"/>
                  <a:pt x="401" y="112"/>
                </a:cubicBezTo>
                <a:cubicBezTo>
                  <a:pt x="401" y="112"/>
                  <a:pt x="400" y="111"/>
                  <a:pt x="400" y="111"/>
                </a:cubicBezTo>
                <a:cubicBezTo>
                  <a:pt x="399" y="111"/>
                  <a:pt x="398" y="111"/>
                  <a:pt x="396" y="111"/>
                </a:cubicBezTo>
                <a:cubicBezTo>
                  <a:pt x="396" y="109"/>
                  <a:pt x="396" y="109"/>
                  <a:pt x="396" y="107"/>
                </a:cubicBezTo>
                <a:cubicBezTo>
                  <a:pt x="395" y="107"/>
                  <a:pt x="394" y="107"/>
                  <a:pt x="394" y="107"/>
                </a:cubicBezTo>
                <a:cubicBezTo>
                  <a:pt x="394" y="104"/>
                  <a:pt x="394" y="101"/>
                  <a:pt x="393" y="99"/>
                </a:cubicBezTo>
                <a:cubicBezTo>
                  <a:pt x="394" y="99"/>
                  <a:pt x="394" y="99"/>
                  <a:pt x="397" y="94"/>
                </a:cubicBezTo>
                <a:cubicBezTo>
                  <a:pt x="402" y="93"/>
                  <a:pt x="405" y="88"/>
                  <a:pt x="405" y="88"/>
                </a:cubicBezTo>
                <a:cubicBezTo>
                  <a:pt x="406" y="87"/>
                  <a:pt x="406" y="87"/>
                  <a:pt x="408" y="87"/>
                </a:cubicBezTo>
                <a:cubicBezTo>
                  <a:pt x="409" y="86"/>
                  <a:pt x="409" y="86"/>
                  <a:pt x="409" y="86"/>
                </a:cubicBezTo>
                <a:cubicBezTo>
                  <a:pt x="408" y="83"/>
                  <a:pt x="410" y="80"/>
                  <a:pt x="410" y="77"/>
                </a:cubicBezTo>
                <a:cubicBezTo>
                  <a:pt x="411" y="77"/>
                  <a:pt x="411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3" y="77"/>
                  <a:pt x="413" y="77"/>
                  <a:pt x="413" y="77"/>
                </a:cubicBezTo>
                <a:cubicBezTo>
                  <a:pt x="414" y="77"/>
                  <a:pt x="414" y="77"/>
                  <a:pt x="414" y="77"/>
                </a:cubicBezTo>
                <a:cubicBezTo>
                  <a:pt x="414" y="77"/>
                  <a:pt x="414" y="77"/>
                  <a:pt x="414" y="77"/>
                </a:cubicBezTo>
                <a:cubicBezTo>
                  <a:pt x="415" y="79"/>
                  <a:pt x="415" y="79"/>
                  <a:pt x="416" y="79"/>
                </a:cubicBezTo>
                <a:cubicBezTo>
                  <a:pt x="417" y="78"/>
                  <a:pt x="417" y="78"/>
                  <a:pt x="417" y="78"/>
                </a:cubicBezTo>
                <a:cubicBezTo>
                  <a:pt x="419" y="79"/>
                  <a:pt x="419" y="79"/>
                  <a:pt x="420" y="80"/>
                </a:cubicBezTo>
                <a:cubicBezTo>
                  <a:pt x="420" y="82"/>
                  <a:pt x="420" y="82"/>
                  <a:pt x="420" y="83"/>
                </a:cubicBezTo>
                <a:cubicBezTo>
                  <a:pt x="420" y="83"/>
                  <a:pt x="419" y="83"/>
                  <a:pt x="418" y="83"/>
                </a:cubicBezTo>
                <a:cubicBezTo>
                  <a:pt x="419" y="86"/>
                  <a:pt x="419" y="86"/>
                  <a:pt x="409" y="95"/>
                </a:cubicBezTo>
                <a:cubicBezTo>
                  <a:pt x="409" y="97"/>
                  <a:pt x="408" y="100"/>
                  <a:pt x="409" y="103"/>
                </a:cubicBezTo>
                <a:cubicBezTo>
                  <a:pt x="409" y="104"/>
                  <a:pt x="409" y="104"/>
                  <a:pt x="409" y="104"/>
                </a:cubicBezTo>
                <a:cubicBezTo>
                  <a:pt x="409" y="105"/>
                  <a:pt x="410" y="106"/>
                  <a:pt x="410" y="106"/>
                </a:cubicBezTo>
                <a:cubicBezTo>
                  <a:pt x="411" y="108"/>
                  <a:pt x="419" y="112"/>
                  <a:pt x="419" y="112"/>
                </a:cubicBezTo>
                <a:cubicBezTo>
                  <a:pt x="420" y="112"/>
                  <a:pt x="420" y="112"/>
                  <a:pt x="420" y="112"/>
                </a:cubicBezTo>
                <a:cubicBezTo>
                  <a:pt x="423" y="111"/>
                  <a:pt x="426" y="111"/>
                  <a:pt x="429" y="110"/>
                </a:cubicBezTo>
                <a:cubicBezTo>
                  <a:pt x="429" y="109"/>
                  <a:pt x="429" y="109"/>
                  <a:pt x="429" y="109"/>
                </a:cubicBezTo>
                <a:cubicBezTo>
                  <a:pt x="432" y="109"/>
                  <a:pt x="434" y="109"/>
                  <a:pt x="436" y="109"/>
                </a:cubicBezTo>
                <a:cubicBezTo>
                  <a:pt x="436" y="109"/>
                  <a:pt x="437" y="108"/>
                  <a:pt x="438" y="108"/>
                </a:cubicBezTo>
                <a:cubicBezTo>
                  <a:pt x="438" y="108"/>
                  <a:pt x="438" y="108"/>
                  <a:pt x="438" y="108"/>
                </a:cubicBezTo>
                <a:cubicBezTo>
                  <a:pt x="439" y="109"/>
                  <a:pt x="439" y="109"/>
                  <a:pt x="440" y="110"/>
                </a:cubicBezTo>
                <a:cubicBezTo>
                  <a:pt x="442" y="111"/>
                  <a:pt x="443" y="111"/>
                  <a:pt x="445" y="111"/>
                </a:cubicBezTo>
                <a:cubicBezTo>
                  <a:pt x="445" y="111"/>
                  <a:pt x="445" y="111"/>
                  <a:pt x="445" y="111"/>
                </a:cubicBezTo>
                <a:cubicBezTo>
                  <a:pt x="445" y="112"/>
                  <a:pt x="445" y="112"/>
                  <a:pt x="445" y="112"/>
                </a:cubicBezTo>
                <a:cubicBezTo>
                  <a:pt x="439" y="112"/>
                  <a:pt x="438" y="112"/>
                  <a:pt x="437" y="116"/>
                </a:cubicBezTo>
                <a:cubicBezTo>
                  <a:pt x="432" y="118"/>
                  <a:pt x="428" y="114"/>
                  <a:pt x="424" y="116"/>
                </a:cubicBezTo>
                <a:cubicBezTo>
                  <a:pt x="422" y="116"/>
                  <a:pt x="422" y="116"/>
                  <a:pt x="421" y="116"/>
                </a:cubicBezTo>
                <a:cubicBezTo>
                  <a:pt x="421" y="117"/>
                  <a:pt x="420" y="118"/>
                  <a:pt x="420" y="118"/>
                </a:cubicBezTo>
                <a:cubicBezTo>
                  <a:pt x="453" y="120"/>
                  <a:pt x="485" y="121"/>
                  <a:pt x="515" y="121"/>
                </a:cubicBezTo>
                <a:cubicBezTo>
                  <a:pt x="528" y="121"/>
                  <a:pt x="539" y="121"/>
                  <a:pt x="550" y="121"/>
                </a:cubicBezTo>
                <a:moveTo>
                  <a:pt x="362" y="117"/>
                </a:moveTo>
                <a:cubicBezTo>
                  <a:pt x="357" y="117"/>
                  <a:pt x="352" y="117"/>
                  <a:pt x="347" y="117"/>
                </a:cubicBezTo>
                <a:cubicBezTo>
                  <a:pt x="347" y="117"/>
                  <a:pt x="347" y="117"/>
                  <a:pt x="347" y="117"/>
                </a:cubicBezTo>
                <a:cubicBezTo>
                  <a:pt x="346" y="118"/>
                  <a:pt x="346" y="118"/>
                  <a:pt x="346" y="118"/>
                </a:cubicBezTo>
                <a:cubicBezTo>
                  <a:pt x="346" y="118"/>
                  <a:pt x="346" y="118"/>
                  <a:pt x="346" y="119"/>
                </a:cubicBezTo>
                <a:cubicBezTo>
                  <a:pt x="346" y="119"/>
                  <a:pt x="346" y="119"/>
                  <a:pt x="346" y="119"/>
                </a:cubicBezTo>
                <a:cubicBezTo>
                  <a:pt x="349" y="119"/>
                  <a:pt x="349" y="119"/>
                  <a:pt x="349" y="119"/>
                </a:cubicBezTo>
                <a:cubicBezTo>
                  <a:pt x="349" y="120"/>
                  <a:pt x="349" y="120"/>
                  <a:pt x="349" y="120"/>
                </a:cubicBezTo>
                <a:cubicBezTo>
                  <a:pt x="349" y="120"/>
                  <a:pt x="349" y="120"/>
                  <a:pt x="350" y="121"/>
                </a:cubicBezTo>
                <a:cubicBezTo>
                  <a:pt x="351" y="121"/>
                  <a:pt x="352" y="121"/>
                  <a:pt x="352" y="121"/>
                </a:cubicBezTo>
                <a:cubicBezTo>
                  <a:pt x="353" y="121"/>
                  <a:pt x="353" y="121"/>
                  <a:pt x="354" y="122"/>
                </a:cubicBezTo>
                <a:cubicBezTo>
                  <a:pt x="354" y="122"/>
                  <a:pt x="354" y="122"/>
                  <a:pt x="355" y="122"/>
                </a:cubicBezTo>
                <a:cubicBezTo>
                  <a:pt x="355" y="122"/>
                  <a:pt x="356" y="121"/>
                  <a:pt x="357" y="121"/>
                </a:cubicBezTo>
                <a:cubicBezTo>
                  <a:pt x="357" y="120"/>
                  <a:pt x="357" y="120"/>
                  <a:pt x="357" y="120"/>
                </a:cubicBezTo>
                <a:cubicBezTo>
                  <a:pt x="359" y="120"/>
                  <a:pt x="359" y="120"/>
                  <a:pt x="359" y="120"/>
                </a:cubicBezTo>
                <a:cubicBezTo>
                  <a:pt x="359" y="120"/>
                  <a:pt x="360" y="119"/>
                  <a:pt x="360" y="119"/>
                </a:cubicBezTo>
                <a:cubicBezTo>
                  <a:pt x="360" y="118"/>
                  <a:pt x="360" y="118"/>
                  <a:pt x="360" y="118"/>
                </a:cubicBezTo>
                <a:cubicBezTo>
                  <a:pt x="361" y="118"/>
                  <a:pt x="361" y="118"/>
                  <a:pt x="362" y="117"/>
                </a:cubicBezTo>
                <a:moveTo>
                  <a:pt x="395" y="118"/>
                </a:moveTo>
                <a:cubicBezTo>
                  <a:pt x="387" y="118"/>
                  <a:pt x="378" y="118"/>
                  <a:pt x="369" y="118"/>
                </a:cubicBezTo>
                <a:cubicBezTo>
                  <a:pt x="369" y="119"/>
                  <a:pt x="371" y="119"/>
                  <a:pt x="371" y="121"/>
                </a:cubicBezTo>
                <a:cubicBezTo>
                  <a:pt x="371" y="121"/>
                  <a:pt x="371" y="121"/>
                  <a:pt x="371" y="121"/>
                </a:cubicBezTo>
                <a:cubicBezTo>
                  <a:pt x="371" y="122"/>
                  <a:pt x="370" y="122"/>
                  <a:pt x="370" y="122"/>
                </a:cubicBezTo>
                <a:cubicBezTo>
                  <a:pt x="370" y="122"/>
                  <a:pt x="370" y="124"/>
                  <a:pt x="371" y="125"/>
                </a:cubicBezTo>
                <a:cubicBezTo>
                  <a:pt x="372" y="125"/>
                  <a:pt x="372" y="125"/>
                  <a:pt x="372" y="125"/>
                </a:cubicBezTo>
                <a:cubicBezTo>
                  <a:pt x="372" y="125"/>
                  <a:pt x="373" y="126"/>
                  <a:pt x="373" y="127"/>
                </a:cubicBezTo>
                <a:cubicBezTo>
                  <a:pt x="373" y="127"/>
                  <a:pt x="373" y="128"/>
                  <a:pt x="373" y="128"/>
                </a:cubicBezTo>
                <a:cubicBezTo>
                  <a:pt x="373" y="129"/>
                  <a:pt x="373" y="129"/>
                  <a:pt x="373" y="129"/>
                </a:cubicBezTo>
                <a:cubicBezTo>
                  <a:pt x="373" y="131"/>
                  <a:pt x="374" y="131"/>
                  <a:pt x="375" y="132"/>
                </a:cubicBezTo>
                <a:cubicBezTo>
                  <a:pt x="376" y="133"/>
                  <a:pt x="376" y="133"/>
                  <a:pt x="376" y="134"/>
                </a:cubicBezTo>
                <a:cubicBezTo>
                  <a:pt x="376" y="135"/>
                  <a:pt x="375" y="135"/>
                  <a:pt x="375" y="136"/>
                </a:cubicBezTo>
                <a:cubicBezTo>
                  <a:pt x="375" y="137"/>
                  <a:pt x="375" y="137"/>
                  <a:pt x="375" y="137"/>
                </a:cubicBezTo>
                <a:cubicBezTo>
                  <a:pt x="375" y="137"/>
                  <a:pt x="376" y="138"/>
                  <a:pt x="376" y="138"/>
                </a:cubicBezTo>
                <a:cubicBezTo>
                  <a:pt x="378" y="139"/>
                  <a:pt x="380" y="139"/>
                  <a:pt x="382" y="139"/>
                </a:cubicBezTo>
                <a:cubicBezTo>
                  <a:pt x="382" y="136"/>
                  <a:pt x="383" y="134"/>
                  <a:pt x="385" y="135"/>
                </a:cubicBezTo>
                <a:cubicBezTo>
                  <a:pt x="385" y="135"/>
                  <a:pt x="386" y="135"/>
                  <a:pt x="386" y="135"/>
                </a:cubicBezTo>
                <a:cubicBezTo>
                  <a:pt x="387" y="135"/>
                  <a:pt x="387" y="135"/>
                  <a:pt x="387" y="135"/>
                </a:cubicBezTo>
                <a:cubicBezTo>
                  <a:pt x="388" y="136"/>
                  <a:pt x="388" y="135"/>
                  <a:pt x="389" y="134"/>
                </a:cubicBezTo>
                <a:cubicBezTo>
                  <a:pt x="389" y="134"/>
                  <a:pt x="390" y="134"/>
                  <a:pt x="391" y="134"/>
                </a:cubicBezTo>
                <a:cubicBezTo>
                  <a:pt x="391" y="133"/>
                  <a:pt x="391" y="132"/>
                  <a:pt x="391" y="131"/>
                </a:cubicBezTo>
                <a:cubicBezTo>
                  <a:pt x="392" y="131"/>
                  <a:pt x="394" y="131"/>
                  <a:pt x="395" y="131"/>
                </a:cubicBezTo>
                <a:cubicBezTo>
                  <a:pt x="395" y="130"/>
                  <a:pt x="395" y="130"/>
                  <a:pt x="395" y="129"/>
                </a:cubicBezTo>
                <a:cubicBezTo>
                  <a:pt x="394" y="129"/>
                  <a:pt x="394" y="129"/>
                  <a:pt x="393" y="129"/>
                </a:cubicBezTo>
                <a:cubicBezTo>
                  <a:pt x="391" y="129"/>
                  <a:pt x="391" y="129"/>
                  <a:pt x="391" y="129"/>
                </a:cubicBezTo>
                <a:cubicBezTo>
                  <a:pt x="391" y="128"/>
                  <a:pt x="391" y="128"/>
                  <a:pt x="391" y="128"/>
                </a:cubicBezTo>
                <a:cubicBezTo>
                  <a:pt x="390" y="128"/>
                  <a:pt x="390" y="128"/>
                  <a:pt x="390" y="128"/>
                </a:cubicBezTo>
                <a:cubicBezTo>
                  <a:pt x="392" y="125"/>
                  <a:pt x="392" y="125"/>
                  <a:pt x="392" y="123"/>
                </a:cubicBezTo>
                <a:cubicBezTo>
                  <a:pt x="393" y="120"/>
                  <a:pt x="393" y="120"/>
                  <a:pt x="393" y="120"/>
                </a:cubicBezTo>
                <a:cubicBezTo>
                  <a:pt x="394" y="119"/>
                  <a:pt x="395" y="119"/>
                  <a:pt x="395" y="118"/>
                </a:cubicBezTo>
                <a:moveTo>
                  <a:pt x="605" y="288"/>
                </a:moveTo>
                <a:cubicBezTo>
                  <a:pt x="596" y="225"/>
                  <a:pt x="577" y="168"/>
                  <a:pt x="550" y="121"/>
                </a:cubicBezTo>
                <a:cubicBezTo>
                  <a:pt x="539" y="121"/>
                  <a:pt x="528" y="121"/>
                  <a:pt x="515" y="121"/>
                </a:cubicBezTo>
                <a:cubicBezTo>
                  <a:pt x="485" y="121"/>
                  <a:pt x="453" y="120"/>
                  <a:pt x="420" y="119"/>
                </a:cubicBezTo>
                <a:cubicBezTo>
                  <a:pt x="418" y="119"/>
                  <a:pt x="416" y="119"/>
                  <a:pt x="415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6" y="119"/>
                  <a:pt x="416" y="119"/>
                  <a:pt x="416" y="119"/>
                </a:cubicBezTo>
                <a:cubicBezTo>
                  <a:pt x="415" y="120"/>
                  <a:pt x="414" y="120"/>
                  <a:pt x="412" y="121"/>
                </a:cubicBezTo>
                <a:cubicBezTo>
                  <a:pt x="412" y="121"/>
                  <a:pt x="412" y="122"/>
                  <a:pt x="413" y="123"/>
                </a:cubicBezTo>
                <a:cubicBezTo>
                  <a:pt x="415" y="124"/>
                  <a:pt x="415" y="124"/>
                  <a:pt x="418" y="124"/>
                </a:cubicBezTo>
                <a:cubicBezTo>
                  <a:pt x="418" y="123"/>
                  <a:pt x="420" y="122"/>
                  <a:pt x="420" y="121"/>
                </a:cubicBezTo>
                <a:cubicBezTo>
                  <a:pt x="423" y="122"/>
                  <a:pt x="424" y="125"/>
                  <a:pt x="426" y="126"/>
                </a:cubicBezTo>
                <a:cubicBezTo>
                  <a:pt x="426" y="126"/>
                  <a:pt x="426" y="127"/>
                  <a:pt x="426" y="127"/>
                </a:cubicBezTo>
                <a:cubicBezTo>
                  <a:pt x="425" y="128"/>
                  <a:pt x="424" y="129"/>
                  <a:pt x="423" y="130"/>
                </a:cubicBezTo>
                <a:cubicBezTo>
                  <a:pt x="423" y="131"/>
                  <a:pt x="422" y="131"/>
                  <a:pt x="421" y="131"/>
                </a:cubicBezTo>
                <a:cubicBezTo>
                  <a:pt x="421" y="131"/>
                  <a:pt x="420" y="131"/>
                  <a:pt x="420" y="131"/>
                </a:cubicBezTo>
                <a:cubicBezTo>
                  <a:pt x="419" y="130"/>
                  <a:pt x="419" y="129"/>
                  <a:pt x="419" y="129"/>
                </a:cubicBezTo>
                <a:cubicBezTo>
                  <a:pt x="418" y="128"/>
                  <a:pt x="417" y="128"/>
                  <a:pt x="417" y="128"/>
                </a:cubicBezTo>
                <a:cubicBezTo>
                  <a:pt x="417" y="127"/>
                  <a:pt x="417" y="126"/>
                  <a:pt x="417" y="126"/>
                </a:cubicBezTo>
                <a:cubicBezTo>
                  <a:pt x="416" y="126"/>
                  <a:pt x="416" y="126"/>
                  <a:pt x="415" y="126"/>
                </a:cubicBezTo>
                <a:cubicBezTo>
                  <a:pt x="415" y="127"/>
                  <a:pt x="414" y="128"/>
                  <a:pt x="413" y="128"/>
                </a:cubicBezTo>
                <a:cubicBezTo>
                  <a:pt x="412" y="133"/>
                  <a:pt x="410" y="141"/>
                  <a:pt x="410" y="141"/>
                </a:cubicBezTo>
                <a:cubicBezTo>
                  <a:pt x="411" y="141"/>
                  <a:pt x="411" y="141"/>
                  <a:pt x="412" y="142"/>
                </a:cubicBezTo>
                <a:cubicBezTo>
                  <a:pt x="411" y="143"/>
                  <a:pt x="411" y="143"/>
                  <a:pt x="411" y="143"/>
                </a:cubicBezTo>
                <a:cubicBezTo>
                  <a:pt x="404" y="141"/>
                  <a:pt x="404" y="141"/>
                  <a:pt x="402" y="143"/>
                </a:cubicBezTo>
                <a:cubicBezTo>
                  <a:pt x="403" y="144"/>
                  <a:pt x="404" y="145"/>
                  <a:pt x="404" y="146"/>
                </a:cubicBezTo>
                <a:cubicBezTo>
                  <a:pt x="404" y="147"/>
                  <a:pt x="404" y="147"/>
                  <a:pt x="404" y="147"/>
                </a:cubicBezTo>
                <a:cubicBezTo>
                  <a:pt x="403" y="147"/>
                  <a:pt x="403" y="147"/>
                  <a:pt x="403" y="147"/>
                </a:cubicBezTo>
                <a:cubicBezTo>
                  <a:pt x="401" y="145"/>
                  <a:pt x="399" y="144"/>
                  <a:pt x="397" y="142"/>
                </a:cubicBezTo>
                <a:cubicBezTo>
                  <a:pt x="383" y="149"/>
                  <a:pt x="379" y="151"/>
                  <a:pt x="379" y="144"/>
                </a:cubicBezTo>
                <a:cubicBezTo>
                  <a:pt x="377" y="144"/>
                  <a:pt x="377" y="144"/>
                  <a:pt x="377" y="144"/>
                </a:cubicBezTo>
                <a:cubicBezTo>
                  <a:pt x="376" y="145"/>
                  <a:pt x="375" y="145"/>
                  <a:pt x="374" y="145"/>
                </a:cubicBezTo>
                <a:cubicBezTo>
                  <a:pt x="373" y="145"/>
                  <a:pt x="372" y="145"/>
                  <a:pt x="372" y="145"/>
                </a:cubicBezTo>
                <a:cubicBezTo>
                  <a:pt x="371" y="145"/>
                  <a:pt x="370" y="145"/>
                  <a:pt x="370" y="145"/>
                </a:cubicBezTo>
                <a:cubicBezTo>
                  <a:pt x="370" y="145"/>
                  <a:pt x="370" y="146"/>
                  <a:pt x="370" y="147"/>
                </a:cubicBezTo>
                <a:cubicBezTo>
                  <a:pt x="369" y="148"/>
                  <a:pt x="368" y="148"/>
                  <a:pt x="368" y="148"/>
                </a:cubicBezTo>
                <a:cubicBezTo>
                  <a:pt x="367" y="148"/>
                  <a:pt x="367" y="147"/>
                  <a:pt x="366" y="147"/>
                </a:cubicBezTo>
                <a:cubicBezTo>
                  <a:pt x="366" y="146"/>
                  <a:pt x="365" y="145"/>
                  <a:pt x="364" y="145"/>
                </a:cubicBezTo>
                <a:cubicBezTo>
                  <a:pt x="363" y="145"/>
                  <a:pt x="363" y="145"/>
                  <a:pt x="362" y="145"/>
                </a:cubicBezTo>
                <a:cubicBezTo>
                  <a:pt x="362" y="144"/>
                  <a:pt x="362" y="144"/>
                  <a:pt x="362" y="143"/>
                </a:cubicBezTo>
                <a:cubicBezTo>
                  <a:pt x="362" y="143"/>
                  <a:pt x="363" y="142"/>
                  <a:pt x="363" y="141"/>
                </a:cubicBezTo>
                <a:cubicBezTo>
                  <a:pt x="364" y="141"/>
                  <a:pt x="365" y="141"/>
                  <a:pt x="366" y="141"/>
                </a:cubicBezTo>
                <a:cubicBezTo>
                  <a:pt x="368" y="142"/>
                  <a:pt x="370" y="143"/>
                  <a:pt x="372" y="143"/>
                </a:cubicBezTo>
                <a:cubicBezTo>
                  <a:pt x="372" y="142"/>
                  <a:pt x="374" y="140"/>
                  <a:pt x="374" y="135"/>
                </a:cubicBezTo>
                <a:cubicBezTo>
                  <a:pt x="373" y="134"/>
                  <a:pt x="373" y="134"/>
                  <a:pt x="372" y="134"/>
                </a:cubicBezTo>
                <a:cubicBezTo>
                  <a:pt x="369" y="135"/>
                  <a:pt x="369" y="135"/>
                  <a:pt x="368" y="136"/>
                </a:cubicBezTo>
                <a:cubicBezTo>
                  <a:pt x="367" y="137"/>
                  <a:pt x="367" y="137"/>
                  <a:pt x="367" y="137"/>
                </a:cubicBezTo>
                <a:cubicBezTo>
                  <a:pt x="366" y="137"/>
                  <a:pt x="366" y="137"/>
                  <a:pt x="366" y="137"/>
                </a:cubicBezTo>
                <a:cubicBezTo>
                  <a:pt x="366" y="136"/>
                  <a:pt x="366" y="136"/>
                  <a:pt x="366" y="135"/>
                </a:cubicBezTo>
                <a:cubicBezTo>
                  <a:pt x="366" y="135"/>
                  <a:pt x="367" y="134"/>
                  <a:pt x="367" y="134"/>
                </a:cubicBezTo>
                <a:cubicBezTo>
                  <a:pt x="367" y="132"/>
                  <a:pt x="367" y="132"/>
                  <a:pt x="367" y="131"/>
                </a:cubicBezTo>
                <a:cubicBezTo>
                  <a:pt x="367" y="132"/>
                  <a:pt x="366" y="132"/>
                  <a:pt x="366" y="132"/>
                </a:cubicBezTo>
                <a:cubicBezTo>
                  <a:pt x="365" y="125"/>
                  <a:pt x="365" y="125"/>
                  <a:pt x="364" y="124"/>
                </a:cubicBezTo>
                <a:cubicBezTo>
                  <a:pt x="360" y="128"/>
                  <a:pt x="360" y="128"/>
                  <a:pt x="359" y="128"/>
                </a:cubicBezTo>
                <a:cubicBezTo>
                  <a:pt x="358" y="129"/>
                  <a:pt x="358" y="129"/>
                  <a:pt x="358" y="130"/>
                </a:cubicBezTo>
                <a:cubicBezTo>
                  <a:pt x="358" y="131"/>
                  <a:pt x="358" y="131"/>
                  <a:pt x="358" y="131"/>
                </a:cubicBezTo>
                <a:cubicBezTo>
                  <a:pt x="357" y="132"/>
                  <a:pt x="356" y="132"/>
                  <a:pt x="355" y="133"/>
                </a:cubicBezTo>
                <a:cubicBezTo>
                  <a:pt x="353" y="136"/>
                  <a:pt x="357" y="138"/>
                  <a:pt x="356" y="141"/>
                </a:cubicBezTo>
                <a:cubicBezTo>
                  <a:pt x="356" y="142"/>
                  <a:pt x="356" y="142"/>
                  <a:pt x="356" y="142"/>
                </a:cubicBezTo>
                <a:cubicBezTo>
                  <a:pt x="355" y="144"/>
                  <a:pt x="355" y="144"/>
                  <a:pt x="355" y="144"/>
                </a:cubicBezTo>
                <a:cubicBezTo>
                  <a:pt x="356" y="145"/>
                  <a:pt x="356" y="147"/>
                  <a:pt x="356" y="148"/>
                </a:cubicBezTo>
                <a:cubicBezTo>
                  <a:pt x="356" y="149"/>
                  <a:pt x="356" y="150"/>
                  <a:pt x="356" y="150"/>
                </a:cubicBezTo>
                <a:cubicBezTo>
                  <a:pt x="356" y="150"/>
                  <a:pt x="355" y="150"/>
                  <a:pt x="355" y="150"/>
                </a:cubicBezTo>
                <a:cubicBezTo>
                  <a:pt x="354" y="150"/>
                  <a:pt x="354" y="150"/>
                  <a:pt x="353" y="150"/>
                </a:cubicBezTo>
                <a:cubicBezTo>
                  <a:pt x="351" y="151"/>
                  <a:pt x="351" y="151"/>
                  <a:pt x="350" y="150"/>
                </a:cubicBezTo>
                <a:cubicBezTo>
                  <a:pt x="346" y="150"/>
                  <a:pt x="346" y="150"/>
                  <a:pt x="337" y="156"/>
                </a:cubicBezTo>
                <a:cubicBezTo>
                  <a:pt x="336" y="155"/>
                  <a:pt x="336" y="155"/>
                  <a:pt x="335" y="155"/>
                </a:cubicBezTo>
                <a:cubicBezTo>
                  <a:pt x="335" y="155"/>
                  <a:pt x="335" y="155"/>
                  <a:pt x="334" y="155"/>
                </a:cubicBezTo>
                <a:cubicBezTo>
                  <a:pt x="334" y="155"/>
                  <a:pt x="333" y="155"/>
                  <a:pt x="333" y="155"/>
                </a:cubicBezTo>
                <a:cubicBezTo>
                  <a:pt x="332" y="155"/>
                  <a:pt x="332" y="156"/>
                  <a:pt x="332" y="157"/>
                </a:cubicBezTo>
                <a:cubicBezTo>
                  <a:pt x="334" y="158"/>
                  <a:pt x="334" y="158"/>
                  <a:pt x="334" y="158"/>
                </a:cubicBezTo>
                <a:cubicBezTo>
                  <a:pt x="334" y="159"/>
                  <a:pt x="334" y="160"/>
                  <a:pt x="333" y="161"/>
                </a:cubicBezTo>
                <a:cubicBezTo>
                  <a:pt x="330" y="161"/>
                  <a:pt x="330" y="161"/>
                  <a:pt x="325" y="165"/>
                </a:cubicBezTo>
                <a:cubicBezTo>
                  <a:pt x="324" y="165"/>
                  <a:pt x="324" y="165"/>
                  <a:pt x="324" y="165"/>
                </a:cubicBezTo>
                <a:cubicBezTo>
                  <a:pt x="323" y="165"/>
                  <a:pt x="322" y="165"/>
                  <a:pt x="322" y="165"/>
                </a:cubicBezTo>
                <a:cubicBezTo>
                  <a:pt x="320" y="167"/>
                  <a:pt x="320" y="169"/>
                  <a:pt x="319" y="171"/>
                </a:cubicBezTo>
                <a:cubicBezTo>
                  <a:pt x="317" y="171"/>
                  <a:pt x="316" y="171"/>
                  <a:pt x="314" y="172"/>
                </a:cubicBezTo>
                <a:cubicBezTo>
                  <a:pt x="314" y="173"/>
                  <a:pt x="313" y="174"/>
                  <a:pt x="313" y="175"/>
                </a:cubicBezTo>
                <a:cubicBezTo>
                  <a:pt x="312" y="175"/>
                  <a:pt x="311" y="175"/>
                  <a:pt x="310" y="175"/>
                </a:cubicBezTo>
                <a:cubicBezTo>
                  <a:pt x="309" y="174"/>
                  <a:pt x="309" y="174"/>
                  <a:pt x="309" y="174"/>
                </a:cubicBezTo>
                <a:cubicBezTo>
                  <a:pt x="308" y="174"/>
                  <a:pt x="307" y="174"/>
                  <a:pt x="307" y="174"/>
                </a:cubicBezTo>
                <a:cubicBezTo>
                  <a:pt x="306" y="173"/>
                  <a:pt x="306" y="173"/>
                  <a:pt x="306" y="173"/>
                </a:cubicBezTo>
                <a:cubicBezTo>
                  <a:pt x="305" y="172"/>
                  <a:pt x="305" y="172"/>
                  <a:pt x="304" y="172"/>
                </a:cubicBezTo>
                <a:cubicBezTo>
                  <a:pt x="303" y="173"/>
                  <a:pt x="303" y="174"/>
                  <a:pt x="303" y="175"/>
                </a:cubicBezTo>
                <a:cubicBezTo>
                  <a:pt x="303" y="175"/>
                  <a:pt x="304" y="176"/>
                  <a:pt x="304" y="176"/>
                </a:cubicBezTo>
                <a:cubicBezTo>
                  <a:pt x="304" y="176"/>
                  <a:pt x="303" y="177"/>
                  <a:pt x="303" y="178"/>
                </a:cubicBezTo>
                <a:cubicBezTo>
                  <a:pt x="303" y="179"/>
                  <a:pt x="303" y="179"/>
                  <a:pt x="303" y="179"/>
                </a:cubicBezTo>
                <a:cubicBezTo>
                  <a:pt x="303" y="179"/>
                  <a:pt x="303" y="180"/>
                  <a:pt x="303" y="180"/>
                </a:cubicBezTo>
                <a:cubicBezTo>
                  <a:pt x="301" y="180"/>
                  <a:pt x="298" y="180"/>
                  <a:pt x="296" y="180"/>
                </a:cubicBezTo>
                <a:cubicBezTo>
                  <a:pt x="295" y="179"/>
                  <a:pt x="295" y="179"/>
                  <a:pt x="295" y="178"/>
                </a:cubicBezTo>
                <a:cubicBezTo>
                  <a:pt x="289" y="179"/>
                  <a:pt x="289" y="179"/>
                  <a:pt x="288" y="180"/>
                </a:cubicBezTo>
                <a:cubicBezTo>
                  <a:pt x="288" y="182"/>
                  <a:pt x="289" y="182"/>
                  <a:pt x="289" y="182"/>
                </a:cubicBezTo>
                <a:cubicBezTo>
                  <a:pt x="290" y="183"/>
                  <a:pt x="291" y="184"/>
                  <a:pt x="292" y="184"/>
                </a:cubicBezTo>
                <a:cubicBezTo>
                  <a:pt x="294" y="184"/>
                  <a:pt x="294" y="184"/>
                  <a:pt x="295" y="184"/>
                </a:cubicBezTo>
                <a:cubicBezTo>
                  <a:pt x="298" y="187"/>
                  <a:pt x="298" y="187"/>
                  <a:pt x="298" y="188"/>
                </a:cubicBezTo>
                <a:cubicBezTo>
                  <a:pt x="299" y="191"/>
                  <a:pt x="299" y="193"/>
                  <a:pt x="299" y="195"/>
                </a:cubicBezTo>
                <a:cubicBezTo>
                  <a:pt x="300" y="196"/>
                  <a:pt x="301" y="197"/>
                  <a:pt x="302" y="199"/>
                </a:cubicBezTo>
                <a:cubicBezTo>
                  <a:pt x="302" y="201"/>
                  <a:pt x="302" y="201"/>
                  <a:pt x="297" y="213"/>
                </a:cubicBezTo>
                <a:cubicBezTo>
                  <a:pt x="296" y="214"/>
                  <a:pt x="294" y="215"/>
                  <a:pt x="293" y="215"/>
                </a:cubicBezTo>
                <a:cubicBezTo>
                  <a:pt x="292" y="215"/>
                  <a:pt x="292" y="215"/>
                  <a:pt x="292" y="215"/>
                </a:cubicBezTo>
                <a:cubicBezTo>
                  <a:pt x="289" y="214"/>
                  <a:pt x="286" y="214"/>
                  <a:pt x="283" y="212"/>
                </a:cubicBezTo>
                <a:cubicBezTo>
                  <a:pt x="279" y="211"/>
                  <a:pt x="276" y="211"/>
                  <a:pt x="273" y="211"/>
                </a:cubicBezTo>
                <a:cubicBezTo>
                  <a:pt x="269" y="210"/>
                  <a:pt x="269" y="210"/>
                  <a:pt x="268" y="209"/>
                </a:cubicBezTo>
                <a:cubicBezTo>
                  <a:pt x="268" y="209"/>
                  <a:pt x="268" y="209"/>
                  <a:pt x="268" y="209"/>
                </a:cubicBezTo>
                <a:cubicBezTo>
                  <a:pt x="267" y="210"/>
                  <a:pt x="267" y="210"/>
                  <a:pt x="266" y="210"/>
                </a:cubicBezTo>
                <a:cubicBezTo>
                  <a:pt x="264" y="212"/>
                  <a:pt x="262" y="212"/>
                  <a:pt x="260" y="212"/>
                </a:cubicBezTo>
                <a:cubicBezTo>
                  <a:pt x="260" y="213"/>
                  <a:pt x="260" y="213"/>
                  <a:pt x="260" y="213"/>
                </a:cubicBezTo>
                <a:cubicBezTo>
                  <a:pt x="262" y="217"/>
                  <a:pt x="258" y="221"/>
                  <a:pt x="260" y="225"/>
                </a:cubicBezTo>
                <a:cubicBezTo>
                  <a:pt x="259" y="227"/>
                  <a:pt x="259" y="229"/>
                  <a:pt x="259" y="232"/>
                </a:cubicBezTo>
                <a:cubicBezTo>
                  <a:pt x="254" y="239"/>
                  <a:pt x="254" y="239"/>
                  <a:pt x="255" y="241"/>
                </a:cubicBezTo>
                <a:cubicBezTo>
                  <a:pt x="256" y="243"/>
                  <a:pt x="256" y="244"/>
                  <a:pt x="256" y="244"/>
                </a:cubicBezTo>
                <a:cubicBezTo>
                  <a:pt x="255" y="245"/>
                  <a:pt x="255" y="245"/>
                  <a:pt x="255" y="245"/>
                </a:cubicBezTo>
                <a:cubicBezTo>
                  <a:pt x="254" y="247"/>
                  <a:pt x="254" y="247"/>
                  <a:pt x="254" y="251"/>
                </a:cubicBezTo>
                <a:cubicBezTo>
                  <a:pt x="255" y="251"/>
                  <a:pt x="256" y="251"/>
                  <a:pt x="257" y="251"/>
                </a:cubicBezTo>
                <a:cubicBezTo>
                  <a:pt x="259" y="251"/>
                  <a:pt x="260" y="250"/>
                  <a:pt x="262" y="253"/>
                </a:cubicBezTo>
                <a:cubicBezTo>
                  <a:pt x="263" y="253"/>
                  <a:pt x="264" y="252"/>
                  <a:pt x="265" y="252"/>
                </a:cubicBezTo>
                <a:cubicBezTo>
                  <a:pt x="266" y="252"/>
                  <a:pt x="266" y="252"/>
                  <a:pt x="269" y="254"/>
                </a:cubicBezTo>
                <a:cubicBezTo>
                  <a:pt x="270" y="255"/>
                  <a:pt x="270" y="257"/>
                  <a:pt x="271" y="258"/>
                </a:cubicBezTo>
                <a:cubicBezTo>
                  <a:pt x="271" y="258"/>
                  <a:pt x="272" y="258"/>
                  <a:pt x="272" y="258"/>
                </a:cubicBezTo>
                <a:cubicBezTo>
                  <a:pt x="271" y="257"/>
                  <a:pt x="271" y="257"/>
                  <a:pt x="271" y="257"/>
                </a:cubicBezTo>
                <a:cubicBezTo>
                  <a:pt x="281" y="254"/>
                  <a:pt x="289" y="246"/>
                  <a:pt x="301" y="246"/>
                </a:cubicBezTo>
                <a:cubicBezTo>
                  <a:pt x="303" y="244"/>
                  <a:pt x="303" y="243"/>
                  <a:pt x="303" y="242"/>
                </a:cubicBezTo>
                <a:cubicBezTo>
                  <a:pt x="302" y="241"/>
                  <a:pt x="301" y="240"/>
                  <a:pt x="301" y="239"/>
                </a:cubicBezTo>
                <a:cubicBezTo>
                  <a:pt x="301" y="238"/>
                  <a:pt x="301" y="238"/>
                  <a:pt x="304" y="232"/>
                </a:cubicBezTo>
                <a:cubicBezTo>
                  <a:pt x="306" y="229"/>
                  <a:pt x="320" y="226"/>
                  <a:pt x="320" y="226"/>
                </a:cubicBezTo>
                <a:cubicBezTo>
                  <a:pt x="322" y="224"/>
                  <a:pt x="322" y="223"/>
                  <a:pt x="322" y="222"/>
                </a:cubicBezTo>
                <a:cubicBezTo>
                  <a:pt x="322" y="222"/>
                  <a:pt x="322" y="222"/>
                  <a:pt x="322" y="221"/>
                </a:cubicBezTo>
                <a:cubicBezTo>
                  <a:pt x="322" y="216"/>
                  <a:pt x="322" y="212"/>
                  <a:pt x="329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0" y="214"/>
                  <a:pt x="330" y="214"/>
                  <a:pt x="330" y="214"/>
                </a:cubicBezTo>
                <a:cubicBezTo>
                  <a:pt x="331" y="214"/>
                  <a:pt x="331" y="214"/>
                  <a:pt x="331" y="214"/>
                </a:cubicBezTo>
                <a:cubicBezTo>
                  <a:pt x="334" y="216"/>
                  <a:pt x="334" y="216"/>
                  <a:pt x="336" y="216"/>
                </a:cubicBezTo>
                <a:cubicBezTo>
                  <a:pt x="337" y="216"/>
                  <a:pt x="337" y="216"/>
                  <a:pt x="338" y="216"/>
                </a:cubicBezTo>
                <a:cubicBezTo>
                  <a:pt x="338" y="216"/>
                  <a:pt x="339" y="216"/>
                  <a:pt x="340" y="216"/>
                </a:cubicBezTo>
                <a:cubicBezTo>
                  <a:pt x="340" y="214"/>
                  <a:pt x="340" y="214"/>
                  <a:pt x="342" y="212"/>
                </a:cubicBezTo>
                <a:cubicBezTo>
                  <a:pt x="344" y="212"/>
                  <a:pt x="344" y="212"/>
                  <a:pt x="345" y="212"/>
                </a:cubicBezTo>
                <a:cubicBezTo>
                  <a:pt x="346" y="212"/>
                  <a:pt x="348" y="212"/>
                  <a:pt x="351" y="208"/>
                </a:cubicBezTo>
                <a:cubicBezTo>
                  <a:pt x="358" y="209"/>
                  <a:pt x="357" y="217"/>
                  <a:pt x="362" y="220"/>
                </a:cubicBezTo>
                <a:cubicBezTo>
                  <a:pt x="363" y="220"/>
                  <a:pt x="364" y="221"/>
                  <a:pt x="364" y="223"/>
                </a:cubicBezTo>
                <a:cubicBezTo>
                  <a:pt x="380" y="233"/>
                  <a:pt x="388" y="241"/>
                  <a:pt x="387" y="246"/>
                </a:cubicBezTo>
                <a:cubicBezTo>
                  <a:pt x="385" y="247"/>
                  <a:pt x="373" y="249"/>
                  <a:pt x="369" y="249"/>
                </a:cubicBezTo>
                <a:cubicBezTo>
                  <a:pt x="369" y="249"/>
                  <a:pt x="368" y="250"/>
                  <a:pt x="368" y="250"/>
                </a:cubicBezTo>
                <a:cubicBezTo>
                  <a:pt x="371" y="252"/>
                  <a:pt x="373" y="255"/>
                  <a:pt x="377" y="256"/>
                </a:cubicBezTo>
                <a:cubicBezTo>
                  <a:pt x="379" y="256"/>
                  <a:pt x="382" y="256"/>
                  <a:pt x="384" y="256"/>
                </a:cubicBezTo>
                <a:cubicBezTo>
                  <a:pt x="384" y="255"/>
                  <a:pt x="384" y="253"/>
                  <a:pt x="384" y="252"/>
                </a:cubicBezTo>
                <a:cubicBezTo>
                  <a:pt x="389" y="250"/>
                  <a:pt x="392" y="245"/>
                  <a:pt x="396" y="242"/>
                </a:cubicBezTo>
                <a:cubicBezTo>
                  <a:pt x="396" y="240"/>
                  <a:pt x="396" y="240"/>
                  <a:pt x="396" y="239"/>
                </a:cubicBezTo>
                <a:cubicBezTo>
                  <a:pt x="393" y="239"/>
                  <a:pt x="393" y="239"/>
                  <a:pt x="392" y="239"/>
                </a:cubicBezTo>
                <a:cubicBezTo>
                  <a:pt x="391" y="239"/>
                  <a:pt x="391" y="238"/>
                  <a:pt x="391" y="238"/>
                </a:cubicBezTo>
                <a:cubicBezTo>
                  <a:pt x="393" y="236"/>
                  <a:pt x="394" y="236"/>
                  <a:pt x="395" y="236"/>
                </a:cubicBezTo>
                <a:cubicBezTo>
                  <a:pt x="398" y="237"/>
                  <a:pt x="398" y="237"/>
                  <a:pt x="400" y="239"/>
                </a:cubicBezTo>
                <a:cubicBezTo>
                  <a:pt x="400" y="239"/>
                  <a:pt x="400" y="239"/>
                  <a:pt x="400" y="234"/>
                </a:cubicBezTo>
                <a:cubicBezTo>
                  <a:pt x="396" y="231"/>
                  <a:pt x="391" y="230"/>
                  <a:pt x="389" y="226"/>
                </a:cubicBezTo>
                <a:cubicBezTo>
                  <a:pt x="388" y="226"/>
                  <a:pt x="385" y="226"/>
                  <a:pt x="380" y="221"/>
                </a:cubicBezTo>
                <a:cubicBezTo>
                  <a:pt x="381" y="219"/>
                  <a:pt x="381" y="219"/>
                  <a:pt x="375" y="215"/>
                </a:cubicBezTo>
                <a:cubicBezTo>
                  <a:pt x="375" y="214"/>
                  <a:pt x="374" y="214"/>
                  <a:pt x="374" y="214"/>
                </a:cubicBezTo>
                <a:cubicBezTo>
                  <a:pt x="374" y="213"/>
                  <a:pt x="373" y="212"/>
                  <a:pt x="373" y="211"/>
                </a:cubicBezTo>
                <a:cubicBezTo>
                  <a:pt x="372" y="210"/>
                  <a:pt x="370" y="210"/>
                  <a:pt x="369" y="210"/>
                </a:cubicBezTo>
                <a:cubicBezTo>
                  <a:pt x="369" y="209"/>
                  <a:pt x="369" y="209"/>
                  <a:pt x="369" y="208"/>
                </a:cubicBezTo>
                <a:cubicBezTo>
                  <a:pt x="370" y="207"/>
                  <a:pt x="370" y="207"/>
                  <a:pt x="370" y="207"/>
                </a:cubicBezTo>
                <a:cubicBezTo>
                  <a:pt x="371" y="206"/>
                  <a:pt x="371" y="205"/>
                  <a:pt x="371" y="205"/>
                </a:cubicBezTo>
                <a:cubicBezTo>
                  <a:pt x="371" y="204"/>
                  <a:pt x="371" y="203"/>
                  <a:pt x="371" y="202"/>
                </a:cubicBezTo>
                <a:cubicBezTo>
                  <a:pt x="374" y="201"/>
                  <a:pt x="375" y="202"/>
                  <a:pt x="376" y="205"/>
                </a:cubicBezTo>
                <a:cubicBezTo>
                  <a:pt x="384" y="206"/>
                  <a:pt x="386" y="216"/>
                  <a:pt x="394" y="217"/>
                </a:cubicBezTo>
                <a:cubicBezTo>
                  <a:pt x="394" y="218"/>
                  <a:pt x="394" y="218"/>
                  <a:pt x="395" y="218"/>
                </a:cubicBezTo>
                <a:cubicBezTo>
                  <a:pt x="398" y="222"/>
                  <a:pt x="404" y="223"/>
                  <a:pt x="406" y="228"/>
                </a:cubicBezTo>
                <a:cubicBezTo>
                  <a:pt x="404" y="234"/>
                  <a:pt x="404" y="234"/>
                  <a:pt x="406" y="236"/>
                </a:cubicBezTo>
                <a:cubicBezTo>
                  <a:pt x="407" y="239"/>
                  <a:pt x="407" y="242"/>
                  <a:pt x="411" y="242"/>
                </a:cubicBezTo>
                <a:cubicBezTo>
                  <a:pt x="413" y="244"/>
                  <a:pt x="413" y="246"/>
                  <a:pt x="413" y="247"/>
                </a:cubicBezTo>
                <a:cubicBezTo>
                  <a:pt x="412" y="247"/>
                  <a:pt x="411" y="247"/>
                  <a:pt x="410" y="247"/>
                </a:cubicBezTo>
                <a:cubicBezTo>
                  <a:pt x="410" y="247"/>
                  <a:pt x="409" y="246"/>
                  <a:pt x="409" y="246"/>
                </a:cubicBezTo>
                <a:cubicBezTo>
                  <a:pt x="409" y="246"/>
                  <a:pt x="408" y="247"/>
                  <a:pt x="408" y="247"/>
                </a:cubicBezTo>
                <a:cubicBezTo>
                  <a:pt x="411" y="251"/>
                  <a:pt x="411" y="251"/>
                  <a:pt x="414" y="252"/>
                </a:cubicBezTo>
                <a:cubicBezTo>
                  <a:pt x="414" y="252"/>
                  <a:pt x="414" y="251"/>
                  <a:pt x="414" y="251"/>
                </a:cubicBezTo>
                <a:cubicBezTo>
                  <a:pt x="416" y="252"/>
                  <a:pt x="417" y="252"/>
                  <a:pt x="419" y="254"/>
                </a:cubicBezTo>
                <a:cubicBezTo>
                  <a:pt x="418" y="256"/>
                  <a:pt x="418" y="257"/>
                  <a:pt x="419" y="258"/>
                </a:cubicBezTo>
                <a:cubicBezTo>
                  <a:pt x="421" y="259"/>
                  <a:pt x="421" y="259"/>
                  <a:pt x="422" y="259"/>
                </a:cubicBezTo>
                <a:cubicBezTo>
                  <a:pt x="423" y="259"/>
                  <a:pt x="424" y="259"/>
                  <a:pt x="424" y="259"/>
                </a:cubicBezTo>
                <a:cubicBezTo>
                  <a:pt x="425" y="258"/>
                  <a:pt x="426" y="257"/>
                  <a:pt x="426" y="256"/>
                </a:cubicBezTo>
                <a:cubicBezTo>
                  <a:pt x="426" y="255"/>
                  <a:pt x="426" y="255"/>
                  <a:pt x="426" y="254"/>
                </a:cubicBezTo>
                <a:cubicBezTo>
                  <a:pt x="426" y="254"/>
                  <a:pt x="426" y="253"/>
                  <a:pt x="426" y="253"/>
                </a:cubicBezTo>
                <a:cubicBezTo>
                  <a:pt x="426" y="252"/>
                  <a:pt x="427" y="252"/>
                  <a:pt x="427" y="251"/>
                </a:cubicBezTo>
                <a:cubicBezTo>
                  <a:pt x="428" y="252"/>
                  <a:pt x="430" y="252"/>
                  <a:pt x="430" y="253"/>
                </a:cubicBezTo>
                <a:cubicBezTo>
                  <a:pt x="431" y="253"/>
                  <a:pt x="432" y="253"/>
                  <a:pt x="432" y="253"/>
                </a:cubicBezTo>
                <a:cubicBezTo>
                  <a:pt x="432" y="253"/>
                  <a:pt x="433" y="252"/>
                  <a:pt x="433" y="252"/>
                </a:cubicBezTo>
                <a:cubicBezTo>
                  <a:pt x="433" y="251"/>
                  <a:pt x="433" y="249"/>
                  <a:pt x="433" y="248"/>
                </a:cubicBezTo>
                <a:cubicBezTo>
                  <a:pt x="435" y="248"/>
                  <a:pt x="436" y="248"/>
                  <a:pt x="437" y="248"/>
                </a:cubicBezTo>
                <a:cubicBezTo>
                  <a:pt x="436" y="246"/>
                  <a:pt x="435" y="246"/>
                  <a:pt x="433" y="245"/>
                </a:cubicBezTo>
                <a:cubicBezTo>
                  <a:pt x="433" y="246"/>
                  <a:pt x="432" y="247"/>
                  <a:pt x="432" y="248"/>
                </a:cubicBezTo>
                <a:cubicBezTo>
                  <a:pt x="429" y="248"/>
                  <a:pt x="429" y="247"/>
                  <a:pt x="427" y="241"/>
                </a:cubicBezTo>
                <a:cubicBezTo>
                  <a:pt x="424" y="240"/>
                  <a:pt x="424" y="240"/>
                  <a:pt x="422" y="238"/>
                </a:cubicBezTo>
                <a:cubicBezTo>
                  <a:pt x="422" y="237"/>
                  <a:pt x="422" y="237"/>
                  <a:pt x="422" y="236"/>
                </a:cubicBezTo>
                <a:cubicBezTo>
                  <a:pt x="424" y="236"/>
                  <a:pt x="424" y="236"/>
                  <a:pt x="424" y="236"/>
                </a:cubicBezTo>
                <a:cubicBezTo>
                  <a:pt x="425" y="236"/>
                  <a:pt x="426" y="237"/>
                  <a:pt x="427" y="237"/>
                </a:cubicBezTo>
                <a:cubicBezTo>
                  <a:pt x="429" y="237"/>
                  <a:pt x="429" y="237"/>
                  <a:pt x="430" y="237"/>
                </a:cubicBezTo>
                <a:cubicBezTo>
                  <a:pt x="430" y="237"/>
                  <a:pt x="430" y="238"/>
                  <a:pt x="431" y="238"/>
                </a:cubicBezTo>
                <a:cubicBezTo>
                  <a:pt x="431" y="237"/>
                  <a:pt x="431" y="235"/>
                  <a:pt x="431" y="234"/>
                </a:cubicBezTo>
                <a:cubicBezTo>
                  <a:pt x="433" y="232"/>
                  <a:pt x="433" y="232"/>
                  <a:pt x="442" y="236"/>
                </a:cubicBezTo>
                <a:cubicBezTo>
                  <a:pt x="442" y="236"/>
                  <a:pt x="443" y="237"/>
                  <a:pt x="443" y="238"/>
                </a:cubicBezTo>
                <a:cubicBezTo>
                  <a:pt x="443" y="238"/>
                  <a:pt x="443" y="238"/>
                  <a:pt x="444" y="238"/>
                </a:cubicBezTo>
                <a:cubicBezTo>
                  <a:pt x="445" y="240"/>
                  <a:pt x="445" y="240"/>
                  <a:pt x="445" y="240"/>
                </a:cubicBezTo>
                <a:cubicBezTo>
                  <a:pt x="444" y="240"/>
                  <a:pt x="443" y="241"/>
                  <a:pt x="443" y="241"/>
                </a:cubicBezTo>
                <a:cubicBezTo>
                  <a:pt x="443" y="244"/>
                  <a:pt x="448" y="245"/>
                  <a:pt x="447" y="249"/>
                </a:cubicBezTo>
                <a:cubicBezTo>
                  <a:pt x="447" y="250"/>
                  <a:pt x="447" y="251"/>
                  <a:pt x="447" y="251"/>
                </a:cubicBezTo>
                <a:cubicBezTo>
                  <a:pt x="447" y="252"/>
                  <a:pt x="447" y="252"/>
                  <a:pt x="447" y="253"/>
                </a:cubicBezTo>
                <a:cubicBezTo>
                  <a:pt x="447" y="254"/>
                  <a:pt x="448" y="255"/>
                  <a:pt x="449" y="256"/>
                </a:cubicBezTo>
                <a:cubicBezTo>
                  <a:pt x="449" y="256"/>
                  <a:pt x="449" y="256"/>
                  <a:pt x="449" y="256"/>
                </a:cubicBezTo>
                <a:cubicBezTo>
                  <a:pt x="450" y="257"/>
                  <a:pt x="450" y="257"/>
                  <a:pt x="450" y="257"/>
                </a:cubicBezTo>
                <a:cubicBezTo>
                  <a:pt x="450" y="257"/>
                  <a:pt x="450" y="257"/>
                  <a:pt x="450" y="257"/>
                </a:cubicBezTo>
                <a:cubicBezTo>
                  <a:pt x="451" y="258"/>
                  <a:pt x="451" y="258"/>
                  <a:pt x="451" y="258"/>
                </a:cubicBezTo>
                <a:cubicBezTo>
                  <a:pt x="452" y="258"/>
                  <a:pt x="452" y="258"/>
                  <a:pt x="452" y="258"/>
                </a:cubicBezTo>
                <a:cubicBezTo>
                  <a:pt x="452" y="259"/>
                  <a:pt x="452" y="259"/>
                  <a:pt x="452" y="260"/>
                </a:cubicBezTo>
                <a:cubicBezTo>
                  <a:pt x="452" y="261"/>
                  <a:pt x="452" y="261"/>
                  <a:pt x="452" y="261"/>
                </a:cubicBezTo>
                <a:cubicBezTo>
                  <a:pt x="451" y="261"/>
                  <a:pt x="451" y="261"/>
                  <a:pt x="451" y="261"/>
                </a:cubicBezTo>
                <a:cubicBezTo>
                  <a:pt x="451" y="262"/>
                  <a:pt x="451" y="262"/>
                  <a:pt x="451" y="262"/>
                </a:cubicBezTo>
                <a:cubicBezTo>
                  <a:pt x="451" y="263"/>
                  <a:pt x="451" y="264"/>
                  <a:pt x="452" y="265"/>
                </a:cubicBezTo>
                <a:cubicBezTo>
                  <a:pt x="452" y="266"/>
                  <a:pt x="452" y="266"/>
                  <a:pt x="452" y="266"/>
                </a:cubicBezTo>
                <a:cubicBezTo>
                  <a:pt x="453" y="266"/>
                  <a:pt x="453" y="266"/>
                  <a:pt x="453" y="266"/>
                </a:cubicBezTo>
                <a:cubicBezTo>
                  <a:pt x="454" y="265"/>
                  <a:pt x="454" y="265"/>
                  <a:pt x="454" y="265"/>
                </a:cubicBezTo>
                <a:cubicBezTo>
                  <a:pt x="454" y="263"/>
                  <a:pt x="454" y="263"/>
                  <a:pt x="454" y="263"/>
                </a:cubicBezTo>
                <a:cubicBezTo>
                  <a:pt x="454" y="262"/>
                  <a:pt x="454" y="261"/>
                  <a:pt x="454" y="261"/>
                </a:cubicBezTo>
                <a:cubicBezTo>
                  <a:pt x="455" y="259"/>
                  <a:pt x="455" y="259"/>
                  <a:pt x="455" y="259"/>
                </a:cubicBezTo>
                <a:cubicBezTo>
                  <a:pt x="456" y="259"/>
                  <a:pt x="456" y="259"/>
                  <a:pt x="456" y="259"/>
                </a:cubicBezTo>
                <a:cubicBezTo>
                  <a:pt x="456" y="260"/>
                  <a:pt x="456" y="260"/>
                  <a:pt x="456" y="260"/>
                </a:cubicBezTo>
                <a:cubicBezTo>
                  <a:pt x="457" y="260"/>
                  <a:pt x="457" y="260"/>
                  <a:pt x="457" y="260"/>
                </a:cubicBezTo>
                <a:cubicBezTo>
                  <a:pt x="457" y="261"/>
                  <a:pt x="457" y="261"/>
                  <a:pt x="457" y="261"/>
                </a:cubicBezTo>
                <a:cubicBezTo>
                  <a:pt x="458" y="261"/>
                  <a:pt x="459" y="262"/>
                  <a:pt x="459" y="262"/>
                </a:cubicBezTo>
                <a:cubicBezTo>
                  <a:pt x="460" y="263"/>
                  <a:pt x="460" y="263"/>
                  <a:pt x="460" y="263"/>
                </a:cubicBezTo>
                <a:cubicBezTo>
                  <a:pt x="460" y="264"/>
                  <a:pt x="460" y="264"/>
                  <a:pt x="460" y="264"/>
                </a:cubicBezTo>
                <a:cubicBezTo>
                  <a:pt x="461" y="264"/>
                  <a:pt x="461" y="264"/>
                  <a:pt x="461" y="264"/>
                </a:cubicBezTo>
                <a:cubicBezTo>
                  <a:pt x="462" y="264"/>
                  <a:pt x="462" y="264"/>
                  <a:pt x="462" y="264"/>
                </a:cubicBezTo>
                <a:cubicBezTo>
                  <a:pt x="462" y="264"/>
                  <a:pt x="464" y="264"/>
                  <a:pt x="464" y="265"/>
                </a:cubicBezTo>
                <a:cubicBezTo>
                  <a:pt x="466" y="265"/>
                  <a:pt x="466" y="265"/>
                  <a:pt x="466" y="265"/>
                </a:cubicBezTo>
                <a:cubicBezTo>
                  <a:pt x="467" y="265"/>
                  <a:pt x="467" y="265"/>
                  <a:pt x="467" y="265"/>
                </a:cubicBezTo>
                <a:cubicBezTo>
                  <a:pt x="467" y="264"/>
                  <a:pt x="467" y="264"/>
                  <a:pt x="467" y="264"/>
                </a:cubicBezTo>
                <a:cubicBezTo>
                  <a:pt x="467" y="264"/>
                  <a:pt x="467" y="264"/>
                  <a:pt x="467" y="264"/>
                </a:cubicBezTo>
                <a:cubicBezTo>
                  <a:pt x="467" y="263"/>
                  <a:pt x="467" y="263"/>
                  <a:pt x="467" y="263"/>
                </a:cubicBezTo>
                <a:cubicBezTo>
                  <a:pt x="467" y="262"/>
                  <a:pt x="467" y="261"/>
                  <a:pt x="468" y="260"/>
                </a:cubicBezTo>
                <a:cubicBezTo>
                  <a:pt x="468" y="259"/>
                  <a:pt x="468" y="259"/>
                  <a:pt x="468" y="259"/>
                </a:cubicBezTo>
                <a:cubicBezTo>
                  <a:pt x="469" y="259"/>
                  <a:pt x="469" y="259"/>
                  <a:pt x="469" y="259"/>
                </a:cubicBezTo>
                <a:cubicBezTo>
                  <a:pt x="470" y="259"/>
                  <a:pt x="471" y="259"/>
                  <a:pt x="472" y="260"/>
                </a:cubicBezTo>
                <a:cubicBezTo>
                  <a:pt x="474" y="261"/>
                  <a:pt x="474" y="261"/>
                  <a:pt x="474" y="261"/>
                </a:cubicBezTo>
                <a:cubicBezTo>
                  <a:pt x="476" y="263"/>
                  <a:pt x="476" y="263"/>
                  <a:pt x="476" y="263"/>
                </a:cubicBezTo>
                <a:cubicBezTo>
                  <a:pt x="477" y="263"/>
                  <a:pt x="477" y="263"/>
                  <a:pt x="477" y="263"/>
                </a:cubicBezTo>
                <a:cubicBezTo>
                  <a:pt x="477" y="264"/>
                  <a:pt x="477" y="264"/>
                  <a:pt x="477" y="264"/>
                </a:cubicBezTo>
                <a:cubicBezTo>
                  <a:pt x="478" y="264"/>
                  <a:pt x="478" y="264"/>
                  <a:pt x="478" y="264"/>
                </a:cubicBezTo>
                <a:cubicBezTo>
                  <a:pt x="478" y="264"/>
                  <a:pt x="478" y="264"/>
                  <a:pt x="478" y="264"/>
                </a:cubicBezTo>
                <a:cubicBezTo>
                  <a:pt x="481" y="264"/>
                  <a:pt x="484" y="264"/>
                  <a:pt x="486" y="265"/>
                </a:cubicBezTo>
                <a:cubicBezTo>
                  <a:pt x="486" y="264"/>
                  <a:pt x="486" y="263"/>
                  <a:pt x="486" y="263"/>
                </a:cubicBezTo>
                <a:cubicBezTo>
                  <a:pt x="486" y="262"/>
                  <a:pt x="486" y="262"/>
                  <a:pt x="486" y="262"/>
                </a:cubicBezTo>
                <a:cubicBezTo>
                  <a:pt x="486" y="261"/>
                  <a:pt x="486" y="261"/>
                  <a:pt x="486" y="260"/>
                </a:cubicBezTo>
                <a:cubicBezTo>
                  <a:pt x="486" y="260"/>
                  <a:pt x="487" y="260"/>
                  <a:pt x="487" y="260"/>
                </a:cubicBezTo>
                <a:cubicBezTo>
                  <a:pt x="488" y="259"/>
                  <a:pt x="488" y="259"/>
                  <a:pt x="488" y="259"/>
                </a:cubicBezTo>
                <a:cubicBezTo>
                  <a:pt x="489" y="259"/>
                  <a:pt x="489" y="259"/>
                  <a:pt x="489" y="259"/>
                </a:cubicBezTo>
                <a:cubicBezTo>
                  <a:pt x="490" y="260"/>
                  <a:pt x="491" y="261"/>
                  <a:pt x="492" y="261"/>
                </a:cubicBezTo>
                <a:cubicBezTo>
                  <a:pt x="493" y="262"/>
                  <a:pt x="494" y="262"/>
                  <a:pt x="494" y="262"/>
                </a:cubicBezTo>
                <a:cubicBezTo>
                  <a:pt x="494" y="261"/>
                  <a:pt x="494" y="261"/>
                  <a:pt x="494" y="261"/>
                </a:cubicBezTo>
                <a:cubicBezTo>
                  <a:pt x="495" y="261"/>
                  <a:pt x="495" y="261"/>
                  <a:pt x="495" y="261"/>
                </a:cubicBezTo>
                <a:cubicBezTo>
                  <a:pt x="495" y="260"/>
                  <a:pt x="495" y="260"/>
                  <a:pt x="495" y="260"/>
                </a:cubicBezTo>
                <a:cubicBezTo>
                  <a:pt x="496" y="260"/>
                  <a:pt x="496" y="260"/>
                  <a:pt x="496" y="260"/>
                </a:cubicBezTo>
                <a:cubicBezTo>
                  <a:pt x="497" y="262"/>
                  <a:pt x="497" y="262"/>
                  <a:pt x="497" y="262"/>
                </a:cubicBezTo>
                <a:cubicBezTo>
                  <a:pt x="497" y="263"/>
                  <a:pt x="497" y="263"/>
                  <a:pt x="497" y="263"/>
                </a:cubicBezTo>
                <a:cubicBezTo>
                  <a:pt x="497" y="264"/>
                  <a:pt x="497" y="265"/>
                  <a:pt x="497" y="266"/>
                </a:cubicBezTo>
                <a:cubicBezTo>
                  <a:pt x="496" y="268"/>
                  <a:pt x="496" y="270"/>
                  <a:pt x="497" y="273"/>
                </a:cubicBezTo>
                <a:cubicBezTo>
                  <a:pt x="497" y="273"/>
                  <a:pt x="497" y="273"/>
                  <a:pt x="497" y="273"/>
                </a:cubicBezTo>
                <a:cubicBezTo>
                  <a:pt x="497" y="274"/>
                  <a:pt x="498" y="274"/>
                  <a:pt x="498" y="275"/>
                </a:cubicBezTo>
                <a:cubicBezTo>
                  <a:pt x="498" y="275"/>
                  <a:pt x="497" y="276"/>
                  <a:pt x="497" y="277"/>
                </a:cubicBezTo>
                <a:cubicBezTo>
                  <a:pt x="497" y="277"/>
                  <a:pt x="497" y="277"/>
                  <a:pt x="497" y="277"/>
                </a:cubicBezTo>
                <a:cubicBezTo>
                  <a:pt x="497" y="278"/>
                  <a:pt x="497" y="278"/>
                  <a:pt x="497" y="278"/>
                </a:cubicBezTo>
                <a:cubicBezTo>
                  <a:pt x="496" y="280"/>
                  <a:pt x="496" y="280"/>
                  <a:pt x="496" y="280"/>
                </a:cubicBezTo>
                <a:cubicBezTo>
                  <a:pt x="496" y="280"/>
                  <a:pt x="496" y="280"/>
                  <a:pt x="496" y="280"/>
                </a:cubicBezTo>
                <a:cubicBezTo>
                  <a:pt x="494" y="284"/>
                  <a:pt x="494" y="284"/>
                  <a:pt x="493" y="284"/>
                </a:cubicBezTo>
                <a:cubicBezTo>
                  <a:pt x="492" y="285"/>
                  <a:pt x="492" y="285"/>
                  <a:pt x="492" y="285"/>
                </a:cubicBezTo>
                <a:cubicBezTo>
                  <a:pt x="492" y="285"/>
                  <a:pt x="492" y="285"/>
                  <a:pt x="492" y="285"/>
                </a:cubicBezTo>
                <a:cubicBezTo>
                  <a:pt x="492" y="286"/>
                  <a:pt x="492" y="286"/>
                  <a:pt x="492" y="286"/>
                </a:cubicBezTo>
                <a:cubicBezTo>
                  <a:pt x="514" y="287"/>
                  <a:pt x="537" y="287"/>
                  <a:pt x="558" y="288"/>
                </a:cubicBezTo>
                <a:cubicBezTo>
                  <a:pt x="575" y="288"/>
                  <a:pt x="590" y="288"/>
                  <a:pt x="605" y="288"/>
                </a:cubicBezTo>
                <a:moveTo>
                  <a:pt x="554" y="46"/>
                </a:moveTo>
                <a:cubicBezTo>
                  <a:pt x="531" y="34"/>
                  <a:pt x="531" y="34"/>
                  <a:pt x="531" y="34"/>
                </a:cubicBezTo>
                <a:cubicBezTo>
                  <a:pt x="531" y="34"/>
                  <a:pt x="531" y="34"/>
                  <a:pt x="531" y="34"/>
                </a:cubicBezTo>
                <a:cubicBezTo>
                  <a:pt x="532" y="34"/>
                  <a:pt x="532" y="34"/>
                  <a:pt x="532" y="34"/>
                </a:cubicBezTo>
                <a:cubicBezTo>
                  <a:pt x="533" y="35"/>
                  <a:pt x="533" y="35"/>
                  <a:pt x="533" y="35"/>
                </a:cubicBezTo>
                <a:cubicBezTo>
                  <a:pt x="532" y="35"/>
                  <a:pt x="532" y="35"/>
                  <a:pt x="532" y="35"/>
                </a:cubicBezTo>
                <a:cubicBezTo>
                  <a:pt x="533" y="35"/>
                  <a:pt x="533" y="35"/>
                  <a:pt x="533" y="35"/>
                </a:cubicBezTo>
                <a:cubicBezTo>
                  <a:pt x="534" y="35"/>
                  <a:pt x="534" y="35"/>
                  <a:pt x="534" y="35"/>
                </a:cubicBezTo>
                <a:cubicBezTo>
                  <a:pt x="533" y="35"/>
                  <a:pt x="533" y="35"/>
                  <a:pt x="533" y="35"/>
                </a:cubicBezTo>
                <a:cubicBezTo>
                  <a:pt x="532" y="35"/>
                  <a:pt x="530" y="34"/>
                  <a:pt x="529" y="33"/>
                </a:cubicBezTo>
                <a:cubicBezTo>
                  <a:pt x="530" y="33"/>
                  <a:pt x="530" y="34"/>
                  <a:pt x="531" y="34"/>
                </a:cubicBezTo>
                <a:cubicBezTo>
                  <a:pt x="531" y="34"/>
                  <a:pt x="530" y="34"/>
                  <a:pt x="529" y="33"/>
                </a:cubicBezTo>
                <a:cubicBezTo>
                  <a:pt x="528" y="33"/>
                  <a:pt x="528" y="33"/>
                  <a:pt x="525" y="31"/>
                </a:cubicBezTo>
                <a:cubicBezTo>
                  <a:pt x="524" y="31"/>
                  <a:pt x="524" y="31"/>
                  <a:pt x="524" y="31"/>
                </a:cubicBezTo>
                <a:cubicBezTo>
                  <a:pt x="523" y="31"/>
                  <a:pt x="523" y="31"/>
                  <a:pt x="523" y="31"/>
                </a:cubicBezTo>
                <a:cubicBezTo>
                  <a:pt x="525" y="32"/>
                  <a:pt x="527" y="32"/>
                  <a:pt x="529" y="33"/>
                </a:cubicBezTo>
                <a:cubicBezTo>
                  <a:pt x="529" y="33"/>
                  <a:pt x="529" y="33"/>
                  <a:pt x="529" y="33"/>
                </a:cubicBezTo>
                <a:cubicBezTo>
                  <a:pt x="529" y="34"/>
                  <a:pt x="529" y="34"/>
                  <a:pt x="529" y="34"/>
                </a:cubicBezTo>
                <a:cubicBezTo>
                  <a:pt x="530" y="34"/>
                  <a:pt x="531" y="34"/>
                  <a:pt x="532" y="35"/>
                </a:cubicBezTo>
                <a:cubicBezTo>
                  <a:pt x="532" y="35"/>
                  <a:pt x="532" y="35"/>
                  <a:pt x="533" y="35"/>
                </a:cubicBezTo>
                <a:cubicBezTo>
                  <a:pt x="533" y="35"/>
                  <a:pt x="534" y="36"/>
                  <a:pt x="534" y="36"/>
                </a:cubicBezTo>
                <a:cubicBezTo>
                  <a:pt x="534" y="36"/>
                  <a:pt x="534" y="36"/>
                  <a:pt x="534" y="36"/>
                </a:cubicBezTo>
                <a:cubicBezTo>
                  <a:pt x="535" y="37"/>
                  <a:pt x="535" y="37"/>
                  <a:pt x="535" y="37"/>
                </a:cubicBezTo>
                <a:cubicBezTo>
                  <a:pt x="535" y="37"/>
                  <a:pt x="535" y="37"/>
                  <a:pt x="535" y="37"/>
                </a:cubicBezTo>
                <a:cubicBezTo>
                  <a:pt x="536" y="37"/>
                  <a:pt x="536" y="37"/>
                  <a:pt x="536" y="37"/>
                </a:cubicBezTo>
                <a:cubicBezTo>
                  <a:pt x="535" y="37"/>
                  <a:pt x="535" y="37"/>
                  <a:pt x="535" y="37"/>
                </a:cubicBezTo>
                <a:cubicBezTo>
                  <a:pt x="535" y="37"/>
                  <a:pt x="529" y="34"/>
                  <a:pt x="526" y="32"/>
                </a:cubicBezTo>
                <a:cubicBezTo>
                  <a:pt x="526" y="32"/>
                  <a:pt x="526" y="32"/>
                  <a:pt x="526" y="32"/>
                </a:cubicBezTo>
                <a:cubicBezTo>
                  <a:pt x="525" y="32"/>
                  <a:pt x="524" y="31"/>
                  <a:pt x="524" y="31"/>
                </a:cubicBezTo>
                <a:cubicBezTo>
                  <a:pt x="523" y="31"/>
                  <a:pt x="523" y="31"/>
                  <a:pt x="522" y="30"/>
                </a:cubicBezTo>
                <a:cubicBezTo>
                  <a:pt x="522" y="30"/>
                  <a:pt x="522" y="30"/>
                  <a:pt x="522" y="30"/>
                </a:cubicBezTo>
                <a:cubicBezTo>
                  <a:pt x="521" y="30"/>
                  <a:pt x="521" y="30"/>
                  <a:pt x="517" y="28"/>
                </a:cubicBezTo>
                <a:cubicBezTo>
                  <a:pt x="517" y="28"/>
                  <a:pt x="517" y="28"/>
                  <a:pt x="517" y="28"/>
                </a:cubicBezTo>
                <a:cubicBezTo>
                  <a:pt x="516" y="27"/>
                  <a:pt x="514" y="27"/>
                  <a:pt x="513" y="26"/>
                </a:cubicBezTo>
                <a:cubicBezTo>
                  <a:pt x="513" y="26"/>
                  <a:pt x="513" y="26"/>
                  <a:pt x="513" y="26"/>
                </a:cubicBezTo>
                <a:cubicBezTo>
                  <a:pt x="511" y="25"/>
                  <a:pt x="509" y="25"/>
                  <a:pt x="507" y="24"/>
                </a:cubicBezTo>
                <a:cubicBezTo>
                  <a:pt x="507" y="24"/>
                  <a:pt x="507" y="24"/>
                  <a:pt x="507" y="24"/>
                </a:cubicBezTo>
                <a:cubicBezTo>
                  <a:pt x="504" y="23"/>
                  <a:pt x="502" y="22"/>
                  <a:pt x="499" y="21"/>
                </a:cubicBezTo>
                <a:cubicBezTo>
                  <a:pt x="498" y="21"/>
                  <a:pt x="498" y="21"/>
                  <a:pt x="498" y="21"/>
                </a:cubicBezTo>
                <a:cubicBezTo>
                  <a:pt x="498" y="21"/>
                  <a:pt x="498" y="21"/>
                  <a:pt x="498" y="21"/>
                </a:cubicBezTo>
                <a:cubicBezTo>
                  <a:pt x="498" y="21"/>
                  <a:pt x="499" y="21"/>
                  <a:pt x="499" y="21"/>
                </a:cubicBezTo>
                <a:cubicBezTo>
                  <a:pt x="499" y="21"/>
                  <a:pt x="498" y="21"/>
                  <a:pt x="497" y="21"/>
                </a:cubicBezTo>
                <a:cubicBezTo>
                  <a:pt x="498" y="21"/>
                  <a:pt x="499" y="21"/>
                  <a:pt x="500" y="22"/>
                </a:cubicBezTo>
                <a:cubicBezTo>
                  <a:pt x="500" y="22"/>
                  <a:pt x="500" y="22"/>
                  <a:pt x="500" y="22"/>
                </a:cubicBezTo>
                <a:cubicBezTo>
                  <a:pt x="499" y="22"/>
                  <a:pt x="499" y="22"/>
                  <a:pt x="499" y="22"/>
                </a:cubicBezTo>
                <a:cubicBezTo>
                  <a:pt x="499" y="21"/>
                  <a:pt x="498" y="21"/>
                  <a:pt x="498" y="21"/>
                </a:cubicBezTo>
                <a:cubicBezTo>
                  <a:pt x="497" y="21"/>
                  <a:pt x="496" y="20"/>
                  <a:pt x="494" y="20"/>
                </a:cubicBezTo>
                <a:cubicBezTo>
                  <a:pt x="494" y="20"/>
                  <a:pt x="494" y="20"/>
                  <a:pt x="494" y="20"/>
                </a:cubicBezTo>
                <a:cubicBezTo>
                  <a:pt x="494" y="20"/>
                  <a:pt x="493" y="20"/>
                  <a:pt x="489" y="18"/>
                </a:cubicBezTo>
                <a:cubicBezTo>
                  <a:pt x="489" y="18"/>
                  <a:pt x="488" y="18"/>
                  <a:pt x="487" y="17"/>
                </a:cubicBezTo>
                <a:cubicBezTo>
                  <a:pt x="486" y="18"/>
                  <a:pt x="486" y="18"/>
                  <a:pt x="486" y="18"/>
                </a:cubicBezTo>
                <a:cubicBezTo>
                  <a:pt x="497" y="21"/>
                  <a:pt x="497" y="21"/>
                  <a:pt x="499" y="22"/>
                </a:cubicBezTo>
                <a:cubicBezTo>
                  <a:pt x="498" y="22"/>
                  <a:pt x="498" y="22"/>
                  <a:pt x="498" y="22"/>
                </a:cubicBezTo>
                <a:cubicBezTo>
                  <a:pt x="498" y="22"/>
                  <a:pt x="499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0" y="23"/>
                  <a:pt x="500" y="23"/>
                  <a:pt x="500" y="23"/>
                </a:cubicBezTo>
                <a:cubicBezTo>
                  <a:pt x="501" y="24"/>
                  <a:pt x="501" y="24"/>
                  <a:pt x="502" y="24"/>
                </a:cubicBezTo>
                <a:cubicBezTo>
                  <a:pt x="502" y="24"/>
                  <a:pt x="503" y="24"/>
                  <a:pt x="503" y="25"/>
                </a:cubicBezTo>
                <a:cubicBezTo>
                  <a:pt x="503" y="24"/>
                  <a:pt x="503" y="24"/>
                  <a:pt x="500" y="24"/>
                </a:cubicBezTo>
                <a:cubicBezTo>
                  <a:pt x="499" y="24"/>
                  <a:pt x="499" y="24"/>
                  <a:pt x="499" y="24"/>
                </a:cubicBezTo>
                <a:cubicBezTo>
                  <a:pt x="498" y="23"/>
                  <a:pt x="498" y="23"/>
                  <a:pt x="498" y="23"/>
                </a:cubicBezTo>
                <a:cubicBezTo>
                  <a:pt x="500" y="24"/>
                  <a:pt x="501" y="25"/>
                  <a:pt x="502" y="25"/>
                </a:cubicBezTo>
                <a:cubicBezTo>
                  <a:pt x="502" y="25"/>
                  <a:pt x="502" y="25"/>
                  <a:pt x="502" y="25"/>
                </a:cubicBezTo>
                <a:cubicBezTo>
                  <a:pt x="503" y="26"/>
                  <a:pt x="504" y="26"/>
                  <a:pt x="504" y="27"/>
                </a:cubicBezTo>
                <a:cubicBezTo>
                  <a:pt x="504" y="27"/>
                  <a:pt x="504" y="27"/>
                  <a:pt x="504" y="27"/>
                </a:cubicBezTo>
                <a:cubicBezTo>
                  <a:pt x="506" y="29"/>
                  <a:pt x="506" y="29"/>
                  <a:pt x="515" y="34"/>
                </a:cubicBezTo>
                <a:cubicBezTo>
                  <a:pt x="516" y="34"/>
                  <a:pt x="516" y="34"/>
                  <a:pt x="517" y="34"/>
                </a:cubicBezTo>
                <a:cubicBezTo>
                  <a:pt x="517" y="35"/>
                  <a:pt x="517" y="35"/>
                  <a:pt x="517" y="35"/>
                </a:cubicBezTo>
                <a:cubicBezTo>
                  <a:pt x="517" y="35"/>
                  <a:pt x="517" y="35"/>
                  <a:pt x="517" y="35"/>
                </a:cubicBezTo>
                <a:cubicBezTo>
                  <a:pt x="517" y="35"/>
                  <a:pt x="517" y="35"/>
                  <a:pt x="517" y="35"/>
                </a:cubicBezTo>
                <a:cubicBezTo>
                  <a:pt x="516" y="35"/>
                  <a:pt x="516" y="35"/>
                  <a:pt x="515" y="35"/>
                </a:cubicBezTo>
                <a:cubicBezTo>
                  <a:pt x="515" y="36"/>
                  <a:pt x="515" y="36"/>
                  <a:pt x="514" y="36"/>
                </a:cubicBezTo>
                <a:cubicBezTo>
                  <a:pt x="515" y="36"/>
                  <a:pt x="515" y="36"/>
                  <a:pt x="515" y="36"/>
                </a:cubicBezTo>
                <a:cubicBezTo>
                  <a:pt x="515" y="37"/>
                  <a:pt x="515" y="37"/>
                  <a:pt x="515" y="37"/>
                </a:cubicBezTo>
                <a:cubicBezTo>
                  <a:pt x="515" y="37"/>
                  <a:pt x="515" y="37"/>
                  <a:pt x="514" y="37"/>
                </a:cubicBezTo>
                <a:cubicBezTo>
                  <a:pt x="515" y="37"/>
                  <a:pt x="524" y="42"/>
                  <a:pt x="525" y="43"/>
                </a:cubicBezTo>
                <a:cubicBezTo>
                  <a:pt x="526" y="43"/>
                  <a:pt x="526" y="43"/>
                  <a:pt x="526" y="43"/>
                </a:cubicBezTo>
                <a:cubicBezTo>
                  <a:pt x="526" y="43"/>
                  <a:pt x="527" y="43"/>
                  <a:pt x="530" y="44"/>
                </a:cubicBezTo>
                <a:cubicBezTo>
                  <a:pt x="530" y="45"/>
                  <a:pt x="531" y="45"/>
                  <a:pt x="531" y="45"/>
                </a:cubicBezTo>
                <a:cubicBezTo>
                  <a:pt x="532" y="46"/>
                  <a:pt x="532" y="46"/>
                  <a:pt x="532" y="46"/>
                </a:cubicBezTo>
                <a:cubicBezTo>
                  <a:pt x="531" y="46"/>
                  <a:pt x="531" y="46"/>
                  <a:pt x="524" y="43"/>
                </a:cubicBezTo>
                <a:cubicBezTo>
                  <a:pt x="524" y="43"/>
                  <a:pt x="523" y="43"/>
                  <a:pt x="523" y="43"/>
                </a:cubicBezTo>
                <a:cubicBezTo>
                  <a:pt x="522" y="43"/>
                  <a:pt x="521" y="42"/>
                  <a:pt x="520" y="42"/>
                </a:cubicBezTo>
                <a:cubicBezTo>
                  <a:pt x="519" y="41"/>
                  <a:pt x="519" y="41"/>
                  <a:pt x="519" y="41"/>
                </a:cubicBezTo>
                <a:cubicBezTo>
                  <a:pt x="519" y="42"/>
                  <a:pt x="519" y="42"/>
                  <a:pt x="519" y="42"/>
                </a:cubicBezTo>
                <a:cubicBezTo>
                  <a:pt x="520" y="43"/>
                  <a:pt x="520" y="43"/>
                  <a:pt x="520" y="43"/>
                </a:cubicBezTo>
                <a:cubicBezTo>
                  <a:pt x="522" y="43"/>
                  <a:pt x="522" y="43"/>
                  <a:pt x="524" y="45"/>
                </a:cubicBezTo>
                <a:cubicBezTo>
                  <a:pt x="524" y="45"/>
                  <a:pt x="524" y="45"/>
                  <a:pt x="522" y="44"/>
                </a:cubicBezTo>
                <a:cubicBezTo>
                  <a:pt x="521" y="44"/>
                  <a:pt x="521" y="44"/>
                  <a:pt x="521" y="44"/>
                </a:cubicBezTo>
                <a:cubicBezTo>
                  <a:pt x="523" y="46"/>
                  <a:pt x="525" y="47"/>
                  <a:pt x="526" y="47"/>
                </a:cubicBezTo>
                <a:cubicBezTo>
                  <a:pt x="526" y="47"/>
                  <a:pt x="526" y="47"/>
                  <a:pt x="526" y="47"/>
                </a:cubicBezTo>
                <a:cubicBezTo>
                  <a:pt x="526" y="47"/>
                  <a:pt x="526" y="47"/>
                  <a:pt x="526" y="47"/>
                </a:cubicBezTo>
                <a:cubicBezTo>
                  <a:pt x="526" y="47"/>
                  <a:pt x="526" y="47"/>
                  <a:pt x="526" y="47"/>
                </a:cubicBezTo>
                <a:cubicBezTo>
                  <a:pt x="526" y="47"/>
                  <a:pt x="526" y="47"/>
                  <a:pt x="526" y="47"/>
                </a:cubicBezTo>
                <a:cubicBezTo>
                  <a:pt x="527" y="47"/>
                  <a:pt x="527" y="47"/>
                  <a:pt x="527" y="47"/>
                </a:cubicBezTo>
                <a:cubicBezTo>
                  <a:pt x="527" y="47"/>
                  <a:pt x="527" y="47"/>
                  <a:pt x="527" y="47"/>
                </a:cubicBezTo>
                <a:cubicBezTo>
                  <a:pt x="527" y="47"/>
                  <a:pt x="527" y="47"/>
                  <a:pt x="527" y="47"/>
                </a:cubicBezTo>
                <a:cubicBezTo>
                  <a:pt x="527" y="47"/>
                  <a:pt x="527" y="47"/>
                  <a:pt x="527" y="47"/>
                </a:cubicBezTo>
                <a:cubicBezTo>
                  <a:pt x="530" y="48"/>
                  <a:pt x="533" y="50"/>
                  <a:pt x="533" y="50"/>
                </a:cubicBezTo>
                <a:cubicBezTo>
                  <a:pt x="530" y="48"/>
                  <a:pt x="526" y="48"/>
                  <a:pt x="523" y="46"/>
                </a:cubicBezTo>
                <a:cubicBezTo>
                  <a:pt x="522" y="46"/>
                  <a:pt x="521" y="45"/>
                  <a:pt x="521" y="45"/>
                </a:cubicBezTo>
                <a:cubicBezTo>
                  <a:pt x="515" y="41"/>
                  <a:pt x="515" y="41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2" y="40"/>
                  <a:pt x="512" y="40"/>
                  <a:pt x="512" y="40"/>
                </a:cubicBezTo>
                <a:cubicBezTo>
                  <a:pt x="517" y="43"/>
                  <a:pt x="517" y="43"/>
                  <a:pt x="517" y="43"/>
                </a:cubicBezTo>
                <a:cubicBezTo>
                  <a:pt x="518" y="44"/>
                  <a:pt x="518" y="44"/>
                  <a:pt x="519" y="44"/>
                </a:cubicBezTo>
                <a:cubicBezTo>
                  <a:pt x="518" y="44"/>
                  <a:pt x="518" y="44"/>
                  <a:pt x="518" y="44"/>
                </a:cubicBezTo>
                <a:cubicBezTo>
                  <a:pt x="519" y="46"/>
                  <a:pt x="521" y="47"/>
                  <a:pt x="521" y="47"/>
                </a:cubicBezTo>
                <a:cubicBezTo>
                  <a:pt x="521" y="48"/>
                  <a:pt x="521" y="48"/>
                  <a:pt x="521" y="48"/>
                </a:cubicBezTo>
                <a:cubicBezTo>
                  <a:pt x="530" y="53"/>
                  <a:pt x="530" y="53"/>
                  <a:pt x="532" y="54"/>
                </a:cubicBezTo>
                <a:cubicBezTo>
                  <a:pt x="532" y="55"/>
                  <a:pt x="532" y="55"/>
                  <a:pt x="532" y="55"/>
                </a:cubicBezTo>
                <a:cubicBezTo>
                  <a:pt x="534" y="56"/>
                  <a:pt x="537" y="58"/>
                  <a:pt x="539" y="60"/>
                </a:cubicBezTo>
                <a:cubicBezTo>
                  <a:pt x="540" y="60"/>
                  <a:pt x="541" y="60"/>
                  <a:pt x="541" y="60"/>
                </a:cubicBezTo>
                <a:cubicBezTo>
                  <a:pt x="541" y="59"/>
                  <a:pt x="540" y="59"/>
                  <a:pt x="540" y="58"/>
                </a:cubicBezTo>
                <a:cubicBezTo>
                  <a:pt x="540" y="58"/>
                  <a:pt x="540" y="58"/>
                  <a:pt x="540" y="58"/>
                </a:cubicBezTo>
                <a:cubicBezTo>
                  <a:pt x="546" y="60"/>
                  <a:pt x="550" y="65"/>
                  <a:pt x="556" y="67"/>
                </a:cubicBezTo>
                <a:cubicBezTo>
                  <a:pt x="557" y="68"/>
                  <a:pt x="558" y="68"/>
                  <a:pt x="559" y="69"/>
                </a:cubicBezTo>
                <a:cubicBezTo>
                  <a:pt x="558" y="70"/>
                  <a:pt x="558" y="70"/>
                  <a:pt x="558" y="70"/>
                </a:cubicBezTo>
                <a:cubicBezTo>
                  <a:pt x="555" y="68"/>
                  <a:pt x="555" y="68"/>
                  <a:pt x="553" y="67"/>
                </a:cubicBezTo>
                <a:cubicBezTo>
                  <a:pt x="553" y="66"/>
                  <a:pt x="553" y="66"/>
                  <a:pt x="552" y="66"/>
                </a:cubicBezTo>
                <a:cubicBezTo>
                  <a:pt x="552" y="66"/>
                  <a:pt x="546" y="61"/>
                  <a:pt x="544" y="62"/>
                </a:cubicBezTo>
                <a:cubicBezTo>
                  <a:pt x="543" y="62"/>
                  <a:pt x="543" y="62"/>
                  <a:pt x="543" y="62"/>
                </a:cubicBezTo>
                <a:cubicBezTo>
                  <a:pt x="544" y="64"/>
                  <a:pt x="554" y="73"/>
                  <a:pt x="554" y="73"/>
                </a:cubicBezTo>
                <a:cubicBezTo>
                  <a:pt x="553" y="73"/>
                  <a:pt x="553" y="73"/>
                  <a:pt x="553" y="73"/>
                </a:cubicBezTo>
                <a:cubicBezTo>
                  <a:pt x="553" y="73"/>
                  <a:pt x="553" y="74"/>
                  <a:pt x="553" y="75"/>
                </a:cubicBezTo>
                <a:cubicBezTo>
                  <a:pt x="553" y="75"/>
                  <a:pt x="554" y="76"/>
                  <a:pt x="554" y="76"/>
                </a:cubicBezTo>
                <a:cubicBezTo>
                  <a:pt x="554" y="76"/>
                  <a:pt x="554" y="76"/>
                  <a:pt x="554" y="76"/>
                </a:cubicBezTo>
                <a:cubicBezTo>
                  <a:pt x="553" y="76"/>
                  <a:pt x="553" y="76"/>
                  <a:pt x="551" y="76"/>
                </a:cubicBezTo>
                <a:cubicBezTo>
                  <a:pt x="550" y="75"/>
                  <a:pt x="549" y="75"/>
                  <a:pt x="548" y="75"/>
                </a:cubicBezTo>
                <a:cubicBezTo>
                  <a:pt x="547" y="75"/>
                  <a:pt x="547" y="75"/>
                  <a:pt x="547" y="75"/>
                </a:cubicBezTo>
                <a:cubicBezTo>
                  <a:pt x="547" y="74"/>
                  <a:pt x="546" y="74"/>
                  <a:pt x="546" y="73"/>
                </a:cubicBezTo>
                <a:cubicBezTo>
                  <a:pt x="547" y="73"/>
                  <a:pt x="548" y="74"/>
                  <a:pt x="550" y="74"/>
                </a:cubicBezTo>
                <a:cubicBezTo>
                  <a:pt x="550" y="73"/>
                  <a:pt x="550" y="72"/>
                  <a:pt x="547" y="68"/>
                </a:cubicBezTo>
                <a:cubicBezTo>
                  <a:pt x="547" y="68"/>
                  <a:pt x="547" y="68"/>
                  <a:pt x="533" y="57"/>
                </a:cubicBezTo>
                <a:cubicBezTo>
                  <a:pt x="532" y="56"/>
                  <a:pt x="532" y="56"/>
                  <a:pt x="531" y="56"/>
                </a:cubicBezTo>
                <a:cubicBezTo>
                  <a:pt x="527" y="52"/>
                  <a:pt x="527" y="52"/>
                  <a:pt x="520" y="48"/>
                </a:cubicBezTo>
                <a:cubicBezTo>
                  <a:pt x="518" y="47"/>
                  <a:pt x="516" y="45"/>
                  <a:pt x="515" y="44"/>
                </a:cubicBezTo>
                <a:cubicBezTo>
                  <a:pt x="515" y="44"/>
                  <a:pt x="515" y="44"/>
                  <a:pt x="516" y="44"/>
                </a:cubicBezTo>
                <a:cubicBezTo>
                  <a:pt x="510" y="41"/>
                  <a:pt x="510" y="41"/>
                  <a:pt x="510" y="41"/>
                </a:cubicBezTo>
                <a:cubicBezTo>
                  <a:pt x="509" y="41"/>
                  <a:pt x="508" y="40"/>
                  <a:pt x="507" y="40"/>
                </a:cubicBezTo>
                <a:cubicBezTo>
                  <a:pt x="506" y="40"/>
                  <a:pt x="506" y="40"/>
                  <a:pt x="506" y="40"/>
                </a:cubicBezTo>
                <a:cubicBezTo>
                  <a:pt x="505" y="40"/>
                  <a:pt x="505" y="40"/>
                  <a:pt x="505" y="40"/>
                </a:cubicBezTo>
                <a:cubicBezTo>
                  <a:pt x="506" y="41"/>
                  <a:pt x="506" y="41"/>
                  <a:pt x="506" y="41"/>
                </a:cubicBezTo>
                <a:cubicBezTo>
                  <a:pt x="505" y="41"/>
                  <a:pt x="505" y="41"/>
                  <a:pt x="505" y="41"/>
                </a:cubicBezTo>
                <a:cubicBezTo>
                  <a:pt x="506" y="43"/>
                  <a:pt x="513" y="48"/>
                  <a:pt x="513" y="48"/>
                </a:cubicBezTo>
                <a:cubicBezTo>
                  <a:pt x="512" y="48"/>
                  <a:pt x="512" y="48"/>
                  <a:pt x="512" y="48"/>
                </a:cubicBezTo>
                <a:cubicBezTo>
                  <a:pt x="512" y="49"/>
                  <a:pt x="512" y="49"/>
                  <a:pt x="512" y="49"/>
                </a:cubicBezTo>
                <a:cubicBezTo>
                  <a:pt x="513" y="50"/>
                  <a:pt x="513" y="50"/>
                  <a:pt x="513" y="50"/>
                </a:cubicBezTo>
                <a:cubicBezTo>
                  <a:pt x="514" y="50"/>
                  <a:pt x="514" y="50"/>
                  <a:pt x="514" y="50"/>
                </a:cubicBezTo>
                <a:cubicBezTo>
                  <a:pt x="514" y="51"/>
                  <a:pt x="515" y="51"/>
                  <a:pt x="515" y="51"/>
                </a:cubicBezTo>
                <a:cubicBezTo>
                  <a:pt x="516" y="51"/>
                  <a:pt x="519" y="53"/>
                  <a:pt x="520" y="54"/>
                </a:cubicBezTo>
                <a:cubicBezTo>
                  <a:pt x="521" y="56"/>
                  <a:pt x="523" y="57"/>
                  <a:pt x="530" y="60"/>
                </a:cubicBezTo>
                <a:cubicBezTo>
                  <a:pt x="532" y="62"/>
                  <a:pt x="532" y="62"/>
                  <a:pt x="535" y="65"/>
                </a:cubicBezTo>
                <a:cubicBezTo>
                  <a:pt x="535" y="65"/>
                  <a:pt x="534" y="65"/>
                  <a:pt x="534" y="65"/>
                </a:cubicBezTo>
                <a:cubicBezTo>
                  <a:pt x="533" y="65"/>
                  <a:pt x="533" y="65"/>
                  <a:pt x="516" y="57"/>
                </a:cubicBezTo>
                <a:cubicBezTo>
                  <a:pt x="515" y="57"/>
                  <a:pt x="515" y="57"/>
                  <a:pt x="514" y="57"/>
                </a:cubicBezTo>
                <a:cubicBezTo>
                  <a:pt x="513" y="57"/>
                  <a:pt x="512" y="56"/>
                  <a:pt x="511" y="56"/>
                </a:cubicBezTo>
                <a:cubicBezTo>
                  <a:pt x="510" y="56"/>
                  <a:pt x="510" y="56"/>
                  <a:pt x="509" y="56"/>
                </a:cubicBezTo>
                <a:cubicBezTo>
                  <a:pt x="507" y="55"/>
                  <a:pt x="505" y="54"/>
                  <a:pt x="503" y="53"/>
                </a:cubicBezTo>
                <a:cubicBezTo>
                  <a:pt x="502" y="53"/>
                  <a:pt x="502" y="52"/>
                  <a:pt x="501" y="52"/>
                </a:cubicBezTo>
                <a:cubicBezTo>
                  <a:pt x="500" y="52"/>
                  <a:pt x="500" y="52"/>
                  <a:pt x="500" y="52"/>
                </a:cubicBezTo>
                <a:cubicBezTo>
                  <a:pt x="500" y="53"/>
                  <a:pt x="500" y="53"/>
                  <a:pt x="500" y="53"/>
                </a:cubicBezTo>
                <a:cubicBezTo>
                  <a:pt x="504" y="57"/>
                  <a:pt x="511" y="56"/>
                  <a:pt x="514" y="62"/>
                </a:cubicBezTo>
                <a:cubicBezTo>
                  <a:pt x="514" y="62"/>
                  <a:pt x="514" y="62"/>
                  <a:pt x="514" y="62"/>
                </a:cubicBezTo>
                <a:cubicBezTo>
                  <a:pt x="514" y="63"/>
                  <a:pt x="514" y="64"/>
                  <a:pt x="514" y="65"/>
                </a:cubicBezTo>
                <a:cubicBezTo>
                  <a:pt x="514" y="65"/>
                  <a:pt x="514" y="65"/>
                  <a:pt x="514" y="65"/>
                </a:cubicBezTo>
                <a:cubicBezTo>
                  <a:pt x="510" y="61"/>
                  <a:pt x="510" y="61"/>
                  <a:pt x="510" y="61"/>
                </a:cubicBezTo>
                <a:cubicBezTo>
                  <a:pt x="509" y="61"/>
                  <a:pt x="509" y="61"/>
                  <a:pt x="509" y="61"/>
                </a:cubicBezTo>
                <a:cubicBezTo>
                  <a:pt x="509" y="61"/>
                  <a:pt x="509" y="61"/>
                  <a:pt x="509" y="61"/>
                </a:cubicBezTo>
                <a:cubicBezTo>
                  <a:pt x="509" y="62"/>
                  <a:pt x="509" y="62"/>
                  <a:pt x="509" y="62"/>
                </a:cubicBezTo>
                <a:cubicBezTo>
                  <a:pt x="508" y="63"/>
                  <a:pt x="508" y="63"/>
                  <a:pt x="508" y="63"/>
                </a:cubicBezTo>
                <a:cubicBezTo>
                  <a:pt x="508" y="63"/>
                  <a:pt x="508" y="63"/>
                  <a:pt x="508" y="63"/>
                </a:cubicBezTo>
                <a:cubicBezTo>
                  <a:pt x="507" y="62"/>
                  <a:pt x="507" y="62"/>
                  <a:pt x="507" y="62"/>
                </a:cubicBezTo>
                <a:cubicBezTo>
                  <a:pt x="522" y="79"/>
                  <a:pt x="537" y="99"/>
                  <a:pt x="550" y="121"/>
                </a:cubicBezTo>
                <a:cubicBezTo>
                  <a:pt x="614" y="121"/>
                  <a:pt x="649" y="120"/>
                  <a:pt x="646" y="118"/>
                </a:cubicBezTo>
                <a:cubicBezTo>
                  <a:pt x="644" y="116"/>
                  <a:pt x="644" y="116"/>
                  <a:pt x="644" y="116"/>
                </a:cubicBezTo>
                <a:cubicBezTo>
                  <a:pt x="617" y="89"/>
                  <a:pt x="617" y="89"/>
                  <a:pt x="602" y="77"/>
                </a:cubicBezTo>
                <a:cubicBezTo>
                  <a:pt x="573" y="57"/>
                  <a:pt x="569" y="54"/>
                  <a:pt x="554" y="46"/>
                </a:cubicBezTo>
                <a:moveTo>
                  <a:pt x="624" y="357"/>
                </a:moveTo>
                <a:cubicBezTo>
                  <a:pt x="624" y="357"/>
                  <a:pt x="624" y="357"/>
                  <a:pt x="624" y="357"/>
                </a:cubicBezTo>
                <a:cubicBezTo>
                  <a:pt x="624" y="356"/>
                  <a:pt x="624" y="354"/>
                  <a:pt x="623" y="354"/>
                </a:cubicBezTo>
                <a:cubicBezTo>
                  <a:pt x="623" y="353"/>
                  <a:pt x="622" y="353"/>
                  <a:pt x="621" y="353"/>
                </a:cubicBezTo>
                <a:cubicBezTo>
                  <a:pt x="620" y="352"/>
                  <a:pt x="620" y="352"/>
                  <a:pt x="620" y="352"/>
                </a:cubicBezTo>
                <a:cubicBezTo>
                  <a:pt x="619" y="351"/>
                  <a:pt x="620" y="349"/>
                  <a:pt x="619" y="348"/>
                </a:cubicBezTo>
                <a:cubicBezTo>
                  <a:pt x="618" y="346"/>
                  <a:pt x="616" y="345"/>
                  <a:pt x="615" y="345"/>
                </a:cubicBezTo>
                <a:cubicBezTo>
                  <a:pt x="613" y="345"/>
                  <a:pt x="615" y="341"/>
                  <a:pt x="614" y="340"/>
                </a:cubicBezTo>
                <a:cubicBezTo>
                  <a:pt x="612" y="338"/>
                  <a:pt x="612" y="338"/>
                  <a:pt x="612" y="338"/>
                </a:cubicBezTo>
                <a:cubicBezTo>
                  <a:pt x="612" y="338"/>
                  <a:pt x="611" y="338"/>
                  <a:pt x="610" y="338"/>
                </a:cubicBezTo>
                <a:cubicBezTo>
                  <a:pt x="611" y="341"/>
                  <a:pt x="611" y="341"/>
                  <a:pt x="610" y="342"/>
                </a:cubicBezTo>
                <a:cubicBezTo>
                  <a:pt x="610" y="354"/>
                  <a:pt x="611" y="365"/>
                  <a:pt x="610" y="376"/>
                </a:cubicBezTo>
                <a:cubicBezTo>
                  <a:pt x="611" y="376"/>
                  <a:pt x="611" y="376"/>
                  <a:pt x="611" y="376"/>
                </a:cubicBezTo>
                <a:cubicBezTo>
                  <a:pt x="612" y="376"/>
                  <a:pt x="612" y="376"/>
                  <a:pt x="612" y="376"/>
                </a:cubicBezTo>
                <a:cubicBezTo>
                  <a:pt x="613" y="376"/>
                  <a:pt x="613" y="376"/>
                  <a:pt x="613" y="376"/>
                </a:cubicBezTo>
                <a:cubicBezTo>
                  <a:pt x="614" y="375"/>
                  <a:pt x="614" y="374"/>
                  <a:pt x="614" y="374"/>
                </a:cubicBezTo>
                <a:cubicBezTo>
                  <a:pt x="614" y="373"/>
                  <a:pt x="614" y="373"/>
                  <a:pt x="614" y="372"/>
                </a:cubicBezTo>
                <a:cubicBezTo>
                  <a:pt x="614" y="372"/>
                  <a:pt x="614" y="372"/>
                  <a:pt x="614" y="372"/>
                </a:cubicBezTo>
                <a:cubicBezTo>
                  <a:pt x="614" y="370"/>
                  <a:pt x="616" y="368"/>
                  <a:pt x="617" y="368"/>
                </a:cubicBezTo>
                <a:cubicBezTo>
                  <a:pt x="618" y="368"/>
                  <a:pt x="618" y="368"/>
                  <a:pt x="618" y="368"/>
                </a:cubicBezTo>
                <a:cubicBezTo>
                  <a:pt x="618" y="368"/>
                  <a:pt x="618" y="369"/>
                  <a:pt x="619" y="369"/>
                </a:cubicBezTo>
                <a:cubicBezTo>
                  <a:pt x="620" y="366"/>
                  <a:pt x="619" y="362"/>
                  <a:pt x="620" y="359"/>
                </a:cubicBezTo>
                <a:cubicBezTo>
                  <a:pt x="620" y="358"/>
                  <a:pt x="620" y="358"/>
                  <a:pt x="622" y="358"/>
                </a:cubicBezTo>
                <a:cubicBezTo>
                  <a:pt x="622" y="358"/>
                  <a:pt x="623" y="358"/>
                  <a:pt x="624" y="357"/>
                </a:cubicBezTo>
                <a:moveTo>
                  <a:pt x="743" y="321"/>
                </a:moveTo>
                <a:cubicBezTo>
                  <a:pt x="741" y="310"/>
                  <a:pt x="738" y="295"/>
                  <a:pt x="736" y="284"/>
                </a:cubicBezTo>
                <a:cubicBezTo>
                  <a:pt x="736" y="287"/>
                  <a:pt x="690" y="289"/>
                  <a:pt x="605" y="288"/>
                </a:cubicBezTo>
                <a:cubicBezTo>
                  <a:pt x="607" y="300"/>
                  <a:pt x="608" y="313"/>
                  <a:pt x="609" y="325"/>
                </a:cubicBezTo>
                <a:cubicBezTo>
                  <a:pt x="610" y="327"/>
                  <a:pt x="610" y="330"/>
                  <a:pt x="612" y="331"/>
                </a:cubicBezTo>
                <a:cubicBezTo>
                  <a:pt x="614" y="331"/>
                  <a:pt x="616" y="331"/>
                  <a:pt x="618" y="331"/>
                </a:cubicBezTo>
                <a:cubicBezTo>
                  <a:pt x="621" y="330"/>
                  <a:pt x="621" y="334"/>
                  <a:pt x="623" y="334"/>
                </a:cubicBezTo>
                <a:cubicBezTo>
                  <a:pt x="625" y="334"/>
                  <a:pt x="627" y="334"/>
                  <a:pt x="628" y="334"/>
                </a:cubicBezTo>
                <a:cubicBezTo>
                  <a:pt x="629" y="335"/>
                  <a:pt x="629" y="335"/>
                  <a:pt x="630" y="335"/>
                </a:cubicBezTo>
                <a:cubicBezTo>
                  <a:pt x="637" y="335"/>
                  <a:pt x="637" y="335"/>
                  <a:pt x="637" y="335"/>
                </a:cubicBezTo>
                <a:cubicBezTo>
                  <a:pt x="643" y="334"/>
                  <a:pt x="643" y="334"/>
                  <a:pt x="643" y="334"/>
                </a:cubicBezTo>
                <a:cubicBezTo>
                  <a:pt x="644" y="334"/>
                  <a:pt x="646" y="334"/>
                  <a:pt x="647" y="334"/>
                </a:cubicBezTo>
                <a:cubicBezTo>
                  <a:pt x="648" y="334"/>
                  <a:pt x="655" y="341"/>
                  <a:pt x="656" y="346"/>
                </a:cubicBezTo>
                <a:cubicBezTo>
                  <a:pt x="656" y="346"/>
                  <a:pt x="656" y="346"/>
                  <a:pt x="657" y="346"/>
                </a:cubicBezTo>
                <a:cubicBezTo>
                  <a:pt x="657" y="347"/>
                  <a:pt x="657" y="347"/>
                  <a:pt x="658" y="349"/>
                </a:cubicBezTo>
                <a:cubicBezTo>
                  <a:pt x="659" y="349"/>
                  <a:pt x="659" y="349"/>
                  <a:pt x="660" y="349"/>
                </a:cubicBezTo>
                <a:cubicBezTo>
                  <a:pt x="661" y="349"/>
                  <a:pt x="661" y="349"/>
                  <a:pt x="664" y="351"/>
                </a:cubicBezTo>
                <a:cubicBezTo>
                  <a:pt x="657" y="352"/>
                  <a:pt x="661" y="356"/>
                  <a:pt x="661" y="356"/>
                </a:cubicBezTo>
                <a:cubicBezTo>
                  <a:pt x="664" y="358"/>
                  <a:pt x="663" y="363"/>
                  <a:pt x="668" y="363"/>
                </a:cubicBezTo>
                <a:cubicBezTo>
                  <a:pt x="670" y="360"/>
                  <a:pt x="670" y="360"/>
                  <a:pt x="671" y="360"/>
                </a:cubicBezTo>
                <a:cubicBezTo>
                  <a:pt x="671" y="359"/>
                  <a:pt x="671" y="358"/>
                  <a:pt x="672" y="358"/>
                </a:cubicBezTo>
                <a:cubicBezTo>
                  <a:pt x="672" y="358"/>
                  <a:pt x="672" y="357"/>
                  <a:pt x="673" y="357"/>
                </a:cubicBezTo>
                <a:cubicBezTo>
                  <a:pt x="676" y="360"/>
                  <a:pt x="676" y="371"/>
                  <a:pt x="676" y="372"/>
                </a:cubicBezTo>
                <a:cubicBezTo>
                  <a:pt x="676" y="373"/>
                  <a:pt x="676" y="374"/>
                  <a:pt x="676" y="375"/>
                </a:cubicBezTo>
                <a:cubicBezTo>
                  <a:pt x="674" y="389"/>
                  <a:pt x="682" y="401"/>
                  <a:pt x="681" y="415"/>
                </a:cubicBezTo>
                <a:cubicBezTo>
                  <a:pt x="681" y="416"/>
                  <a:pt x="681" y="416"/>
                  <a:pt x="681" y="416"/>
                </a:cubicBezTo>
                <a:cubicBezTo>
                  <a:pt x="680" y="424"/>
                  <a:pt x="683" y="431"/>
                  <a:pt x="683" y="439"/>
                </a:cubicBezTo>
                <a:cubicBezTo>
                  <a:pt x="684" y="439"/>
                  <a:pt x="684" y="440"/>
                  <a:pt x="684" y="441"/>
                </a:cubicBezTo>
                <a:cubicBezTo>
                  <a:pt x="684" y="441"/>
                  <a:pt x="685" y="441"/>
                  <a:pt x="685" y="441"/>
                </a:cubicBezTo>
                <a:cubicBezTo>
                  <a:pt x="690" y="437"/>
                  <a:pt x="690" y="437"/>
                  <a:pt x="696" y="409"/>
                </a:cubicBezTo>
                <a:cubicBezTo>
                  <a:pt x="696" y="407"/>
                  <a:pt x="697" y="405"/>
                  <a:pt x="697" y="402"/>
                </a:cubicBezTo>
                <a:cubicBezTo>
                  <a:pt x="697" y="395"/>
                  <a:pt x="697" y="395"/>
                  <a:pt x="698" y="394"/>
                </a:cubicBezTo>
                <a:cubicBezTo>
                  <a:pt x="705" y="394"/>
                  <a:pt x="710" y="372"/>
                  <a:pt x="710" y="371"/>
                </a:cubicBezTo>
                <a:cubicBezTo>
                  <a:pt x="710" y="371"/>
                  <a:pt x="710" y="371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3" y="367"/>
                  <a:pt x="713" y="367"/>
                  <a:pt x="713" y="367"/>
                </a:cubicBezTo>
                <a:cubicBezTo>
                  <a:pt x="714" y="367"/>
                  <a:pt x="714" y="367"/>
                  <a:pt x="714" y="367"/>
                </a:cubicBezTo>
                <a:cubicBezTo>
                  <a:pt x="715" y="366"/>
                  <a:pt x="715" y="366"/>
                  <a:pt x="715" y="358"/>
                </a:cubicBezTo>
                <a:cubicBezTo>
                  <a:pt x="716" y="357"/>
                  <a:pt x="716" y="357"/>
                  <a:pt x="717" y="357"/>
                </a:cubicBezTo>
                <a:cubicBezTo>
                  <a:pt x="718" y="358"/>
                  <a:pt x="718" y="358"/>
                  <a:pt x="718" y="358"/>
                </a:cubicBezTo>
                <a:cubicBezTo>
                  <a:pt x="718" y="358"/>
                  <a:pt x="718" y="358"/>
                  <a:pt x="718" y="358"/>
                </a:cubicBezTo>
                <a:cubicBezTo>
                  <a:pt x="719" y="357"/>
                  <a:pt x="720" y="355"/>
                  <a:pt x="721" y="354"/>
                </a:cubicBezTo>
                <a:cubicBezTo>
                  <a:pt x="721" y="353"/>
                  <a:pt x="722" y="353"/>
                  <a:pt x="723" y="353"/>
                </a:cubicBezTo>
                <a:cubicBezTo>
                  <a:pt x="723" y="352"/>
                  <a:pt x="723" y="351"/>
                  <a:pt x="723" y="350"/>
                </a:cubicBezTo>
                <a:cubicBezTo>
                  <a:pt x="724" y="350"/>
                  <a:pt x="724" y="350"/>
                  <a:pt x="724" y="350"/>
                </a:cubicBezTo>
                <a:cubicBezTo>
                  <a:pt x="725" y="353"/>
                  <a:pt x="726" y="358"/>
                  <a:pt x="727" y="365"/>
                </a:cubicBezTo>
                <a:cubicBezTo>
                  <a:pt x="728" y="369"/>
                  <a:pt x="728" y="369"/>
                  <a:pt x="728" y="370"/>
                </a:cubicBezTo>
                <a:cubicBezTo>
                  <a:pt x="728" y="371"/>
                  <a:pt x="728" y="371"/>
                  <a:pt x="728" y="372"/>
                </a:cubicBezTo>
                <a:cubicBezTo>
                  <a:pt x="728" y="373"/>
                  <a:pt x="728" y="373"/>
                  <a:pt x="728" y="375"/>
                </a:cubicBezTo>
                <a:cubicBezTo>
                  <a:pt x="728" y="376"/>
                  <a:pt x="728" y="376"/>
                  <a:pt x="728" y="376"/>
                </a:cubicBezTo>
                <a:cubicBezTo>
                  <a:pt x="729" y="376"/>
                  <a:pt x="729" y="376"/>
                  <a:pt x="729" y="376"/>
                </a:cubicBezTo>
                <a:cubicBezTo>
                  <a:pt x="732" y="381"/>
                  <a:pt x="727" y="387"/>
                  <a:pt x="730" y="392"/>
                </a:cubicBezTo>
                <a:cubicBezTo>
                  <a:pt x="731" y="392"/>
                  <a:pt x="731" y="392"/>
                  <a:pt x="731" y="392"/>
                </a:cubicBezTo>
                <a:cubicBezTo>
                  <a:pt x="731" y="391"/>
                  <a:pt x="732" y="391"/>
                  <a:pt x="733" y="389"/>
                </a:cubicBezTo>
                <a:cubicBezTo>
                  <a:pt x="733" y="389"/>
                  <a:pt x="733" y="388"/>
                  <a:pt x="733" y="388"/>
                </a:cubicBezTo>
                <a:cubicBezTo>
                  <a:pt x="733" y="387"/>
                  <a:pt x="733" y="387"/>
                  <a:pt x="733" y="387"/>
                </a:cubicBezTo>
                <a:cubicBezTo>
                  <a:pt x="733" y="386"/>
                  <a:pt x="733" y="386"/>
                  <a:pt x="733" y="385"/>
                </a:cubicBezTo>
                <a:cubicBezTo>
                  <a:pt x="737" y="389"/>
                  <a:pt x="735" y="403"/>
                  <a:pt x="731" y="428"/>
                </a:cubicBezTo>
                <a:cubicBezTo>
                  <a:pt x="731" y="429"/>
                  <a:pt x="731" y="430"/>
                  <a:pt x="731" y="430"/>
                </a:cubicBezTo>
                <a:cubicBezTo>
                  <a:pt x="730" y="436"/>
                  <a:pt x="731" y="442"/>
                  <a:pt x="730" y="448"/>
                </a:cubicBezTo>
                <a:cubicBezTo>
                  <a:pt x="730" y="449"/>
                  <a:pt x="730" y="449"/>
                  <a:pt x="730" y="449"/>
                </a:cubicBezTo>
                <a:cubicBezTo>
                  <a:pt x="729" y="453"/>
                  <a:pt x="729" y="456"/>
                  <a:pt x="729" y="459"/>
                </a:cubicBezTo>
                <a:cubicBezTo>
                  <a:pt x="728" y="462"/>
                  <a:pt x="728" y="464"/>
                  <a:pt x="727" y="467"/>
                </a:cubicBezTo>
                <a:cubicBezTo>
                  <a:pt x="726" y="470"/>
                  <a:pt x="725" y="476"/>
                  <a:pt x="726" y="480"/>
                </a:cubicBezTo>
                <a:cubicBezTo>
                  <a:pt x="726" y="480"/>
                  <a:pt x="726" y="480"/>
                  <a:pt x="726" y="480"/>
                </a:cubicBezTo>
                <a:cubicBezTo>
                  <a:pt x="727" y="478"/>
                  <a:pt x="727" y="476"/>
                  <a:pt x="727" y="476"/>
                </a:cubicBezTo>
                <a:cubicBezTo>
                  <a:pt x="728" y="473"/>
                  <a:pt x="731" y="459"/>
                  <a:pt x="731" y="459"/>
                </a:cubicBezTo>
                <a:cubicBezTo>
                  <a:pt x="731" y="458"/>
                  <a:pt x="731" y="458"/>
                  <a:pt x="731" y="458"/>
                </a:cubicBezTo>
                <a:cubicBezTo>
                  <a:pt x="731" y="457"/>
                  <a:pt x="731" y="457"/>
                  <a:pt x="732" y="457"/>
                </a:cubicBezTo>
                <a:cubicBezTo>
                  <a:pt x="732" y="456"/>
                  <a:pt x="732" y="456"/>
                  <a:pt x="732" y="455"/>
                </a:cubicBezTo>
                <a:cubicBezTo>
                  <a:pt x="732" y="455"/>
                  <a:pt x="732" y="454"/>
                  <a:pt x="732" y="454"/>
                </a:cubicBezTo>
                <a:cubicBezTo>
                  <a:pt x="732" y="453"/>
                  <a:pt x="733" y="452"/>
                  <a:pt x="733" y="451"/>
                </a:cubicBezTo>
                <a:cubicBezTo>
                  <a:pt x="732" y="450"/>
                  <a:pt x="732" y="438"/>
                  <a:pt x="733" y="434"/>
                </a:cubicBezTo>
                <a:cubicBezTo>
                  <a:pt x="733" y="433"/>
                  <a:pt x="733" y="433"/>
                  <a:pt x="733" y="432"/>
                </a:cubicBezTo>
                <a:cubicBezTo>
                  <a:pt x="733" y="431"/>
                  <a:pt x="733" y="431"/>
                  <a:pt x="733" y="430"/>
                </a:cubicBezTo>
                <a:cubicBezTo>
                  <a:pt x="733" y="428"/>
                  <a:pt x="733" y="426"/>
                  <a:pt x="733" y="424"/>
                </a:cubicBezTo>
                <a:cubicBezTo>
                  <a:pt x="734" y="421"/>
                  <a:pt x="737" y="408"/>
                  <a:pt x="737" y="407"/>
                </a:cubicBezTo>
                <a:cubicBezTo>
                  <a:pt x="738" y="410"/>
                  <a:pt x="737" y="412"/>
                  <a:pt x="737" y="414"/>
                </a:cubicBezTo>
                <a:cubicBezTo>
                  <a:pt x="738" y="414"/>
                  <a:pt x="738" y="414"/>
                  <a:pt x="738" y="414"/>
                </a:cubicBezTo>
                <a:cubicBezTo>
                  <a:pt x="738" y="413"/>
                  <a:pt x="738" y="413"/>
                  <a:pt x="738" y="413"/>
                </a:cubicBezTo>
                <a:cubicBezTo>
                  <a:pt x="739" y="417"/>
                  <a:pt x="739" y="417"/>
                  <a:pt x="737" y="440"/>
                </a:cubicBezTo>
                <a:cubicBezTo>
                  <a:pt x="742" y="419"/>
                  <a:pt x="742" y="419"/>
                  <a:pt x="743" y="409"/>
                </a:cubicBezTo>
                <a:cubicBezTo>
                  <a:pt x="743" y="407"/>
                  <a:pt x="744" y="406"/>
                  <a:pt x="744" y="404"/>
                </a:cubicBezTo>
                <a:cubicBezTo>
                  <a:pt x="745" y="395"/>
                  <a:pt x="745" y="395"/>
                  <a:pt x="744" y="385"/>
                </a:cubicBezTo>
                <a:cubicBezTo>
                  <a:pt x="743" y="379"/>
                  <a:pt x="743" y="364"/>
                  <a:pt x="744" y="355"/>
                </a:cubicBezTo>
                <a:cubicBezTo>
                  <a:pt x="745" y="355"/>
                  <a:pt x="745" y="356"/>
                  <a:pt x="745" y="356"/>
                </a:cubicBezTo>
                <a:cubicBezTo>
                  <a:pt x="745" y="357"/>
                  <a:pt x="745" y="357"/>
                  <a:pt x="745" y="357"/>
                </a:cubicBezTo>
                <a:cubicBezTo>
                  <a:pt x="745" y="360"/>
                  <a:pt x="745" y="362"/>
                  <a:pt x="745" y="364"/>
                </a:cubicBezTo>
                <a:cubicBezTo>
                  <a:pt x="745" y="368"/>
                  <a:pt x="745" y="371"/>
                  <a:pt x="745" y="374"/>
                </a:cubicBezTo>
                <a:cubicBezTo>
                  <a:pt x="745" y="375"/>
                  <a:pt x="745" y="375"/>
                  <a:pt x="746" y="375"/>
                </a:cubicBezTo>
                <a:cubicBezTo>
                  <a:pt x="746" y="365"/>
                  <a:pt x="746" y="365"/>
                  <a:pt x="745" y="364"/>
                </a:cubicBezTo>
                <a:cubicBezTo>
                  <a:pt x="745" y="361"/>
                  <a:pt x="745" y="359"/>
                  <a:pt x="745" y="356"/>
                </a:cubicBezTo>
                <a:cubicBezTo>
                  <a:pt x="745" y="356"/>
                  <a:pt x="745" y="356"/>
                  <a:pt x="745" y="356"/>
                </a:cubicBezTo>
                <a:cubicBezTo>
                  <a:pt x="745" y="355"/>
                  <a:pt x="745" y="354"/>
                  <a:pt x="745" y="353"/>
                </a:cubicBezTo>
                <a:cubicBezTo>
                  <a:pt x="745" y="352"/>
                  <a:pt x="745" y="352"/>
                  <a:pt x="745" y="352"/>
                </a:cubicBezTo>
                <a:cubicBezTo>
                  <a:pt x="745" y="343"/>
                  <a:pt x="744" y="330"/>
                  <a:pt x="743" y="321"/>
                </a:cubicBezTo>
                <a:moveTo>
                  <a:pt x="299" y="117"/>
                </a:moveTo>
                <a:cubicBezTo>
                  <a:pt x="299" y="117"/>
                  <a:pt x="299" y="117"/>
                  <a:pt x="299" y="117"/>
                </a:cubicBezTo>
                <a:cubicBezTo>
                  <a:pt x="297" y="117"/>
                  <a:pt x="297" y="117"/>
                  <a:pt x="297" y="117"/>
                </a:cubicBezTo>
                <a:cubicBezTo>
                  <a:pt x="297" y="118"/>
                  <a:pt x="296" y="118"/>
                  <a:pt x="296" y="118"/>
                </a:cubicBezTo>
                <a:cubicBezTo>
                  <a:pt x="295" y="119"/>
                  <a:pt x="295" y="119"/>
                  <a:pt x="295" y="119"/>
                </a:cubicBezTo>
                <a:cubicBezTo>
                  <a:pt x="295" y="119"/>
                  <a:pt x="295" y="119"/>
                  <a:pt x="295" y="119"/>
                </a:cubicBezTo>
                <a:cubicBezTo>
                  <a:pt x="294" y="119"/>
                  <a:pt x="294" y="119"/>
                  <a:pt x="294" y="119"/>
                </a:cubicBezTo>
                <a:cubicBezTo>
                  <a:pt x="293" y="120"/>
                  <a:pt x="293" y="120"/>
                  <a:pt x="292" y="121"/>
                </a:cubicBezTo>
                <a:cubicBezTo>
                  <a:pt x="292" y="121"/>
                  <a:pt x="292" y="122"/>
                  <a:pt x="292" y="122"/>
                </a:cubicBezTo>
                <a:cubicBezTo>
                  <a:pt x="292" y="123"/>
                  <a:pt x="292" y="123"/>
                  <a:pt x="292" y="123"/>
                </a:cubicBezTo>
                <a:cubicBezTo>
                  <a:pt x="294" y="122"/>
                  <a:pt x="294" y="122"/>
                  <a:pt x="294" y="122"/>
                </a:cubicBezTo>
                <a:cubicBezTo>
                  <a:pt x="295" y="120"/>
                  <a:pt x="295" y="120"/>
                  <a:pt x="295" y="120"/>
                </a:cubicBezTo>
                <a:cubicBezTo>
                  <a:pt x="295" y="120"/>
                  <a:pt x="295" y="120"/>
                  <a:pt x="295" y="120"/>
                </a:cubicBezTo>
                <a:cubicBezTo>
                  <a:pt x="296" y="121"/>
                  <a:pt x="297" y="120"/>
                  <a:pt x="297" y="120"/>
                </a:cubicBezTo>
                <a:cubicBezTo>
                  <a:pt x="297" y="119"/>
                  <a:pt x="297" y="119"/>
                  <a:pt x="297" y="119"/>
                </a:cubicBezTo>
                <a:cubicBezTo>
                  <a:pt x="297" y="119"/>
                  <a:pt x="298" y="119"/>
                  <a:pt x="298" y="118"/>
                </a:cubicBezTo>
                <a:cubicBezTo>
                  <a:pt x="298" y="118"/>
                  <a:pt x="298" y="118"/>
                  <a:pt x="298" y="118"/>
                </a:cubicBezTo>
                <a:cubicBezTo>
                  <a:pt x="298" y="118"/>
                  <a:pt x="299" y="117"/>
                  <a:pt x="299" y="117"/>
                </a:cubicBezTo>
                <a:moveTo>
                  <a:pt x="324" y="158"/>
                </a:moveTo>
                <a:cubicBezTo>
                  <a:pt x="324" y="157"/>
                  <a:pt x="324" y="156"/>
                  <a:pt x="324" y="156"/>
                </a:cubicBezTo>
                <a:cubicBezTo>
                  <a:pt x="323" y="155"/>
                  <a:pt x="323" y="153"/>
                  <a:pt x="323" y="153"/>
                </a:cubicBezTo>
                <a:cubicBezTo>
                  <a:pt x="323" y="152"/>
                  <a:pt x="322" y="152"/>
                  <a:pt x="322" y="151"/>
                </a:cubicBezTo>
                <a:cubicBezTo>
                  <a:pt x="321" y="152"/>
                  <a:pt x="321" y="152"/>
                  <a:pt x="321" y="152"/>
                </a:cubicBezTo>
                <a:cubicBezTo>
                  <a:pt x="321" y="152"/>
                  <a:pt x="321" y="153"/>
                  <a:pt x="319" y="154"/>
                </a:cubicBezTo>
                <a:cubicBezTo>
                  <a:pt x="318" y="155"/>
                  <a:pt x="318" y="155"/>
                  <a:pt x="318" y="149"/>
                </a:cubicBezTo>
                <a:cubicBezTo>
                  <a:pt x="317" y="149"/>
                  <a:pt x="316" y="149"/>
                  <a:pt x="315" y="149"/>
                </a:cubicBezTo>
                <a:cubicBezTo>
                  <a:pt x="316" y="145"/>
                  <a:pt x="317" y="144"/>
                  <a:pt x="314" y="143"/>
                </a:cubicBezTo>
                <a:cubicBezTo>
                  <a:pt x="314" y="143"/>
                  <a:pt x="314" y="143"/>
                  <a:pt x="314" y="142"/>
                </a:cubicBezTo>
                <a:cubicBezTo>
                  <a:pt x="313" y="142"/>
                  <a:pt x="313" y="142"/>
                  <a:pt x="313" y="142"/>
                </a:cubicBezTo>
                <a:cubicBezTo>
                  <a:pt x="313" y="141"/>
                  <a:pt x="313" y="140"/>
                  <a:pt x="312" y="139"/>
                </a:cubicBezTo>
                <a:cubicBezTo>
                  <a:pt x="312" y="139"/>
                  <a:pt x="312" y="139"/>
                  <a:pt x="312" y="139"/>
                </a:cubicBezTo>
                <a:cubicBezTo>
                  <a:pt x="312" y="138"/>
                  <a:pt x="311" y="135"/>
                  <a:pt x="310" y="135"/>
                </a:cubicBezTo>
                <a:cubicBezTo>
                  <a:pt x="306" y="135"/>
                  <a:pt x="306" y="135"/>
                  <a:pt x="306" y="134"/>
                </a:cubicBezTo>
                <a:cubicBezTo>
                  <a:pt x="307" y="131"/>
                  <a:pt x="307" y="131"/>
                  <a:pt x="310" y="131"/>
                </a:cubicBezTo>
                <a:cubicBezTo>
                  <a:pt x="310" y="131"/>
                  <a:pt x="310" y="130"/>
                  <a:pt x="310" y="130"/>
                </a:cubicBezTo>
                <a:cubicBezTo>
                  <a:pt x="310" y="128"/>
                  <a:pt x="312" y="128"/>
                  <a:pt x="313" y="127"/>
                </a:cubicBezTo>
                <a:cubicBezTo>
                  <a:pt x="313" y="126"/>
                  <a:pt x="313" y="125"/>
                  <a:pt x="314" y="123"/>
                </a:cubicBezTo>
                <a:cubicBezTo>
                  <a:pt x="311" y="123"/>
                  <a:pt x="308" y="123"/>
                  <a:pt x="305" y="123"/>
                </a:cubicBezTo>
                <a:cubicBezTo>
                  <a:pt x="307" y="120"/>
                  <a:pt x="307" y="120"/>
                  <a:pt x="307" y="120"/>
                </a:cubicBezTo>
                <a:cubicBezTo>
                  <a:pt x="308" y="119"/>
                  <a:pt x="310" y="119"/>
                  <a:pt x="310" y="118"/>
                </a:cubicBezTo>
                <a:cubicBezTo>
                  <a:pt x="310" y="117"/>
                  <a:pt x="310" y="117"/>
                  <a:pt x="309" y="117"/>
                </a:cubicBezTo>
                <a:cubicBezTo>
                  <a:pt x="309" y="117"/>
                  <a:pt x="309" y="117"/>
                  <a:pt x="309" y="117"/>
                </a:cubicBezTo>
                <a:cubicBezTo>
                  <a:pt x="308" y="117"/>
                  <a:pt x="308" y="117"/>
                  <a:pt x="307" y="117"/>
                </a:cubicBezTo>
                <a:cubicBezTo>
                  <a:pt x="306" y="117"/>
                  <a:pt x="304" y="116"/>
                  <a:pt x="303" y="117"/>
                </a:cubicBezTo>
                <a:cubicBezTo>
                  <a:pt x="303" y="118"/>
                  <a:pt x="302" y="119"/>
                  <a:pt x="301" y="120"/>
                </a:cubicBezTo>
                <a:cubicBezTo>
                  <a:pt x="301" y="121"/>
                  <a:pt x="301" y="122"/>
                  <a:pt x="300" y="123"/>
                </a:cubicBezTo>
                <a:cubicBezTo>
                  <a:pt x="298" y="124"/>
                  <a:pt x="298" y="124"/>
                  <a:pt x="298" y="124"/>
                </a:cubicBezTo>
                <a:cubicBezTo>
                  <a:pt x="297" y="123"/>
                  <a:pt x="297" y="123"/>
                  <a:pt x="297" y="122"/>
                </a:cubicBezTo>
                <a:cubicBezTo>
                  <a:pt x="296" y="123"/>
                  <a:pt x="296" y="123"/>
                  <a:pt x="296" y="123"/>
                </a:cubicBezTo>
                <a:cubicBezTo>
                  <a:pt x="294" y="123"/>
                  <a:pt x="294" y="126"/>
                  <a:pt x="294" y="126"/>
                </a:cubicBezTo>
                <a:cubicBezTo>
                  <a:pt x="295" y="127"/>
                  <a:pt x="296" y="126"/>
                  <a:pt x="297" y="127"/>
                </a:cubicBezTo>
                <a:cubicBezTo>
                  <a:pt x="296" y="128"/>
                  <a:pt x="296" y="128"/>
                  <a:pt x="296" y="128"/>
                </a:cubicBezTo>
                <a:cubicBezTo>
                  <a:pt x="296" y="128"/>
                  <a:pt x="296" y="128"/>
                  <a:pt x="296" y="129"/>
                </a:cubicBezTo>
                <a:cubicBezTo>
                  <a:pt x="295" y="130"/>
                  <a:pt x="296" y="131"/>
                  <a:pt x="294" y="131"/>
                </a:cubicBezTo>
                <a:cubicBezTo>
                  <a:pt x="292" y="132"/>
                  <a:pt x="292" y="133"/>
                  <a:pt x="292" y="133"/>
                </a:cubicBezTo>
                <a:cubicBezTo>
                  <a:pt x="292" y="134"/>
                  <a:pt x="292" y="134"/>
                  <a:pt x="292" y="134"/>
                </a:cubicBezTo>
                <a:cubicBezTo>
                  <a:pt x="292" y="134"/>
                  <a:pt x="293" y="134"/>
                  <a:pt x="294" y="134"/>
                </a:cubicBezTo>
                <a:cubicBezTo>
                  <a:pt x="294" y="134"/>
                  <a:pt x="294" y="133"/>
                  <a:pt x="295" y="134"/>
                </a:cubicBezTo>
                <a:cubicBezTo>
                  <a:pt x="295" y="135"/>
                  <a:pt x="295" y="135"/>
                  <a:pt x="296" y="135"/>
                </a:cubicBezTo>
                <a:cubicBezTo>
                  <a:pt x="296" y="136"/>
                  <a:pt x="297" y="136"/>
                  <a:pt x="297" y="135"/>
                </a:cubicBezTo>
                <a:cubicBezTo>
                  <a:pt x="297" y="135"/>
                  <a:pt x="297" y="135"/>
                  <a:pt x="298" y="134"/>
                </a:cubicBezTo>
                <a:cubicBezTo>
                  <a:pt x="299" y="135"/>
                  <a:pt x="299" y="135"/>
                  <a:pt x="299" y="135"/>
                </a:cubicBezTo>
                <a:cubicBezTo>
                  <a:pt x="298" y="136"/>
                  <a:pt x="299" y="137"/>
                  <a:pt x="299" y="138"/>
                </a:cubicBezTo>
                <a:cubicBezTo>
                  <a:pt x="298" y="139"/>
                  <a:pt x="297" y="138"/>
                  <a:pt x="296" y="139"/>
                </a:cubicBezTo>
                <a:cubicBezTo>
                  <a:pt x="296" y="140"/>
                  <a:pt x="296" y="140"/>
                  <a:pt x="296" y="141"/>
                </a:cubicBezTo>
                <a:cubicBezTo>
                  <a:pt x="298" y="141"/>
                  <a:pt x="299" y="141"/>
                  <a:pt x="301" y="141"/>
                </a:cubicBezTo>
                <a:cubicBezTo>
                  <a:pt x="302" y="140"/>
                  <a:pt x="302" y="140"/>
                  <a:pt x="302" y="140"/>
                </a:cubicBezTo>
                <a:cubicBezTo>
                  <a:pt x="304" y="142"/>
                  <a:pt x="301" y="145"/>
                  <a:pt x="304" y="146"/>
                </a:cubicBezTo>
                <a:cubicBezTo>
                  <a:pt x="304" y="146"/>
                  <a:pt x="304" y="146"/>
                  <a:pt x="304" y="146"/>
                </a:cubicBezTo>
                <a:cubicBezTo>
                  <a:pt x="304" y="147"/>
                  <a:pt x="303" y="148"/>
                  <a:pt x="303" y="149"/>
                </a:cubicBezTo>
                <a:cubicBezTo>
                  <a:pt x="304" y="150"/>
                  <a:pt x="303" y="151"/>
                  <a:pt x="302" y="151"/>
                </a:cubicBezTo>
                <a:cubicBezTo>
                  <a:pt x="300" y="152"/>
                  <a:pt x="299" y="150"/>
                  <a:pt x="297" y="150"/>
                </a:cubicBezTo>
                <a:cubicBezTo>
                  <a:pt x="297" y="150"/>
                  <a:pt x="297" y="150"/>
                  <a:pt x="297" y="150"/>
                </a:cubicBezTo>
                <a:cubicBezTo>
                  <a:pt x="296" y="150"/>
                  <a:pt x="296" y="150"/>
                  <a:pt x="295" y="151"/>
                </a:cubicBezTo>
                <a:cubicBezTo>
                  <a:pt x="295" y="152"/>
                  <a:pt x="295" y="152"/>
                  <a:pt x="295" y="152"/>
                </a:cubicBezTo>
                <a:cubicBezTo>
                  <a:pt x="294" y="152"/>
                  <a:pt x="294" y="152"/>
                  <a:pt x="293" y="152"/>
                </a:cubicBezTo>
                <a:cubicBezTo>
                  <a:pt x="292" y="153"/>
                  <a:pt x="292" y="153"/>
                  <a:pt x="292" y="153"/>
                </a:cubicBezTo>
                <a:cubicBezTo>
                  <a:pt x="294" y="154"/>
                  <a:pt x="295" y="153"/>
                  <a:pt x="297" y="154"/>
                </a:cubicBezTo>
                <a:cubicBezTo>
                  <a:pt x="297" y="154"/>
                  <a:pt x="297" y="155"/>
                  <a:pt x="296" y="156"/>
                </a:cubicBezTo>
                <a:cubicBezTo>
                  <a:pt x="296" y="156"/>
                  <a:pt x="296" y="156"/>
                  <a:pt x="295" y="156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2" y="157"/>
                  <a:pt x="292" y="157"/>
                  <a:pt x="292" y="157"/>
                </a:cubicBezTo>
                <a:cubicBezTo>
                  <a:pt x="291" y="159"/>
                  <a:pt x="291" y="159"/>
                  <a:pt x="291" y="160"/>
                </a:cubicBezTo>
                <a:cubicBezTo>
                  <a:pt x="293" y="161"/>
                  <a:pt x="295" y="159"/>
                  <a:pt x="296" y="160"/>
                </a:cubicBezTo>
                <a:cubicBezTo>
                  <a:pt x="298" y="161"/>
                  <a:pt x="299" y="160"/>
                  <a:pt x="301" y="161"/>
                </a:cubicBezTo>
                <a:cubicBezTo>
                  <a:pt x="301" y="162"/>
                  <a:pt x="301" y="162"/>
                  <a:pt x="300" y="163"/>
                </a:cubicBezTo>
                <a:cubicBezTo>
                  <a:pt x="300" y="163"/>
                  <a:pt x="299" y="163"/>
                  <a:pt x="296" y="163"/>
                </a:cubicBezTo>
                <a:cubicBezTo>
                  <a:pt x="295" y="163"/>
                  <a:pt x="295" y="164"/>
                  <a:pt x="294" y="165"/>
                </a:cubicBezTo>
                <a:cubicBezTo>
                  <a:pt x="293" y="165"/>
                  <a:pt x="292" y="165"/>
                  <a:pt x="291" y="165"/>
                </a:cubicBezTo>
                <a:cubicBezTo>
                  <a:pt x="291" y="168"/>
                  <a:pt x="291" y="168"/>
                  <a:pt x="287" y="169"/>
                </a:cubicBezTo>
                <a:cubicBezTo>
                  <a:pt x="288" y="170"/>
                  <a:pt x="288" y="170"/>
                  <a:pt x="291" y="169"/>
                </a:cubicBezTo>
                <a:cubicBezTo>
                  <a:pt x="292" y="169"/>
                  <a:pt x="292" y="169"/>
                  <a:pt x="293" y="168"/>
                </a:cubicBezTo>
                <a:cubicBezTo>
                  <a:pt x="293" y="168"/>
                  <a:pt x="293" y="168"/>
                  <a:pt x="295" y="169"/>
                </a:cubicBezTo>
                <a:cubicBezTo>
                  <a:pt x="296" y="169"/>
                  <a:pt x="296" y="169"/>
                  <a:pt x="297" y="169"/>
                </a:cubicBezTo>
                <a:cubicBezTo>
                  <a:pt x="298" y="167"/>
                  <a:pt x="298" y="167"/>
                  <a:pt x="298" y="166"/>
                </a:cubicBezTo>
                <a:cubicBezTo>
                  <a:pt x="300" y="167"/>
                  <a:pt x="302" y="166"/>
                  <a:pt x="304" y="167"/>
                </a:cubicBezTo>
                <a:cubicBezTo>
                  <a:pt x="306" y="167"/>
                  <a:pt x="306" y="165"/>
                  <a:pt x="307" y="165"/>
                </a:cubicBezTo>
                <a:cubicBezTo>
                  <a:pt x="309" y="165"/>
                  <a:pt x="309" y="167"/>
                  <a:pt x="310" y="167"/>
                </a:cubicBezTo>
                <a:cubicBezTo>
                  <a:pt x="311" y="167"/>
                  <a:pt x="311" y="167"/>
                  <a:pt x="311" y="167"/>
                </a:cubicBezTo>
                <a:cubicBezTo>
                  <a:pt x="312" y="167"/>
                  <a:pt x="314" y="167"/>
                  <a:pt x="316" y="166"/>
                </a:cubicBezTo>
                <a:cubicBezTo>
                  <a:pt x="317" y="165"/>
                  <a:pt x="317" y="165"/>
                  <a:pt x="317" y="165"/>
                </a:cubicBezTo>
                <a:cubicBezTo>
                  <a:pt x="319" y="165"/>
                  <a:pt x="319" y="165"/>
                  <a:pt x="320" y="165"/>
                </a:cubicBezTo>
                <a:cubicBezTo>
                  <a:pt x="320" y="164"/>
                  <a:pt x="320" y="164"/>
                  <a:pt x="320" y="164"/>
                </a:cubicBezTo>
                <a:cubicBezTo>
                  <a:pt x="320" y="163"/>
                  <a:pt x="319" y="162"/>
                  <a:pt x="319" y="161"/>
                </a:cubicBezTo>
                <a:cubicBezTo>
                  <a:pt x="319" y="161"/>
                  <a:pt x="319" y="161"/>
                  <a:pt x="319" y="161"/>
                </a:cubicBezTo>
                <a:cubicBezTo>
                  <a:pt x="319" y="160"/>
                  <a:pt x="319" y="159"/>
                  <a:pt x="321" y="160"/>
                </a:cubicBezTo>
                <a:cubicBezTo>
                  <a:pt x="321" y="160"/>
                  <a:pt x="321" y="160"/>
                  <a:pt x="322" y="158"/>
                </a:cubicBezTo>
                <a:cubicBezTo>
                  <a:pt x="323" y="158"/>
                  <a:pt x="323" y="158"/>
                  <a:pt x="324" y="158"/>
                </a:cubicBezTo>
                <a:moveTo>
                  <a:pt x="281" y="142"/>
                </a:moveTo>
                <a:cubicBezTo>
                  <a:pt x="281" y="142"/>
                  <a:pt x="281" y="142"/>
                  <a:pt x="281" y="142"/>
                </a:cubicBezTo>
                <a:cubicBezTo>
                  <a:pt x="281" y="142"/>
                  <a:pt x="281" y="142"/>
                  <a:pt x="281" y="142"/>
                </a:cubicBezTo>
                <a:cubicBezTo>
                  <a:pt x="281" y="142"/>
                  <a:pt x="281" y="142"/>
                  <a:pt x="281" y="142"/>
                </a:cubicBezTo>
                <a:moveTo>
                  <a:pt x="293" y="143"/>
                </a:moveTo>
                <a:cubicBezTo>
                  <a:pt x="293" y="143"/>
                  <a:pt x="294" y="142"/>
                  <a:pt x="293" y="141"/>
                </a:cubicBezTo>
                <a:cubicBezTo>
                  <a:pt x="292" y="140"/>
                  <a:pt x="293" y="139"/>
                  <a:pt x="293" y="139"/>
                </a:cubicBezTo>
                <a:cubicBezTo>
                  <a:pt x="293" y="139"/>
                  <a:pt x="293" y="138"/>
                  <a:pt x="292" y="138"/>
                </a:cubicBezTo>
                <a:cubicBezTo>
                  <a:pt x="292" y="138"/>
                  <a:pt x="291" y="138"/>
                  <a:pt x="291" y="138"/>
                </a:cubicBezTo>
                <a:cubicBezTo>
                  <a:pt x="291" y="137"/>
                  <a:pt x="291" y="137"/>
                  <a:pt x="291" y="137"/>
                </a:cubicBezTo>
                <a:cubicBezTo>
                  <a:pt x="290" y="137"/>
                  <a:pt x="290" y="137"/>
                  <a:pt x="290" y="137"/>
                </a:cubicBezTo>
                <a:cubicBezTo>
                  <a:pt x="289" y="137"/>
                  <a:pt x="288" y="138"/>
                  <a:pt x="288" y="138"/>
                </a:cubicBezTo>
                <a:cubicBezTo>
                  <a:pt x="287" y="138"/>
                  <a:pt x="287" y="138"/>
                  <a:pt x="287" y="139"/>
                </a:cubicBezTo>
                <a:cubicBezTo>
                  <a:pt x="287" y="139"/>
                  <a:pt x="286" y="139"/>
                  <a:pt x="286" y="139"/>
                </a:cubicBezTo>
                <a:cubicBezTo>
                  <a:pt x="285" y="139"/>
                  <a:pt x="285" y="139"/>
                  <a:pt x="285" y="139"/>
                </a:cubicBezTo>
                <a:cubicBezTo>
                  <a:pt x="285" y="138"/>
                  <a:pt x="285" y="138"/>
                  <a:pt x="285" y="137"/>
                </a:cubicBezTo>
                <a:cubicBezTo>
                  <a:pt x="284" y="137"/>
                  <a:pt x="284" y="137"/>
                  <a:pt x="282" y="137"/>
                </a:cubicBezTo>
                <a:cubicBezTo>
                  <a:pt x="282" y="139"/>
                  <a:pt x="281" y="140"/>
                  <a:pt x="281" y="142"/>
                </a:cubicBezTo>
                <a:cubicBezTo>
                  <a:pt x="280" y="142"/>
                  <a:pt x="280" y="143"/>
                  <a:pt x="279" y="142"/>
                </a:cubicBezTo>
                <a:cubicBezTo>
                  <a:pt x="278" y="142"/>
                  <a:pt x="278" y="143"/>
                  <a:pt x="277" y="143"/>
                </a:cubicBezTo>
                <a:cubicBezTo>
                  <a:pt x="277" y="143"/>
                  <a:pt x="277" y="143"/>
                  <a:pt x="276" y="142"/>
                </a:cubicBezTo>
                <a:cubicBezTo>
                  <a:pt x="275" y="142"/>
                  <a:pt x="275" y="142"/>
                  <a:pt x="275" y="142"/>
                </a:cubicBezTo>
                <a:cubicBezTo>
                  <a:pt x="274" y="145"/>
                  <a:pt x="273" y="147"/>
                  <a:pt x="273" y="149"/>
                </a:cubicBezTo>
                <a:cubicBezTo>
                  <a:pt x="274" y="149"/>
                  <a:pt x="274" y="149"/>
                  <a:pt x="276" y="149"/>
                </a:cubicBezTo>
                <a:cubicBezTo>
                  <a:pt x="275" y="150"/>
                  <a:pt x="275" y="151"/>
                  <a:pt x="275" y="152"/>
                </a:cubicBezTo>
                <a:cubicBezTo>
                  <a:pt x="272" y="153"/>
                  <a:pt x="272" y="153"/>
                  <a:pt x="271" y="154"/>
                </a:cubicBezTo>
                <a:cubicBezTo>
                  <a:pt x="271" y="154"/>
                  <a:pt x="271" y="154"/>
                  <a:pt x="271" y="154"/>
                </a:cubicBezTo>
                <a:cubicBezTo>
                  <a:pt x="271" y="155"/>
                  <a:pt x="271" y="156"/>
                  <a:pt x="270" y="156"/>
                </a:cubicBezTo>
                <a:cubicBezTo>
                  <a:pt x="270" y="157"/>
                  <a:pt x="269" y="157"/>
                  <a:pt x="269" y="157"/>
                </a:cubicBezTo>
                <a:cubicBezTo>
                  <a:pt x="269" y="158"/>
                  <a:pt x="269" y="158"/>
                  <a:pt x="269" y="158"/>
                </a:cubicBezTo>
                <a:cubicBezTo>
                  <a:pt x="269" y="158"/>
                  <a:pt x="268" y="159"/>
                  <a:pt x="269" y="159"/>
                </a:cubicBezTo>
                <a:cubicBezTo>
                  <a:pt x="270" y="160"/>
                  <a:pt x="271" y="160"/>
                  <a:pt x="271" y="160"/>
                </a:cubicBezTo>
                <a:cubicBezTo>
                  <a:pt x="273" y="159"/>
                  <a:pt x="274" y="160"/>
                  <a:pt x="274" y="160"/>
                </a:cubicBezTo>
                <a:cubicBezTo>
                  <a:pt x="275" y="160"/>
                  <a:pt x="277" y="159"/>
                  <a:pt x="277" y="159"/>
                </a:cubicBezTo>
                <a:cubicBezTo>
                  <a:pt x="277" y="159"/>
                  <a:pt x="277" y="159"/>
                  <a:pt x="277" y="158"/>
                </a:cubicBezTo>
                <a:cubicBezTo>
                  <a:pt x="278" y="157"/>
                  <a:pt x="278" y="157"/>
                  <a:pt x="278" y="157"/>
                </a:cubicBezTo>
                <a:cubicBezTo>
                  <a:pt x="281" y="157"/>
                  <a:pt x="284" y="157"/>
                  <a:pt x="286" y="157"/>
                </a:cubicBezTo>
                <a:cubicBezTo>
                  <a:pt x="286" y="157"/>
                  <a:pt x="287" y="156"/>
                  <a:pt x="287" y="156"/>
                </a:cubicBezTo>
                <a:cubicBezTo>
                  <a:pt x="287" y="155"/>
                  <a:pt x="286" y="155"/>
                  <a:pt x="286" y="154"/>
                </a:cubicBezTo>
                <a:cubicBezTo>
                  <a:pt x="287" y="153"/>
                  <a:pt x="287" y="154"/>
                  <a:pt x="288" y="153"/>
                </a:cubicBezTo>
                <a:cubicBezTo>
                  <a:pt x="288" y="152"/>
                  <a:pt x="288" y="152"/>
                  <a:pt x="289" y="150"/>
                </a:cubicBezTo>
                <a:cubicBezTo>
                  <a:pt x="289" y="149"/>
                  <a:pt x="290" y="148"/>
                  <a:pt x="290" y="147"/>
                </a:cubicBezTo>
                <a:cubicBezTo>
                  <a:pt x="290" y="146"/>
                  <a:pt x="290" y="145"/>
                  <a:pt x="290" y="145"/>
                </a:cubicBezTo>
                <a:cubicBezTo>
                  <a:pt x="292" y="145"/>
                  <a:pt x="293" y="144"/>
                  <a:pt x="293" y="143"/>
                </a:cubicBezTo>
                <a:moveTo>
                  <a:pt x="544" y="571"/>
                </a:moveTo>
                <a:cubicBezTo>
                  <a:pt x="544" y="571"/>
                  <a:pt x="544" y="570"/>
                  <a:pt x="545" y="570"/>
                </a:cubicBezTo>
                <a:cubicBezTo>
                  <a:pt x="548" y="559"/>
                  <a:pt x="548" y="559"/>
                  <a:pt x="548" y="559"/>
                </a:cubicBezTo>
                <a:cubicBezTo>
                  <a:pt x="547" y="558"/>
                  <a:pt x="547" y="556"/>
                  <a:pt x="543" y="555"/>
                </a:cubicBezTo>
                <a:cubicBezTo>
                  <a:pt x="542" y="559"/>
                  <a:pt x="542" y="559"/>
                  <a:pt x="542" y="559"/>
                </a:cubicBezTo>
                <a:cubicBezTo>
                  <a:pt x="541" y="560"/>
                  <a:pt x="541" y="560"/>
                  <a:pt x="535" y="564"/>
                </a:cubicBezTo>
                <a:cubicBezTo>
                  <a:pt x="535" y="564"/>
                  <a:pt x="533" y="567"/>
                  <a:pt x="533" y="567"/>
                </a:cubicBezTo>
                <a:cubicBezTo>
                  <a:pt x="533" y="568"/>
                  <a:pt x="533" y="568"/>
                  <a:pt x="533" y="568"/>
                </a:cubicBezTo>
                <a:cubicBezTo>
                  <a:pt x="532" y="569"/>
                  <a:pt x="531" y="568"/>
                  <a:pt x="531" y="569"/>
                </a:cubicBezTo>
                <a:cubicBezTo>
                  <a:pt x="530" y="570"/>
                  <a:pt x="530" y="571"/>
                  <a:pt x="528" y="572"/>
                </a:cubicBezTo>
                <a:cubicBezTo>
                  <a:pt x="525" y="575"/>
                  <a:pt x="522" y="572"/>
                  <a:pt x="518" y="573"/>
                </a:cubicBezTo>
                <a:cubicBezTo>
                  <a:pt x="517" y="574"/>
                  <a:pt x="516" y="574"/>
                  <a:pt x="516" y="575"/>
                </a:cubicBezTo>
                <a:cubicBezTo>
                  <a:pt x="515" y="576"/>
                  <a:pt x="515" y="577"/>
                  <a:pt x="514" y="579"/>
                </a:cubicBezTo>
                <a:cubicBezTo>
                  <a:pt x="513" y="580"/>
                  <a:pt x="512" y="581"/>
                  <a:pt x="511" y="582"/>
                </a:cubicBezTo>
                <a:cubicBezTo>
                  <a:pt x="511" y="582"/>
                  <a:pt x="509" y="588"/>
                  <a:pt x="510" y="589"/>
                </a:cubicBezTo>
                <a:cubicBezTo>
                  <a:pt x="510" y="590"/>
                  <a:pt x="510" y="590"/>
                  <a:pt x="510" y="591"/>
                </a:cubicBezTo>
                <a:cubicBezTo>
                  <a:pt x="510" y="591"/>
                  <a:pt x="509" y="594"/>
                  <a:pt x="509" y="594"/>
                </a:cubicBezTo>
                <a:cubicBezTo>
                  <a:pt x="509" y="595"/>
                  <a:pt x="508" y="595"/>
                  <a:pt x="508" y="594"/>
                </a:cubicBezTo>
                <a:cubicBezTo>
                  <a:pt x="507" y="594"/>
                  <a:pt x="507" y="594"/>
                  <a:pt x="504" y="597"/>
                </a:cubicBezTo>
                <a:cubicBezTo>
                  <a:pt x="503" y="599"/>
                  <a:pt x="503" y="601"/>
                  <a:pt x="501" y="603"/>
                </a:cubicBezTo>
                <a:cubicBezTo>
                  <a:pt x="501" y="603"/>
                  <a:pt x="501" y="603"/>
                  <a:pt x="500" y="604"/>
                </a:cubicBezTo>
                <a:cubicBezTo>
                  <a:pt x="500" y="604"/>
                  <a:pt x="500" y="604"/>
                  <a:pt x="500" y="605"/>
                </a:cubicBezTo>
                <a:cubicBezTo>
                  <a:pt x="500" y="606"/>
                  <a:pt x="500" y="608"/>
                  <a:pt x="500" y="609"/>
                </a:cubicBezTo>
                <a:cubicBezTo>
                  <a:pt x="499" y="610"/>
                  <a:pt x="499" y="610"/>
                  <a:pt x="499" y="611"/>
                </a:cubicBezTo>
                <a:cubicBezTo>
                  <a:pt x="498" y="614"/>
                  <a:pt x="498" y="614"/>
                  <a:pt x="497" y="616"/>
                </a:cubicBezTo>
                <a:cubicBezTo>
                  <a:pt x="499" y="617"/>
                  <a:pt x="501" y="616"/>
                  <a:pt x="503" y="616"/>
                </a:cubicBezTo>
                <a:cubicBezTo>
                  <a:pt x="503" y="617"/>
                  <a:pt x="503" y="617"/>
                  <a:pt x="503" y="618"/>
                </a:cubicBezTo>
                <a:cubicBezTo>
                  <a:pt x="505" y="619"/>
                  <a:pt x="510" y="620"/>
                  <a:pt x="515" y="615"/>
                </a:cubicBezTo>
                <a:cubicBezTo>
                  <a:pt x="517" y="612"/>
                  <a:pt x="517" y="609"/>
                  <a:pt x="519" y="606"/>
                </a:cubicBezTo>
                <a:cubicBezTo>
                  <a:pt x="521" y="604"/>
                  <a:pt x="523" y="603"/>
                  <a:pt x="524" y="601"/>
                </a:cubicBezTo>
                <a:cubicBezTo>
                  <a:pt x="526" y="599"/>
                  <a:pt x="526" y="596"/>
                  <a:pt x="528" y="593"/>
                </a:cubicBezTo>
                <a:cubicBezTo>
                  <a:pt x="529" y="592"/>
                  <a:pt x="531" y="592"/>
                  <a:pt x="532" y="591"/>
                </a:cubicBezTo>
                <a:cubicBezTo>
                  <a:pt x="533" y="590"/>
                  <a:pt x="534" y="591"/>
                  <a:pt x="535" y="590"/>
                </a:cubicBezTo>
                <a:cubicBezTo>
                  <a:pt x="536" y="588"/>
                  <a:pt x="535" y="585"/>
                  <a:pt x="536" y="583"/>
                </a:cubicBezTo>
                <a:cubicBezTo>
                  <a:pt x="537" y="582"/>
                  <a:pt x="539" y="581"/>
                  <a:pt x="539" y="579"/>
                </a:cubicBezTo>
                <a:cubicBezTo>
                  <a:pt x="539" y="579"/>
                  <a:pt x="540" y="578"/>
                  <a:pt x="540" y="577"/>
                </a:cubicBezTo>
                <a:cubicBezTo>
                  <a:pt x="540" y="577"/>
                  <a:pt x="540" y="576"/>
                  <a:pt x="540" y="575"/>
                </a:cubicBezTo>
                <a:cubicBezTo>
                  <a:pt x="540" y="575"/>
                  <a:pt x="541" y="575"/>
                  <a:pt x="541" y="574"/>
                </a:cubicBezTo>
                <a:cubicBezTo>
                  <a:pt x="541" y="573"/>
                  <a:pt x="543" y="572"/>
                  <a:pt x="544" y="571"/>
                </a:cubicBezTo>
                <a:moveTo>
                  <a:pt x="577" y="426"/>
                </a:moveTo>
                <a:cubicBezTo>
                  <a:pt x="577" y="425"/>
                  <a:pt x="577" y="423"/>
                  <a:pt x="575" y="421"/>
                </a:cubicBezTo>
                <a:cubicBezTo>
                  <a:pt x="568" y="420"/>
                  <a:pt x="563" y="428"/>
                  <a:pt x="556" y="426"/>
                </a:cubicBezTo>
                <a:cubicBezTo>
                  <a:pt x="555" y="426"/>
                  <a:pt x="554" y="426"/>
                  <a:pt x="552" y="426"/>
                </a:cubicBezTo>
                <a:cubicBezTo>
                  <a:pt x="546" y="427"/>
                  <a:pt x="544" y="426"/>
                  <a:pt x="541" y="425"/>
                </a:cubicBezTo>
                <a:cubicBezTo>
                  <a:pt x="539" y="419"/>
                  <a:pt x="539" y="419"/>
                  <a:pt x="539" y="417"/>
                </a:cubicBezTo>
                <a:cubicBezTo>
                  <a:pt x="538" y="417"/>
                  <a:pt x="537" y="416"/>
                  <a:pt x="537" y="416"/>
                </a:cubicBezTo>
                <a:cubicBezTo>
                  <a:pt x="536" y="414"/>
                  <a:pt x="536" y="412"/>
                  <a:pt x="536" y="411"/>
                </a:cubicBezTo>
                <a:cubicBezTo>
                  <a:pt x="519" y="396"/>
                  <a:pt x="504" y="384"/>
                  <a:pt x="507" y="371"/>
                </a:cubicBezTo>
                <a:cubicBezTo>
                  <a:pt x="507" y="371"/>
                  <a:pt x="507" y="370"/>
                  <a:pt x="507" y="367"/>
                </a:cubicBezTo>
                <a:cubicBezTo>
                  <a:pt x="507" y="365"/>
                  <a:pt x="507" y="364"/>
                  <a:pt x="506" y="362"/>
                </a:cubicBezTo>
                <a:cubicBezTo>
                  <a:pt x="506" y="362"/>
                  <a:pt x="477" y="309"/>
                  <a:pt x="477" y="300"/>
                </a:cubicBezTo>
                <a:cubicBezTo>
                  <a:pt x="474" y="297"/>
                  <a:pt x="470" y="297"/>
                  <a:pt x="468" y="295"/>
                </a:cubicBezTo>
                <a:cubicBezTo>
                  <a:pt x="467" y="295"/>
                  <a:pt x="467" y="295"/>
                  <a:pt x="465" y="295"/>
                </a:cubicBezTo>
                <a:cubicBezTo>
                  <a:pt x="464" y="295"/>
                  <a:pt x="462" y="296"/>
                  <a:pt x="461" y="297"/>
                </a:cubicBezTo>
                <a:cubicBezTo>
                  <a:pt x="460" y="297"/>
                  <a:pt x="460" y="297"/>
                  <a:pt x="460" y="297"/>
                </a:cubicBezTo>
                <a:cubicBezTo>
                  <a:pt x="443" y="293"/>
                  <a:pt x="427" y="284"/>
                  <a:pt x="410" y="284"/>
                </a:cubicBezTo>
                <a:cubicBezTo>
                  <a:pt x="409" y="297"/>
                  <a:pt x="409" y="297"/>
                  <a:pt x="408" y="299"/>
                </a:cubicBezTo>
                <a:cubicBezTo>
                  <a:pt x="408" y="299"/>
                  <a:pt x="407" y="299"/>
                  <a:pt x="406" y="299"/>
                </a:cubicBezTo>
                <a:cubicBezTo>
                  <a:pt x="405" y="299"/>
                  <a:pt x="405" y="299"/>
                  <a:pt x="403" y="299"/>
                </a:cubicBezTo>
                <a:cubicBezTo>
                  <a:pt x="399" y="298"/>
                  <a:pt x="397" y="294"/>
                  <a:pt x="394" y="293"/>
                </a:cubicBezTo>
                <a:cubicBezTo>
                  <a:pt x="390" y="293"/>
                  <a:pt x="386" y="293"/>
                  <a:pt x="381" y="291"/>
                </a:cubicBezTo>
                <a:cubicBezTo>
                  <a:pt x="379" y="283"/>
                  <a:pt x="367" y="283"/>
                  <a:pt x="367" y="283"/>
                </a:cubicBezTo>
                <a:cubicBezTo>
                  <a:pt x="361" y="283"/>
                  <a:pt x="361" y="283"/>
                  <a:pt x="354" y="261"/>
                </a:cubicBezTo>
                <a:cubicBezTo>
                  <a:pt x="355" y="260"/>
                  <a:pt x="355" y="260"/>
                  <a:pt x="360" y="258"/>
                </a:cubicBezTo>
                <a:cubicBezTo>
                  <a:pt x="360" y="258"/>
                  <a:pt x="359" y="257"/>
                  <a:pt x="359" y="256"/>
                </a:cubicBezTo>
                <a:cubicBezTo>
                  <a:pt x="357" y="255"/>
                  <a:pt x="355" y="254"/>
                  <a:pt x="353" y="254"/>
                </a:cubicBezTo>
                <a:cubicBezTo>
                  <a:pt x="337" y="254"/>
                  <a:pt x="337" y="254"/>
                  <a:pt x="329" y="258"/>
                </a:cubicBezTo>
                <a:cubicBezTo>
                  <a:pt x="325" y="255"/>
                  <a:pt x="318" y="249"/>
                  <a:pt x="310" y="257"/>
                </a:cubicBezTo>
                <a:cubicBezTo>
                  <a:pt x="306" y="257"/>
                  <a:pt x="303" y="257"/>
                  <a:pt x="299" y="257"/>
                </a:cubicBezTo>
                <a:cubicBezTo>
                  <a:pt x="299" y="258"/>
                  <a:pt x="299" y="258"/>
                  <a:pt x="285" y="264"/>
                </a:cubicBezTo>
                <a:cubicBezTo>
                  <a:pt x="285" y="264"/>
                  <a:pt x="285" y="264"/>
                  <a:pt x="284" y="264"/>
                </a:cubicBezTo>
                <a:cubicBezTo>
                  <a:pt x="279" y="263"/>
                  <a:pt x="274" y="265"/>
                  <a:pt x="270" y="261"/>
                </a:cubicBezTo>
                <a:cubicBezTo>
                  <a:pt x="270" y="261"/>
                  <a:pt x="268" y="260"/>
                  <a:pt x="268" y="260"/>
                </a:cubicBezTo>
                <a:cubicBezTo>
                  <a:pt x="266" y="263"/>
                  <a:pt x="265" y="269"/>
                  <a:pt x="265" y="269"/>
                </a:cubicBezTo>
                <a:cubicBezTo>
                  <a:pt x="263" y="270"/>
                  <a:pt x="262" y="271"/>
                  <a:pt x="257" y="270"/>
                </a:cubicBezTo>
                <a:cubicBezTo>
                  <a:pt x="256" y="273"/>
                  <a:pt x="256" y="276"/>
                  <a:pt x="255" y="280"/>
                </a:cubicBezTo>
                <a:cubicBezTo>
                  <a:pt x="253" y="280"/>
                  <a:pt x="250" y="279"/>
                  <a:pt x="247" y="281"/>
                </a:cubicBezTo>
                <a:cubicBezTo>
                  <a:pt x="246" y="286"/>
                  <a:pt x="244" y="291"/>
                  <a:pt x="243" y="297"/>
                </a:cubicBezTo>
                <a:cubicBezTo>
                  <a:pt x="243" y="298"/>
                  <a:pt x="243" y="299"/>
                  <a:pt x="243" y="301"/>
                </a:cubicBezTo>
                <a:cubicBezTo>
                  <a:pt x="240" y="301"/>
                  <a:pt x="238" y="301"/>
                  <a:pt x="236" y="301"/>
                </a:cubicBezTo>
                <a:cubicBezTo>
                  <a:pt x="235" y="307"/>
                  <a:pt x="227" y="311"/>
                  <a:pt x="224" y="311"/>
                </a:cubicBezTo>
                <a:cubicBezTo>
                  <a:pt x="220" y="319"/>
                  <a:pt x="213" y="326"/>
                  <a:pt x="211" y="334"/>
                </a:cubicBezTo>
                <a:cubicBezTo>
                  <a:pt x="210" y="334"/>
                  <a:pt x="210" y="334"/>
                  <a:pt x="209" y="334"/>
                </a:cubicBezTo>
                <a:cubicBezTo>
                  <a:pt x="209" y="334"/>
                  <a:pt x="209" y="334"/>
                  <a:pt x="207" y="335"/>
                </a:cubicBezTo>
                <a:cubicBezTo>
                  <a:pt x="207" y="335"/>
                  <a:pt x="206" y="335"/>
                  <a:pt x="205" y="335"/>
                </a:cubicBezTo>
                <a:cubicBezTo>
                  <a:pt x="204" y="348"/>
                  <a:pt x="204" y="349"/>
                  <a:pt x="198" y="351"/>
                </a:cubicBezTo>
                <a:cubicBezTo>
                  <a:pt x="198" y="351"/>
                  <a:pt x="198" y="352"/>
                  <a:pt x="197" y="353"/>
                </a:cubicBezTo>
                <a:cubicBezTo>
                  <a:pt x="197" y="354"/>
                  <a:pt x="197" y="356"/>
                  <a:pt x="198" y="357"/>
                </a:cubicBezTo>
                <a:cubicBezTo>
                  <a:pt x="206" y="359"/>
                  <a:pt x="206" y="359"/>
                  <a:pt x="207" y="361"/>
                </a:cubicBezTo>
                <a:cubicBezTo>
                  <a:pt x="204" y="366"/>
                  <a:pt x="204" y="366"/>
                  <a:pt x="204" y="381"/>
                </a:cubicBezTo>
                <a:cubicBezTo>
                  <a:pt x="204" y="382"/>
                  <a:pt x="204" y="383"/>
                  <a:pt x="204" y="386"/>
                </a:cubicBezTo>
                <a:cubicBezTo>
                  <a:pt x="204" y="386"/>
                  <a:pt x="204" y="386"/>
                  <a:pt x="200" y="390"/>
                </a:cubicBezTo>
                <a:cubicBezTo>
                  <a:pt x="200" y="393"/>
                  <a:pt x="201" y="396"/>
                  <a:pt x="202" y="399"/>
                </a:cubicBezTo>
                <a:cubicBezTo>
                  <a:pt x="202" y="402"/>
                  <a:pt x="202" y="402"/>
                  <a:pt x="202" y="402"/>
                </a:cubicBezTo>
                <a:cubicBezTo>
                  <a:pt x="202" y="413"/>
                  <a:pt x="220" y="423"/>
                  <a:pt x="220" y="424"/>
                </a:cubicBezTo>
                <a:cubicBezTo>
                  <a:pt x="220" y="430"/>
                  <a:pt x="220" y="435"/>
                  <a:pt x="234" y="438"/>
                </a:cubicBezTo>
                <a:cubicBezTo>
                  <a:pt x="235" y="441"/>
                  <a:pt x="235" y="441"/>
                  <a:pt x="235" y="445"/>
                </a:cubicBezTo>
                <a:cubicBezTo>
                  <a:pt x="247" y="456"/>
                  <a:pt x="255" y="455"/>
                  <a:pt x="255" y="455"/>
                </a:cubicBezTo>
                <a:cubicBezTo>
                  <a:pt x="255" y="454"/>
                  <a:pt x="256" y="452"/>
                  <a:pt x="257" y="451"/>
                </a:cubicBezTo>
                <a:cubicBezTo>
                  <a:pt x="260" y="450"/>
                  <a:pt x="262" y="451"/>
                  <a:pt x="265" y="451"/>
                </a:cubicBezTo>
                <a:cubicBezTo>
                  <a:pt x="266" y="451"/>
                  <a:pt x="266" y="451"/>
                  <a:pt x="268" y="451"/>
                </a:cubicBezTo>
                <a:cubicBezTo>
                  <a:pt x="270" y="451"/>
                  <a:pt x="273" y="451"/>
                  <a:pt x="275" y="451"/>
                </a:cubicBezTo>
                <a:cubicBezTo>
                  <a:pt x="277" y="456"/>
                  <a:pt x="281" y="455"/>
                  <a:pt x="290" y="453"/>
                </a:cubicBezTo>
                <a:cubicBezTo>
                  <a:pt x="293" y="447"/>
                  <a:pt x="295" y="447"/>
                  <a:pt x="305" y="449"/>
                </a:cubicBezTo>
                <a:cubicBezTo>
                  <a:pt x="305" y="449"/>
                  <a:pt x="306" y="449"/>
                  <a:pt x="306" y="449"/>
                </a:cubicBezTo>
                <a:cubicBezTo>
                  <a:pt x="312" y="443"/>
                  <a:pt x="317" y="446"/>
                  <a:pt x="319" y="446"/>
                </a:cubicBezTo>
                <a:cubicBezTo>
                  <a:pt x="321" y="456"/>
                  <a:pt x="323" y="457"/>
                  <a:pt x="327" y="458"/>
                </a:cubicBezTo>
                <a:cubicBezTo>
                  <a:pt x="334" y="458"/>
                  <a:pt x="341" y="458"/>
                  <a:pt x="347" y="459"/>
                </a:cubicBezTo>
                <a:cubicBezTo>
                  <a:pt x="347" y="461"/>
                  <a:pt x="347" y="463"/>
                  <a:pt x="347" y="467"/>
                </a:cubicBezTo>
                <a:cubicBezTo>
                  <a:pt x="347" y="467"/>
                  <a:pt x="345" y="485"/>
                  <a:pt x="343" y="489"/>
                </a:cubicBezTo>
                <a:cubicBezTo>
                  <a:pt x="342" y="489"/>
                  <a:pt x="341" y="489"/>
                  <a:pt x="341" y="489"/>
                </a:cubicBezTo>
                <a:cubicBezTo>
                  <a:pt x="340" y="490"/>
                  <a:pt x="340" y="491"/>
                  <a:pt x="340" y="491"/>
                </a:cubicBezTo>
                <a:cubicBezTo>
                  <a:pt x="355" y="500"/>
                  <a:pt x="356" y="518"/>
                  <a:pt x="365" y="531"/>
                </a:cubicBezTo>
                <a:cubicBezTo>
                  <a:pt x="364" y="532"/>
                  <a:pt x="364" y="533"/>
                  <a:pt x="364" y="533"/>
                </a:cubicBezTo>
                <a:cubicBezTo>
                  <a:pt x="364" y="534"/>
                  <a:pt x="364" y="535"/>
                  <a:pt x="364" y="536"/>
                </a:cubicBezTo>
                <a:cubicBezTo>
                  <a:pt x="364" y="540"/>
                  <a:pt x="365" y="540"/>
                  <a:pt x="367" y="541"/>
                </a:cubicBezTo>
                <a:cubicBezTo>
                  <a:pt x="367" y="553"/>
                  <a:pt x="357" y="562"/>
                  <a:pt x="356" y="574"/>
                </a:cubicBezTo>
                <a:cubicBezTo>
                  <a:pt x="356" y="580"/>
                  <a:pt x="357" y="580"/>
                  <a:pt x="361" y="583"/>
                </a:cubicBezTo>
                <a:cubicBezTo>
                  <a:pt x="361" y="589"/>
                  <a:pt x="361" y="591"/>
                  <a:pt x="366" y="594"/>
                </a:cubicBezTo>
                <a:cubicBezTo>
                  <a:pt x="368" y="603"/>
                  <a:pt x="368" y="603"/>
                  <a:pt x="370" y="604"/>
                </a:cubicBezTo>
                <a:cubicBezTo>
                  <a:pt x="370" y="607"/>
                  <a:pt x="369" y="610"/>
                  <a:pt x="369" y="613"/>
                </a:cubicBezTo>
                <a:cubicBezTo>
                  <a:pt x="369" y="614"/>
                  <a:pt x="375" y="632"/>
                  <a:pt x="382" y="639"/>
                </a:cubicBezTo>
                <a:cubicBezTo>
                  <a:pt x="381" y="642"/>
                  <a:pt x="381" y="642"/>
                  <a:pt x="383" y="645"/>
                </a:cubicBezTo>
                <a:cubicBezTo>
                  <a:pt x="383" y="646"/>
                  <a:pt x="383" y="646"/>
                  <a:pt x="383" y="647"/>
                </a:cubicBezTo>
                <a:cubicBezTo>
                  <a:pt x="382" y="648"/>
                  <a:pt x="380" y="649"/>
                  <a:pt x="380" y="650"/>
                </a:cubicBezTo>
                <a:cubicBezTo>
                  <a:pt x="380" y="650"/>
                  <a:pt x="381" y="651"/>
                  <a:pt x="381" y="651"/>
                </a:cubicBezTo>
                <a:cubicBezTo>
                  <a:pt x="382" y="651"/>
                  <a:pt x="383" y="651"/>
                  <a:pt x="383" y="651"/>
                </a:cubicBezTo>
                <a:cubicBezTo>
                  <a:pt x="383" y="654"/>
                  <a:pt x="383" y="654"/>
                  <a:pt x="386" y="656"/>
                </a:cubicBezTo>
                <a:cubicBezTo>
                  <a:pt x="389" y="656"/>
                  <a:pt x="391" y="656"/>
                  <a:pt x="394" y="656"/>
                </a:cubicBezTo>
                <a:cubicBezTo>
                  <a:pt x="398" y="655"/>
                  <a:pt x="398" y="655"/>
                  <a:pt x="401" y="654"/>
                </a:cubicBezTo>
                <a:cubicBezTo>
                  <a:pt x="404" y="654"/>
                  <a:pt x="408" y="654"/>
                  <a:pt x="412" y="653"/>
                </a:cubicBezTo>
                <a:cubicBezTo>
                  <a:pt x="413" y="653"/>
                  <a:pt x="413" y="652"/>
                  <a:pt x="413" y="651"/>
                </a:cubicBezTo>
                <a:cubicBezTo>
                  <a:pt x="422" y="650"/>
                  <a:pt x="422" y="650"/>
                  <a:pt x="424" y="647"/>
                </a:cubicBezTo>
                <a:cubicBezTo>
                  <a:pt x="424" y="647"/>
                  <a:pt x="451" y="634"/>
                  <a:pt x="448" y="620"/>
                </a:cubicBezTo>
                <a:cubicBezTo>
                  <a:pt x="448" y="619"/>
                  <a:pt x="460" y="612"/>
                  <a:pt x="465" y="610"/>
                </a:cubicBezTo>
                <a:cubicBezTo>
                  <a:pt x="466" y="606"/>
                  <a:pt x="466" y="606"/>
                  <a:pt x="464" y="592"/>
                </a:cubicBezTo>
                <a:cubicBezTo>
                  <a:pt x="476" y="582"/>
                  <a:pt x="492" y="578"/>
                  <a:pt x="500" y="564"/>
                </a:cubicBezTo>
                <a:cubicBezTo>
                  <a:pt x="500" y="563"/>
                  <a:pt x="501" y="562"/>
                  <a:pt x="501" y="560"/>
                </a:cubicBezTo>
                <a:cubicBezTo>
                  <a:pt x="502" y="558"/>
                  <a:pt x="502" y="557"/>
                  <a:pt x="501" y="555"/>
                </a:cubicBezTo>
                <a:cubicBezTo>
                  <a:pt x="502" y="551"/>
                  <a:pt x="503" y="547"/>
                  <a:pt x="503" y="542"/>
                </a:cubicBezTo>
                <a:cubicBezTo>
                  <a:pt x="499" y="535"/>
                  <a:pt x="505" y="528"/>
                  <a:pt x="502" y="521"/>
                </a:cubicBezTo>
                <a:cubicBezTo>
                  <a:pt x="502" y="519"/>
                  <a:pt x="502" y="519"/>
                  <a:pt x="502" y="519"/>
                </a:cubicBezTo>
                <a:cubicBezTo>
                  <a:pt x="515" y="479"/>
                  <a:pt x="568" y="470"/>
                  <a:pt x="577" y="426"/>
                </a:cubicBezTo>
                <a:moveTo>
                  <a:pt x="133" y="516"/>
                </a:moveTo>
                <a:cubicBezTo>
                  <a:pt x="132" y="514"/>
                  <a:pt x="129" y="503"/>
                  <a:pt x="124" y="501"/>
                </a:cubicBezTo>
                <a:cubicBezTo>
                  <a:pt x="123" y="501"/>
                  <a:pt x="122" y="501"/>
                  <a:pt x="120" y="501"/>
                </a:cubicBezTo>
                <a:cubicBezTo>
                  <a:pt x="114" y="498"/>
                  <a:pt x="113" y="486"/>
                  <a:pt x="105" y="490"/>
                </a:cubicBezTo>
                <a:cubicBezTo>
                  <a:pt x="103" y="490"/>
                  <a:pt x="101" y="490"/>
                  <a:pt x="99" y="489"/>
                </a:cubicBezTo>
                <a:cubicBezTo>
                  <a:pt x="96" y="486"/>
                  <a:pt x="96" y="486"/>
                  <a:pt x="93" y="486"/>
                </a:cubicBezTo>
                <a:cubicBezTo>
                  <a:pt x="93" y="487"/>
                  <a:pt x="93" y="489"/>
                  <a:pt x="93" y="490"/>
                </a:cubicBezTo>
                <a:cubicBezTo>
                  <a:pt x="89" y="489"/>
                  <a:pt x="89" y="488"/>
                  <a:pt x="89" y="486"/>
                </a:cubicBezTo>
                <a:cubicBezTo>
                  <a:pt x="89" y="486"/>
                  <a:pt x="90" y="485"/>
                  <a:pt x="90" y="485"/>
                </a:cubicBezTo>
                <a:cubicBezTo>
                  <a:pt x="83" y="478"/>
                  <a:pt x="82" y="478"/>
                  <a:pt x="80" y="478"/>
                </a:cubicBezTo>
                <a:cubicBezTo>
                  <a:pt x="80" y="478"/>
                  <a:pt x="80" y="478"/>
                  <a:pt x="79" y="477"/>
                </a:cubicBezTo>
                <a:cubicBezTo>
                  <a:pt x="77" y="475"/>
                  <a:pt x="77" y="475"/>
                  <a:pt x="74" y="476"/>
                </a:cubicBezTo>
                <a:cubicBezTo>
                  <a:pt x="75" y="477"/>
                  <a:pt x="75" y="479"/>
                  <a:pt x="76" y="481"/>
                </a:cubicBezTo>
                <a:cubicBezTo>
                  <a:pt x="75" y="481"/>
                  <a:pt x="74" y="481"/>
                  <a:pt x="73" y="481"/>
                </a:cubicBezTo>
                <a:cubicBezTo>
                  <a:pt x="73" y="480"/>
                  <a:pt x="73" y="479"/>
                  <a:pt x="72" y="478"/>
                </a:cubicBezTo>
                <a:cubicBezTo>
                  <a:pt x="72" y="477"/>
                  <a:pt x="73" y="476"/>
                  <a:pt x="73" y="475"/>
                </a:cubicBezTo>
                <a:cubicBezTo>
                  <a:pt x="73" y="475"/>
                  <a:pt x="73" y="474"/>
                  <a:pt x="73" y="474"/>
                </a:cubicBezTo>
                <a:cubicBezTo>
                  <a:pt x="73" y="472"/>
                  <a:pt x="73" y="472"/>
                  <a:pt x="68" y="470"/>
                </a:cubicBezTo>
                <a:cubicBezTo>
                  <a:pt x="68" y="470"/>
                  <a:pt x="68" y="470"/>
                  <a:pt x="68" y="470"/>
                </a:cubicBezTo>
                <a:cubicBezTo>
                  <a:pt x="68" y="470"/>
                  <a:pt x="67" y="470"/>
                  <a:pt x="66" y="470"/>
                </a:cubicBezTo>
                <a:cubicBezTo>
                  <a:pt x="67" y="474"/>
                  <a:pt x="67" y="474"/>
                  <a:pt x="67" y="475"/>
                </a:cubicBezTo>
                <a:cubicBezTo>
                  <a:pt x="66" y="475"/>
                  <a:pt x="65" y="475"/>
                  <a:pt x="65" y="475"/>
                </a:cubicBezTo>
                <a:cubicBezTo>
                  <a:pt x="65" y="474"/>
                  <a:pt x="64" y="473"/>
                  <a:pt x="64" y="472"/>
                </a:cubicBezTo>
                <a:cubicBezTo>
                  <a:pt x="65" y="471"/>
                  <a:pt x="66" y="470"/>
                  <a:pt x="66" y="469"/>
                </a:cubicBezTo>
                <a:cubicBezTo>
                  <a:pt x="65" y="461"/>
                  <a:pt x="65" y="461"/>
                  <a:pt x="64" y="459"/>
                </a:cubicBezTo>
                <a:cubicBezTo>
                  <a:pt x="64" y="459"/>
                  <a:pt x="63" y="459"/>
                  <a:pt x="62" y="459"/>
                </a:cubicBezTo>
                <a:cubicBezTo>
                  <a:pt x="62" y="457"/>
                  <a:pt x="62" y="454"/>
                  <a:pt x="61" y="451"/>
                </a:cubicBezTo>
                <a:cubicBezTo>
                  <a:pt x="59" y="446"/>
                  <a:pt x="55" y="442"/>
                  <a:pt x="52" y="437"/>
                </a:cubicBezTo>
                <a:cubicBezTo>
                  <a:pt x="51" y="437"/>
                  <a:pt x="50" y="436"/>
                  <a:pt x="49" y="436"/>
                </a:cubicBezTo>
                <a:cubicBezTo>
                  <a:pt x="49" y="435"/>
                  <a:pt x="48" y="435"/>
                  <a:pt x="48" y="434"/>
                </a:cubicBezTo>
                <a:cubicBezTo>
                  <a:pt x="47" y="435"/>
                  <a:pt x="45" y="435"/>
                  <a:pt x="45" y="435"/>
                </a:cubicBezTo>
                <a:cubicBezTo>
                  <a:pt x="44" y="435"/>
                  <a:pt x="44" y="435"/>
                  <a:pt x="44" y="435"/>
                </a:cubicBezTo>
                <a:cubicBezTo>
                  <a:pt x="44" y="435"/>
                  <a:pt x="34" y="422"/>
                  <a:pt x="32" y="419"/>
                </a:cubicBezTo>
                <a:cubicBezTo>
                  <a:pt x="32" y="419"/>
                  <a:pt x="32" y="418"/>
                  <a:pt x="31" y="417"/>
                </a:cubicBezTo>
                <a:cubicBezTo>
                  <a:pt x="30" y="415"/>
                  <a:pt x="30" y="415"/>
                  <a:pt x="30" y="412"/>
                </a:cubicBezTo>
                <a:cubicBezTo>
                  <a:pt x="30" y="412"/>
                  <a:pt x="30" y="412"/>
                  <a:pt x="29" y="412"/>
                </a:cubicBezTo>
                <a:cubicBezTo>
                  <a:pt x="29" y="412"/>
                  <a:pt x="28" y="413"/>
                  <a:pt x="28" y="413"/>
                </a:cubicBezTo>
                <a:cubicBezTo>
                  <a:pt x="27" y="412"/>
                  <a:pt x="27" y="412"/>
                  <a:pt x="26" y="408"/>
                </a:cubicBezTo>
                <a:cubicBezTo>
                  <a:pt x="26" y="408"/>
                  <a:pt x="27" y="407"/>
                  <a:pt x="27" y="407"/>
                </a:cubicBezTo>
                <a:cubicBezTo>
                  <a:pt x="26" y="406"/>
                  <a:pt x="26" y="405"/>
                  <a:pt x="25" y="404"/>
                </a:cubicBezTo>
                <a:cubicBezTo>
                  <a:pt x="24" y="406"/>
                  <a:pt x="24" y="406"/>
                  <a:pt x="24" y="406"/>
                </a:cubicBezTo>
                <a:cubicBezTo>
                  <a:pt x="24" y="406"/>
                  <a:pt x="24" y="406"/>
                  <a:pt x="24" y="406"/>
                </a:cubicBezTo>
                <a:cubicBezTo>
                  <a:pt x="23" y="405"/>
                  <a:pt x="22" y="405"/>
                  <a:pt x="22" y="405"/>
                </a:cubicBezTo>
                <a:cubicBezTo>
                  <a:pt x="22" y="406"/>
                  <a:pt x="22" y="407"/>
                  <a:pt x="22" y="409"/>
                </a:cubicBezTo>
                <a:cubicBezTo>
                  <a:pt x="21" y="409"/>
                  <a:pt x="21" y="409"/>
                  <a:pt x="21" y="410"/>
                </a:cubicBezTo>
                <a:cubicBezTo>
                  <a:pt x="20" y="406"/>
                  <a:pt x="20" y="406"/>
                  <a:pt x="18" y="405"/>
                </a:cubicBezTo>
                <a:cubicBezTo>
                  <a:pt x="18" y="405"/>
                  <a:pt x="17" y="405"/>
                  <a:pt x="16" y="405"/>
                </a:cubicBezTo>
                <a:cubicBezTo>
                  <a:pt x="16" y="404"/>
                  <a:pt x="15" y="404"/>
                  <a:pt x="15" y="403"/>
                </a:cubicBezTo>
                <a:cubicBezTo>
                  <a:pt x="15" y="402"/>
                  <a:pt x="15" y="401"/>
                  <a:pt x="14" y="399"/>
                </a:cubicBezTo>
                <a:cubicBezTo>
                  <a:pt x="13" y="398"/>
                  <a:pt x="12" y="397"/>
                  <a:pt x="12" y="396"/>
                </a:cubicBezTo>
                <a:cubicBezTo>
                  <a:pt x="12" y="396"/>
                  <a:pt x="12" y="409"/>
                  <a:pt x="11" y="413"/>
                </a:cubicBezTo>
                <a:cubicBezTo>
                  <a:pt x="9" y="402"/>
                  <a:pt x="10" y="396"/>
                  <a:pt x="10" y="393"/>
                </a:cubicBezTo>
                <a:cubicBezTo>
                  <a:pt x="10" y="392"/>
                  <a:pt x="10" y="392"/>
                  <a:pt x="10" y="392"/>
                </a:cubicBezTo>
                <a:cubicBezTo>
                  <a:pt x="10" y="392"/>
                  <a:pt x="10" y="392"/>
                  <a:pt x="9" y="392"/>
                </a:cubicBezTo>
                <a:cubicBezTo>
                  <a:pt x="9" y="394"/>
                  <a:pt x="9" y="394"/>
                  <a:pt x="9" y="397"/>
                </a:cubicBezTo>
                <a:cubicBezTo>
                  <a:pt x="8" y="397"/>
                  <a:pt x="8" y="397"/>
                  <a:pt x="7" y="398"/>
                </a:cubicBezTo>
                <a:cubicBezTo>
                  <a:pt x="7" y="399"/>
                  <a:pt x="6" y="401"/>
                  <a:pt x="6" y="401"/>
                </a:cubicBezTo>
                <a:cubicBezTo>
                  <a:pt x="6" y="404"/>
                  <a:pt x="6" y="406"/>
                  <a:pt x="6" y="410"/>
                </a:cubicBezTo>
                <a:cubicBezTo>
                  <a:pt x="2" y="424"/>
                  <a:pt x="12" y="436"/>
                  <a:pt x="10" y="449"/>
                </a:cubicBezTo>
                <a:cubicBezTo>
                  <a:pt x="11" y="454"/>
                  <a:pt x="11" y="454"/>
                  <a:pt x="11" y="456"/>
                </a:cubicBezTo>
                <a:cubicBezTo>
                  <a:pt x="12" y="461"/>
                  <a:pt x="12" y="461"/>
                  <a:pt x="13" y="465"/>
                </a:cubicBezTo>
                <a:cubicBezTo>
                  <a:pt x="13" y="465"/>
                  <a:pt x="13" y="465"/>
                  <a:pt x="13" y="466"/>
                </a:cubicBezTo>
                <a:cubicBezTo>
                  <a:pt x="16" y="475"/>
                  <a:pt x="16" y="475"/>
                  <a:pt x="16" y="476"/>
                </a:cubicBezTo>
                <a:cubicBezTo>
                  <a:pt x="17" y="477"/>
                  <a:pt x="17" y="478"/>
                  <a:pt x="17" y="479"/>
                </a:cubicBezTo>
                <a:cubicBezTo>
                  <a:pt x="17" y="479"/>
                  <a:pt x="18" y="484"/>
                  <a:pt x="21" y="492"/>
                </a:cubicBezTo>
                <a:cubicBezTo>
                  <a:pt x="21" y="493"/>
                  <a:pt x="21" y="493"/>
                  <a:pt x="22" y="494"/>
                </a:cubicBezTo>
                <a:cubicBezTo>
                  <a:pt x="25" y="502"/>
                  <a:pt x="28" y="509"/>
                  <a:pt x="32" y="517"/>
                </a:cubicBezTo>
                <a:cubicBezTo>
                  <a:pt x="32" y="518"/>
                  <a:pt x="32" y="519"/>
                  <a:pt x="33" y="520"/>
                </a:cubicBezTo>
                <a:cubicBezTo>
                  <a:pt x="38" y="531"/>
                  <a:pt x="50" y="555"/>
                  <a:pt x="61" y="564"/>
                </a:cubicBezTo>
                <a:cubicBezTo>
                  <a:pt x="64" y="567"/>
                  <a:pt x="66" y="571"/>
                  <a:pt x="68" y="575"/>
                </a:cubicBezTo>
                <a:cubicBezTo>
                  <a:pt x="69" y="576"/>
                  <a:pt x="70" y="577"/>
                  <a:pt x="70" y="578"/>
                </a:cubicBezTo>
                <a:cubicBezTo>
                  <a:pt x="70" y="579"/>
                  <a:pt x="70" y="579"/>
                  <a:pt x="70" y="579"/>
                </a:cubicBezTo>
                <a:cubicBezTo>
                  <a:pt x="71" y="579"/>
                  <a:pt x="71" y="579"/>
                  <a:pt x="72" y="580"/>
                </a:cubicBezTo>
                <a:cubicBezTo>
                  <a:pt x="72" y="581"/>
                  <a:pt x="72" y="581"/>
                  <a:pt x="73" y="582"/>
                </a:cubicBezTo>
                <a:cubicBezTo>
                  <a:pt x="73" y="582"/>
                  <a:pt x="73" y="582"/>
                  <a:pt x="73" y="583"/>
                </a:cubicBezTo>
                <a:cubicBezTo>
                  <a:pt x="75" y="586"/>
                  <a:pt x="75" y="586"/>
                  <a:pt x="76" y="587"/>
                </a:cubicBezTo>
                <a:cubicBezTo>
                  <a:pt x="76" y="587"/>
                  <a:pt x="76" y="587"/>
                  <a:pt x="76" y="587"/>
                </a:cubicBezTo>
                <a:cubicBezTo>
                  <a:pt x="77" y="588"/>
                  <a:pt x="77" y="588"/>
                  <a:pt x="78" y="590"/>
                </a:cubicBezTo>
                <a:cubicBezTo>
                  <a:pt x="78" y="590"/>
                  <a:pt x="79" y="591"/>
                  <a:pt x="79" y="591"/>
                </a:cubicBezTo>
                <a:cubicBezTo>
                  <a:pt x="79" y="592"/>
                  <a:pt x="79" y="592"/>
                  <a:pt x="79" y="592"/>
                </a:cubicBezTo>
                <a:cubicBezTo>
                  <a:pt x="79" y="592"/>
                  <a:pt x="80" y="592"/>
                  <a:pt x="80" y="592"/>
                </a:cubicBezTo>
                <a:cubicBezTo>
                  <a:pt x="81" y="594"/>
                  <a:pt x="81" y="595"/>
                  <a:pt x="83" y="597"/>
                </a:cubicBezTo>
                <a:cubicBezTo>
                  <a:pt x="83" y="597"/>
                  <a:pt x="84" y="598"/>
                  <a:pt x="84" y="598"/>
                </a:cubicBezTo>
                <a:cubicBezTo>
                  <a:pt x="84" y="598"/>
                  <a:pt x="84" y="599"/>
                  <a:pt x="85" y="599"/>
                </a:cubicBezTo>
                <a:cubicBezTo>
                  <a:pt x="87" y="602"/>
                  <a:pt x="89" y="606"/>
                  <a:pt x="92" y="609"/>
                </a:cubicBezTo>
                <a:cubicBezTo>
                  <a:pt x="92" y="609"/>
                  <a:pt x="100" y="619"/>
                  <a:pt x="102" y="622"/>
                </a:cubicBezTo>
                <a:cubicBezTo>
                  <a:pt x="103" y="622"/>
                  <a:pt x="103" y="623"/>
                  <a:pt x="103" y="623"/>
                </a:cubicBezTo>
                <a:cubicBezTo>
                  <a:pt x="110" y="630"/>
                  <a:pt x="117" y="637"/>
                  <a:pt x="123" y="644"/>
                </a:cubicBezTo>
                <a:cubicBezTo>
                  <a:pt x="124" y="645"/>
                  <a:pt x="124" y="645"/>
                  <a:pt x="126" y="647"/>
                </a:cubicBezTo>
                <a:cubicBezTo>
                  <a:pt x="126" y="647"/>
                  <a:pt x="127" y="648"/>
                  <a:pt x="127" y="648"/>
                </a:cubicBezTo>
                <a:cubicBezTo>
                  <a:pt x="148" y="666"/>
                  <a:pt x="148" y="666"/>
                  <a:pt x="152" y="669"/>
                </a:cubicBezTo>
                <a:cubicBezTo>
                  <a:pt x="156" y="672"/>
                  <a:pt x="160" y="675"/>
                  <a:pt x="165" y="678"/>
                </a:cubicBezTo>
                <a:cubicBezTo>
                  <a:pt x="165" y="678"/>
                  <a:pt x="165" y="678"/>
                  <a:pt x="165" y="678"/>
                </a:cubicBezTo>
                <a:cubicBezTo>
                  <a:pt x="156" y="672"/>
                  <a:pt x="156" y="672"/>
                  <a:pt x="156" y="672"/>
                </a:cubicBezTo>
                <a:cubicBezTo>
                  <a:pt x="157" y="672"/>
                  <a:pt x="157" y="672"/>
                  <a:pt x="157" y="672"/>
                </a:cubicBezTo>
                <a:cubicBezTo>
                  <a:pt x="158" y="673"/>
                  <a:pt x="159" y="674"/>
                  <a:pt x="161" y="675"/>
                </a:cubicBezTo>
                <a:cubicBezTo>
                  <a:pt x="161" y="675"/>
                  <a:pt x="161" y="676"/>
                  <a:pt x="162" y="676"/>
                </a:cubicBezTo>
                <a:cubicBezTo>
                  <a:pt x="163" y="677"/>
                  <a:pt x="165" y="678"/>
                  <a:pt x="167" y="680"/>
                </a:cubicBezTo>
                <a:cubicBezTo>
                  <a:pt x="169" y="681"/>
                  <a:pt x="169" y="681"/>
                  <a:pt x="178" y="687"/>
                </a:cubicBezTo>
                <a:cubicBezTo>
                  <a:pt x="177" y="686"/>
                  <a:pt x="175" y="685"/>
                  <a:pt x="174" y="685"/>
                </a:cubicBezTo>
                <a:cubicBezTo>
                  <a:pt x="174" y="684"/>
                  <a:pt x="174" y="684"/>
                  <a:pt x="173" y="684"/>
                </a:cubicBezTo>
                <a:cubicBezTo>
                  <a:pt x="172" y="683"/>
                  <a:pt x="172" y="683"/>
                  <a:pt x="171" y="683"/>
                </a:cubicBezTo>
                <a:cubicBezTo>
                  <a:pt x="172" y="683"/>
                  <a:pt x="172" y="683"/>
                  <a:pt x="172" y="683"/>
                </a:cubicBezTo>
                <a:cubicBezTo>
                  <a:pt x="173" y="684"/>
                  <a:pt x="174" y="684"/>
                  <a:pt x="175" y="685"/>
                </a:cubicBezTo>
                <a:cubicBezTo>
                  <a:pt x="177" y="686"/>
                  <a:pt x="180" y="688"/>
                  <a:pt x="182" y="689"/>
                </a:cubicBezTo>
                <a:cubicBezTo>
                  <a:pt x="181" y="689"/>
                  <a:pt x="179" y="688"/>
                  <a:pt x="178" y="687"/>
                </a:cubicBezTo>
                <a:cubicBezTo>
                  <a:pt x="179" y="688"/>
                  <a:pt x="180" y="688"/>
                  <a:pt x="181" y="689"/>
                </a:cubicBezTo>
                <a:cubicBezTo>
                  <a:pt x="186" y="692"/>
                  <a:pt x="191" y="695"/>
                  <a:pt x="196" y="698"/>
                </a:cubicBezTo>
                <a:cubicBezTo>
                  <a:pt x="197" y="698"/>
                  <a:pt x="197" y="698"/>
                  <a:pt x="198" y="699"/>
                </a:cubicBezTo>
                <a:cubicBezTo>
                  <a:pt x="199" y="700"/>
                  <a:pt x="201" y="700"/>
                  <a:pt x="202" y="701"/>
                </a:cubicBezTo>
                <a:cubicBezTo>
                  <a:pt x="203" y="701"/>
                  <a:pt x="203" y="701"/>
                  <a:pt x="203" y="702"/>
                </a:cubicBezTo>
                <a:cubicBezTo>
                  <a:pt x="207" y="703"/>
                  <a:pt x="210" y="705"/>
                  <a:pt x="213" y="706"/>
                </a:cubicBezTo>
                <a:cubicBezTo>
                  <a:pt x="214" y="707"/>
                  <a:pt x="214" y="707"/>
                  <a:pt x="214" y="707"/>
                </a:cubicBezTo>
                <a:cubicBezTo>
                  <a:pt x="215" y="707"/>
                  <a:pt x="215" y="707"/>
                  <a:pt x="215" y="707"/>
                </a:cubicBezTo>
                <a:cubicBezTo>
                  <a:pt x="215" y="708"/>
                  <a:pt x="215" y="708"/>
                  <a:pt x="215" y="708"/>
                </a:cubicBezTo>
                <a:cubicBezTo>
                  <a:pt x="219" y="709"/>
                  <a:pt x="219" y="709"/>
                  <a:pt x="220" y="710"/>
                </a:cubicBezTo>
                <a:cubicBezTo>
                  <a:pt x="221" y="710"/>
                  <a:pt x="221" y="710"/>
                  <a:pt x="221" y="710"/>
                </a:cubicBezTo>
                <a:cubicBezTo>
                  <a:pt x="228" y="713"/>
                  <a:pt x="237" y="717"/>
                  <a:pt x="237" y="717"/>
                </a:cubicBezTo>
                <a:cubicBezTo>
                  <a:pt x="237" y="717"/>
                  <a:pt x="238" y="717"/>
                  <a:pt x="238" y="717"/>
                </a:cubicBezTo>
                <a:cubicBezTo>
                  <a:pt x="240" y="718"/>
                  <a:pt x="240" y="718"/>
                  <a:pt x="243" y="719"/>
                </a:cubicBezTo>
                <a:cubicBezTo>
                  <a:pt x="243" y="719"/>
                  <a:pt x="243" y="719"/>
                  <a:pt x="245" y="719"/>
                </a:cubicBezTo>
                <a:cubicBezTo>
                  <a:pt x="245" y="719"/>
                  <a:pt x="245" y="719"/>
                  <a:pt x="245" y="719"/>
                </a:cubicBezTo>
                <a:cubicBezTo>
                  <a:pt x="241" y="717"/>
                  <a:pt x="241" y="717"/>
                  <a:pt x="239" y="717"/>
                </a:cubicBezTo>
                <a:cubicBezTo>
                  <a:pt x="238" y="717"/>
                  <a:pt x="238" y="716"/>
                  <a:pt x="236" y="716"/>
                </a:cubicBezTo>
                <a:cubicBezTo>
                  <a:pt x="236" y="716"/>
                  <a:pt x="230" y="713"/>
                  <a:pt x="227" y="712"/>
                </a:cubicBezTo>
                <a:cubicBezTo>
                  <a:pt x="226" y="712"/>
                  <a:pt x="226" y="712"/>
                  <a:pt x="225" y="711"/>
                </a:cubicBezTo>
                <a:cubicBezTo>
                  <a:pt x="218" y="708"/>
                  <a:pt x="218" y="708"/>
                  <a:pt x="217" y="707"/>
                </a:cubicBezTo>
                <a:cubicBezTo>
                  <a:pt x="217" y="707"/>
                  <a:pt x="216" y="707"/>
                  <a:pt x="215" y="706"/>
                </a:cubicBezTo>
                <a:cubicBezTo>
                  <a:pt x="214" y="706"/>
                  <a:pt x="212" y="705"/>
                  <a:pt x="210" y="704"/>
                </a:cubicBezTo>
                <a:cubicBezTo>
                  <a:pt x="210" y="704"/>
                  <a:pt x="209" y="704"/>
                  <a:pt x="209" y="703"/>
                </a:cubicBezTo>
                <a:cubicBezTo>
                  <a:pt x="209" y="703"/>
                  <a:pt x="209" y="704"/>
                  <a:pt x="208" y="703"/>
                </a:cubicBezTo>
                <a:cubicBezTo>
                  <a:pt x="203" y="700"/>
                  <a:pt x="196" y="695"/>
                  <a:pt x="196" y="695"/>
                </a:cubicBezTo>
                <a:cubicBezTo>
                  <a:pt x="195" y="695"/>
                  <a:pt x="194" y="694"/>
                  <a:pt x="194" y="694"/>
                </a:cubicBezTo>
                <a:cubicBezTo>
                  <a:pt x="193" y="694"/>
                  <a:pt x="193" y="694"/>
                  <a:pt x="192" y="693"/>
                </a:cubicBezTo>
                <a:cubicBezTo>
                  <a:pt x="190" y="692"/>
                  <a:pt x="187" y="691"/>
                  <a:pt x="184" y="689"/>
                </a:cubicBezTo>
                <a:cubicBezTo>
                  <a:pt x="184" y="689"/>
                  <a:pt x="184" y="689"/>
                  <a:pt x="183" y="688"/>
                </a:cubicBezTo>
                <a:cubicBezTo>
                  <a:pt x="182" y="688"/>
                  <a:pt x="181" y="687"/>
                  <a:pt x="180" y="686"/>
                </a:cubicBezTo>
                <a:cubicBezTo>
                  <a:pt x="181" y="686"/>
                  <a:pt x="181" y="686"/>
                  <a:pt x="182" y="686"/>
                </a:cubicBezTo>
                <a:cubicBezTo>
                  <a:pt x="180" y="685"/>
                  <a:pt x="178" y="684"/>
                  <a:pt x="176" y="682"/>
                </a:cubicBezTo>
                <a:cubicBezTo>
                  <a:pt x="173" y="680"/>
                  <a:pt x="171" y="678"/>
                  <a:pt x="168" y="676"/>
                </a:cubicBezTo>
                <a:cubicBezTo>
                  <a:pt x="168" y="675"/>
                  <a:pt x="168" y="675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6" y="674"/>
                </a:cubicBezTo>
                <a:cubicBezTo>
                  <a:pt x="166" y="674"/>
                  <a:pt x="166" y="674"/>
                  <a:pt x="167" y="675"/>
                </a:cubicBezTo>
                <a:cubicBezTo>
                  <a:pt x="165" y="675"/>
                  <a:pt x="165" y="675"/>
                  <a:pt x="161" y="671"/>
                </a:cubicBezTo>
                <a:cubicBezTo>
                  <a:pt x="160" y="671"/>
                  <a:pt x="159" y="670"/>
                  <a:pt x="158" y="669"/>
                </a:cubicBezTo>
                <a:cubicBezTo>
                  <a:pt x="158" y="669"/>
                  <a:pt x="158" y="669"/>
                  <a:pt x="160" y="670"/>
                </a:cubicBezTo>
                <a:cubicBezTo>
                  <a:pt x="161" y="670"/>
                  <a:pt x="161" y="671"/>
                  <a:pt x="162" y="671"/>
                </a:cubicBezTo>
                <a:cubicBezTo>
                  <a:pt x="162" y="671"/>
                  <a:pt x="163" y="671"/>
                  <a:pt x="163" y="671"/>
                </a:cubicBezTo>
                <a:cubicBezTo>
                  <a:pt x="162" y="670"/>
                  <a:pt x="162" y="670"/>
                  <a:pt x="161" y="670"/>
                </a:cubicBezTo>
                <a:cubicBezTo>
                  <a:pt x="161" y="669"/>
                  <a:pt x="161" y="669"/>
                  <a:pt x="159" y="668"/>
                </a:cubicBezTo>
                <a:cubicBezTo>
                  <a:pt x="158" y="667"/>
                  <a:pt x="158" y="667"/>
                  <a:pt x="154" y="663"/>
                </a:cubicBezTo>
                <a:cubicBezTo>
                  <a:pt x="153" y="663"/>
                  <a:pt x="153" y="662"/>
                  <a:pt x="152" y="662"/>
                </a:cubicBezTo>
                <a:cubicBezTo>
                  <a:pt x="152" y="662"/>
                  <a:pt x="153" y="662"/>
                  <a:pt x="153" y="662"/>
                </a:cubicBezTo>
                <a:cubicBezTo>
                  <a:pt x="154" y="662"/>
                  <a:pt x="154" y="662"/>
                  <a:pt x="154" y="661"/>
                </a:cubicBezTo>
                <a:cubicBezTo>
                  <a:pt x="155" y="661"/>
                  <a:pt x="155" y="661"/>
                  <a:pt x="157" y="662"/>
                </a:cubicBezTo>
                <a:cubicBezTo>
                  <a:pt x="155" y="660"/>
                  <a:pt x="153" y="657"/>
                  <a:pt x="152" y="655"/>
                </a:cubicBezTo>
                <a:cubicBezTo>
                  <a:pt x="151" y="653"/>
                  <a:pt x="151" y="653"/>
                  <a:pt x="151" y="653"/>
                </a:cubicBezTo>
                <a:cubicBezTo>
                  <a:pt x="150" y="653"/>
                  <a:pt x="149" y="652"/>
                  <a:pt x="148" y="651"/>
                </a:cubicBezTo>
                <a:cubicBezTo>
                  <a:pt x="148" y="651"/>
                  <a:pt x="148" y="651"/>
                  <a:pt x="147" y="651"/>
                </a:cubicBezTo>
                <a:cubicBezTo>
                  <a:pt x="147" y="650"/>
                  <a:pt x="146" y="650"/>
                  <a:pt x="145" y="648"/>
                </a:cubicBezTo>
                <a:cubicBezTo>
                  <a:pt x="142" y="646"/>
                  <a:pt x="139" y="645"/>
                  <a:pt x="137" y="643"/>
                </a:cubicBezTo>
                <a:cubicBezTo>
                  <a:pt x="138" y="643"/>
                  <a:pt x="138" y="643"/>
                  <a:pt x="139" y="643"/>
                </a:cubicBezTo>
                <a:cubicBezTo>
                  <a:pt x="145" y="646"/>
                  <a:pt x="145" y="646"/>
                  <a:pt x="146" y="644"/>
                </a:cubicBezTo>
                <a:cubicBezTo>
                  <a:pt x="137" y="630"/>
                  <a:pt x="137" y="628"/>
                  <a:pt x="137" y="627"/>
                </a:cubicBezTo>
                <a:cubicBezTo>
                  <a:pt x="138" y="628"/>
                  <a:pt x="139" y="630"/>
                  <a:pt x="140" y="631"/>
                </a:cubicBezTo>
                <a:cubicBezTo>
                  <a:pt x="137" y="619"/>
                  <a:pt x="125" y="611"/>
                  <a:pt x="127" y="597"/>
                </a:cubicBezTo>
                <a:cubicBezTo>
                  <a:pt x="128" y="597"/>
                  <a:pt x="129" y="597"/>
                  <a:pt x="130" y="597"/>
                </a:cubicBezTo>
                <a:cubicBezTo>
                  <a:pt x="130" y="596"/>
                  <a:pt x="131" y="594"/>
                  <a:pt x="131" y="593"/>
                </a:cubicBezTo>
                <a:cubicBezTo>
                  <a:pt x="133" y="594"/>
                  <a:pt x="136" y="594"/>
                  <a:pt x="138" y="594"/>
                </a:cubicBezTo>
                <a:cubicBezTo>
                  <a:pt x="138" y="593"/>
                  <a:pt x="138" y="592"/>
                  <a:pt x="137" y="591"/>
                </a:cubicBezTo>
                <a:cubicBezTo>
                  <a:pt x="138" y="590"/>
                  <a:pt x="138" y="590"/>
                  <a:pt x="138" y="590"/>
                </a:cubicBezTo>
                <a:cubicBezTo>
                  <a:pt x="137" y="585"/>
                  <a:pt x="137" y="585"/>
                  <a:pt x="137" y="584"/>
                </a:cubicBezTo>
                <a:cubicBezTo>
                  <a:pt x="137" y="583"/>
                  <a:pt x="138" y="583"/>
                  <a:pt x="138" y="583"/>
                </a:cubicBezTo>
                <a:cubicBezTo>
                  <a:pt x="136" y="579"/>
                  <a:pt x="136" y="578"/>
                  <a:pt x="136" y="575"/>
                </a:cubicBezTo>
                <a:cubicBezTo>
                  <a:pt x="136" y="575"/>
                  <a:pt x="136" y="575"/>
                  <a:pt x="136" y="575"/>
                </a:cubicBezTo>
                <a:cubicBezTo>
                  <a:pt x="136" y="572"/>
                  <a:pt x="134" y="569"/>
                  <a:pt x="133" y="566"/>
                </a:cubicBezTo>
                <a:cubicBezTo>
                  <a:pt x="133" y="566"/>
                  <a:pt x="133" y="566"/>
                  <a:pt x="133" y="564"/>
                </a:cubicBezTo>
                <a:cubicBezTo>
                  <a:pt x="133" y="561"/>
                  <a:pt x="132" y="559"/>
                  <a:pt x="131" y="557"/>
                </a:cubicBezTo>
                <a:cubicBezTo>
                  <a:pt x="131" y="557"/>
                  <a:pt x="131" y="556"/>
                  <a:pt x="130" y="555"/>
                </a:cubicBezTo>
                <a:cubicBezTo>
                  <a:pt x="130" y="554"/>
                  <a:pt x="130" y="554"/>
                  <a:pt x="129" y="553"/>
                </a:cubicBezTo>
                <a:cubicBezTo>
                  <a:pt x="129" y="552"/>
                  <a:pt x="129" y="552"/>
                  <a:pt x="128" y="550"/>
                </a:cubicBezTo>
                <a:cubicBezTo>
                  <a:pt x="127" y="548"/>
                  <a:pt x="126" y="545"/>
                  <a:pt x="126" y="543"/>
                </a:cubicBezTo>
                <a:cubicBezTo>
                  <a:pt x="126" y="543"/>
                  <a:pt x="126" y="543"/>
                  <a:pt x="129" y="535"/>
                </a:cubicBezTo>
                <a:cubicBezTo>
                  <a:pt x="129" y="534"/>
                  <a:pt x="130" y="534"/>
                  <a:pt x="130" y="534"/>
                </a:cubicBezTo>
                <a:cubicBezTo>
                  <a:pt x="130" y="533"/>
                  <a:pt x="131" y="533"/>
                  <a:pt x="131" y="532"/>
                </a:cubicBezTo>
                <a:cubicBezTo>
                  <a:pt x="131" y="532"/>
                  <a:pt x="132" y="525"/>
                  <a:pt x="133" y="522"/>
                </a:cubicBezTo>
                <a:cubicBezTo>
                  <a:pt x="134" y="519"/>
                  <a:pt x="134" y="519"/>
                  <a:pt x="133" y="516"/>
                </a:cubicBezTo>
                <a:moveTo>
                  <a:pt x="19" y="357"/>
                </a:moveTo>
                <a:cubicBezTo>
                  <a:pt x="20" y="357"/>
                  <a:pt x="20" y="357"/>
                  <a:pt x="20" y="357"/>
                </a:cubicBezTo>
                <a:cubicBezTo>
                  <a:pt x="19" y="357"/>
                  <a:pt x="19" y="356"/>
                  <a:pt x="19" y="356"/>
                </a:cubicBezTo>
                <a:cubicBezTo>
                  <a:pt x="19" y="355"/>
                  <a:pt x="19" y="353"/>
                  <a:pt x="19" y="352"/>
                </a:cubicBezTo>
                <a:cubicBezTo>
                  <a:pt x="17" y="353"/>
                  <a:pt x="17" y="353"/>
                  <a:pt x="17" y="353"/>
                </a:cubicBezTo>
                <a:cubicBezTo>
                  <a:pt x="16" y="353"/>
                  <a:pt x="16" y="353"/>
                  <a:pt x="16" y="353"/>
                </a:cubicBezTo>
                <a:cubicBezTo>
                  <a:pt x="16" y="352"/>
                  <a:pt x="16" y="352"/>
                  <a:pt x="15" y="351"/>
                </a:cubicBezTo>
                <a:cubicBezTo>
                  <a:pt x="15" y="351"/>
                  <a:pt x="15" y="351"/>
                  <a:pt x="15" y="351"/>
                </a:cubicBezTo>
                <a:cubicBezTo>
                  <a:pt x="14" y="352"/>
                  <a:pt x="14" y="353"/>
                  <a:pt x="14" y="353"/>
                </a:cubicBezTo>
                <a:cubicBezTo>
                  <a:pt x="13" y="353"/>
                  <a:pt x="13" y="353"/>
                  <a:pt x="13" y="353"/>
                </a:cubicBezTo>
                <a:cubicBezTo>
                  <a:pt x="13" y="353"/>
                  <a:pt x="13" y="353"/>
                  <a:pt x="12" y="352"/>
                </a:cubicBezTo>
                <a:cubicBezTo>
                  <a:pt x="12" y="351"/>
                  <a:pt x="12" y="351"/>
                  <a:pt x="12" y="351"/>
                </a:cubicBezTo>
                <a:cubicBezTo>
                  <a:pt x="12" y="350"/>
                  <a:pt x="12" y="350"/>
                  <a:pt x="11" y="349"/>
                </a:cubicBezTo>
                <a:cubicBezTo>
                  <a:pt x="11" y="348"/>
                  <a:pt x="11" y="348"/>
                  <a:pt x="11" y="348"/>
                </a:cubicBezTo>
                <a:cubicBezTo>
                  <a:pt x="11" y="348"/>
                  <a:pt x="11" y="348"/>
                  <a:pt x="11" y="348"/>
                </a:cubicBezTo>
                <a:cubicBezTo>
                  <a:pt x="10" y="348"/>
                  <a:pt x="10" y="348"/>
                  <a:pt x="10" y="348"/>
                </a:cubicBezTo>
                <a:cubicBezTo>
                  <a:pt x="10" y="348"/>
                  <a:pt x="10" y="347"/>
                  <a:pt x="9" y="347"/>
                </a:cubicBezTo>
                <a:cubicBezTo>
                  <a:pt x="9" y="347"/>
                  <a:pt x="9" y="347"/>
                  <a:pt x="8" y="348"/>
                </a:cubicBezTo>
                <a:cubicBezTo>
                  <a:pt x="8" y="350"/>
                  <a:pt x="8" y="353"/>
                  <a:pt x="8" y="355"/>
                </a:cubicBezTo>
                <a:cubicBezTo>
                  <a:pt x="8" y="359"/>
                  <a:pt x="8" y="360"/>
                  <a:pt x="8" y="360"/>
                </a:cubicBezTo>
                <a:cubicBezTo>
                  <a:pt x="9" y="360"/>
                  <a:pt x="9" y="360"/>
                  <a:pt x="9" y="360"/>
                </a:cubicBezTo>
                <a:cubicBezTo>
                  <a:pt x="9" y="360"/>
                  <a:pt x="9" y="360"/>
                  <a:pt x="10" y="358"/>
                </a:cubicBezTo>
                <a:cubicBezTo>
                  <a:pt x="10" y="357"/>
                  <a:pt x="11" y="357"/>
                  <a:pt x="11" y="357"/>
                </a:cubicBezTo>
                <a:cubicBezTo>
                  <a:pt x="11" y="357"/>
                  <a:pt x="11" y="357"/>
                  <a:pt x="12" y="358"/>
                </a:cubicBezTo>
                <a:cubicBezTo>
                  <a:pt x="12" y="358"/>
                  <a:pt x="12" y="358"/>
                  <a:pt x="12" y="358"/>
                </a:cubicBezTo>
                <a:cubicBezTo>
                  <a:pt x="12" y="358"/>
                  <a:pt x="12" y="358"/>
                  <a:pt x="12" y="358"/>
                </a:cubicBezTo>
                <a:cubicBezTo>
                  <a:pt x="12" y="357"/>
                  <a:pt x="12" y="357"/>
                  <a:pt x="13" y="358"/>
                </a:cubicBezTo>
                <a:cubicBezTo>
                  <a:pt x="14" y="358"/>
                  <a:pt x="15" y="357"/>
                  <a:pt x="15" y="357"/>
                </a:cubicBezTo>
                <a:cubicBezTo>
                  <a:pt x="16" y="357"/>
                  <a:pt x="16" y="357"/>
                  <a:pt x="16" y="357"/>
                </a:cubicBezTo>
                <a:cubicBezTo>
                  <a:pt x="17" y="358"/>
                  <a:pt x="18" y="358"/>
                  <a:pt x="18" y="358"/>
                </a:cubicBezTo>
                <a:cubicBezTo>
                  <a:pt x="19" y="358"/>
                  <a:pt x="19" y="358"/>
                  <a:pt x="19" y="358"/>
                </a:cubicBezTo>
                <a:cubicBezTo>
                  <a:pt x="19" y="358"/>
                  <a:pt x="19" y="358"/>
                  <a:pt x="19" y="357"/>
                </a:cubicBezTo>
                <a:moveTo>
                  <a:pt x="4" y="358"/>
                </a:moveTo>
                <a:cubicBezTo>
                  <a:pt x="4" y="357"/>
                  <a:pt x="4" y="355"/>
                  <a:pt x="4" y="355"/>
                </a:cubicBezTo>
                <a:cubicBezTo>
                  <a:pt x="4" y="354"/>
                  <a:pt x="4" y="354"/>
                  <a:pt x="4" y="354"/>
                </a:cubicBezTo>
                <a:cubicBezTo>
                  <a:pt x="4" y="354"/>
                  <a:pt x="4" y="353"/>
                  <a:pt x="4" y="353"/>
                </a:cubicBezTo>
                <a:cubicBezTo>
                  <a:pt x="4" y="353"/>
                  <a:pt x="4" y="353"/>
                  <a:pt x="4" y="353"/>
                </a:cubicBezTo>
                <a:cubicBezTo>
                  <a:pt x="3" y="353"/>
                  <a:pt x="3" y="352"/>
                  <a:pt x="3" y="352"/>
                </a:cubicBezTo>
                <a:cubicBezTo>
                  <a:pt x="3" y="356"/>
                  <a:pt x="3" y="356"/>
                  <a:pt x="3" y="356"/>
                </a:cubicBezTo>
                <a:cubicBezTo>
                  <a:pt x="3" y="356"/>
                  <a:pt x="3" y="356"/>
                  <a:pt x="3" y="356"/>
                </a:cubicBezTo>
                <a:cubicBezTo>
                  <a:pt x="3" y="356"/>
                  <a:pt x="3" y="356"/>
                  <a:pt x="3" y="356"/>
                </a:cubicBezTo>
                <a:cubicBezTo>
                  <a:pt x="3" y="356"/>
                  <a:pt x="4" y="357"/>
                  <a:pt x="4" y="357"/>
                </a:cubicBezTo>
                <a:cubicBezTo>
                  <a:pt x="4" y="358"/>
                  <a:pt x="4" y="359"/>
                  <a:pt x="4" y="360"/>
                </a:cubicBezTo>
                <a:cubicBezTo>
                  <a:pt x="4" y="360"/>
                  <a:pt x="4" y="360"/>
                  <a:pt x="4" y="360"/>
                </a:cubicBezTo>
                <a:cubicBezTo>
                  <a:pt x="4" y="360"/>
                  <a:pt x="4" y="360"/>
                  <a:pt x="4" y="358"/>
                </a:cubicBezTo>
                <a:moveTo>
                  <a:pt x="4" y="343"/>
                </a:moveTo>
                <a:cubicBezTo>
                  <a:pt x="5" y="343"/>
                  <a:pt x="6" y="343"/>
                  <a:pt x="7" y="343"/>
                </a:cubicBezTo>
                <a:cubicBezTo>
                  <a:pt x="7" y="342"/>
                  <a:pt x="7" y="336"/>
                  <a:pt x="6" y="335"/>
                </a:cubicBezTo>
                <a:cubicBezTo>
                  <a:pt x="6" y="335"/>
                  <a:pt x="6" y="335"/>
                  <a:pt x="6" y="335"/>
                </a:cubicBezTo>
                <a:cubicBezTo>
                  <a:pt x="5" y="335"/>
                  <a:pt x="5" y="335"/>
                  <a:pt x="5" y="335"/>
                </a:cubicBezTo>
                <a:cubicBezTo>
                  <a:pt x="5" y="335"/>
                  <a:pt x="5" y="335"/>
                  <a:pt x="5" y="335"/>
                </a:cubicBezTo>
                <a:cubicBezTo>
                  <a:pt x="5" y="335"/>
                  <a:pt x="5" y="335"/>
                  <a:pt x="4" y="327"/>
                </a:cubicBezTo>
                <a:cubicBezTo>
                  <a:pt x="4" y="325"/>
                  <a:pt x="4" y="325"/>
                  <a:pt x="4" y="324"/>
                </a:cubicBezTo>
                <a:cubicBezTo>
                  <a:pt x="5" y="323"/>
                  <a:pt x="5" y="323"/>
                  <a:pt x="4" y="323"/>
                </a:cubicBezTo>
                <a:cubicBezTo>
                  <a:pt x="4" y="323"/>
                  <a:pt x="4" y="323"/>
                  <a:pt x="4" y="323"/>
                </a:cubicBezTo>
                <a:cubicBezTo>
                  <a:pt x="4" y="323"/>
                  <a:pt x="4" y="323"/>
                  <a:pt x="4" y="323"/>
                </a:cubicBezTo>
                <a:cubicBezTo>
                  <a:pt x="4" y="323"/>
                  <a:pt x="4" y="323"/>
                  <a:pt x="4" y="323"/>
                </a:cubicBezTo>
                <a:cubicBezTo>
                  <a:pt x="4" y="323"/>
                  <a:pt x="4" y="323"/>
                  <a:pt x="4" y="324"/>
                </a:cubicBezTo>
                <a:cubicBezTo>
                  <a:pt x="4" y="323"/>
                  <a:pt x="4" y="323"/>
                  <a:pt x="4" y="323"/>
                </a:cubicBezTo>
                <a:cubicBezTo>
                  <a:pt x="4" y="323"/>
                  <a:pt x="4" y="323"/>
                  <a:pt x="4" y="323"/>
                </a:cubicBezTo>
                <a:cubicBezTo>
                  <a:pt x="3" y="323"/>
                  <a:pt x="3" y="323"/>
                  <a:pt x="3" y="323"/>
                </a:cubicBezTo>
                <a:cubicBezTo>
                  <a:pt x="3" y="323"/>
                  <a:pt x="2" y="331"/>
                  <a:pt x="3" y="332"/>
                </a:cubicBezTo>
                <a:cubicBezTo>
                  <a:pt x="3" y="331"/>
                  <a:pt x="3" y="330"/>
                  <a:pt x="3" y="329"/>
                </a:cubicBezTo>
                <a:cubicBezTo>
                  <a:pt x="4" y="329"/>
                  <a:pt x="3" y="332"/>
                  <a:pt x="3" y="334"/>
                </a:cubicBezTo>
                <a:cubicBezTo>
                  <a:pt x="3" y="335"/>
                  <a:pt x="3" y="337"/>
                  <a:pt x="4" y="337"/>
                </a:cubicBezTo>
                <a:cubicBezTo>
                  <a:pt x="4" y="337"/>
                  <a:pt x="4" y="337"/>
                  <a:pt x="4" y="337"/>
                </a:cubicBezTo>
                <a:cubicBezTo>
                  <a:pt x="4" y="337"/>
                  <a:pt x="4" y="337"/>
                  <a:pt x="4" y="339"/>
                </a:cubicBezTo>
                <a:cubicBezTo>
                  <a:pt x="4" y="339"/>
                  <a:pt x="4" y="342"/>
                  <a:pt x="4" y="343"/>
                </a:cubicBezTo>
                <a:moveTo>
                  <a:pt x="287" y="80"/>
                </a:moveTo>
                <a:cubicBezTo>
                  <a:pt x="287" y="79"/>
                  <a:pt x="288" y="78"/>
                  <a:pt x="289" y="77"/>
                </a:cubicBezTo>
                <a:cubicBezTo>
                  <a:pt x="289" y="76"/>
                  <a:pt x="289" y="76"/>
                  <a:pt x="289" y="75"/>
                </a:cubicBezTo>
                <a:cubicBezTo>
                  <a:pt x="288" y="75"/>
                  <a:pt x="288" y="75"/>
                  <a:pt x="287" y="74"/>
                </a:cubicBezTo>
                <a:cubicBezTo>
                  <a:pt x="289" y="71"/>
                  <a:pt x="289" y="71"/>
                  <a:pt x="290" y="70"/>
                </a:cubicBezTo>
                <a:cubicBezTo>
                  <a:pt x="289" y="70"/>
                  <a:pt x="288" y="70"/>
                  <a:pt x="287" y="70"/>
                </a:cubicBezTo>
                <a:cubicBezTo>
                  <a:pt x="286" y="70"/>
                  <a:pt x="286" y="70"/>
                  <a:pt x="286" y="70"/>
                </a:cubicBezTo>
                <a:cubicBezTo>
                  <a:pt x="284" y="70"/>
                  <a:pt x="282" y="72"/>
                  <a:pt x="280" y="72"/>
                </a:cubicBezTo>
                <a:cubicBezTo>
                  <a:pt x="279" y="72"/>
                  <a:pt x="279" y="72"/>
                  <a:pt x="278" y="72"/>
                </a:cubicBezTo>
                <a:cubicBezTo>
                  <a:pt x="278" y="71"/>
                  <a:pt x="277" y="71"/>
                  <a:pt x="276" y="71"/>
                </a:cubicBezTo>
                <a:cubicBezTo>
                  <a:pt x="274" y="71"/>
                  <a:pt x="272" y="73"/>
                  <a:pt x="270" y="73"/>
                </a:cubicBezTo>
                <a:cubicBezTo>
                  <a:pt x="270" y="73"/>
                  <a:pt x="269" y="73"/>
                  <a:pt x="268" y="73"/>
                </a:cubicBezTo>
                <a:cubicBezTo>
                  <a:pt x="268" y="72"/>
                  <a:pt x="269" y="72"/>
                  <a:pt x="269" y="71"/>
                </a:cubicBezTo>
                <a:cubicBezTo>
                  <a:pt x="269" y="71"/>
                  <a:pt x="270" y="70"/>
                  <a:pt x="270" y="70"/>
                </a:cubicBezTo>
                <a:cubicBezTo>
                  <a:pt x="270" y="69"/>
                  <a:pt x="270" y="69"/>
                  <a:pt x="270" y="68"/>
                </a:cubicBezTo>
                <a:cubicBezTo>
                  <a:pt x="269" y="69"/>
                  <a:pt x="269" y="69"/>
                  <a:pt x="269" y="69"/>
                </a:cubicBezTo>
                <a:cubicBezTo>
                  <a:pt x="268" y="69"/>
                  <a:pt x="268" y="70"/>
                  <a:pt x="268" y="70"/>
                </a:cubicBezTo>
                <a:cubicBezTo>
                  <a:pt x="268" y="70"/>
                  <a:pt x="262" y="67"/>
                  <a:pt x="258" y="73"/>
                </a:cubicBezTo>
                <a:cubicBezTo>
                  <a:pt x="259" y="73"/>
                  <a:pt x="260" y="73"/>
                  <a:pt x="261" y="73"/>
                </a:cubicBezTo>
                <a:cubicBezTo>
                  <a:pt x="263" y="73"/>
                  <a:pt x="263" y="73"/>
                  <a:pt x="263" y="73"/>
                </a:cubicBezTo>
                <a:cubicBezTo>
                  <a:pt x="263" y="75"/>
                  <a:pt x="263" y="75"/>
                  <a:pt x="263" y="75"/>
                </a:cubicBezTo>
                <a:cubicBezTo>
                  <a:pt x="264" y="76"/>
                  <a:pt x="262" y="76"/>
                  <a:pt x="262" y="77"/>
                </a:cubicBezTo>
                <a:cubicBezTo>
                  <a:pt x="260" y="76"/>
                  <a:pt x="257" y="76"/>
                  <a:pt x="256" y="76"/>
                </a:cubicBezTo>
                <a:cubicBezTo>
                  <a:pt x="255" y="77"/>
                  <a:pt x="255" y="78"/>
                  <a:pt x="254" y="79"/>
                </a:cubicBezTo>
                <a:cubicBezTo>
                  <a:pt x="255" y="78"/>
                  <a:pt x="255" y="78"/>
                  <a:pt x="256" y="78"/>
                </a:cubicBezTo>
                <a:cubicBezTo>
                  <a:pt x="257" y="78"/>
                  <a:pt x="258" y="78"/>
                  <a:pt x="258" y="78"/>
                </a:cubicBezTo>
                <a:cubicBezTo>
                  <a:pt x="259" y="79"/>
                  <a:pt x="259" y="79"/>
                  <a:pt x="259" y="79"/>
                </a:cubicBezTo>
                <a:cubicBezTo>
                  <a:pt x="258" y="80"/>
                  <a:pt x="257" y="81"/>
                  <a:pt x="256" y="82"/>
                </a:cubicBezTo>
                <a:cubicBezTo>
                  <a:pt x="256" y="83"/>
                  <a:pt x="256" y="83"/>
                  <a:pt x="256" y="83"/>
                </a:cubicBezTo>
                <a:cubicBezTo>
                  <a:pt x="256" y="83"/>
                  <a:pt x="257" y="83"/>
                  <a:pt x="257" y="83"/>
                </a:cubicBezTo>
                <a:cubicBezTo>
                  <a:pt x="259" y="83"/>
                  <a:pt x="260" y="83"/>
                  <a:pt x="261" y="83"/>
                </a:cubicBezTo>
                <a:cubicBezTo>
                  <a:pt x="262" y="83"/>
                  <a:pt x="262" y="83"/>
                  <a:pt x="263" y="83"/>
                </a:cubicBezTo>
                <a:cubicBezTo>
                  <a:pt x="264" y="83"/>
                  <a:pt x="264" y="83"/>
                  <a:pt x="264" y="84"/>
                </a:cubicBezTo>
                <a:cubicBezTo>
                  <a:pt x="264" y="84"/>
                  <a:pt x="264" y="86"/>
                  <a:pt x="266" y="86"/>
                </a:cubicBezTo>
                <a:cubicBezTo>
                  <a:pt x="267" y="86"/>
                  <a:pt x="268" y="86"/>
                  <a:pt x="269" y="86"/>
                </a:cubicBezTo>
                <a:cubicBezTo>
                  <a:pt x="270" y="85"/>
                  <a:pt x="270" y="85"/>
                  <a:pt x="272" y="83"/>
                </a:cubicBezTo>
                <a:cubicBezTo>
                  <a:pt x="273" y="83"/>
                  <a:pt x="275" y="82"/>
                  <a:pt x="275" y="82"/>
                </a:cubicBezTo>
                <a:cubicBezTo>
                  <a:pt x="276" y="82"/>
                  <a:pt x="277" y="82"/>
                  <a:pt x="277" y="81"/>
                </a:cubicBezTo>
                <a:cubicBezTo>
                  <a:pt x="278" y="80"/>
                  <a:pt x="279" y="80"/>
                  <a:pt x="281" y="80"/>
                </a:cubicBezTo>
                <a:cubicBezTo>
                  <a:pt x="282" y="79"/>
                  <a:pt x="282" y="79"/>
                  <a:pt x="287" y="80"/>
                </a:cubicBezTo>
                <a:moveTo>
                  <a:pt x="103" y="171"/>
                </a:moveTo>
                <a:cubicBezTo>
                  <a:pt x="104" y="170"/>
                  <a:pt x="104" y="170"/>
                  <a:pt x="104" y="170"/>
                </a:cubicBezTo>
                <a:cubicBezTo>
                  <a:pt x="104" y="169"/>
                  <a:pt x="104" y="169"/>
                  <a:pt x="104" y="168"/>
                </a:cubicBezTo>
                <a:cubicBezTo>
                  <a:pt x="104" y="168"/>
                  <a:pt x="104" y="168"/>
                  <a:pt x="104" y="168"/>
                </a:cubicBezTo>
                <a:cubicBezTo>
                  <a:pt x="103" y="168"/>
                  <a:pt x="103" y="164"/>
                  <a:pt x="103" y="164"/>
                </a:cubicBezTo>
                <a:cubicBezTo>
                  <a:pt x="103" y="163"/>
                  <a:pt x="103" y="163"/>
                  <a:pt x="101" y="162"/>
                </a:cubicBezTo>
                <a:cubicBezTo>
                  <a:pt x="101" y="162"/>
                  <a:pt x="101" y="162"/>
                  <a:pt x="101" y="161"/>
                </a:cubicBezTo>
                <a:cubicBezTo>
                  <a:pt x="104" y="158"/>
                  <a:pt x="104" y="158"/>
                  <a:pt x="104" y="158"/>
                </a:cubicBezTo>
                <a:cubicBezTo>
                  <a:pt x="105" y="157"/>
                  <a:pt x="106" y="157"/>
                  <a:pt x="106" y="157"/>
                </a:cubicBezTo>
                <a:cubicBezTo>
                  <a:pt x="108" y="155"/>
                  <a:pt x="108" y="154"/>
                  <a:pt x="108" y="153"/>
                </a:cubicBezTo>
                <a:cubicBezTo>
                  <a:pt x="108" y="152"/>
                  <a:pt x="108" y="152"/>
                  <a:pt x="108" y="152"/>
                </a:cubicBezTo>
                <a:cubicBezTo>
                  <a:pt x="108" y="152"/>
                  <a:pt x="106" y="153"/>
                  <a:pt x="106" y="153"/>
                </a:cubicBezTo>
                <a:cubicBezTo>
                  <a:pt x="104" y="155"/>
                  <a:pt x="104" y="157"/>
                  <a:pt x="102" y="158"/>
                </a:cubicBezTo>
                <a:cubicBezTo>
                  <a:pt x="99" y="162"/>
                  <a:pt x="95" y="165"/>
                  <a:pt x="92" y="168"/>
                </a:cubicBezTo>
                <a:cubicBezTo>
                  <a:pt x="90" y="170"/>
                  <a:pt x="90" y="170"/>
                  <a:pt x="88" y="174"/>
                </a:cubicBezTo>
                <a:cubicBezTo>
                  <a:pt x="90" y="175"/>
                  <a:pt x="92" y="175"/>
                  <a:pt x="94" y="175"/>
                </a:cubicBezTo>
                <a:cubicBezTo>
                  <a:pt x="95" y="175"/>
                  <a:pt x="95" y="175"/>
                  <a:pt x="95" y="177"/>
                </a:cubicBezTo>
                <a:cubicBezTo>
                  <a:pt x="94" y="180"/>
                  <a:pt x="95" y="181"/>
                  <a:pt x="95" y="182"/>
                </a:cubicBezTo>
                <a:cubicBezTo>
                  <a:pt x="96" y="181"/>
                  <a:pt x="96" y="181"/>
                  <a:pt x="96" y="181"/>
                </a:cubicBezTo>
                <a:cubicBezTo>
                  <a:pt x="97" y="181"/>
                  <a:pt x="97" y="180"/>
                  <a:pt x="99" y="176"/>
                </a:cubicBezTo>
                <a:cubicBezTo>
                  <a:pt x="101" y="173"/>
                  <a:pt x="101" y="173"/>
                  <a:pt x="103" y="171"/>
                </a:cubicBezTo>
                <a:moveTo>
                  <a:pt x="89" y="162"/>
                </a:moveTo>
                <a:cubicBezTo>
                  <a:pt x="89" y="162"/>
                  <a:pt x="89" y="162"/>
                  <a:pt x="89" y="162"/>
                </a:cubicBezTo>
                <a:cubicBezTo>
                  <a:pt x="89" y="162"/>
                  <a:pt x="89" y="161"/>
                  <a:pt x="88" y="161"/>
                </a:cubicBezTo>
                <a:cubicBezTo>
                  <a:pt x="88" y="161"/>
                  <a:pt x="88" y="161"/>
                  <a:pt x="88" y="161"/>
                </a:cubicBezTo>
                <a:cubicBezTo>
                  <a:pt x="88" y="160"/>
                  <a:pt x="88" y="160"/>
                  <a:pt x="88" y="159"/>
                </a:cubicBezTo>
                <a:cubicBezTo>
                  <a:pt x="88" y="158"/>
                  <a:pt x="88" y="158"/>
                  <a:pt x="88" y="158"/>
                </a:cubicBezTo>
                <a:cubicBezTo>
                  <a:pt x="88" y="158"/>
                  <a:pt x="88" y="158"/>
                  <a:pt x="88" y="158"/>
                </a:cubicBezTo>
                <a:cubicBezTo>
                  <a:pt x="87" y="158"/>
                  <a:pt x="87" y="159"/>
                  <a:pt x="86" y="159"/>
                </a:cubicBezTo>
                <a:cubicBezTo>
                  <a:pt x="86" y="159"/>
                  <a:pt x="86" y="160"/>
                  <a:pt x="86" y="160"/>
                </a:cubicBezTo>
                <a:cubicBezTo>
                  <a:pt x="86" y="161"/>
                  <a:pt x="86" y="161"/>
                  <a:pt x="86" y="162"/>
                </a:cubicBezTo>
                <a:cubicBezTo>
                  <a:pt x="85" y="165"/>
                  <a:pt x="85" y="165"/>
                  <a:pt x="85" y="165"/>
                </a:cubicBezTo>
                <a:cubicBezTo>
                  <a:pt x="85" y="166"/>
                  <a:pt x="85" y="166"/>
                  <a:pt x="89" y="162"/>
                </a:cubicBezTo>
                <a:moveTo>
                  <a:pt x="363" y="4"/>
                </a:moveTo>
                <a:cubicBezTo>
                  <a:pt x="363" y="3"/>
                  <a:pt x="363" y="3"/>
                  <a:pt x="363" y="3"/>
                </a:cubicBezTo>
                <a:cubicBezTo>
                  <a:pt x="363" y="3"/>
                  <a:pt x="363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2" y="3"/>
                </a:cubicBezTo>
                <a:cubicBezTo>
                  <a:pt x="362" y="3"/>
                  <a:pt x="362" y="3"/>
                  <a:pt x="361" y="3"/>
                </a:cubicBezTo>
                <a:cubicBezTo>
                  <a:pt x="361" y="3"/>
                  <a:pt x="356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4" y="4"/>
                </a:cubicBezTo>
                <a:cubicBezTo>
                  <a:pt x="354" y="4"/>
                  <a:pt x="354" y="4"/>
                  <a:pt x="353" y="4"/>
                </a:cubicBezTo>
                <a:cubicBezTo>
                  <a:pt x="351" y="5"/>
                  <a:pt x="349" y="5"/>
                  <a:pt x="348" y="6"/>
                </a:cubicBezTo>
                <a:cubicBezTo>
                  <a:pt x="350" y="5"/>
                  <a:pt x="352" y="5"/>
                  <a:pt x="354" y="4"/>
                </a:cubicBezTo>
                <a:cubicBezTo>
                  <a:pt x="354" y="4"/>
                  <a:pt x="355" y="4"/>
                  <a:pt x="355" y="4"/>
                </a:cubicBezTo>
                <a:cubicBezTo>
                  <a:pt x="358" y="3"/>
                  <a:pt x="358" y="3"/>
                  <a:pt x="360" y="3"/>
                </a:cubicBezTo>
                <a:cubicBezTo>
                  <a:pt x="359" y="3"/>
                  <a:pt x="359" y="3"/>
                  <a:pt x="359" y="3"/>
                </a:cubicBezTo>
                <a:cubicBezTo>
                  <a:pt x="357" y="3"/>
                  <a:pt x="354" y="3"/>
                  <a:pt x="352" y="4"/>
                </a:cubicBezTo>
                <a:cubicBezTo>
                  <a:pt x="354" y="3"/>
                  <a:pt x="354" y="3"/>
                  <a:pt x="355" y="3"/>
                </a:cubicBezTo>
                <a:cubicBezTo>
                  <a:pt x="355" y="3"/>
                  <a:pt x="355" y="3"/>
                  <a:pt x="356" y="3"/>
                </a:cubicBezTo>
                <a:cubicBezTo>
                  <a:pt x="357" y="3"/>
                  <a:pt x="357" y="3"/>
                  <a:pt x="357" y="3"/>
                </a:cubicBezTo>
                <a:cubicBezTo>
                  <a:pt x="357" y="3"/>
                  <a:pt x="357" y="3"/>
                  <a:pt x="357" y="3"/>
                </a:cubicBezTo>
                <a:cubicBezTo>
                  <a:pt x="357" y="3"/>
                  <a:pt x="356" y="3"/>
                  <a:pt x="356" y="3"/>
                </a:cubicBezTo>
                <a:cubicBezTo>
                  <a:pt x="355" y="3"/>
                  <a:pt x="355" y="3"/>
                  <a:pt x="354" y="3"/>
                </a:cubicBezTo>
                <a:cubicBezTo>
                  <a:pt x="354" y="3"/>
                  <a:pt x="353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2" y="3"/>
                </a:cubicBezTo>
                <a:cubicBezTo>
                  <a:pt x="352" y="3"/>
                  <a:pt x="352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1" y="3"/>
                  <a:pt x="351" y="3"/>
                </a:cubicBezTo>
                <a:cubicBezTo>
                  <a:pt x="351" y="3"/>
                  <a:pt x="350" y="3"/>
                  <a:pt x="350" y="3"/>
                </a:cubicBezTo>
                <a:cubicBezTo>
                  <a:pt x="351" y="3"/>
                  <a:pt x="353" y="2"/>
                  <a:pt x="355" y="2"/>
                </a:cubicBezTo>
                <a:cubicBezTo>
                  <a:pt x="356" y="2"/>
                  <a:pt x="356" y="2"/>
                  <a:pt x="358" y="2"/>
                </a:cubicBezTo>
                <a:cubicBezTo>
                  <a:pt x="359" y="2"/>
                  <a:pt x="359" y="2"/>
                  <a:pt x="359" y="2"/>
                </a:cubicBezTo>
                <a:cubicBezTo>
                  <a:pt x="359" y="2"/>
                  <a:pt x="360" y="2"/>
                  <a:pt x="361" y="2"/>
                </a:cubicBezTo>
                <a:cubicBezTo>
                  <a:pt x="362" y="2"/>
                  <a:pt x="362" y="2"/>
                  <a:pt x="364" y="2"/>
                </a:cubicBezTo>
                <a:cubicBezTo>
                  <a:pt x="364" y="2"/>
                  <a:pt x="365" y="2"/>
                  <a:pt x="365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6" y="1"/>
                  <a:pt x="366" y="1"/>
                  <a:pt x="366" y="1"/>
                </a:cubicBezTo>
                <a:cubicBezTo>
                  <a:pt x="366" y="1"/>
                  <a:pt x="366" y="1"/>
                  <a:pt x="366" y="1"/>
                </a:cubicBezTo>
                <a:cubicBezTo>
                  <a:pt x="366" y="1"/>
                  <a:pt x="365" y="1"/>
                  <a:pt x="366" y="1"/>
                </a:cubicBezTo>
                <a:cubicBezTo>
                  <a:pt x="366" y="1"/>
                  <a:pt x="366" y="1"/>
                  <a:pt x="366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5" y="1"/>
                  <a:pt x="365" y="1"/>
                  <a:pt x="365" y="1"/>
                </a:cubicBezTo>
                <a:cubicBezTo>
                  <a:pt x="364" y="1"/>
                  <a:pt x="364" y="1"/>
                  <a:pt x="364" y="1"/>
                </a:cubicBezTo>
                <a:cubicBezTo>
                  <a:pt x="363" y="1"/>
                  <a:pt x="363" y="1"/>
                  <a:pt x="363" y="1"/>
                </a:cubicBezTo>
                <a:cubicBezTo>
                  <a:pt x="364" y="1"/>
                  <a:pt x="364" y="1"/>
                  <a:pt x="364" y="1"/>
                </a:cubicBezTo>
                <a:cubicBezTo>
                  <a:pt x="364" y="1"/>
                  <a:pt x="364" y="1"/>
                  <a:pt x="365" y="1"/>
                </a:cubicBezTo>
                <a:cubicBezTo>
                  <a:pt x="365" y="1"/>
                  <a:pt x="366" y="1"/>
                  <a:pt x="366" y="1"/>
                </a:cubicBezTo>
                <a:cubicBezTo>
                  <a:pt x="367" y="1"/>
                  <a:pt x="367" y="1"/>
                  <a:pt x="368" y="1"/>
                </a:cubicBezTo>
                <a:cubicBezTo>
                  <a:pt x="369" y="1"/>
                  <a:pt x="370" y="0"/>
                  <a:pt x="370" y="0"/>
                </a:cubicBezTo>
                <a:cubicBezTo>
                  <a:pt x="370" y="0"/>
                  <a:pt x="370" y="0"/>
                  <a:pt x="370" y="0"/>
                </a:cubicBezTo>
                <a:cubicBezTo>
                  <a:pt x="370" y="0"/>
                  <a:pt x="370" y="0"/>
                  <a:pt x="370" y="0"/>
                </a:cubicBezTo>
                <a:cubicBezTo>
                  <a:pt x="370" y="0"/>
                  <a:pt x="370" y="0"/>
                  <a:pt x="369" y="0"/>
                </a:cubicBezTo>
                <a:cubicBezTo>
                  <a:pt x="369" y="0"/>
                  <a:pt x="368" y="0"/>
                  <a:pt x="367" y="0"/>
                </a:cubicBezTo>
                <a:cubicBezTo>
                  <a:pt x="367" y="0"/>
                  <a:pt x="367" y="0"/>
                  <a:pt x="367" y="0"/>
                </a:cubicBezTo>
                <a:cubicBezTo>
                  <a:pt x="367" y="0"/>
                  <a:pt x="367" y="0"/>
                  <a:pt x="367" y="0"/>
                </a:cubicBezTo>
                <a:cubicBezTo>
                  <a:pt x="365" y="0"/>
                  <a:pt x="363" y="1"/>
                  <a:pt x="362" y="1"/>
                </a:cubicBezTo>
                <a:cubicBezTo>
                  <a:pt x="361" y="1"/>
                  <a:pt x="361" y="1"/>
                  <a:pt x="362" y="0"/>
                </a:cubicBezTo>
                <a:cubicBezTo>
                  <a:pt x="362" y="0"/>
                  <a:pt x="363" y="0"/>
                  <a:pt x="363" y="0"/>
                </a:cubicBezTo>
                <a:cubicBezTo>
                  <a:pt x="363" y="0"/>
                  <a:pt x="362" y="0"/>
                  <a:pt x="361" y="0"/>
                </a:cubicBezTo>
                <a:cubicBezTo>
                  <a:pt x="361" y="0"/>
                  <a:pt x="361" y="0"/>
                  <a:pt x="361" y="0"/>
                </a:cubicBezTo>
                <a:cubicBezTo>
                  <a:pt x="360" y="0"/>
                  <a:pt x="360" y="0"/>
                  <a:pt x="360" y="0"/>
                </a:cubicBezTo>
                <a:cubicBezTo>
                  <a:pt x="360" y="0"/>
                  <a:pt x="360" y="0"/>
                  <a:pt x="360" y="0"/>
                </a:cubicBezTo>
                <a:cubicBezTo>
                  <a:pt x="359" y="0"/>
                  <a:pt x="359" y="1"/>
                  <a:pt x="358" y="1"/>
                </a:cubicBezTo>
                <a:cubicBezTo>
                  <a:pt x="357" y="1"/>
                  <a:pt x="357" y="1"/>
                  <a:pt x="357" y="1"/>
                </a:cubicBezTo>
                <a:cubicBezTo>
                  <a:pt x="357" y="1"/>
                  <a:pt x="357" y="1"/>
                  <a:pt x="357" y="1"/>
                </a:cubicBezTo>
                <a:cubicBezTo>
                  <a:pt x="357" y="1"/>
                  <a:pt x="357" y="1"/>
                  <a:pt x="357" y="1"/>
                </a:cubicBezTo>
                <a:cubicBezTo>
                  <a:pt x="356" y="1"/>
                  <a:pt x="356" y="1"/>
                  <a:pt x="356" y="1"/>
                </a:cubicBezTo>
                <a:cubicBezTo>
                  <a:pt x="356" y="1"/>
                  <a:pt x="356" y="1"/>
                  <a:pt x="356" y="1"/>
                </a:cubicBezTo>
                <a:cubicBezTo>
                  <a:pt x="355" y="1"/>
                  <a:pt x="354" y="1"/>
                  <a:pt x="353" y="1"/>
                </a:cubicBezTo>
                <a:cubicBezTo>
                  <a:pt x="353" y="1"/>
                  <a:pt x="353" y="1"/>
                  <a:pt x="353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5" y="1"/>
                  <a:pt x="355" y="1"/>
                  <a:pt x="355" y="1"/>
                </a:cubicBezTo>
                <a:cubicBezTo>
                  <a:pt x="354" y="1"/>
                  <a:pt x="354" y="1"/>
                  <a:pt x="354" y="1"/>
                </a:cubicBezTo>
                <a:cubicBezTo>
                  <a:pt x="352" y="1"/>
                  <a:pt x="352" y="1"/>
                  <a:pt x="352" y="1"/>
                </a:cubicBezTo>
                <a:cubicBezTo>
                  <a:pt x="352" y="1"/>
                  <a:pt x="352" y="1"/>
                  <a:pt x="352" y="1"/>
                </a:cubicBezTo>
                <a:cubicBezTo>
                  <a:pt x="351" y="1"/>
                  <a:pt x="351" y="1"/>
                  <a:pt x="351" y="1"/>
                </a:cubicBezTo>
                <a:cubicBezTo>
                  <a:pt x="351" y="1"/>
                  <a:pt x="351" y="1"/>
                  <a:pt x="351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2"/>
                  <a:pt x="350" y="2"/>
                  <a:pt x="350" y="2"/>
                </a:cubicBezTo>
                <a:cubicBezTo>
                  <a:pt x="350" y="2"/>
                  <a:pt x="350" y="2"/>
                  <a:pt x="350" y="2"/>
                </a:cubicBezTo>
                <a:cubicBezTo>
                  <a:pt x="350" y="2"/>
                  <a:pt x="350" y="2"/>
                  <a:pt x="350" y="2"/>
                </a:cubicBezTo>
                <a:cubicBezTo>
                  <a:pt x="350" y="2"/>
                  <a:pt x="350" y="2"/>
                  <a:pt x="350" y="2"/>
                </a:cubicBezTo>
                <a:cubicBezTo>
                  <a:pt x="349" y="2"/>
                  <a:pt x="349" y="2"/>
                  <a:pt x="349" y="2"/>
                </a:cubicBezTo>
                <a:cubicBezTo>
                  <a:pt x="348" y="2"/>
                  <a:pt x="348" y="2"/>
                  <a:pt x="348" y="2"/>
                </a:cubicBezTo>
                <a:cubicBezTo>
                  <a:pt x="347" y="2"/>
                  <a:pt x="347" y="2"/>
                  <a:pt x="347" y="2"/>
                </a:cubicBezTo>
                <a:cubicBezTo>
                  <a:pt x="347" y="2"/>
                  <a:pt x="347" y="2"/>
                  <a:pt x="347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4" y="2"/>
                  <a:pt x="344" y="2"/>
                  <a:pt x="344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7" y="2"/>
                  <a:pt x="347" y="2"/>
                </a:cubicBezTo>
                <a:cubicBezTo>
                  <a:pt x="347" y="2"/>
                  <a:pt x="347" y="2"/>
                  <a:pt x="347" y="2"/>
                </a:cubicBezTo>
                <a:cubicBezTo>
                  <a:pt x="348" y="2"/>
                  <a:pt x="348" y="2"/>
                  <a:pt x="348" y="2"/>
                </a:cubicBezTo>
                <a:cubicBezTo>
                  <a:pt x="348" y="2"/>
                  <a:pt x="348" y="2"/>
                  <a:pt x="348" y="2"/>
                </a:cubicBezTo>
                <a:cubicBezTo>
                  <a:pt x="349" y="2"/>
                  <a:pt x="349" y="2"/>
                  <a:pt x="349" y="2"/>
                </a:cubicBezTo>
                <a:cubicBezTo>
                  <a:pt x="349" y="2"/>
                  <a:pt x="349" y="2"/>
                  <a:pt x="349" y="2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0" y="1"/>
                  <a:pt x="350" y="1"/>
                  <a:pt x="350" y="1"/>
                </a:cubicBezTo>
                <a:cubicBezTo>
                  <a:pt x="351" y="1"/>
                  <a:pt x="351" y="1"/>
                  <a:pt x="351" y="1"/>
                </a:cubicBezTo>
                <a:cubicBezTo>
                  <a:pt x="351" y="1"/>
                  <a:pt x="350" y="1"/>
                  <a:pt x="350" y="1"/>
                </a:cubicBezTo>
                <a:cubicBezTo>
                  <a:pt x="349" y="1"/>
                  <a:pt x="348" y="1"/>
                  <a:pt x="348" y="2"/>
                </a:cubicBezTo>
                <a:cubicBezTo>
                  <a:pt x="348" y="2"/>
                  <a:pt x="348" y="2"/>
                  <a:pt x="348" y="2"/>
                </a:cubicBezTo>
                <a:cubicBezTo>
                  <a:pt x="347" y="2"/>
                  <a:pt x="347" y="2"/>
                  <a:pt x="347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5" y="2"/>
                  <a:pt x="344" y="2"/>
                  <a:pt x="344" y="2"/>
                </a:cubicBezTo>
                <a:cubicBezTo>
                  <a:pt x="343" y="2"/>
                  <a:pt x="343" y="2"/>
                  <a:pt x="343" y="2"/>
                </a:cubicBezTo>
                <a:cubicBezTo>
                  <a:pt x="343" y="2"/>
                  <a:pt x="342" y="2"/>
                  <a:pt x="341" y="2"/>
                </a:cubicBezTo>
                <a:cubicBezTo>
                  <a:pt x="341" y="3"/>
                  <a:pt x="341" y="3"/>
                  <a:pt x="341" y="3"/>
                </a:cubicBezTo>
                <a:cubicBezTo>
                  <a:pt x="341" y="3"/>
                  <a:pt x="341" y="3"/>
                  <a:pt x="341" y="3"/>
                </a:cubicBezTo>
                <a:cubicBezTo>
                  <a:pt x="341" y="3"/>
                  <a:pt x="341" y="3"/>
                  <a:pt x="341" y="3"/>
                </a:cubicBezTo>
                <a:cubicBezTo>
                  <a:pt x="341" y="3"/>
                  <a:pt x="341" y="3"/>
                  <a:pt x="341" y="3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2" y="2"/>
                  <a:pt x="342" y="2"/>
                  <a:pt x="342" y="2"/>
                </a:cubicBezTo>
                <a:cubicBezTo>
                  <a:pt x="342" y="2"/>
                  <a:pt x="342" y="2"/>
                  <a:pt x="342" y="2"/>
                </a:cubicBezTo>
                <a:cubicBezTo>
                  <a:pt x="343" y="2"/>
                  <a:pt x="343" y="2"/>
                  <a:pt x="343" y="2"/>
                </a:cubicBezTo>
                <a:cubicBezTo>
                  <a:pt x="343" y="2"/>
                  <a:pt x="343" y="2"/>
                  <a:pt x="343" y="2"/>
                </a:cubicBezTo>
                <a:cubicBezTo>
                  <a:pt x="344" y="2"/>
                  <a:pt x="344" y="2"/>
                  <a:pt x="344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7" y="1"/>
                  <a:pt x="347" y="1"/>
                  <a:pt x="347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48" y="1"/>
                  <a:pt x="348" y="1"/>
                  <a:pt x="346" y="1"/>
                </a:cubicBezTo>
                <a:cubicBezTo>
                  <a:pt x="345" y="2"/>
                  <a:pt x="344" y="2"/>
                  <a:pt x="343" y="2"/>
                </a:cubicBezTo>
                <a:cubicBezTo>
                  <a:pt x="342" y="2"/>
                  <a:pt x="342" y="2"/>
                  <a:pt x="342" y="2"/>
                </a:cubicBezTo>
                <a:cubicBezTo>
                  <a:pt x="342" y="2"/>
                  <a:pt x="342" y="2"/>
                  <a:pt x="342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0" y="2"/>
                  <a:pt x="339" y="2"/>
                  <a:pt x="338" y="3"/>
                </a:cubicBezTo>
                <a:cubicBezTo>
                  <a:pt x="338" y="3"/>
                  <a:pt x="338" y="3"/>
                  <a:pt x="338" y="3"/>
                </a:cubicBezTo>
                <a:cubicBezTo>
                  <a:pt x="337" y="3"/>
                  <a:pt x="337" y="3"/>
                  <a:pt x="337" y="3"/>
                </a:cubicBezTo>
                <a:cubicBezTo>
                  <a:pt x="338" y="2"/>
                  <a:pt x="338" y="2"/>
                  <a:pt x="338" y="2"/>
                </a:cubicBezTo>
                <a:cubicBezTo>
                  <a:pt x="339" y="2"/>
                  <a:pt x="339" y="2"/>
                  <a:pt x="339" y="2"/>
                </a:cubicBezTo>
                <a:cubicBezTo>
                  <a:pt x="339" y="2"/>
                  <a:pt x="340" y="2"/>
                  <a:pt x="340" y="2"/>
                </a:cubicBezTo>
                <a:cubicBezTo>
                  <a:pt x="341" y="2"/>
                  <a:pt x="341" y="2"/>
                  <a:pt x="342" y="2"/>
                </a:cubicBezTo>
                <a:cubicBezTo>
                  <a:pt x="343" y="2"/>
                  <a:pt x="343" y="2"/>
                  <a:pt x="343" y="2"/>
                </a:cubicBezTo>
                <a:cubicBezTo>
                  <a:pt x="343" y="2"/>
                  <a:pt x="343" y="2"/>
                  <a:pt x="343" y="2"/>
                </a:cubicBezTo>
                <a:cubicBezTo>
                  <a:pt x="344" y="2"/>
                  <a:pt x="344" y="2"/>
                  <a:pt x="344" y="2"/>
                </a:cubicBezTo>
                <a:cubicBezTo>
                  <a:pt x="344" y="2"/>
                  <a:pt x="344" y="2"/>
                  <a:pt x="344" y="2"/>
                </a:cubicBezTo>
                <a:cubicBezTo>
                  <a:pt x="345" y="2"/>
                  <a:pt x="345" y="2"/>
                  <a:pt x="345" y="2"/>
                </a:cubicBezTo>
                <a:cubicBezTo>
                  <a:pt x="346" y="2"/>
                  <a:pt x="346" y="2"/>
                  <a:pt x="346" y="2"/>
                </a:cubicBezTo>
                <a:cubicBezTo>
                  <a:pt x="346" y="1"/>
                  <a:pt x="346" y="1"/>
                  <a:pt x="346" y="1"/>
                </a:cubicBezTo>
                <a:cubicBezTo>
                  <a:pt x="347" y="1"/>
                  <a:pt x="347" y="1"/>
                  <a:pt x="348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9" y="1"/>
                  <a:pt x="349" y="1"/>
                  <a:pt x="349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47" y="1"/>
                  <a:pt x="347" y="1"/>
                  <a:pt x="347" y="1"/>
                </a:cubicBezTo>
                <a:cubicBezTo>
                  <a:pt x="347" y="1"/>
                  <a:pt x="347" y="1"/>
                  <a:pt x="347" y="1"/>
                </a:cubicBezTo>
                <a:cubicBezTo>
                  <a:pt x="346" y="1"/>
                  <a:pt x="346" y="1"/>
                  <a:pt x="346" y="1"/>
                </a:cubicBezTo>
                <a:cubicBezTo>
                  <a:pt x="346" y="1"/>
                  <a:pt x="346" y="1"/>
                  <a:pt x="346" y="1"/>
                </a:cubicBezTo>
                <a:cubicBezTo>
                  <a:pt x="346" y="1"/>
                  <a:pt x="346" y="1"/>
                  <a:pt x="346" y="1"/>
                </a:cubicBezTo>
                <a:cubicBezTo>
                  <a:pt x="346" y="1"/>
                  <a:pt x="346" y="1"/>
                  <a:pt x="346" y="1"/>
                </a:cubicBezTo>
                <a:cubicBezTo>
                  <a:pt x="345" y="1"/>
                  <a:pt x="345" y="1"/>
                  <a:pt x="345" y="1"/>
                </a:cubicBezTo>
                <a:cubicBezTo>
                  <a:pt x="345" y="1"/>
                  <a:pt x="345" y="1"/>
                  <a:pt x="345" y="1"/>
                </a:cubicBezTo>
                <a:cubicBezTo>
                  <a:pt x="345" y="1"/>
                  <a:pt x="345" y="1"/>
                  <a:pt x="345" y="1"/>
                </a:cubicBezTo>
                <a:cubicBezTo>
                  <a:pt x="345" y="1"/>
                  <a:pt x="345" y="1"/>
                  <a:pt x="345" y="1"/>
                </a:cubicBezTo>
                <a:cubicBezTo>
                  <a:pt x="345" y="1"/>
                  <a:pt x="345" y="1"/>
                  <a:pt x="345" y="1"/>
                </a:cubicBezTo>
                <a:cubicBezTo>
                  <a:pt x="344" y="1"/>
                  <a:pt x="344" y="1"/>
                  <a:pt x="344" y="1"/>
                </a:cubicBezTo>
                <a:cubicBezTo>
                  <a:pt x="344" y="1"/>
                  <a:pt x="344" y="1"/>
                  <a:pt x="344" y="1"/>
                </a:cubicBezTo>
                <a:cubicBezTo>
                  <a:pt x="343" y="1"/>
                  <a:pt x="343" y="1"/>
                  <a:pt x="343" y="1"/>
                </a:cubicBezTo>
                <a:cubicBezTo>
                  <a:pt x="343" y="1"/>
                  <a:pt x="343" y="1"/>
                  <a:pt x="343" y="1"/>
                </a:cubicBezTo>
                <a:cubicBezTo>
                  <a:pt x="343" y="2"/>
                  <a:pt x="343" y="2"/>
                  <a:pt x="343" y="2"/>
                </a:cubicBezTo>
                <a:cubicBezTo>
                  <a:pt x="342" y="2"/>
                  <a:pt x="342" y="2"/>
                  <a:pt x="342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39" y="2"/>
                  <a:pt x="339" y="2"/>
                  <a:pt x="339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6" y="2"/>
                  <a:pt x="336" y="2"/>
                  <a:pt x="336" y="2"/>
                </a:cubicBezTo>
                <a:cubicBezTo>
                  <a:pt x="335" y="3"/>
                  <a:pt x="335" y="3"/>
                  <a:pt x="335" y="3"/>
                </a:cubicBezTo>
                <a:cubicBezTo>
                  <a:pt x="335" y="3"/>
                  <a:pt x="335" y="3"/>
                  <a:pt x="335" y="3"/>
                </a:cubicBezTo>
                <a:cubicBezTo>
                  <a:pt x="335" y="3"/>
                  <a:pt x="335" y="3"/>
                  <a:pt x="335" y="3"/>
                </a:cubicBezTo>
                <a:cubicBezTo>
                  <a:pt x="335" y="3"/>
                  <a:pt x="335" y="3"/>
                  <a:pt x="335" y="3"/>
                </a:cubicBezTo>
                <a:cubicBezTo>
                  <a:pt x="335" y="3"/>
                  <a:pt x="335" y="3"/>
                  <a:pt x="335" y="3"/>
                </a:cubicBezTo>
                <a:cubicBezTo>
                  <a:pt x="336" y="3"/>
                  <a:pt x="336" y="3"/>
                  <a:pt x="336" y="3"/>
                </a:cubicBezTo>
                <a:cubicBezTo>
                  <a:pt x="336" y="2"/>
                  <a:pt x="336" y="2"/>
                  <a:pt x="336" y="2"/>
                </a:cubicBezTo>
                <a:cubicBezTo>
                  <a:pt x="336" y="2"/>
                  <a:pt x="336" y="2"/>
                  <a:pt x="336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9" y="2"/>
                  <a:pt x="339" y="2"/>
                  <a:pt x="339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1" y="2"/>
                  <a:pt x="341" y="2"/>
                  <a:pt x="341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40" y="2"/>
                  <a:pt x="340" y="2"/>
                  <a:pt x="340" y="2"/>
                </a:cubicBezTo>
                <a:cubicBezTo>
                  <a:pt x="339" y="2"/>
                  <a:pt x="339" y="2"/>
                  <a:pt x="339" y="2"/>
                </a:cubicBezTo>
                <a:cubicBezTo>
                  <a:pt x="339" y="2"/>
                  <a:pt x="339" y="2"/>
                  <a:pt x="339" y="2"/>
                </a:cubicBezTo>
                <a:cubicBezTo>
                  <a:pt x="338" y="2"/>
                  <a:pt x="338" y="2"/>
                  <a:pt x="338" y="2"/>
                </a:cubicBezTo>
                <a:cubicBezTo>
                  <a:pt x="337" y="2"/>
                  <a:pt x="336" y="2"/>
                  <a:pt x="336" y="2"/>
                </a:cubicBezTo>
                <a:cubicBezTo>
                  <a:pt x="335" y="2"/>
                  <a:pt x="335" y="2"/>
                  <a:pt x="335" y="2"/>
                </a:cubicBezTo>
                <a:cubicBezTo>
                  <a:pt x="335" y="2"/>
                  <a:pt x="335" y="2"/>
                  <a:pt x="335" y="2"/>
                </a:cubicBezTo>
                <a:cubicBezTo>
                  <a:pt x="334" y="2"/>
                  <a:pt x="334" y="2"/>
                  <a:pt x="334" y="2"/>
                </a:cubicBezTo>
                <a:cubicBezTo>
                  <a:pt x="332" y="3"/>
                  <a:pt x="331" y="3"/>
                  <a:pt x="329" y="3"/>
                </a:cubicBezTo>
                <a:cubicBezTo>
                  <a:pt x="329" y="3"/>
                  <a:pt x="329" y="3"/>
                  <a:pt x="329" y="3"/>
                </a:cubicBezTo>
                <a:cubicBezTo>
                  <a:pt x="330" y="3"/>
                  <a:pt x="330" y="3"/>
                  <a:pt x="330" y="3"/>
                </a:cubicBezTo>
                <a:cubicBezTo>
                  <a:pt x="330" y="3"/>
                  <a:pt x="330" y="3"/>
                  <a:pt x="330" y="3"/>
                </a:cubicBezTo>
                <a:cubicBezTo>
                  <a:pt x="330" y="3"/>
                  <a:pt x="330" y="3"/>
                  <a:pt x="330" y="3"/>
                </a:cubicBezTo>
                <a:cubicBezTo>
                  <a:pt x="330" y="3"/>
                  <a:pt x="329" y="3"/>
                  <a:pt x="328" y="3"/>
                </a:cubicBezTo>
                <a:cubicBezTo>
                  <a:pt x="327" y="3"/>
                  <a:pt x="326" y="3"/>
                  <a:pt x="325" y="3"/>
                </a:cubicBezTo>
                <a:cubicBezTo>
                  <a:pt x="325" y="3"/>
                  <a:pt x="324" y="4"/>
                  <a:pt x="323" y="4"/>
                </a:cubicBezTo>
                <a:cubicBezTo>
                  <a:pt x="323" y="4"/>
                  <a:pt x="323" y="4"/>
                  <a:pt x="323" y="4"/>
                </a:cubicBezTo>
                <a:cubicBezTo>
                  <a:pt x="323" y="4"/>
                  <a:pt x="323" y="4"/>
                  <a:pt x="323" y="4"/>
                </a:cubicBezTo>
                <a:cubicBezTo>
                  <a:pt x="323" y="4"/>
                  <a:pt x="323" y="4"/>
                  <a:pt x="323" y="4"/>
                </a:cubicBezTo>
                <a:cubicBezTo>
                  <a:pt x="322" y="4"/>
                  <a:pt x="322" y="4"/>
                  <a:pt x="322" y="4"/>
                </a:cubicBezTo>
                <a:cubicBezTo>
                  <a:pt x="322" y="4"/>
                  <a:pt x="322" y="4"/>
                  <a:pt x="322" y="4"/>
                </a:cubicBezTo>
                <a:cubicBezTo>
                  <a:pt x="322" y="4"/>
                  <a:pt x="322" y="4"/>
                  <a:pt x="322" y="4"/>
                </a:cubicBezTo>
                <a:cubicBezTo>
                  <a:pt x="321" y="4"/>
                  <a:pt x="321" y="4"/>
                  <a:pt x="321" y="4"/>
                </a:cubicBezTo>
                <a:cubicBezTo>
                  <a:pt x="321" y="4"/>
                  <a:pt x="321" y="4"/>
                  <a:pt x="321" y="4"/>
                </a:cubicBezTo>
                <a:cubicBezTo>
                  <a:pt x="320" y="4"/>
                  <a:pt x="320" y="4"/>
                  <a:pt x="320" y="4"/>
                </a:cubicBezTo>
                <a:cubicBezTo>
                  <a:pt x="320" y="4"/>
                  <a:pt x="320" y="4"/>
                  <a:pt x="320" y="4"/>
                </a:cubicBezTo>
                <a:cubicBezTo>
                  <a:pt x="320" y="4"/>
                  <a:pt x="320" y="4"/>
                  <a:pt x="320" y="4"/>
                </a:cubicBezTo>
                <a:cubicBezTo>
                  <a:pt x="319" y="4"/>
                  <a:pt x="319" y="4"/>
                  <a:pt x="319" y="4"/>
                </a:cubicBezTo>
                <a:cubicBezTo>
                  <a:pt x="319" y="4"/>
                  <a:pt x="318" y="4"/>
                  <a:pt x="317" y="5"/>
                </a:cubicBezTo>
                <a:cubicBezTo>
                  <a:pt x="317" y="5"/>
                  <a:pt x="317" y="5"/>
                  <a:pt x="317" y="5"/>
                </a:cubicBezTo>
                <a:cubicBezTo>
                  <a:pt x="316" y="5"/>
                  <a:pt x="315" y="5"/>
                  <a:pt x="315" y="5"/>
                </a:cubicBezTo>
                <a:cubicBezTo>
                  <a:pt x="315" y="5"/>
                  <a:pt x="315" y="5"/>
                  <a:pt x="314" y="5"/>
                </a:cubicBezTo>
                <a:cubicBezTo>
                  <a:pt x="314" y="5"/>
                  <a:pt x="314" y="5"/>
                  <a:pt x="314" y="5"/>
                </a:cubicBezTo>
                <a:cubicBezTo>
                  <a:pt x="313" y="5"/>
                  <a:pt x="313" y="5"/>
                  <a:pt x="313" y="5"/>
                </a:cubicBezTo>
                <a:cubicBezTo>
                  <a:pt x="313" y="5"/>
                  <a:pt x="313" y="5"/>
                  <a:pt x="314" y="5"/>
                </a:cubicBezTo>
                <a:cubicBezTo>
                  <a:pt x="314" y="5"/>
                  <a:pt x="314" y="5"/>
                  <a:pt x="314" y="5"/>
                </a:cubicBezTo>
                <a:cubicBezTo>
                  <a:pt x="315" y="5"/>
                  <a:pt x="315" y="5"/>
                  <a:pt x="315" y="5"/>
                </a:cubicBezTo>
                <a:cubicBezTo>
                  <a:pt x="314" y="5"/>
                  <a:pt x="313" y="6"/>
                  <a:pt x="312" y="6"/>
                </a:cubicBezTo>
                <a:cubicBezTo>
                  <a:pt x="311" y="6"/>
                  <a:pt x="311" y="6"/>
                  <a:pt x="311" y="6"/>
                </a:cubicBezTo>
                <a:cubicBezTo>
                  <a:pt x="311" y="6"/>
                  <a:pt x="311" y="6"/>
                  <a:pt x="311" y="6"/>
                </a:cubicBezTo>
                <a:cubicBezTo>
                  <a:pt x="310" y="6"/>
                  <a:pt x="310" y="6"/>
                  <a:pt x="310" y="6"/>
                </a:cubicBezTo>
                <a:cubicBezTo>
                  <a:pt x="309" y="6"/>
                  <a:pt x="308" y="6"/>
                  <a:pt x="307" y="7"/>
                </a:cubicBezTo>
                <a:cubicBezTo>
                  <a:pt x="306" y="7"/>
                  <a:pt x="305" y="7"/>
                  <a:pt x="305" y="7"/>
                </a:cubicBezTo>
                <a:cubicBezTo>
                  <a:pt x="304" y="7"/>
                  <a:pt x="304" y="7"/>
                  <a:pt x="304" y="7"/>
                </a:cubicBezTo>
                <a:cubicBezTo>
                  <a:pt x="303" y="7"/>
                  <a:pt x="303" y="7"/>
                  <a:pt x="303" y="7"/>
                </a:cubicBezTo>
                <a:cubicBezTo>
                  <a:pt x="303" y="7"/>
                  <a:pt x="303" y="7"/>
                  <a:pt x="303" y="7"/>
                </a:cubicBezTo>
                <a:cubicBezTo>
                  <a:pt x="303" y="7"/>
                  <a:pt x="303" y="7"/>
                  <a:pt x="303" y="7"/>
                </a:cubicBezTo>
                <a:cubicBezTo>
                  <a:pt x="302" y="8"/>
                  <a:pt x="302" y="8"/>
                  <a:pt x="302" y="8"/>
                </a:cubicBezTo>
                <a:cubicBezTo>
                  <a:pt x="302" y="8"/>
                  <a:pt x="302" y="8"/>
                  <a:pt x="302" y="8"/>
                </a:cubicBezTo>
                <a:cubicBezTo>
                  <a:pt x="302" y="7"/>
                  <a:pt x="302" y="7"/>
                  <a:pt x="302" y="7"/>
                </a:cubicBezTo>
                <a:cubicBezTo>
                  <a:pt x="302" y="7"/>
                  <a:pt x="302" y="7"/>
                  <a:pt x="302" y="7"/>
                </a:cubicBezTo>
                <a:cubicBezTo>
                  <a:pt x="301" y="8"/>
                  <a:pt x="301" y="8"/>
                  <a:pt x="301" y="8"/>
                </a:cubicBezTo>
                <a:cubicBezTo>
                  <a:pt x="300" y="8"/>
                  <a:pt x="300" y="8"/>
                  <a:pt x="300" y="8"/>
                </a:cubicBezTo>
                <a:cubicBezTo>
                  <a:pt x="300" y="8"/>
                  <a:pt x="300" y="8"/>
                  <a:pt x="299" y="8"/>
                </a:cubicBezTo>
                <a:cubicBezTo>
                  <a:pt x="299" y="8"/>
                  <a:pt x="298" y="8"/>
                  <a:pt x="298" y="8"/>
                </a:cubicBezTo>
                <a:cubicBezTo>
                  <a:pt x="298" y="8"/>
                  <a:pt x="298" y="8"/>
                  <a:pt x="298" y="8"/>
                </a:cubicBezTo>
                <a:cubicBezTo>
                  <a:pt x="298" y="8"/>
                  <a:pt x="298" y="8"/>
                  <a:pt x="297" y="8"/>
                </a:cubicBezTo>
                <a:cubicBezTo>
                  <a:pt x="296" y="8"/>
                  <a:pt x="296" y="8"/>
                  <a:pt x="296" y="8"/>
                </a:cubicBezTo>
                <a:cubicBezTo>
                  <a:pt x="295" y="8"/>
                  <a:pt x="295" y="8"/>
                  <a:pt x="295" y="8"/>
                </a:cubicBezTo>
                <a:cubicBezTo>
                  <a:pt x="295" y="8"/>
                  <a:pt x="295" y="8"/>
                  <a:pt x="295" y="8"/>
                </a:cubicBezTo>
                <a:cubicBezTo>
                  <a:pt x="295" y="9"/>
                  <a:pt x="295" y="9"/>
                  <a:pt x="295" y="9"/>
                </a:cubicBezTo>
                <a:cubicBezTo>
                  <a:pt x="294" y="9"/>
                  <a:pt x="294" y="9"/>
                  <a:pt x="294" y="9"/>
                </a:cubicBezTo>
                <a:cubicBezTo>
                  <a:pt x="294" y="9"/>
                  <a:pt x="294" y="9"/>
                  <a:pt x="294" y="9"/>
                </a:cubicBezTo>
                <a:cubicBezTo>
                  <a:pt x="293" y="9"/>
                  <a:pt x="293" y="9"/>
                  <a:pt x="293" y="9"/>
                </a:cubicBezTo>
                <a:cubicBezTo>
                  <a:pt x="292" y="9"/>
                  <a:pt x="292" y="9"/>
                  <a:pt x="292" y="9"/>
                </a:cubicBezTo>
                <a:cubicBezTo>
                  <a:pt x="292" y="9"/>
                  <a:pt x="292" y="9"/>
                  <a:pt x="292" y="9"/>
                </a:cubicBezTo>
                <a:cubicBezTo>
                  <a:pt x="292" y="9"/>
                  <a:pt x="292" y="9"/>
                  <a:pt x="292" y="9"/>
                </a:cubicBezTo>
                <a:cubicBezTo>
                  <a:pt x="289" y="10"/>
                  <a:pt x="287" y="11"/>
                  <a:pt x="284" y="11"/>
                </a:cubicBezTo>
                <a:cubicBezTo>
                  <a:pt x="284" y="11"/>
                  <a:pt x="284" y="11"/>
                  <a:pt x="284" y="11"/>
                </a:cubicBezTo>
                <a:cubicBezTo>
                  <a:pt x="283" y="12"/>
                  <a:pt x="283" y="12"/>
                  <a:pt x="283" y="12"/>
                </a:cubicBezTo>
                <a:cubicBezTo>
                  <a:pt x="283" y="12"/>
                  <a:pt x="283" y="12"/>
                  <a:pt x="283" y="12"/>
                </a:cubicBezTo>
                <a:cubicBezTo>
                  <a:pt x="282" y="12"/>
                  <a:pt x="282" y="12"/>
                  <a:pt x="282" y="12"/>
                </a:cubicBezTo>
                <a:cubicBezTo>
                  <a:pt x="282" y="12"/>
                  <a:pt x="282" y="12"/>
                  <a:pt x="282" y="12"/>
                </a:cubicBezTo>
                <a:cubicBezTo>
                  <a:pt x="283" y="12"/>
                  <a:pt x="283" y="12"/>
                  <a:pt x="283" y="12"/>
                </a:cubicBezTo>
                <a:cubicBezTo>
                  <a:pt x="284" y="12"/>
                  <a:pt x="284" y="12"/>
                  <a:pt x="284" y="12"/>
                </a:cubicBezTo>
                <a:cubicBezTo>
                  <a:pt x="284" y="12"/>
                  <a:pt x="284" y="12"/>
                  <a:pt x="285" y="12"/>
                </a:cubicBezTo>
                <a:cubicBezTo>
                  <a:pt x="285" y="12"/>
                  <a:pt x="285" y="12"/>
                  <a:pt x="285" y="12"/>
                </a:cubicBezTo>
                <a:cubicBezTo>
                  <a:pt x="285" y="12"/>
                  <a:pt x="285" y="12"/>
                  <a:pt x="285" y="12"/>
                </a:cubicBezTo>
                <a:cubicBezTo>
                  <a:pt x="284" y="12"/>
                  <a:pt x="283" y="12"/>
                  <a:pt x="282" y="13"/>
                </a:cubicBezTo>
                <a:cubicBezTo>
                  <a:pt x="282" y="13"/>
                  <a:pt x="282" y="13"/>
                  <a:pt x="281" y="13"/>
                </a:cubicBezTo>
                <a:cubicBezTo>
                  <a:pt x="281" y="13"/>
                  <a:pt x="281" y="13"/>
                  <a:pt x="281" y="13"/>
                </a:cubicBezTo>
                <a:cubicBezTo>
                  <a:pt x="280" y="13"/>
                  <a:pt x="280" y="13"/>
                  <a:pt x="279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80" y="13"/>
                  <a:pt x="280" y="13"/>
                  <a:pt x="280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8" y="13"/>
                  <a:pt x="278" y="13"/>
                  <a:pt x="278" y="13"/>
                </a:cubicBezTo>
                <a:cubicBezTo>
                  <a:pt x="278" y="13"/>
                  <a:pt x="278" y="13"/>
                  <a:pt x="278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9" y="13"/>
                  <a:pt x="279" y="13"/>
                  <a:pt x="279" y="13"/>
                </a:cubicBezTo>
                <a:cubicBezTo>
                  <a:pt x="278" y="13"/>
                  <a:pt x="278" y="13"/>
                  <a:pt x="277" y="13"/>
                </a:cubicBezTo>
                <a:cubicBezTo>
                  <a:pt x="277" y="13"/>
                  <a:pt x="277" y="13"/>
                  <a:pt x="277" y="13"/>
                </a:cubicBezTo>
                <a:cubicBezTo>
                  <a:pt x="276" y="14"/>
                  <a:pt x="275" y="14"/>
                  <a:pt x="274" y="14"/>
                </a:cubicBezTo>
                <a:cubicBezTo>
                  <a:pt x="274" y="14"/>
                  <a:pt x="274" y="14"/>
                  <a:pt x="274" y="14"/>
                </a:cubicBezTo>
                <a:cubicBezTo>
                  <a:pt x="273" y="15"/>
                  <a:pt x="273" y="15"/>
                  <a:pt x="271" y="15"/>
                </a:cubicBezTo>
                <a:cubicBezTo>
                  <a:pt x="271" y="16"/>
                  <a:pt x="271" y="16"/>
                  <a:pt x="271" y="16"/>
                </a:cubicBezTo>
                <a:cubicBezTo>
                  <a:pt x="270" y="16"/>
                  <a:pt x="270" y="16"/>
                  <a:pt x="270" y="16"/>
                </a:cubicBezTo>
                <a:cubicBezTo>
                  <a:pt x="270" y="16"/>
                  <a:pt x="270" y="16"/>
                  <a:pt x="270" y="16"/>
                </a:cubicBezTo>
                <a:cubicBezTo>
                  <a:pt x="269" y="16"/>
                  <a:pt x="269" y="16"/>
                  <a:pt x="269" y="16"/>
                </a:cubicBezTo>
                <a:cubicBezTo>
                  <a:pt x="269" y="16"/>
                  <a:pt x="269" y="16"/>
                  <a:pt x="269" y="16"/>
                </a:cubicBezTo>
                <a:cubicBezTo>
                  <a:pt x="268" y="16"/>
                  <a:pt x="268" y="16"/>
                  <a:pt x="268" y="16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7" y="17"/>
                  <a:pt x="267" y="17"/>
                  <a:pt x="267" y="17"/>
                </a:cubicBezTo>
                <a:cubicBezTo>
                  <a:pt x="267" y="17"/>
                  <a:pt x="267" y="17"/>
                  <a:pt x="267" y="17"/>
                </a:cubicBezTo>
                <a:cubicBezTo>
                  <a:pt x="267" y="17"/>
                  <a:pt x="267" y="17"/>
                  <a:pt x="267" y="17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65" y="18"/>
                  <a:pt x="265" y="18"/>
                  <a:pt x="265" y="18"/>
                </a:cubicBezTo>
                <a:cubicBezTo>
                  <a:pt x="265" y="18"/>
                  <a:pt x="265" y="18"/>
                  <a:pt x="265" y="18"/>
                </a:cubicBezTo>
                <a:cubicBezTo>
                  <a:pt x="265" y="18"/>
                  <a:pt x="265" y="18"/>
                  <a:pt x="265" y="18"/>
                </a:cubicBezTo>
                <a:cubicBezTo>
                  <a:pt x="265" y="18"/>
                  <a:pt x="265" y="18"/>
                  <a:pt x="265" y="18"/>
                </a:cubicBezTo>
                <a:cubicBezTo>
                  <a:pt x="265" y="18"/>
                  <a:pt x="265" y="18"/>
                  <a:pt x="265" y="18"/>
                </a:cubicBezTo>
                <a:cubicBezTo>
                  <a:pt x="266" y="18"/>
                  <a:pt x="266" y="18"/>
                  <a:pt x="266" y="18"/>
                </a:cubicBezTo>
                <a:cubicBezTo>
                  <a:pt x="266" y="17"/>
                  <a:pt x="267" y="17"/>
                  <a:pt x="268" y="17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8" y="17"/>
                  <a:pt x="268" y="17"/>
                  <a:pt x="268" y="17"/>
                </a:cubicBezTo>
                <a:cubicBezTo>
                  <a:pt x="268" y="17"/>
                  <a:pt x="268" y="17"/>
                  <a:pt x="269" y="17"/>
                </a:cubicBezTo>
                <a:cubicBezTo>
                  <a:pt x="269" y="17"/>
                  <a:pt x="269" y="17"/>
                  <a:pt x="269" y="17"/>
                </a:cubicBezTo>
                <a:cubicBezTo>
                  <a:pt x="269" y="17"/>
                  <a:pt x="269" y="17"/>
                  <a:pt x="269" y="17"/>
                </a:cubicBezTo>
                <a:cubicBezTo>
                  <a:pt x="269" y="17"/>
                  <a:pt x="269" y="17"/>
                  <a:pt x="269" y="17"/>
                </a:cubicBezTo>
                <a:cubicBezTo>
                  <a:pt x="269" y="17"/>
                  <a:pt x="269" y="17"/>
                  <a:pt x="269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0" y="17"/>
                  <a:pt x="270" y="17"/>
                  <a:pt x="270" y="17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2" y="16"/>
                  <a:pt x="272" y="16"/>
                  <a:pt x="272" y="16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1" y="17"/>
                  <a:pt x="271" y="17"/>
                  <a:pt x="271" y="17"/>
                </a:cubicBezTo>
                <a:cubicBezTo>
                  <a:pt x="271" y="18"/>
                  <a:pt x="271" y="18"/>
                  <a:pt x="271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70" y="18"/>
                  <a:pt x="270" y="18"/>
                  <a:pt x="270" y="18"/>
                </a:cubicBezTo>
                <a:cubicBezTo>
                  <a:pt x="269" y="19"/>
                  <a:pt x="269" y="19"/>
                  <a:pt x="269" y="19"/>
                </a:cubicBezTo>
                <a:cubicBezTo>
                  <a:pt x="270" y="19"/>
                  <a:pt x="270" y="19"/>
                  <a:pt x="270" y="19"/>
                </a:cubicBezTo>
                <a:cubicBezTo>
                  <a:pt x="270" y="19"/>
                  <a:pt x="270" y="19"/>
                  <a:pt x="270" y="19"/>
                </a:cubicBezTo>
                <a:cubicBezTo>
                  <a:pt x="268" y="19"/>
                  <a:pt x="268" y="19"/>
                  <a:pt x="268" y="19"/>
                </a:cubicBezTo>
                <a:cubicBezTo>
                  <a:pt x="268" y="19"/>
                  <a:pt x="268" y="19"/>
                  <a:pt x="268" y="19"/>
                </a:cubicBezTo>
                <a:cubicBezTo>
                  <a:pt x="268" y="20"/>
                  <a:pt x="268" y="20"/>
                  <a:pt x="268" y="20"/>
                </a:cubicBezTo>
                <a:cubicBezTo>
                  <a:pt x="267" y="20"/>
                  <a:pt x="267" y="20"/>
                  <a:pt x="267" y="20"/>
                </a:cubicBezTo>
                <a:cubicBezTo>
                  <a:pt x="266" y="21"/>
                  <a:pt x="264" y="21"/>
                  <a:pt x="263" y="22"/>
                </a:cubicBezTo>
                <a:cubicBezTo>
                  <a:pt x="262" y="22"/>
                  <a:pt x="262" y="22"/>
                  <a:pt x="262" y="22"/>
                </a:cubicBezTo>
                <a:cubicBezTo>
                  <a:pt x="262" y="22"/>
                  <a:pt x="262" y="22"/>
                  <a:pt x="262" y="22"/>
                </a:cubicBezTo>
                <a:cubicBezTo>
                  <a:pt x="261" y="22"/>
                  <a:pt x="261" y="22"/>
                  <a:pt x="261" y="22"/>
                </a:cubicBezTo>
                <a:cubicBezTo>
                  <a:pt x="261" y="22"/>
                  <a:pt x="261" y="22"/>
                  <a:pt x="261" y="22"/>
                </a:cubicBezTo>
                <a:cubicBezTo>
                  <a:pt x="261" y="22"/>
                  <a:pt x="261" y="22"/>
                  <a:pt x="261" y="22"/>
                </a:cubicBezTo>
                <a:cubicBezTo>
                  <a:pt x="261" y="23"/>
                  <a:pt x="261" y="23"/>
                  <a:pt x="261" y="23"/>
                </a:cubicBezTo>
                <a:cubicBezTo>
                  <a:pt x="261" y="23"/>
                  <a:pt x="261" y="23"/>
                  <a:pt x="261" y="23"/>
                </a:cubicBezTo>
                <a:cubicBezTo>
                  <a:pt x="261" y="23"/>
                  <a:pt x="261" y="23"/>
                  <a:pt x="261" y="23"/>
                </a:cubicBezTo>
                <a:cubicBezTo>
                  <a:pt x="260" y="23"/>
                  <a:pt x="260" y="23"/>
                  <a:pt x="259" y="24"/>
                </a:cubicBezTo>
                <a:cubicBezTo>
                  <a:pt x="259" y="24"/>
                  <a:pt x="259" y="24"/>
                  <a:pt x="259" y="24"/>
                </a:cubicBezTo>
                <a:cubicBezTo>
                  <a:pt x="259" y="24"/>
                  <a:pt x="258" y="24"/>
                  <a:pt x="258" y="24"/>
                </a:cubicBezTo>
                <a:cubicBezTo>
                  <a:pt x="257" y="25"/>
                  <a:pt x="257" y="25"/>
                  <a:pt x="257" y="25"/>
                </a:cubicBezTo>
                <a:cubicBezTo>
                  <a:pt x="257" y="25"/>
                  <a:pt x="257" y="25"/>
                  <a:pt x="257" y="25"/>
                </a:cubicBezTo>
                <a:cubicBezTo>
                  <a:pt x="256" y="25"/>
                  <a:pt x="256" y="25"/>
                  <a:pt x="256" y="25"/>
                </a:cubicBezTo>
                <a:cubicBezTo>
                  <a:pt x="256" y="26"/>
                  <a:pt x="255" y="26"/>
                  <a:pt x="254" y="26"/>
                </a:cubicBezTo>
                <a:cubicBezTo>
                  <a:pt x="254" y="27"/>
                  <a:pt x="253" y="27"/>
                  <a:pt x="252" y="27"/>
                </a:cubicBezTo>
                <a:cubicBezTo>
                  <a:pt x="252" y="28"/>
                  <a:pt x="252" y="28"/>
                  <a:pt x="252" y="28"/>
                </a:cubicBezTo>
                <a:cubicBezTo>
                  <a:pt x="251" y="28"/>
                  <a:pt x="251" y="28"/>
                  <a:pt x="251" y="28"/>
                </a:cubicBezTo>
                <a:cubicBezTo>
                  <a:pt x="251" y="28"/>
                  <a:pt x="251" y="28"/>
                  <a:pt x="250" y="29"/>
                </a:cubicBezTo>
                <a:cubicBezTo>
                  <a:pt x="249" y="29"/>
                  <a:pt x="249" y="29"/>
                  <a:pt x="247" y="30"/>
                </a:cubicBezTo>
                <a:cubicBezTo>
                  <a:pt x="246" y="31"/>
                  <a:pt x="245" y="31"/>
                  <a:pt x="244" y="32"/>
                </a:cubicBezTo>
                <a:cubicBezTo>
                  <a:pt x="243" y="32"/>
                  <a:pt x="242" y="32"/>
                  <a:pt x="242" y="33"/>
                </a:cubicBezTo>
                <a:cubicBezTo>
                  <a:pt x="242" y="33"/>
                  <a:pt x="242" y="33"/>
                  <a:pt x="242" y="33"/>
                </a:cubicBezTo>
                <a:cubicBezTo>
                  <a:pt x="242" y="33"/>
                  <a:pt x="241" y="33"/>
                  <a:pt x="240" y="34"/>
                </a:cubicBezTo>
                <a:cubicBezTo>
                  <a:pt x="239" y="34"/>
                  <a:pt x="239" y="34"/>
                  <a:pt x="239" y="34"/>
                </a:cubicBezTo>
                <a:cubicBezTo>
                  <a:pt x="238" y="35"/>
                  <a:pt x="237" y="35"/>
                  <a:pt x="235" y="36"/>
                </a:cubicBezTo>
                <a:cubicBezTo>
                  <a:pt x="235" y="36"/>
                  <a:pt x="235" y="36"/>
                  <a:pt x="235" y="36"/>
                </a:cubicBezTo>
                <a:cubicBezTo>
                  <a:pt x="234" y="36"/>
                  <a:pt x="233" y="37"/>
                  <a:pt x="233" y="37"/>
                </a:cubicBezTo>
                <a:cubicBezTo>
                  <a:pt x="232" y="38"/>
                  <a:pt x="232" y="38"/>
                  <a:pt x="232" y="38"/>
                </a:cubicBezTo>
                <a:cubicBezTo>
                  <a:pt x="232" y="38"/>
                  <a:pt x="232" y="38"/>
                  <a:pt x="232" y="38"/>
                </a:cubicBezTo>
                <a:cubicBezTo>
                  <a:pt x="233" y="38"/>
                  <a:pt x="233" y="38"/>
                  <a:pt x="234" y="38"/>
                </a:cubicBezTo>
                <a:cubicBezTo>
                  <a:pt x="235" y="37"/>
                  <a:pt x="235" y="37"/>
                  <a:pt x="237" y="38"/>
                </a:cubicBezTo>
                <a:cubicBezTo>
                  <a:pt x="234" y="39"/>
                  <a:pt x="234" y="39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3" y="40"/>
                  <a:pt x="233" y="40"/>
                  <a:pt x="233" y="40"/>
                </a:cubicBezTo>
                <a:cubicBezTo>
                  <a:pt x="232" y="42"/>
                  <a:pt x="232" y="42"/>
                  <a:pt x="231" y="43"/>
                </a:cubicBezTo>
                <a:cubicBezTo>
                  <a:pt x="230" y="43"/>
                  <a:pt x="230" y="43"/>
                  <a:pt x="230" y="43"/>
                </a:cubicBezTo>
                <a:cubicBezTo>
                  <a:pt x="230" y="43"/>
                  <a:pt x="230" y="43"/>
                  <a:pt x="229" y="43"/>
                </a:cubicBezTo>
                <a:cubicBezTo>
                  <a:pt x="229" y="43"/>
                  <a:pt x="229" y="43"/>
                  <a:pt x="229" y="43"/>
                </a:cubicBezTo>
                <a:cubicBezTo>
                  <a:pt x="229" y="43"/>
                  <a:pt x="229" y="43"/>
                  <a:pt x="228" y="42"/>
                </a:cubicBezTo>
                <a:cubicBezTo>
                  <a:pt x="229" y="42"/>
                  <a:pt x="229" y="42"/>
                  <a:pt x="229" y="42"/>
                </a:cubicBezTo>
                <a:cubicBezTo>
                  <a:pt x="219" y="46"/>
                  <a:pt x="219" y="46"/>
                  <a:pt x="219" y="46"/>
                </a:cubicBezTo>
                <a:cubicBezTo>
                  <a:pt x="219" y="47"/>
                  <a:pt x="219" y="47"/>
                  <a:pt x="217" y="49"/>
                </a:cubicBezTo>
                <a:cubicBezTo>
                  <a:pt x="220" y="48"/>
                  <a:pt x="220" y="48"/>
                  <a:pt x="221" y="48"/>
                </a:cubicBezTo>
                <a:cubicBezTo>
                  <a:pt x="222" y="47"/>
                  <a:pt x="223" y="46"/>
                  <a:pt x="224" y="46"/>
                </a:cubicBezTo>
                <a:cubicBezTo>
                  <a:pt x="224" y="45"/>
                  <a:pt x="224" y="45"/>
                  <a:pt x="224" y="45"/>
                </a:cubicBezTo>
                <a:cubicBezTo>
                  <a:pt x="225" y="44"/>
                  <a:pt x="225" y="44"/>
                  <a:pt x="225" y="44"/>
                </a:cubicBezTo>
                <a:cubicBezTo>
                  <a:pt x="225" y="44"/>
                  <a:pt x="225" y="44"/>
                  <a:pt x="226" y="44"/>
                </a:cubicBezTo>
                <a:cubicBezTo>
                  <a:pt x="226" y="45"/>
                  <a:pt x="226" y="45"/>
                  <a:pt x="226" y="45"/>
                </a:cubicBezTo>
                <a:cubicBezTo>
                  <a:pt x="226" y="45"/>
                  <a:pt x="226" y="45"/>
                  <a:pt x="227" y="46"/>
                </a:cubicBezTo>
                <a:cubicBezTo>
                  <a:pt x="226" y="46"/>
                  <a:pt x="226" y="46"/>
                  <a:pt x="226" y="46"/>
                </a:cubicBezTo>
                <a:cubicBezTo>
                  <a:pt x="226" y="46"/>
                  <a:pt x="225" y="47"/>
                  <a:pt x="225" y="47"/>
                </a:cubicBezTo>
                <a:cubicBezTo>
                  <a:pt x="224" y="47"/>
                  <a:pt x="223" y="48"/>
                  <a:pt x="222" y="48"/>
                </a:cubicBezTo>
                <a:cubicBezTo>
                  <a:pt x="222" y="48"/>
                  <a:pt x="222" y="48"/>
                  <a:pt x="221" y="49"/>
                </a:cubicBezTo>
                <a:cubicBezTo>
                  <a:pt x="221" y="49"/>
                  <a:pt x="220" y="50"/>
                  <a:pt x="220" y="50"/>
                </a:cubicBezTo>
                <a:cubicBezTo>
                  <a:pt x="219" y="51"/>
                  <a:pt x="218" y="52"/>
                  <a:pt x="217" y="52"/>
                </a:cubicBezTo>
                <a:cubicBezTo>
                  <a:pt x="217" y="52"/>
                  <a:pt x="216" y="52"/>
                  <a:pt x="215" y="52"/>
                </a:cubicBezTo>
                <a:cubicBezTo>
                  <a:pt x="215" y="52"/>
                  <a:pt x="214" y="53"/>
                  <a:pt x="213" y="53"/>
                </a:cubicBezTo>
                <a:cubicBezTo>
                  <a:pt x="213" y="53"/>
                  <a:pt x="213" y="53"/>
                  <a:pt x="213" y="53"/>
                </a:cubicBezTo>
                <a:cubicBezTo>
                  <a:pt x="213" y="53"/>
                  <a:pt x="213" y="53"/>
                  <a:pt x="212" y="53"/>
                </a:cubicBezTo>
                <a:cubicBezTo>
                  <a:pt x="211" y="54"/>
                  <a:pt x="209" y="55"/>
                  <a:pt x="208" y="55"/>
                </a:cubicBezTo>
                <a:cubicBezTo>
                  <a:pt x="206" y="56"/>
                  <a:pt x="204" y="56"/>
                  <a:pt x="203" y="58"/>
                </a:cubicBezTo>
                <a:cubicBezTo>
                  <a:pt x="203" y="58"/>
                  <a:pt x="203" y="58"/>
                  <a:pt x="202" y="59"/>
                </a:cubicBezTo>
                <a:cubicBezTo>
                  <a:pt x="193" y="66"/>
                  <a:pt x="193" y="66"/>
                  <a:pt x="193" y="67"/>
                </a:cubicBezTo>
                <a:cubicBezTo>
                  <a:pt x="194" y="67"/>
                  <a:pt x="194" y="67"/>
                  <a:pt x="195" y="67"/>
                </a:cubicBezTo>
                <a:cubicBezTo>
                  <a:pt x="195" y="67"/>
                  <a:pt x="195" y="67"/>
                  <a:pt x="195" y="67"/>
                </a:cubicBezTo>
                <a:cubicBezTo>
                  <a:pt x="195" y="68"/>
                  <a:pt x="194" y="68"/>
                  <a:pt x="194" y="69"/>
                </a:cubicBezTo>
                <a:cubicBezTo>
                  <a:pt x="193" y="69"/>
                  <a:pt x="193" y="68"/>
                  <a:pt x="193" y="69"/>
                </a:cubicBezTo>
                <a:cubicBezTo>
                  <a:pt x="187" y="73"/>
                  <a:pt x="187" y="73"/>
                  <a:pt x="186" y="74"/>
                </a:cubicBezTo>
                <a:cubicBezTo>
                  <a:pt x="188" y="74"/>
                  <a:pt x="189" y="72"/>
                  <a:pt x="191" y="73"/>
                </a:cubicBezTo>
                <a:cubicBezTo>
                  <a:pt x="190" y="73"/>
                  <a:pt x="189" y="74"/>
                  <a:pt x="187" y="76"/>
                </a:cubicBezTo>
                <a:cubicBezTo>
                  <a:pt x="182" y="79"/>
                  <a:pt x="178" y="81"/>
                  <a:pt x="173" y="94"/>
                </a:cubicBezTo>
                <a:cubicBezTo>
                  <a:pt x="173" y="95"/>
                  <a:pt x="173" y="95"/>
                  <a:pt x="173" y="95"/>
                </a:cubicBezTo>
                <a:cubicBezTo>
                  <a:pt x="173" y="95"/>
                  <a:pt x="173" y="96"/>
                  <a:pt x="173" y="97"/>
                </a:cubicBezTo>
                <a:cubicBezTo>
                  <a:pt x="174" y="97"/>
                  <a:pt x="174" y="97"/>
                  <a:pt x="175" y="96"/>
                </a:cubicBezTo>
                <a:cubicBezTo>
                  <a:pt x="175" y="96"/>
                  <a:pt x="175" y="96"/>
                  <a:pt x="176" y="96"/>
                </a:cubicBezTo>
                <a:cubicBezTo>
                  <a:pt x="176" y="96"/>
                  <a:pt x="176" y="96"/>
                  <a:pt x="177" y="97"/>
                </a:cubicBezTo>
                <a:cubicBezTo>
                  <a:pt x="176" y="97"/>
                  <a:pt x="176" y="98"/>
                  <a:pt x="175" y="99"/>
                </a:cubicBezTo>
                <a:cubicBezTo>
                  <a:pt x="176" y="99"/>
                  <a:pt x="176" y="100"/>
                  <a:pt x="177" y="100"/>
                </a:cubicBezTo>
                <a:cubicBezTo>
                  <a:pt x="176" y="101"/>
                  <a:pt x="176" y="102"/>
                  <a:pt x="176" y="102"/>
                </a:cubicBezTo>
                <a:cubicBezTo>
                  <a:pt x="177" y="102"/>
                  <a:pt x="180" y="102"/>
                  <a:pt x="182" y="100"/>
                </a:cubicBezTo>
                <a:cubicBezTo>
                  <a:pt x="182" y="100"/>
                  <a:pt x="182" y="99"/>
                  <a:pt x="183" y="99"/>
                </a:cubicBezTo>
                <a:cubicBezTo>
                  <a:pt x="194" y="85"/>
                  <a:pt x="196" y="85"/>
                  <a:pt x="197" y="85"/>
                </a:cubicBezTo>
                <a:cubicBezTo>
                  <a:pt x="197" y="85"/>
                  <a:pt x="198" y="85"/>
                  <a:pt x="198" y="85"/>
                </a:cubicBezTo>
                <a:cubicBezTo>
                  <a:pt x="201" y="85"/>
                  <a:pt x="203" y="82"/>
                  <a:pt x="205" y="81"/>
                </a:cubicBezTo>
                <a:cubicBezTo>
                  <a:pt x="206" y="80"/>
                  <a:pt x="208" y="79"/>
                  <a:pt x="209" y="77"/>
                </a:cubicBezTo>
                <a:cubicBezTo>
                  <a:pt x="211" y="76"/>
                  <a:pt x="211" y="76"/>
                  <a:pt x="220" y="70"/>
                </a:cubicBezTo>
                <a:cubicBezTo>
                  <a:pt x="221" y="70"/>
                  <a:pt x="222" y="70"/>
                  <a:pt x="223" y="70"/>
                </a:cubicBezTo>
                <a:cubicBezTo>
                  <a:pt x="224" y="68"/>
                  <a:pt x="224" y="68"/>
                  <a:pt x="225" y="67"/>
                </a:cubicBezTo>
                <a:cubicBezTo>
                  <a:pt x="226" y="67"/>
                  <a:pt x="226" y="67"/>
                  <a:pt x="227" y="68"/>
                </a:cubicBezTo>
                <a:cubicBezTo>
                  <a:pt x="225" y="69"/>
                  <a:pt x="225" y="69"/>
                  <a:pt x="225" y="70"/>
                </a:cubicBezTo>
                <a:cubicBezTo>
                  <a:pt x="228" y="71"/>
                  <a:pt x="229" y="68"/>
                  <a:pt x="232" y="67"/>
                </a:cubicBezTo>
                <a:cubicBezTo>
                  <a:pt x="232" y="67"/>
                  <a:pt x="232" y="67"/>
                  <a:pt x="233" y="67"/>
                </a:cubicBezTo>
                <a:cubicBezTo>
                  <a:pt x="234" y="67"/>
                  <a:pt x="234" y="67"/>
                  <a:pt x="235" y="66"/>
                </a:cubicBezTo>
                <a:cubicBezTo>
                  <a:pt x="237" y="65"/>
                  <a:pt x="239" y="64"/>
                  <a:pt x="241" y="63"/>
                </a:cubicBezTo>
                <a:cubicBezTo>
                  <a:pt x="242" y="63"/>
                  <a:pt x="242" y="63"/>
                  <a:pt x="245" y="61"/>
                </a:cubicBezTo>
                <a:cubicBezTo>
                  <a:pt x="247" y="61"/>
                  <a:pt x="247" y="61"/>
                  <a:pt x="247" y="61"/>
                </a:cubicBezTo>
                <a:cubicBezTo>
                  <a:pt x="247" y="60"/>
                  <a:pt x="247" y="60"/>
                  <a:pt x="248" y="60"/>
                </a:cubicBezTo>
                <a:cubicBezTo>
                  <a:pt x="251" y="58"/>
                  <a:pt x="251" y="58"/>
                  <a:pt x="252" y="57"/>
                </a:cubicBezTo>
                <a:cubicBezTo>
                  <a:pt x="252" y="56"/>
                  <a:pt x="252" y="56"/>
                  <a:pt x="252" y="56"/>
                </a:cubicBezTo>
                <a:cubicBezTo>
                  <a:pt x="252" y="56"/>
                  <a:pt x="252" y="56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7"/>
                  <a:pt x="253" y="57"/>
                  <a:pt x="253" y="57"/>
                </a:cubicBezTo>
                <a:cubicBezTo>
                  <a:pt x="253" y="58"/>
                  <a:pt x="254" y="58"/>
                  <a:pt x="255" y="58"/>
                </a:cubicBezTo>
                <a:cubicBezTo>
                  <a:pt x="255" y="59"/>
                  <a:pt x="255" y="59"/>
                  <a:pt x="255" y="59"/>
                </a:cubicBezTo>
                <a:cubicBezTo>
                  <a:pt x="263" y="59"/>
                  <a:pt x="269" y="53"/>
                  <a:pt x="276" y="51"/>
                </a:cubicBezTo>
                <a:cubicBezTo>
                  <a:pt x="277" y="51"/>
                  <a:pt x="278" y="51"/>
                  <a:pt x="280" y="51"/>
                </a:cubicBezTo>
                <a:cubicBezTo>
                  <a:pt x="283" y="50"/>
                  <a:pt x="283" y="50"/>
                  <a:pt x="284" y="49"/>
                </a:cubicBezTo>
                <a:cubicBezTo>
                  <a:pt x="283" y="49"/>
                  <a:pt x="283" y="49"/>
                  <a:pt x="283" y="49"/>
                </a:cubicBezTo>
                <a:cubicBezTo>
                  <a:pt x="283" y="49"/>
                  <a:pt x="282" y="49"/>
                  <a:pt x="281" y="50"/>
                </a:cubicBezTo>
                <a:cubicBezTo>
                  <a:pt x="280" y="50"/>
                  <a:pt x="280" y="50"/>
                  <a:pt x="280" y="50"/>
                </a:cubicBezTo>
                <a:cubicBezTo>
                  <a:pt x="280" y="50"/>
                  <a:pt x="280" y="50"/>
                  <a:pt x="279" y="50"/>
                </a:cubicBezTo>
                <a:cubicBezTo>
                  <a:pt x="279" y="49"/>
                  <a:pt x="279" y="49"/>
                  <a:pt x="279" y="49"/>
                </a:cubicBezTo>
                <a:cubicBezTo>
                  <a:pt x="279" y="49"/>
                  <a:pt x="278" y="49"/>
                  <a:pt x="278" y="49"/>
                </a:cubicBezTo>
                <a:cubicBezTo>
                  <a:pt x="277" y="48"/>
                  <a:pt x="277" y="48"/>
                  <a:pt x="276" y="48"/>
                </a:cubicBezTo>
                <a:cubicBezTo>
                  <a:pt x="276" y="47"/>
                  <a:pt x="276" y="47"/>
                  <a:pt x="276" y="47"/>
                </a:cubicBezTo>
                <a:cubicBezTo>
                  <a:pt x="277" y="46"/>
                  <a:pt x="277" y="46"/>
                  <a:pt x="277" y="46"/>
                </a:cubicBezTo>
                <a:cubicBezTo>
                  <a:pt x="277" y="46"/>
                  <a:pt x="278" y="46"/>
                  <a:pt x="279" y="45"/>
                </a:cubicBezTo>
                <a:cubicBezTo>
                  <a:pt x="280" y="45"/>
                  <a:pt x="280" y="45"/>
                  <a:pt x="280" y="45"/>
                </a:cubicBezTo>
                <a:cubicBezTo>
                  <a:pt x="281" y="45"/>
                  <a:pt x="283" y="44"/>
                  <a:pt x="285" y="44"/>
                </a:cubicBezTo>
                <a:cubicBezTo>
                  <a:pt x="283" y="46"/>
                  <a:pt x="283" y="46"/>
                  <a:pt x="283" y="47"/>
                </a:cubicBezTo>
                <a:cubicBezTo>
                  <a:pt x="283" y="48"/>
                  <a:pt x="283" y="48"/>
                  <a:pt x="283" y="48"/>
                </a:cubicBezTo>
                <a:cubicBezTo>
                  <a:pt x="284" y="47"/>
                  <a:pt x="284" y="47"/>
                  <a:pt x="284" y="47"/>
                </a:cubicBezTo>
                <a:cubicBezTo>
                  <a:pt x="286" y="45"/>
                  <a:pt x="293" y="46"/>
                  <a:pt x="291" y="42"/>
                </a:cubicBezTo>
                <a:cubicBezTo>
                  <a:pt x="293" y="38"/>
                  <a:pt x="293" y="38"/>
                  <a:pt x="293" y="37"/>
                </a:cubicBezTo>
                <a:cubicBezTo>
                  <a:pt x="294" y="37"/>
                  <a:pt x="294" y="37"/>
                  <a:pt x="294" y="37"/>
                </a:cubicBezTo>
                <a:cubicBezTo>
                  <a:pt x="294" y="38"/>
                  <a:pt x="294" y="38"/>
                  <a:pt x="294" y="38"/>
                </a:cubicBezTo>
                <a:cubicBezTo>
                  <a:pt x="295" y="38"/>
                  <a:pt x="295" y="38"/>
                  <a:pt x="296" y="38"/>
                </a:cubicBezTo>
                <a:cubicBezTo>
                  <a:pt x="297" y="38"/>
                  <a:pt x="297" y="38"/>
                  <a:pt x="298" y="36"/>
                </a:cubicBezTo>
                <a:cubicBezTo>
                  <a:pt x="299" y="36"/>
                  <a:pt x="299" y="36"/>
                  <a:pt x="299" y="35"/>
                </a:cubicBezTo>
                <a:cubicBezTo>
                  <a:pt x="300" y="35"/>
                  <a:pt x="301" y="34"/>
                  <a:pt x="301" y="34"/>
                </a:cubicBezTo>
                <a:cubicBezTo>
                  <a:pt x="300" y="34"/>
                  <a:pt x="300" y="34"/>
                  <a:pt x="298" y="34"/>
                </a:cubicBezTo>
                <a:cubicBezTo>
                  <a:pt x="297" y="34"/>
                  <a:pt x="297" y="34"/>
                  <a:pt x="296" y="34"/>
                </a:cubicBezTo>
                <a:cubicBezTo>
                  <a:pt x="297" y="34"/>
                  <a:pt x="297" y="34"/>
                  <a:pt x="299" y="33"/>
                </a:cubicBezTo>
                <a:cubicBezTo>
                  <a:pt x="299" y="33"/>
                  <a:pt x="299" y="32"/>
                  <a:pt x="299" y="32"/>
                </a:cubicBezTo>
                <a:cubicBezTo>
                  <a:pt x="300" y="32"/>
                  <a:pt x="300" y="32"/>
                  <a:pt x="300" y="32"/>
                </a:cubicBezTo>
                <a:cubicBezTo>
                  <a:pt x="301" y="32"/>
                  <a:pt x="301" y="32"/>
                  <a:pt x="302" y="32"/>
                </a:cubicBezTo>
                <a:cubicBezTo>
                  <a:pt x="301" y="32"/>
                  <a:pt x="301" y="33"/>
                  <a:pt x="300" y="33"/>
                </a:cubicBezTo>
                <a:cubicBezTo>
                  <a:pt x="300" y="33"/>
                  <a:pt x="301" y="33"/>
                  <a:pt x="302" y="33"/>
                </a:cubicBezTo>
                <a:cubicBezTo>
                  <a:pt x="303" y="33"/>
                  <a:pt x="303" y="32"/>
                  <a:pt x="304" y="32"/>
                </a:cubicBezTo>
                <a:cubicBezTo>
                  <a:pt x="304" y="32"/>
                  <a:pt x="304" y="32"/>
                  <a:pt x="305" y="33"/>
                </a:cubicBezTo>
                <a:cubicBezTo>
                  <a:pt x="308" y="32"/>
                  <a:pt x="309" y="31"/>
                  <a:pt x="309" y="30"/>
                </a:cubicBezTo>
                <a:cubicBezTo>
                  <a:pt x="308" y="30"/>
                  <a:pt x="307" y="30"/>
                  <a:pt x="307" y="30"/>
                </a:cubicBezTo>
                <a:cubicBezTo>
                  <a:pt x="307" y="30"/>
                  <a:pt x="307" y="30"/>
                  <a:pt x="311" y="29"/>
                </a:cubicBezTo>
                <a:cubicBezTo>
                  <a:pt x="311" y="29"/>
                  <a:pt x="312" y="29"/>
                  <a:pt x="313" y="29"/>
                </a:cubicBezTo>
                <a:cubicBezTo>
                  <a:pt x="313" y="29"/>
                  <a:pt x="313" y="29"/>
                  <a:pt x="313" y="29"/>
                </a:cubicBezTo>
                <a:cubicBezTo>
                  <a:pt x="314" y="29"/>
                  <a:pt x="315" y="28"/>
                  <a:pt x="315" y="28"/>
                </a:cubicBezTo>
                <a:cubicBezTo>
                  <a:pt x="315" y="27"/>
                  <a:pt x="315" y="27"/>
                  <a:pt x="315" y="27"/>
                </a:cubicBezTo>
                <a:cubicBezTo>
                  <a:pt x="316" y="26"/>
                  <a:pt x="316" y="26"/>
                  <a:pt x="318" y="24"/>
                </a:cubicBezTo>
                <a:cubicBezTo>
                  <a:pt x="318" y="24"/>
                  <a:pt x="319" y="24"/>
                  <a:pt x="320" y="24"/>
                </a:cubicBezTo>
                <a:cubicBezTo>
                  <a:pt x="320" y="24"/>
                  <a:pt x="321" y="23"/>
                  <a:pt x="322" y="22"/>
                </a:cubicBezTo>
                <a:cubicBezTo>
                  <a:pt x="322" y="22"/>
                  <a:pt x="323" y="21"/>
                  <a:pt x="324" y="20"/>
                </a:cubicBezTo>
                <a:cubicBezTo>
                  <a:pt x="323" y="20"/>
                  <a:pt x="323" y="20"/>
                  <a:pt x="322" y="20"/>
                </a:cubicBezTo>
                <a:cubicBezTo>
                  <a:pt x="323" y="20"/>
                  <a:pt x="323" y="20"/>
                  <a:pt x="323" y="19"/>
                </a:cubicBezTo>
                <a:cubicBezTo>
                  <a:pt x="323" y="19"/>
                  <a:pt x="323" y="19"/>
                  <a:pt x="323" y="19"/>
                </a:cubicBezTo>
                <a:cubicBezTo>
                  <a:pt x="324" y="19"/>
                  <a:pt x="324" y="19"/>
                  <a:pt x="324" y="19"/>
                </a:cubicBezTo>
                <a:cubicBezTo>
                  <a:pt x="325" y="18"/>
                  <a:pt x="325" y="18"/>
                  <a:pt x="327" y="18"/>
                </a:cubicBezTo>
                <a:cubicBezTo>
                  <a:pt x="327" y="18"/>
                  <a:pt x="327" y="18"/>
                  <a:pt x="328" y="19"/>
                </a:cubicBezTo>
                <a:cubicBezTo>
                  <a:pt x="327" y="19"/>
                  <a:pt x="327" y="19"/>
                  <a:pt x="327" y="19"/>
                </a:cubicBezTo>
                <a:cubicBezTo>
                  <a:pt x="325" y="20"/>
                  <a:pt x="325" y="20"/>
                  <a:pt x="324" y="21"/>
                </a:cubicBezTo>
                <a:cubicBezTo>
                  <a:pt x="324" y="21"/>
                  <a:pt x="324" y="21"/>
                  <a:pt x="324" y="21"/>
                </a:cubicBezTo>
                <a:cubicBezTo>
                  <a:pt x="326" y="20"/>
                  <a:pt x="327" y="19"/>
                  <a:pt x="330" y="18"/>
                </a:cubicBezTo>
                <a:cubicBezTo>
                  <a:pt x="330" y="18"/>
                  <a:pt x="330" y="17"/>
                  <a:pt x="331" y="17"/>
                </a:cubicBezTo>
                <a:cubicBezTo>
                  <a:pt x="331" y="17"/>
                  <a:pt x="331" y="17"/>
                  <a:pt x="331" y="16"/>
                </a:cubicBezTo>
                <a:cubicBezTo>
                  <a:pt x="331" y="16"/>
                  <a:pt x="330" y="16"/>
                  <a:pt x="330" y="16"/>
                </a:cubicBezTo>
                <a:cubicBezTo>
                  <a:pt x="330" y="16"/>
                  <a:pt x="330" y="16"/>
                  <a:pt x="329" y="16"/>
                </a:cubicBezTo>
                <a:cubicBezTo>
                  <a:pt x="330" y="16"/>
                  <a:pt x="330" y="16"/>
                  <a:pt x="331" y="15"/>
                </a:cubicBezTo>
                <a:cubicBezTo>
                  <a:pt x="332" y="15"/>
                  <a:pt x="332" y="15"/>
                  <a:pt x="332" y="15"/>
                </a:cubicBezTo>
                <a:cubicBezTo>
                  <a:pt x="333" y="15"/>
                  <a:pt x="333" y="15"/>
                  <a:pt x="334" y="14"/>
                </a:cubicBezTo>
                <a:cubicBezTo>
                  <a:pt x="333" y="14"/>
                  <a:pt x="333" y="14"/>
                  <a:pt x="330" y="15"/>
                </a:cubicBezTo>
                <a:cubicBezTo>
                  <a:pt x="331" y="14"/>
                  <a:pt x="332" y="14"/>
                  <a:pt x="333" y="13"/>
                </a:cubicBezTo>
                <a:cubicBezTo>
                  <a:pt x="333" y="13"/>
                  <a:pt x="333" y="13"/>
                  <a:pt x="338" y="11"/>
                </a:cubicBezTo>
                <a:cubicBezTo>
                  <a:pt x="339" y="11"/>
                  <a:pt x="339" y="11"/>
                  <a:pt x="339" y="11"/>
                </a:cubicBezTo>
                <a:cubicBezTo>
                  <a:pt x="340" y="10"/>
                  <a:pt x="340" y="10"/>
                  <a:pt x="342" y="10"/>
                </a:cubicBezTo>
                <a:cubicBezTo>
                  <a:pt x="342" y="10"/>
                  <a:pt x="342" y="10"/>
                  <a:pt x="343" y="10"/>
                </a:cubicBezTo>
                <a:cubicBezTo>
                  <a:pt x="343" y="10"/>
                  <a:pt x="346" y="8"/>
                  <a:pt x="353" y="6"/>
                </a:cubicBezTo>
                <a:cubicBezTo>
                  <a:pt x="354" y="6"/>
                  <a:pt x="354" y="6"/>
                  <a:pt x="354" y="6"/>
                </a:cubicBezTo>
                <a:cubicBezTo>
                  <a:pt x="354" y="6"/>
                  <a:pt x="353" y="6"/>
                  <a:pt x="352" y="6"/>
                </a:cubicBezTo>
                <a:cubicBezTo>
                  <a:pt x="352" y="6"/>
                  <a:pt x="352" y="6"/>
                  <a:pt x="352" y="6"/>
                </a:cubicBezTo>
                <a:cubicBezTo>
                  <a:pt x="353" y="6"/>
                  <a:pt x="354" y="6"/>
                  <a:pt x="354" y="6"/>
                </a:cubicBezTo>
                <a:cubicBezTo>
                  <a:pt x="355" y="6"/>
                  <a:pt x="355" y="6"/>
                  <a:pt x="355" y="6"/>
                </a:cubicBezTo>
                <a:cubicBezTo>
                  <a:pt x="356" y="5"/>
                  <a:pt x="358" y="5"/>
                  <a:pt x="359" y="5"/>
                </a:cubicBezTo>
                <a:cubicBezTo>
                  <a:pt x="359" y="5"/>
                  <a:pt x="359" y="5"/>
                  <a:pt x="360" y="5"/>
                </a:cubicBezTo>
                <a:cubicBezTo>
                  <a:pt x="361" y="5"/>
                  <a:pt x="361" y="5"/>
                  <a:pt x="363" y="4"/>
                </a:cubicBezTo>
                <a:moveTo>
                  <a:pt x="346" y="1"/>
                </a:moveTo>
                <a:cubicBezTo>
                  <a:pt x="347" y="1"/>
                  <a:pt x="348" y="1"/>
                  <a:pt x="349" y="1"/>
                </a:cubicBezTo>
                <a:cubicBezTo>
                  <a:pt x="347" y="1"/>
                  <a:pt x="347" y="1"/>
                  <a:pt x="347" y="1"/>
                </a:cubicBezTo>
                <a:cubicBezTo>
                  <a:pt x="348" y="1"/>
                  <a:pt x="348" y="1"/>
                  <a:pt x="348" y="1"/>
                </a:cubicBezTo>
                <a:cubicBezTo>
                  <a:pt x="351" y="0"/>
                  <a:pt x="351" y="0"/>
                  <a:pt x="351" y="0"/>
                </a:cubicBezTo>
                <a:cubicBezTo>
                  <a:pt x="354" y="0"/>
                  <a:pt x="354" y="0"/>
                  <a:pt x="354" y="0"/>
                </a:cubicBezTo>
                <a:cubicBezTo>
                  <a:pt x="352" y="0"/>
                  <a:pt x="352" y="0"/>
                  <a:pt x="352" y="0"/>
                </a:cubicBezTo>
                <a:cubicBezTo>
                  <a:pt x="352" y="0"/>
                  <a:pt x="352" y="0"/>
                  <a:pt x="352" y="0"/>
                </a:cubicBezTo>
                <a:cubicBezTo>
                  <a:pt x="350" y="0"/>
                  <a:pt x="350" y="0"/>
                  <a:pt x="350" y="0"/>
                </a:cubicBezTo>
                <a:cubicBezTo>
                  <a:pt x="353" y="0"/>
                  <a:pt x="353" y="0"/>
                  <a:pt x="353" y="0"/>
                </a:cubicBezTo>
                <a:cubicBezTo>
                  <a:pt x="353" y="0"/>
                  <a:pt x="353" y="0"/>
                  <a:pt x="353" y="0"/>
                </a:cubicBezTo>
                <a:cubicBezTo>
                  <a:pt x="353" y="0"/>
                  <a:pt x="354" y="0"/>
                  <a:pt x="355" y="0"/>
                </a:cubicBezTo>
                <a:cubicBezTo>
                  <a:pt x="355" y="0"/>
                  <a:pt x="356" y="0"/>
                  <a:pt x="356" y="0"/>
                </a:cubicBezTo>
                <a:cubicBezTo>
                  <a:pt x="355" y="0"/>
                  <a:pt x="353" y="0"/>
                  <a:pt x="352" y="0"/>
                </a:cubicBezTo>
                <a:cubicBezTo>
                  <a:pt x="353" y="0"/>
                  <a:pt x="353" y="0"/>
                  <a:pt x="354" y="0"/>
                </a:cubicBezTo>
                <a:cubicBezTo>
                  <a:pt x="353" y="0"/>
                  <a:pt x="352" y="0"/>
                  <a:pt x="351" y="0"/>
                </a:cubicBezTo>
                <a:cubicBezTo>
                  <a:pt x="352" y="0"/>
                  <a:pt x="353" y="0"/>
                  <a:pt x="355" y="0"/>
                </a:cubicBezTo>
                <a:cubicBezTo>
                  <a:pt x="355" y="0"/>
                  <a:pt x="355" y="0"/>
                  <a:pt x="355" y="0"/>
                </a:cubicBezTo>
                <a:cubicBezTo>
                  <a:pt x="354" y="0"/>
                  <a:pt x="352" y="0"/>
                  <a:pt x="349" y="0"/>
                </a:cubicBezTo>
                <a:cubicBezTo>
                  <a:pt x="349" y="0"/>
                  <a:pt x="349" y="0"/>
                  <a:pt x="349" y="0"/>
                </a:cubicBezTo>
                <a:cubicBezTo>
                  <a:pt x="350" y="0"/>
                  <a:pt x="351" y="0"/>
                  <a:pt x="352" y="0"/>
                </a:cubicBezTo>
                <a:cubicBezTo>
                  <a:pt x="352" y="0"/>
                  <a:pt x="352" y="0"/>
                  <a:pt x="352" y="0"/>
                </a:cubicBezTo>
                <a:cubicBezTo>
                  <a:pt x="349" y="0"/>
                  <a:pt x="349" y="0"/>
                  <a:pt x="349" y="0"/>
                </a:cubicBezTo>
                <a:cubicBezTo>
                  <a:pt x="349" y="0"/>
                  <a:pt x="349" y="0"/>
                  <a:pt x="349" y="0"/>
                </a:cubicBezTo>
                <a:cubicBezTo>
                  <a:pt x="350" y="0"/>
                  <a:pt x="350" y="0"/>
                  <a:pt x="350" y="0"/>
                </a:cubicBezTo>
                <a:cubicBezTo>
                  <a:pt x="349" y="0"/>
                  <a:pt x="348" y="0"/>
                  <a:pt x="347" y="0"/>
                </a:cubicBezTo>
                <a:cubicBezTo>
                  <a:pt x="344" y="0"/>
                  <a:pt x="344" y="0"/>
                  <a:pt x="344" y="0"/>
                </a:cubicBezTo>
                <a:cubicBezTo>
                  <a:pt x="344" y="0"/>
                  <a:pt x="344" y="0"/>
                  <a:pt x="344" y="0"/>
                </a:cubicBezTo>
                <a:cubicBezTo>
                  <a:pt x="341" y="1"/>
                  <a:pt x="339" y="1"/>
                  <a:pt x="336" y="1"/>
                </a:cubicBezTo>
                <a:cubicBezTo>
                  <a:pt x="337" y="1"/>
                  <a:pt x="339" y="1"/>
                  <a:pt x="340" y="1"/>
                </a:cubicBezTo>
                <a:cubicBezTo>
                  <a:pt x="340" y="1"/>
                  <a:pt x="340" y="1"/>
                  <a:pt x="340" y="1"/>
                </a:cubicBezTo>
                <a:cubicBezTo>
                  <a:pt x="341" y="1"/>
                  <a:pt x="343" y="1"/>
                  <a:pt x="345" y="0"/>
                </a:cubicBezTo>
                <a:cubicBezTo>
                  <a:pt x="344" y="0"/>
                  <a:pt x="344" y="0"/>
                  <a:pt x="344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46" y="0"/>
                  <a:pt x="346" y="0"/>
                  <a:pt x="346" y="0"/>
                </a:cubicBezTo>
                <a:cubicBezTo>
                  <a:pt x="343" y="0"/>
                  <a:pt x="341" y="1"/>
                  <a:pt x="339" y="1"/>
                </a:cubicBezTo>
                <a:cubicBezTo>
                  <a:pt x="339" y="1"/>
                  <a:pt x="339" y="1"/>
                  <a:pt x="339" y="1"/>
                </a:cubicBezTo>
                <a:cubicBezTo>
                  <a:pt x="341" y="1"/>
                  <a:pt x="341" y="1"/>
                  <a:pt x="341" y="1"/>
                </a:cubicBezTo>
                <a:cubicBezTo>
                  <a:pt x="341" y="1"/>
                  <a:pt x="341" y="1"/>
                  <a:pt x="341" y="1"/>
                </a:cubicBezTo>
                <a:cubicBezTo>
                  <a:pt x="341" y="1"/>
                  <a:pt x="341" y="1"/>
                  <a:pt x="337" y="1"/>
                </a:cubicBezTo>
                <a:cubicBezTo>
                  <a:pt x="337" y="1"/>
                  <a:pt x="337" y="1"/>
                  <a:pt x="337" y="1"/>
                </a:cubicBezTo>
                <a:cubicBezTo>
                  <a:pt x="337" y="1"/>
                  <a:pt x="337" y="1"/>
                  <a:pt x="337" y="1"/>
                </a:cubicBezTo>
                <a:cubicBezTo>
                  <a:pt x="335" y="1"/>
                  <a:pt x="335" y="1"/>
                  <a:pt x="335" y="1"/>
                </a:cubicBezTo>
                <a:cubicBezTo>
                  <a:pt x="335" y="1"/>
                  <a:pt x="335" y="1"/>
                  <a:pt x="335" y="1"/>
                </a:cubicBezTo>
                <a:cubicBezTo>
                  <a:pt x="332" y="1"/>
                  <a:pt x="332" y="1"/>
                  <a:pt x="332" y="1"/>
                </a:cubicBezTo>
                <a:cubicBezTo>
                  <a:pt x="332" y="1"/>
                  <a:pt x="332" y="1"/>
                  <a:pt x="332" y="1"/>
                </a:cubicBezTo>
                <a:cubicBezTo>
                  <a:pt x="331" y="2"/>
                  <a:pt x="331" y="2"/>
                  <a:pt x="331" y="2"/>
                </a:cubicBezTo>
                <a:cubicBezTo>
                  <a:pt x="327" y="2"/>
                  <a:pt x="327" y="2"/>
                  <a:pt x="327" y="2"/>
                </a:cubicBezTo>
                <a:cubicBezTo>
                  <a:pt x="321" y="3"/>
                  <a:pt x="321" y="3"/>
                  <a:pt x="320" y="3"/>
                </a:cubicBezTo>
                <a:cubicBezTo>
                  <a:pt x="324" y="2"/>
                  <a:pt x="324" y="2"/>
                  <a:pt x="324" y="2"/>
                </a:cubicBezTo>
                <a:cubicBezTo>
                  <a:pt x="326" y="2"/>
                  <a:pt x="326" y="2"/>
                  <a:pt x="326" y="2"/>
                </a:cubicBezTo>
                <a:cubicBezTo>
                  <a:pt x="327" y="2"/>
                  <a:pt x="327" y="2"/>
                  <a:pt x="327" y="2"/>
                </a:cubicBezTo>
                <a:cubicBezTo>
                  <a:pt x="324" y="2"/>
                  <a:pt x="324" y="2"/>
                  <a:pt x="324" y="2"/>
                </a:cubicBezTo>
                <a:cubicBezTo>
                  <a:pt x="320" y="3"/>
                  <a:pt x="320" y="3"/>
                  <a:pt x="320" y="3"/>
                </a:cubicBezTo>
                <a:cubicBezTo>
                  <a:pt x="316" y="4"/>
                  <a:pt x="316" y="4"/>
                  <a:pt x="316" y="4"/>
                </a:cubicBezTo>
                <a:cubicBezTo>
                  <a:pt x="317" y="4"/>
                  <a:pt x="317" y="4"/>
                  <a:pt x="317" y="4"/>
                </a:cubicBezTo>
                <a:cubicBezTo>
                  <a:pt x="316" y="4"/>
                  <a:pt x="316" y="4"/>
                  <a:pt x="316" y="4"/>
                </a:cubicBezTo>
                <a:cubicBezTo>
                  <a:pt x="318" y="3"/>
                  <a:pt x="319" y="3"/>
                  <a:pt x="321" y="3"/>
                </a:cubicBezTo>
                <a:cubicBezTo>
                  <a:pt x="320" y="3"/>
                  <a:pt x="320" y="3"/>
                  <a:pt x="320" y="3"/>
                </a:cubicBezTo>
                <a:cubicBezTo>
                  <a:pt x="320" y="3"/>
                  <a:pt x="320" y="3"/>
                  <a:pt x="320" y="3"/>
                </a:cubicBezTo>
                <a:cubicBezTo>
                  <a:pt x="323" y="3"/>
                  <a:pt x="323" y="3"/>
                  <a:pt x="323" y="3"/>
                </a:cubicBezTo>
                <a:cubicBezTo>
                  <a:pt x="326" y="2"/>
                  <a:pt x="326" y="2"/>
                  <a:pt x="326" y="2"/>
                </a:cubicBezTo>
                <a:cubicBezTo>
                  <a:pt x="328" y="2"/>
                  <a:pt x="329" y="2"/>
                  <a:pt x="331" y="2"/>
                </a:cubicBezTo>
                <a:cubicBezTo>
                  <a:pt x="330" y="2"/>
                  <a:pt x="330" y="2"/>
                  <a:pt x="330" y="2"/>
                </a:cubicBezTo>
                <a:cubicBezTo>
                  <a:pt x="330" y="2"/>
                  <a:pt x="330" y="2"/>
                  <a:pt x="330" y="2"/>
                </a:cubicBezTo>
                <a:cubicBezTo>
                  <a:pt x="328" y="2"/>
                  <a:pt x="326" y="3"/>
                  <a:pt x="324" y="3"/>
                </a:cubicBezTo>
                <a:cubicBezTo>
                  <a:pt x="324" y="3"/>
                  <a:pt x="324" y="3"/>
                  <a:pt x="324" y="3"/>
                </a:cubicBezTo>
                <a:cubicBezTo>
                  <a:pt x="323" y="3"/>
                  <a:pt x="323" y="3"/>
                  <a:pt x="323" y="3"/>
                </a:cubicBezTo>
                <a:cubicBezTo>
                  <a:pt x="323" y="3"/>
                  <a:pt x="323" y="3"/>
                  <a:pt x="323" y="3"/>
                </a:cubicBezTo>
                <a:cubicBezTo>
                  <a:pt x="321" y="3"/>
                  <a:pt x="321" y="3"/>
                  <a:pt x="321" y="3"/>
                </a:cubicBezTo>
                <a:cubicBezTo>
                  <a:pt x="321" y="3"/>
                  <a:pt x="321" y="3"/>
                  <a:pt x="321" y="3"/>
                </a:cubicBezTo>
                <a:cubicBezTo>
                  <a:pt x="320" y="3"/>
                  <a:pt x="320" y="3"/>
                  <a:pt x="320" y="3"/>
                </a:cubicBezTo>
                <a:cubicBezTo>
                  <a:pt x="319" y="3"/>
                  <a:pt x="319" y="3"/>
                  <a:pt x="319" y="3"/>
                </a:cubicBezTo>
                <a:cubicBezTo>
                  <a:pt x="318" y="3"/>
                  <a:pt x="317" y="4"/>
                  <a:pt x="317" y="4"/>
                </a:cubicBezTo>
                <a:cubicBezTo>
                  <a:pt x="317" y="4"/>
                  <a:pt x="317" y="4"/>
                  <a:pt x="317" y="4"/>
                </a:cubicBezTo>
                <a:cubicBezTo>
                  <a:pt x="316" y="4"/>
                  <a:pt x="316" y="4"/>
                  <a:pt x="316" y="4"/>
                </a:cubicBezTo>
                <a:cubicBezTo>
                  <a:pt x="315" y="4"/>
                  <a:pt x="314" y="4"/>
                  <a:pt x="313" y="4"/>
                </a:cubicBezTo>
                <a:cubicBezTo>
                  <a:pt x="312" y="4"/>
                  <a:pt x="312" y="4"/>
                  <a:pt x="312" y="4"/>
                </a:cubicBezTo>
                <a:cubicBezTo>
                  <a:pt x="310" y="5"/>
                  <a:pt x="310" y="5"/>
                  <a:pt x="310" y="5"/>
                </a:cubicBezTo>
                <a:cubicBezTo>
                  <a:pt x="307" y="5"/>
                  <a:pt x="307" y="5"/>
                  <a:pt x="307" y="5"/>
                </a:cubicBezTo>
                <a:cubicBezTo>
                  <a:pt x="306" y="5"/>
                  <a:pt x="306" y="5"/>
                  <a:pt x="306" y="5"/>
                </a:cubicBezTo>
                <a:cubicBezTo>
                  <a:pt x="306" y="6"/>
                  <a:pt x="306" y="6"/>
                  <a:pt x="306" y="6"/>
                </a:cubicBezTo>
                <a:cubicBezTo>
                  <a:pt x="308" y="4"/>
                  <a:pt x="311" y="5"/>
                  <a:pt x="314" y="4"/>
                </a:cubicBezTo>
                <a:cubicBezTo>
                  <a:pt x="315" y="4"/>
                  <a:pt x="315" y="4"/>
                  <a:pt x="315" y="4"/>
                </a:cubicBezTo>
                <a:cubicBezTo>
                  <a:pt x="312" y="4"/>
                  <a:pt x="312" y="4"/>
                  <a:pt x="312" y="4"/>
                </a:cubicBezTo>
                <a:cubicBezTo>
                  <a:pt x="309" y="5"/>
                  <a:pt x="309" y="5"/>
                  <a:pt x="309" y="5"/>
                </a:cubicBezTo>
                <a:cubicBezTo>
                  <a:pt x="305" y="5"/>
                  <a:pt x="305" y="5"/>
                  <a:pt x="305" y="5"/>
                </a:cubicBezTo>
                <a:cubicBezTo>
                  <a:pt x="300" y="6"/>
                  <a:pt x="300" y="6"/>
                  <a:pt x="300" y="6"/>
                </a:cubicBezTo>
                <a:cubicBezTo>
                  <a:pt x="298" y="7"/>
                  <a:pt x="298" y="7"/>
                  <a:pt x="298" y="7"/>
                </a:cubicBezTo>
                <a:cubicBezTo>
                  <a:pt x="297" y="7"/>
                  <a:pt x="296" y="7"/>
                  <a:pt x="294" y="8"/>
                </a:cubicBezTo>
                <a:cubicBezTo>
                  <a:pt x="293" y="8"/>
                  <a:pt x="292" y="8"/>
                  <a:pt x="291" y="9"/>
                </a:cubicBezTo>
                <a:cubicBezTo>
                  <a:pt x="296" y="7"/>
                  <a:pt x="296" y="7"/>
                  <a:pt x="296" y="7"/>
                </a:cubicBezTo>
                <a:cubicBezTo>
                  <a:pt x="297" y="7"/>
                  <a:pt x="297" y="7"/>
                  <a:pt x="297" y="7"/>
                </a:cubicBezTo>
                <a:cubicBezTo>
                  <a:pt x="296" y="7"/>
                  <a:pt x="296" y="7"/>
                  <a:pt x="296" y="7"/>
                </a:cubicBezTo>
                <a:cubicBezTo>
                  <a:pt x="295" y="7"/>
                  <a:pt x="295" y="7"/>
                  <a:pt x="295" y="7"/>
                </a:cubicBezTo>
                <a:cubicBezTo>
                  <a:pt x="293" y="8"/>
                  <a:pt x="293" y="8"/>
                  <a:pt x="293" y="8"/>
                </a:cubicBezTo>
                <a:cubicBezTo>
                  <a:pt x="292" y="8"/>
                  <a:pt x="291" y="8"/>
                  <a:pt x="290" y="9"/>
                </a:cubicBezTo>
                <a:cubicBezTo>
                  <a:pt x="287" y="9"/>
                  <a:pt x="287" y="9"/>
                  <a:pt x="287" y="9"/>
                </a:cubicBezTo>
                <a:cubicBezTo>
                  <a:pt x="286" y="9"/>
                  <a:pt x="286" y="9"/>
                  <a:pt x="286" y="9"/>
                </a:cubicBezTo>
                <a:cubicBezTo>
                  <a:pt x="286" y="9"/>
                  <a:pt x="286" y="9"/>
                  <a:pt x="286" y="9"/>
                </a:cubicBezTo>
                <a:cubicBezTo>
                  <a:pt x="287" y="9"/>
                  <a:pt x="287" y="9"/>
                  <a:pt x="287" y="9"/>
                </a:cubicBezTo>
                <a:cubicBezTo>
                  <a:pt x="284" y="10"/>
                  <a:pt x="284" y="10"/>
                  <a:pt x="284" y="10"/>
                </a:cubicBezTo>
                <a:cubicBezTo>
                  <a:pt x="281" y="11"/>
                  <a:pt x="281" y="11"/>
                  <a:pt x="281" y="11"/>
                </a:cubicBezTo>
                <a:cubicBezTo>
                  <a:pt x="281" y="11"/>
                  <a:pt x="281" y="11"/>
                  <a:pt x="281" y="11"/>
                </a:cubicBezTo>
                <a:cubicBezTo>
                  <a:pt x="282" y="11"/>
                  <a:pt x="284" y="10"/>
                  <a:pt x="285" y="10"/>
                </a:cubicBezTo>
                <a:cubicBezTo>
                  <a:pt x="282" y="11"/>
                  <a:pt x="282" y="11"/>
                  <a:pt x="282" y="11"/>
                </a:cubicBezTo>
                <a:cubicBezTo>
                  <a:pt x="278" y="11"/>
                  <a:pt x="278" y="11"/>
                  <a:pt x="278" y="11"/>
                </a:cubicBezTo>
                <a:cubicBezTo>
                  <a:pt x="278" y="12"/>
                  <a:pt x="278" y="12"/>
                  <a:pt x="278" y="12"/>
                </a:cubicBezTo>
                <a:cubicBezTo>
                  <a:pt x="280" y="11"/>
                  <a:pt x="282" y="11"/>
                  <a:pt x="283" y="10"/>
                </a:cubicBezTo>
                <a:cubicBezTo>
                  <a:pt x="280" y="11"/>
                  <a:pt x="277" y="12"/>
                  <a:pt x="274" y="12"/>
                </a:cubicBezTo>
                <a:cubicBezTo>
                  <a:pt x="271" y="13"/>
                  <a:pt x="271" y="13"/>
                  <a:pt x="271" y="13"/>
                </a:cubicBezTo>
                <a:cubicBezTo>
                  <a:pt x="267" y="14"/>
                  <a:pt x="267" y="14"/>
                  <a:pt x="267" y="14"/>
                </a:cubicBezTo>
                <a:cubicBezTo>
                  <a:pt x="265" y="15"/>
                  <a:pt x="265" y="15"/>
                  <a:pt x="265" y="15"/>
                </a:cubicBezTo>
                <a:cubicBezTo>
                  <a:pt x="265" y="15"/>
                  <a:pt x="266" y="15"/>
                  <a:pt x="267" y="15"/>
                </a:cubicBezTo>
                <a:cubicBezTo>
                  <a:pt x="266" y="15"/>
                  <a:pt x="265" y="15"/>
                  <a:pt x="265" y="15"/>
                </a:cubicBezTo>
                <a:cubicBezTo>
                  <a:pt x="266" y="15"/>
                  <a:pt x="267" y="15"/>
                  <a:pt x="267" y="14"/>
                </a:cubicBezTo>
                <a:cubicBezTo>
                  <a:pt x="266" y="15"/>
                  <a:pt x="266" y="15"/>
                  <a:pt x="266" y="15"/>
                </a:cubicBezTo>
                <a:cubicBezTo>
                  <a:pt x="266" y="15"/>
                  <a:pt x="266" y="15"/>
                  <a:pt x="267" y="15"/>
                </a:cubicBezTo>
                <a:cubicBezTo>
                  <a:pt x="267" y="15"/>
                  <a:pt x="267" y="15"/>
                  <a:pt x="267" y="15"/>
                </a:cubicBezTo>
                <a:cubicBezTo>
                  <a:pt x="264" y="16"/>
                  <a:pt x="264" y="16"/>
                  <a:pt x="263" y="16"/>
                </a:cubicBezTo>
                <a:cubicBezTo>
                  <a:pt x="264" y="16"/>
                  <a:pt x="264" y="16"/>
                  <a:pt x="264" y="16"/>
                </a:cubicBezTo>
                <a:cubicBezTo>
                  <a:pt x="264" y="16"/>
                  <a:pt x="264" y="16"/>
                  <a:pt x="264" y="16"/>
                </a:cubicBezTo>
                <a:cubicBezTo>
                  <a:pt x="268" y="15"/>
                  <a:pt x="268" y="15"/>
                  <a:pt x="271" y="14"/>
                </a:cubicBezTo>
                <a:cubicBezTo>
                  <a:pt x="274" y="13"/>
                  <a:pt x="274" y="13"/>
                  <a:pt x="274" y="13"/>
                </a:cubicBezTo>
                <a:cubicBezTo>
                  <a:pt x="272" y="14"/>
                  <a:pt x="272" y="14"/>
                  <a:pt x="272" y="14"/>
                </a:cubicBezTo>
                <a:cubicBezTo>
                  <a:pt x="276" y="12"/>
                  <a:pt x="276" y="12"/>
                  <a:pt x="276" y="12"/>
                </a:cubicBezTo>
                <a:cubicBezTo>
                  <a:pt x="277" y="12"/>
                  <a:pt x="277" y="12"/>
                  <a:pt x="277" y="12"/>
                </a:cubicBezTo>
                <a:cubicBezTo>
                  <a:pt x="281" y="11"/>
                  <a:pt x="281" y="11"/>
                  <a:pt x="281" y="11"/>
                </a:cubicBezTo>
                <a:cubicBezTo>
                  <a:pt x="285" y="10"/>
                  <a:pt x="285" y="10"/>
                  <a:pt x="285" y="10"/>
                </a:cubicBezTo>
                <a:cubicBezTo>
                  <a:pt x="285" y="10"/>
                  <a:pt x="285" y="10"/>
                  <a:pt x="285" y="10"/>
                </a:cubicBezTo>
                <a:cubicBezTo>
                  <a:pt x="285" y="10"/>
                  <a:pt x="285" y="10"/>
                  <a:pt x="285" y="10"/>
                </a:cubicBezTo>
                <a:cubicBezTo>
                  <a:pt x="288" y="10"/>
                  <a:pt x="291" y="9"/>
                  <a:pt x="293" y="8"/>
                </a:cubicBezTo>
                <a:cubicBezTo>
                  <a:pt x="294" y="8"/>
                  <a:pt x="294" y="8"/>
                  <a:pt x="294" y="8"/>
                </a:cubicBezTo>
                <a:cubicBezTo>
                  <a:pt x="294" y="8"/>
                  <a:pt x="299" y="7"/>
                  <a:pt x="300" y="7"/>
                </a:cubicBezTo>
                <a:cubicBezTo>
                  <a:pt x="297" y="7"/>
                  <a:pt x="297" y="7"/>
                  <a:pt x="297" y="7"/>
                </a:cubicBezTo>
                <a:cubicBezTo>
                  <a:pt x="296" y="8"/>
                  <a:pt x="296" y="8"/>
                  <a:pt x="296" y="8"/>
                </a:cubicBezTo>
                <a:cubicBezTo>
                  <a:pt x="299" y="7"/>
                  <a:pt x="299" y="7"/>
                  <a:pt x="299" y="7"/>
                </a:cubicBezTo>
                <a:cubicBezTo>
                  <a:pt x="300" y="7"/>
                  <a:pt x="302" y="6"/>
                  <a:pt x="304" y="6"/>
                </a:cubicBezTo>
                <a:cubicBezTo>
                  <a:pt x="304" y="6"/>
                  <a:pt x="304" y="6"/>
                  <a:pt x="304" y="6"/>
                </a:cubicBezTo>
                <a:cubicBezTo>
                  <a:pt x="302" y="7"/>
                  <a:pt x="302" y="7"/>
                  <a:pt x="302" y="7"/>
                </a:cubicBezTo>
                <a:cubicBezTo>
                  <a:pt x="301" y="7"/>
                  <a:pt x="301" y="7"/>
                  <a:pt x="301" y="7"/>
                </a:cubicBezTo>
                <a:cubicBezTo>
                  <a:pt x="302" y="7"/>
                  <a:pt x="304" y="6"/>
                  <a:pt x="305" y="6"/>
                </a:cubicBezTo>
                <a:cubicBezTo>
                  <a:pt x="309" y="5"/>
                  <a:pt x="309" y="5"/>
                  <a:pt x="309" y="5"/>
                </a:cubicBezTo>
                <a:cubicBezTo>
                  <a:pt x="309" y="5"/>
                  <a:pt x="309" y="5"/>
                  <a:pt x="309" y="5"/>
                </a:cubicBezTo>
                <a:cubicBezTo>
                  <a:pt x="307" y="6"/>
                  <a:pt x="307" y="6"/>
                  <a:pt x="307" y="6"/>
                </a:cubicBezTo>
                <a:cubicBezTo>
                  <a:pt x="307" y="6"/>
                  <a:pt x="307" y="6"/>
                  <a:pt x="307" y="6"/>
                </a:cubicBezTo>
                <a:cubicBezTo>
                  <a:pt x="309" y="6"/>
                  <a:pt x="309" y="6"/>
                  <a:pt x="309" y="6"/>
                </a:cubicBezTo>
                <a:cubicBezTo>
                  <a:pt x="314" y="5"/>
                  <a:pt x="314" y="5"/>
                  <a:pt x="314" y="5"/>
                </a:cubicBezTo>
                <a:cubicBezTo>
                  <a:pt x="315" y="4"/>
                  <a:pt x="315" y="4"/>
                  <a:pt x="315" y="4"/>
                </a:cubicBezTo>
                <a:cubicBezTo>
                  <a:pt x="315" y="5"/>
                  <a:pt x="315" y="5"/>
                  <a:pt x="315" y="5"/>
                </a:cubicBezTo>
                <a:cubicBezTo>
                  <a:pt x="315" y="5"/>
                  <a:pt x="315" y="5"/>
                  <a:pt x="315" y="5"/>
                </a:cubicBezTo>
                <a:cubicBezTo>
                  <a:pt x="318" y="4"/>
                  <a:pt x="318" y="4"/>
                  <a:pt x="318" y="4"/>
                </a:cubicBezTo>
                <a:cubicBezTo>
                  <a:pt x="320" y="4"/>
                  <a:pt x="320" y="4"/>
                  <a:pt x="320" y="4"/>
                </a:cubicBezTo>
                <a:cubicBezTo>
                  <a:pt x="323" y="3"/>
                  <a:pt x="327" y="3"/>
                  <a:pt x="330" y="3"/>
                </a:cubicBezTo>
                <a:cubicBezTo>
                  <a:pt x="331" y="3"/>
                  <a:pt x="331" y="3"/>
                  <a:pt x="331" y="3"/>
                </a:cubicBezTo>
                <a:cubicBezTo>
                  <a:pt x="332" y="2"/>
                  <a:pt x="332" y="2"/>
                  <a:pt x="332" y="2"/>
                </a:cubicBezTo>
                <a:cubicBezTo>
                  <a:pt x="333" y="2"/>
                  <a:pt x="334" y="2"/>
                  <a:pt x="335" y="2"/>
                </a:cubicBezTo>
                <a:cubicBezTo>
                  <a:pt x="333" y="2"/>
                  <a:pt x="333" y="2"/>
                  <a:pt x="332" y="2"/>
                </a:cubicBezTo>
                <a:cubicBezTo>
                  <a:pt x="333" y="2"/>
                  <a:pt x="333" y="2"/>
                  <a:pt x="333" y="2"/>
                </a:cubicBezTo>
                <a:cubicBezTo>
                  <a:pt x="332" y="2"/>
                  <a:pt x="332" y="2"/>
                  <a:pt x="332" y="2"/>
                </a:cubicBezTo>
                <a:cubicBezTo>
                  <a:pt x="335" y="2"/>
                  <a:pt x="335" y="2"/>
                  <a:pt x="335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7" y="2"/>
                  <a:pt x="337" y="2"/>
                  <a:pt x="337" y="2"/>
                </a:cubicBezTo>
                <a:cubicBezTo>
                  <a:pt x="338" y="2"/>
                  <a:pt x="340" y="2"/>
                  <a:pt x="341" y="1"/>
                </a:cubicBezTo>
                <a:cubicBezTo>
                  <a:pt x="342" y="1"/>
                  <a:pt x="342" y="1"/>
                  <a:pt x="346" y="1"/>
                </a:cubicBezTo>
                <a:moveTo>
                  <a:pt x="300" y="6"/>
                </a:moveTo>
                <a:cubicBezTo>
                  <a:pt x="301" y="6"/>
                  <a:pt x="303" y="6"/>
                  <a:pt x="304" y="6"/>
                </a:cubicBezTo>
                <a:cubicBezTo>
                  <a:pt x="305" y="5"/>
                  <a:pt x="306" y="5"/>
                  <a:pt x="308" y="5"/>
                </a:cubicBezTo>
                <a:cubicBezTo>
                  <a:pt x="311" y="4"/>
                  <a:pt x="311" y="4"/>
                  <a:pt x="311" y="4"/>
                </a:cubicBezTo>
                <a:cubicBezTo>
                  <a:pt x="311" y="4"/>
                  <a:pt x="312" y="4"/>
                  <a:pt x="313" y="4"/>
                </a:cubicBezTo>
                <a:cubicBezTo>
                  <a:pt x="314" y="4"/>
                  <a:pt x="315" y="4"/>
                  <a:pt x="315" y="4"/>
                </a:cubicBezTo>
                <a:cubicBezTo>
                  <a:pt x="315" y="4"/>
                  <a:pt x="314" y="4"/>
                  <a:pt x="313" y="4"/>
                </a:cubicBezTo>
                <a:cubicBezTo>
                  <a:pt x="313" y="4"/>
                  <a:pt x="319" y="3"/>
                  <a:pt x="324" y="2"/>
                </a:cubicBezTo>
                <a:cubicBezTo>
                  <a:pt x="326" y="2"/>
                  <a:pt x="328" y="2"/>
                  <a:pt x="331" y="2"/>
                </a:cubicBezTo>
                <a:cubicBezTo>
                  <a:pt x="330" y="2"/>
                  <a:pt x="329" y="2"/>
                  <a:pt x="328" y="2"/>
                </a:cubicBezTo>
                <a:cubicBezTo>
                  <a:pt x="328" y="2"/>
                  <a:pt x="328" y="2"/>
                  <a:pt x="328" y="2"/>
                </a:cubicBezTo>
                <a:cubicBezTo>
                  <a:pt x="327" y="2"/>
                  <a:pt x="326" y="2"/>
                  <a:pt x="325" y="2"/>
                </a:cubicBezTo>
                <a:cubicBezTo>
                  <a:pt x="325" y="2"/>
                  <a:pt x="325" y="2"/>
                  <a:pt x="325" y="2"/>
                </a:cubicBezTo>
                <a:cubicBezTo>
                  <a:pt x="323" y="2"/>
                  <a:pt x="321" y="3"/>
                  <a:pt x="319" y="3"/>
                </a:cubicBezTo>
                <a:cubicBezTo>
                  <a:pt x="319" y="3"/>
                  <a:pt x="319" y="3"/>
                  <a:pt x="319" y="3"/>
                </a:cubicBezTo>
                <a:cubicBezTo>
                  <a:pt x="319" y="3"/>
                  <a:pt x="319" y="3"/>
                  <a:pt x="319" y="3"/>
                </a:cubicBezTo>
                <a:cubicBezTo>
                  <a:pt x="315" y="4"/>
                  <a:pt x="315" y="4"/>
                  <a:pt x="315" y="4"/>
                </a:cubicBezTo>
                <a:cubicBezTo>
                  <a:pt x="313" y="4"/>
                  <a:pt x="313" y="4"/>
                  <a:pt x="313" y="4"/>
                </a:cubicBezTo>
                <a:cubicBezTo>
                  <a:pt x="309" y="5"/>
                  <a:pt x="309" y="5"/>
                  <a:pt x="309" y="5"/>
                </a:cubicBezTo>
                <a:cubicBezTo>
                  <a:pt x="309" y="5"/>
                  <a:pt x="309" y="5"/>
                  <a:pt x="309" y="5"/>
                </a:cubicBezTo>
                <a:cubicBezTo>
                  <a:pt x="308" y="5"/>
                  <a:pt x="308" y="5"/>
                  <a:pt x="307" y="5"/>
                </a:cubicBezTo>
                <a:cubicBezTo>
                  <a:pt x="304" y="5"/>
                  <a:pt x="304" y="5"/>
                  <a:pt x="304" y="5"/>
                </a:cubicBezTo>
                <a:cubicBezTo>
                  <a:pt x="303" y="6"/>
                  <a:pt x="303" y="6"/>
                  <a:pt x="303" y="6"/>
                </a:cubicBezTo>
                <a:cubicBezTo>
                  <a:pt x="303" y="6"/>
                  <a:pt x="303" y="6"/>
                  <a:pt x="303" y="6"/>
                </a:cubicBezTo>
                <a:cubicBezTo>
                  <a:pt x="304" y="5"/>
                  <a:pt x="304" y="5"/>
                  <a:pt x="304" y="5"/>
                </a:cubicBezTo>
                <a:cubicBezTo>
                  <a:pt x="304" y="5"/>
                  <a:pt x="304" y="5"/>
                  <a:pt x="304" y="5"/>
                </a:cubicBezTo>
                <a:cubicBezTo>
                  <a:pt x="303" y="6"/>
                  <a:pt x="301" y="6"/>
                  <a:pt x="300" y="6"/>
                </a:cubicBezTo>
                <a:cubicBezTo>
                  <a:pt x="300" y="6"/>
                  <a:pt x="300" y="6"/>
                  <a:pt x="300" y="6"/>
                </a:cubicBezTo>
                <a:cubicBezTo>
                  <a:pt x="298" y="7"/>
                  <a:pt x="298" y="7"/>
                  <a:pt x="298" y="7"/>
                </a:cubicBezTo>
                <a:cubicBezTo>
                  <a:pt x="295" y="7"/>
                  <a:pt x="295" y="7"/>
                  <a:pt x="295" y="7"/>
                </a:cubicBezTo>
                <a:cubicBezTo>
                  <a:pt x="291" y="8"/>
                  <a:pt x="291" y="8"/>
                  <a:pt x="291" y="8"/>
                </a:cubicBezTo>
                <a:cubicBezTo>
                  <a:pt x="289" y="9"/>
                  <a:pt x="289" y="9"/>
                  <a:pt x="289" y="9"/>
                </a:cubicBezTo>
                <a:cubicBezTo>
                  <a:pt x="290" y="8"/>
                  <a:pt x="290" y="8"/>
                  <a:pt x="290" y="8"/>
                </a:cubicBezTo>
                <a:cubicBezTo>
                  <a:pt x="288" y="9"/>
                  <a:pt x="288" y="9"/>
                  <a:pt x="288" y="9"/>
                </a:cubicBezTo>
                <a:cubicBezTo>
                  <a:pt x="291" y="8"/>
                  <a:pt x="291" y="8"/>
                  <a:pt x="291" y="8"/>
                </a:cubicBezTo>
                <a:cubicBezTo>
                  <a:pt x="291" y="8"/>
                  <a:pt x="291" y="8"/>
                  <a:pt x="291" y="8"/>
                </a:cubicBezTo>
                <a:cubicBezTo>
                  <a:pt x="292" y="8"/>
                  <a:pt x="293" y="8"/>
                  <a:pt x="294" y="8"/>
                </a:cubicBezTo>
                <a:cubicBezTo>
                  <a:pt x="297" y="7"/>
                  <a:pt x="297" y="7"/>
                  <a:pt x="297" y="7"/>
                </a:cubicBezTo>
                <a:cubicBezTo>
                  <a:pt x="296" y="7"/>
                  <a:pt x="296" y="7"/>
                  <a:pt x="295" y="7"/>
                </a:cubicBezTo>
                <a:cubicBezTo>
                  <a:pt x="296" y="7"/>
                  <a:pt x="297" y="7"/>
                  <a:pt x="298" y="7"/>
                </a:cubicBezTo>
                <a:cubicBezTo>
                  <a:pt x="297" y="7"/>
                  <a:pt x="297" y="7"/>
                  <a:pt x="297" y="7"/>
                </a:cubicBezTo>
                <a:cubicBezTo>
                  <a:pt x="298" y="7"/>
                  <a:pt x="299" y="7"/>
                  <a:pt x="300" y="6"/>
                </a:cubicBezTo>
                <a:moveTo>
                  <a:pt x="275" y="12"/>
                </a:moveTo>
                <a:cubicBezTo>
                  <a:pt x="277" y="11"/>
                  <a:pt x="280" y="11"/>
                  <a:pt x="282" y="10"/>
                </a:cubicBezTo>
                <a:cubicBezTo>
                  <a:pt x="281" y="11"/>
                  <a:pt x="281" y="11"/>
                  <a:pt x="281" y="11"/>
                </a:cubicBezTo>
                <a:cubicBezTo>
                  <a:pt x="277" y="12"/>
                  <a:pt x="277" y="12"/>
                  <a:pt x="277" y="12"/>
                </a:cubicBezTo>
                <a:cubicBezTo>
                  <a:pt x="275" y="12"/>
                  <a:pt x="275" y="12"/>
                  <a:pt x="275" y="12"/>
                </a:cubicBezTo>
                <a:moveTo>
                  <a:pt x="251" y="20"/>
                </a:moveTo>
                <a:cubicBezTo>
                  <a:pt x="251" y="20"/>
                  <a:pt x="251" y="20"/>
                  <a:pt x="251" y="20"/>
                </a:cubicBezTo>
                <a:cubicBezTo>
                  <a:pt x="256" y="18"/>
                  <a:pt x="256" y="18"/>
                  <a:pt x="256" y="18"/>
                </a:cubicBezTo>
                <a:cubicBezTo>
                  <a:pt x="258" y="18"/>
                  <a:pt x="258" y="18"/>
                  <a:pt x="258" y="18"/>
                </a:cubicBezTo>
                <a:cubicBezTo>
                  <a:pt x="259" y="17"/>
                  <a:pt x="259" y="17"/>
                  <a:pt x="259" y="17"/>
                </a:cubicBezTo>
                <a:cubicBezTo>
                  <a:pt x="257" y="18"/>
                  <a:pt x="257" y="18"/>
                  <a:pt x="257" y="18"/>
                </a:cubicBezTo>
                <a:cubicBezTo>
                  <a:pt x="255" y="18"/>
                  <a:pt x="255" y="18"/>
                  <a:pt x="255" y="18"/>
                </a:cubicBezTo>
                <a:cubicBezTo>
                  <a:pt x="255" y="18"/>
                  <a:pt x="255" y="18"/>
                  <a:pt x="255" y="18"/>
                </a:cubicBezTo>
                <a:cubicBezTo>
                  <a:pt x="256" y="18"/>
                  <a:pt x="256" y="18"/>
                  <a:pt x="256" y="18"/>
                </a:cubicBezTo>
                <a:cubicBezTo>
                  <a:pt x="256" y="18"/>
                  <a:pt x="256" y="18"/>
                  <a:pt x="256" y="18"/>
                </a:cubicBezTo>
                <a:cubicBezTo>
                  <a:pt x="260" y="16"/>
                  <a:pt x="260" y="16"/>
                  <a:pt x="260" y="16"/>
                </a:cubicBezTo>
                <a:cubicBezTo>
                  <a:pt x="265" y="15"/>
                  <a:pt x="265" y="15"/>
                  <a:pt x="265" y="15"/>
                </a:cubicBezTo>
                <a:cubicBezTo>
                  <a:pt x="269" y="14"/>
                  <a:pt x="269" y="14"/>
                  <a:pt x="269" y="14"/>
                </a:cubicBezTo>
                <a:cubicBezTo>
                  <a:pt x="269" y="14"/>
                  <a:pt x="269" y="14"/>
                  <a:pt x="269" y="14"/>
                </a:cubicBezTo>
                <a:cubicBezTo>
                  <a:pt x="266" y="15"/>
                  <a:pt x="266" y="15"/>
                  <a:pt x="266" y="15"/>
                </a:cubicBezTo>
                <a:cubicBezTo>
                  <a:pt x="245" y="21"/>
                  <a:pt x="245" y="21"/>
                  <a:pt x="245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6" y="21"/>
                  <a:pt x="247" y="21"/>
                  <a:pt x="248" y="21"/>
                </a:cubicBezTo>
                <a:cubicBezTo>
                  <a:pt x="244" y="22"/>
                  <a:pt x="244" y="22"/>
                  <a:pt x="244" y="22"/>
                </a:cubicBezTo>
                <a:cubicBezTo>
                  <a:pt x="244" y="22"/>
                  <a:pt x="244" y="22"/>
                  <a:pt x="244" y="22"/>
                </a:cubicBezTo>
                <a:cubicBezTo>
                  <a:pt x="244" y="22"/>
                  <a:pt x="244" y="22"/>
                  <a:pt x="244" y="22"/>
                </a:cubicBezTo>
                <a:cubicBezTo>
                  <a:pt x="245" y="22"/>
                  <a:pt x="245" y="22"/>
                  <a:pt x="245" y="22"/>
                </a:cubicBezTo>
                <a:cubicBezTo>
                  <a:pt x="247" y="21"/>
                  <a:pt x="247" y="21"/>
                  <a:pt x="247" y="21"/>
                </a:cubicBezTo>
                <a:cubicBezTo>
                  <a:pt x="245" y="22"/>
                  <a:pt x="245" y="22"/>
                  <a:pt x="245" y="22"/>
                </a:cubicBezTo>
                <a:cubicBezTo>
                  <a:pt x="247" y="22"/>
                  <a:pt x="249" y="21"/>
                  <a:pt x="251" y="20"/>
                </a:cubicBezTo>
                <a:moveTo>
                  <a:pt x="179" y="56"/>
                </a:moveTo>
                <a:cubicBezTo>
                  <a:pt x="182" y="54"/>
                  <a:pt x="182" y="54"/>
                  <a:pt x="182" y="54"/>
                </a:cubicBezTo>
                <a:cubicBezTo>
                  <a:pt x="186" y="52"/>
                  <a:pt x="186" y="52"/>
                  <a:pt x="186" y="52"/>
                </a:cubicBezTo>
                <a:cubicBezTo>
                  <a:pt x="185" y="52"/>
                  <a:pt x="185" y="52"/>
                  <a:pt x="180" y="54"/>
                </a:cubicBezTo>
                <a:cubicBezTo>
                  <a:pt x="177" y="56"/>
                  <a:pt x="177" y="56"/>
                  <a:pt x="177" y="56"/>
                </a:cubicBezTo>
                <a:cubicBezTo>
                  <a:pt x="177" y="57"/>
                  <a:pt x="177" y="57"/>
                  <a:pt x="177" y="57"/>
                </a:cubicBezTo>
                <a:cubicBezTo>
                  <a:pt x="179" y="56"/>
                  <a:pt x="179" y="56"/>
                  <a:pt x="179" y="56"/>
                </a:cubicBezTo>
                <a:moveTo>
                  <a:pt x="156" y="69"/>
                </a:moveTo>
                <a:cubicBezTo>
                  <a:pt x="154" y="70"/>
                  <a:pt x="154" y="70"/>
                  <a:pt x="154" y="70"/>
                </a:cubicBezTo>
                <a:cubicBezTo>
                  <a:pt x="153" y="71"/>
                  <a:pt x="153" y="71"/>
                  <a:pt x="153" y="71"/>
                </a:cubicBezTo>
                <a:cubicBezTo>
                  <a:pt x="160" y="66"/>
                  <a:pt x="160" y="66"/>
                  <a:pt x="160" y="66"/>
                </a:cubicBezTo>
                <a:cubicBezTo>
                  <a:pt x="159" y="66"/>
                  <a:pt x="159" y="66"/>
                  <a:pt x="159" y="66"/>
                </a:cubicBezTo>
                <a:cubicBezTo>
                  <a:pt x="156" y="69"/>
                  <a:pt x="156" y="69"/>
                  <a:pt x="156" y="69"/>
                </a:cubicBezTo>
                <a:close/>
                <a:moveTo>
                  <a:pt x="6" y="417"/>
                </a:moveTo>
                <a:cubicBezTo>
                  <a:pt x="5" y="413"/>
                  <a:pt x="5" y="413"/>
                  <a:pt x="5" y="413"/>
                </a:cubicBezTo>
                <a:cubicBezTo>
                  <a:pt x="5" y="409"/>
                  <a:pt x="5" y="409"/>
                  <a:pt x="5" y="409"/>
                </a:cubicBezTo>
                <a:cubicBezTo>
                  <a:pt x="4" y="409"/>
                  <a:pt x="4" y="409"/>
                  <a:pt x="4" y="409"/>
                </a:cubicBezTo>
                <a:cubicBezTo>
                  <a:pt x="3" y="408"/>
                  <a:pt x="3" y="408"/>
                  <a:pt x="3" y="408"/>
                </a:cubicBezTo>
                <a:cubicBezTo>
                  <a:pt x="2" y="407"/>
                  <a:pt x="2" y="407"/>
                  <a:pt x="2" y="407"/>
                </a:cubicBezTo>
                <a:cubicBezTo>
                  <a:pt x="2" y="405"/>
                  <a:pt x="2" y="405"/>
                  <a:pt x="2" y="405"/>
                </a:cubicBezTo>
                <a:cubicBezTo>
                  <a:pt x="1" y="398"/>
                  <a:pt x="1" y="398"/>
                  <a:pt x="1" y="398"/>
                </a:cubicBezTo>
                <a:cubicBezTo>
                  <a:pt x="1" y="394"/>
                  <a:pt x="1" y="394"/>
                  <a:pt x="1" y="394"/>
                </a:cubicBezTo>
                <a:cubicBezTo>
                  <a:pt x="1" y="392"/>
                  <a:pt x="1" y="389"/>
                  <a:pt x="1" y="387"/>
                </a:cubicBezTo>
                <a:cubicBezTo>
                  <a:pt x="1" y="379"/>
                  <a:pt x="1" y="379"/>
                  <a:pt x="1" y="379"/>
                </a:cubicBezTo>
                <a:cubicBezTo>
                  <a:pt x="1" y="378"/>
                  <a:pt x="1" y="376"/>
                  <a:pt x="1" y="374"/>
                </a:cubicBezTo>
                <a:cubicBezTo>
                  <a:pt x="0" y="370"/>
                  <a:pt x="0" y="370"/>
                  <a:pt x="0" y="370"/>
                </a:cubicBezTo>
                <a:cubicBezTo>
                  <a:pt x="0" y="367"/>
                  <a:pt x="0" y="367"/>
                  <a:pt x="0" y="367"/>
                </a:cubicBezTo>
                <a:cubicBezTo>
                  <a:pt x="0" y="367"/>
                  <a:pt x="0" y="367"/>
                  <a:pt x="0" y="367"/>
                </a:cubicBezTo>
                <a:cubicBezTo>
                  <a:pt x="0" y="376"/>
                  <a:pt x="1" y="389"/>
                  <a:pt x="1" y="399"/>
                </a:cubicBezTo>
                <a:cubicBezTo>
                  <a:pt x="2" y="405"/>
                  <a:pt x="2" y="405"/>
                  <a:pt x="2" y="405"/>
                </a:cubicBezTo>
                <a:cubicBezTo>
                  <a:pt x="2" y="405"/>
                  <a:pt x="2" y="405"/>
                  <a:pt x="2" y="405"/>
                </a:cubicBezTo>
                <a:cubicBezTo>
                  <a:pt x="2" y="407"/>
                  <a:pt x="2" y="407"/>
                  <a:pt x="2" y="407"/>
                </a:cubicBezTo>
                <a:cubicBezTo>
                  <a:pt x="3" y="414"/>
                  <a:pt x="3" y="414"/>
                  <a:pt x="3" y="414"/>
                </a:cubicBezTo>
                <a:cubicBezTo>
                  <a:pt x="3" y="414"/>
                  <a:pt x="3" y="414"/>
                  <a:pt x="3" y="414"/>
                </a:cubicBezTo>
                <a:cubicBezTo>
                  <a:pt x="4" y="419"/>
                  <a:pt x="4" y="419"/>
                  <a:pt x="4" y="419"/>
                </a:cubicBezTo>
                <a:cubicBezTo>
                  <a:pt x="5" y="421"/>
                  <a:pt x="5" y="421"/>
                  <a:pt x="5" y="421"/>
                </a:cubicBezTo>
                <a:cubicBezTo>
                  <a:pt x="4" y="416"/>
                  <a:pt x="4" y="416"/>
                  <a:pt x="4" y="416"/>
                </a:cubicBezTo>
                <a:cubicBezTo>
                  <a:pt x="4" y="413"/>
                  <a:pt x="4" y="413"/>
                  <a:pt x="4" y="413"/>
                </a:cubicBezTo>
                <a:cubicBezTo>
                  <a:pt x="5" y="414"/>
                  <a:pt x="5" y="414"/>
                  <a:pt x="5" y="414"/>
                </a:cubicBezTo>
                <a:cubicBezTo>
                  <a:pt x="5" y="417"/>
                  <a:pt x="5" y="417"/>
                  <a:pt x="5" y="417"/>
                </a:cubicBezTo>
                <a:cubicBezTo>
                  <a:pt x="6" y="417"/>
                  <a:pt x="6" y="417"/>
                  <a:pt x="6" y="417"/>
                </a:cubicBezTo>
                <a:moveTo>
                  <a:pt x="182" y="64"/>
                </a:moveTo>
                <a:cubicBezTo>
                  <a:pt x="185" y="62"/>
                  <a:pt x="185" y="62"/>
                  <a:pt x="185" y="62"/>
                </a:cubicBezTo>
                <a:cubicBezTo>
                  <a:pt x="189" y="60"/>
                  <a:pt x="189" y="60"/>
                  <a:pt x="189" y="60"/>
                </a:cubicBezTo>
                <a:cubicBezTo>
                  <a:pt x="188" y="60"/>
                  <a:pt x="187" y="60"/>
                  <a:pt x="187" y="60"/>
                </a:cubicBezTo>
                <a:cubicBezTo>
                  <a:pt x="187" y="59"/>
                  <a:pt x="188" y="59"/>
                  <a:pt x="189" y="58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192" y="54"/>
                  <a:pt x="192" y="54"/>
                  <a:pt x="192" y="54"/>
                </a:cubicBezTo>
                <a:cubicBezTo>
                  <a:pt x="191" y="54"/>
                  <a:pt x="191" y="54"/>
                  <a:pt x="191" y="54"/>
                </a:cubicBezTo>
                <a:cubicBezTo>
                  <a:pt x="193" y="52"/>
                  <a:pt x="193" y="52"/>
                  <a:pt x="193" y="52"/>
                </a:cubicBezTo>
                <a:cubicBezTo>
                  <a:pt x="196" y="51"/>
                  <a:pt x="196" y="51"/>
                  <a:pt x="196" y="51"/>
                </a:cubicBezTo>
                <a:cubicBezTo>
                  <a:pt x="195" y="51"/>
                  <a:pt x="195" y="51"/>
                  <a:pt x="194" y="51"/>
                </a:cubicBezTo>
                <a:cubicBezTo>
                  <a:pt x="194" y="51"/>
                  <a:pt x="194" y="51"/>
                  <a:pt x="194" y="51"/>
                </a:cubicBezTo>
                <a:cubicBezTo>
                  <a:pt x="196" y="50"/>
                  <a:pt x="197" y="49"/>
                  <a:pt x="199" y="48"/>
                </a:cubicBezTo>
                <a:cubicBezTo>
                  <a:pt x="199" y="48"/>
                  <a:pt x="199" y="48"/>
                  <a:pt x="199" y="48"/>
                </a:cubicBezTo>
                <a:cubicBezTo>
                  <a:pt x="202" y="47"/>
                  <a:pt x="202" y="47"/>
                  <a:pt x="202" y="47"/>
                </a:cubicBezTo>
                <a:cubicBezTo>
                  <a:pt x="202" y="46"/>
                  <a:pt x="202" y="46"/>
                  <a:pt x="202" y="46"/>
                </a:cubicBezTo>
                <a:cubicBezTo>
                  <a:pt x="204" y="45"/>
                  <a:pt x="204" y="45"/>
                  <a:pt x="204" y="45"/>
                </a:cubicBezTo>
                <a:cubicBezTo>
                  <a:pt x="205" y="45"/>
                  <a:pt x="205" y="45"/>
                  <a:pt x="205" y="45"/>
                </a:cubicBezTo>
                <a:cubicBezTo>
                  <a:pt x="208" y="43"/>
                  <a:pt x="208" y="43"/>
                  <a:pt x="208" y="43"/>
                </a:cubicBezTo>
                <a:cubicBezTo>
                  <a:pt x="208" y="42"/>
                  <a:pt x="208" y="42"/>
                  <a:pt x="208" y="42"/>
                </a:cubicBezTo>
                <a:cubicBezTo>
                  <a:pt x="211" y="41"/>
                  <a:pt x="211" y="41"/>
                  <a:pt x="211" y="41"/>
                </a:cubicBezTo>
                <a:cubicBezTo>
                  <a:pt x="213" y="39"/>
                  <a:pt x="213" y="39"/>
                  <a:pt x="213" y="39"/>
                </a:cubicBezTo>
                <a:cubicBezTo>
                  <a:pt x="212" y="39"/>
                  <a:pt x="212" y="39"/>
                  <a:pt x="212" y="39"/>
                </a:cubicBezTo>
                <a:cubicBezTo>
                  <a:pt x="214" y="38"/>
                  <a:pt x="214" y="38"/>
                  <a:pt x="214" y="38"/>
                </a:cubicBezTo>
                <a:cubicBezTo>
                  <a:pt x="214" y="38"/>
                  <a:pt x="214" y="38"/>
                  <a:pt x="214" y="38"/>
                </a:cubicBezTo>
                <a:cubicBezTo>
                  <a:pt x="214" y="38"/>
                  <a:pt x="214" y="38"/>
                  <a:pt x="214" y="38"/>
                </a:cubicBezTo>
                <a:cubicBezTo>
                  <a:pt x="217" y="37"/>
                  <a:pt x="217" y="37"/>
                  <a:pt x="217" y="37"/>
                </a:cubicBezTo>
                <a:cubicBezTo>
                  <a:pt x="218" y="36"/>
                  <a:pt x="218" y="36"/>
                  <a:pt x="218" y="36"/>
                </a:cubicBezTo>
                <a:cubicBezTo>
                  <a:pt x="216" y="36"/>
                  <a:pt x="216" y="36"/>
                  <a:pt x="216" y="36"/>
                </a:cubicBezTo>
                <a:cubicBezTo>
                  <a:pt x="220" y="34"/>
                  <a:pt x="220" y="34"/>
                  <a:pt x="220" y="34"/>
                </a:cubicBezTo>
                <a:cubicBezTo>
                  <a:pt x="222" y="33"/>
                  <a:pt x="222" y="33"/>
                  <a:pt x="222" y="33"/>
                </a:cubicBezTo>
                <a:cubicBezTo>
                  <a:pt x="222" y="33"/>
                  <a:pt x="222" y="33"/>
                  <a:pt x="222" y="33"/>
                </a:cubicBezTo>
                <a:cubicBezTo>
                  <a:pt x="225" y="31"/>
                  <a:pt x="225" y="31"/>
                  <a:pt x="225" y="31"/>
                </a:cubicBezTo>
                <a:cubicBezTo>
                  <a:pt x="227" y="30"/>
                  <a:pt x="227" y="30"/>
                  <a:pt x="227" y="30"/>
                </a:cubicBezTo>
                <a:cubicBezTo>
                  <a:pt x="226" y="30"/>
                  <a:pt x="226" y="30"/>
                  <a:pt x="226" y="30"/>
                </a:cubicBezTo>
                <a:cubicBezTo>
                  <a:pt x="224" y="31"/>
                  <a:pt x="224" y="31"/>
                  <a:pt x="224" y="31"/>
                </a:cubicBezTo>
                <a:cubicBezTo>
                  <a:pt x="223" y="31"/>
                  <a:pt x="223" y="31"/>
                  <a:pt x="223" y="31"/>
                </a:cubicBezTo>
                <a:cubicBezTo>
                  <a:pt x="223" y="31"/>
                  <a:pt x="223" y="31"/>
                  <a:pt x="223" y="31"/>
                </a:cubicBezTo>
                <a:cubicBezTo>
                  <a:pt x="220" y="32"/>
                  <a:pt x="220" y="32"/>
                  <a:pt x="220" y="32"/>
                </a:cubicBezTo>
                <a:cubicBezTo>
                  <a:pt x="220" y="32"/>
                  <a:pt x="220" y="32"/>
                  <a:pt x="220" y="32"/>
                </a:cubicBezTo>
                <a:cubicBezTo>
                  <a:pt x="224" y="31"/>
                  <a:pt x="224" y="31"/>
                  <a:pt x="224" y="31"/>
                </a:cubicBezTo>
                <a:cubicBezTo>
                  <a:pt x="227" y="29"/>
                  <a:pt x="227" y="29"/>
                  <a:pt x="227" y="29"/>
                </a:cubicBezTo>
                <a:cubicBezTo>
                  <a:pt x="232" y="27"/>
                  <a:pt x="232" y="27"/>
                  <a:pt x="232" y="27"/>
                </a:cubicBezTo>
                <a:cubicBezTo>
                  <a:pt x="237" y="25"/>
                  <a:pt x="237" y="25"/>
                  <a:pt x="237" y="25"/>
                </a:cubicBezTo>
                <a:cubicBezTo>
                  <a:pt x="237" y="25"/>
                  <a:pt x="237" y="25"/>
                  <a:pt x="237" y="25"/>
                </a:cubicBezTo>
                <a:cubicBezTo>
                  <a:pt x="233" y="26"/>
                  <a:pt x="233" y="26"/>
                  <a:pt x="233" y="26"/>
                </a:cubicBezTo>
                <a:cubicBezTo>
                  <a:pt x="233" y="26"/>
                  <a:pt x="233" y="26"/>
                  <a:pt x="233" y="26"/>
                </a:cubicBezTo>
                <a:cubicBezTo>
                  <a:pt x="231" y="27"/>
                  <a:pt x="231" y="27"/>
                  <a:pt x="231" y="27"/>
                </a:cubicBezTo>
                <a:cubicBezTo>
                  <a:pt x="226" y="29"/>
                  <a:pt x="226" y="29"/>
                  <a:pt x="226" y="29"/>
                </a:cubicBezTo>
                <a:cubicBezTo>
                  <a:pt x="221" y="31"/>
                  <a:pt x="221" y="31"/>
                  <a:pt x="221" y="31"/>
                </a:cubicBezTo>
                <a:cubicBezTo>
                  <a:pt x="218" y="33"/>
                  <a:pt x="218" y="33"/>
                  <a:pt x="218" y="33"/>
                </a:cubicBezTo>
                <a:cubicBezTo>
                  <a:pt x="213" y="35"/>
                  <a:pt x="213" y="35"/>
                  <a:pt x="213" y="35"/>
                </a:cubicBezTo>
                <a:cubicBezTo>
                  <a:pt x="212" y="36"/>
                  <a:pt x="212" y="36"/>
                  <a:pt x="212" y="36"/>
                </a:cubicBezTo>
                <a:cubicBezTo>
                  <a:pt x="217" y="33"/>
                  <a:pt x="217" y="33"/>
                  <a:pt x="217" y="33"/>
                </a:cubicBezTo>
                <a:cubicBezTo>
                  <a:pt x="224" y="30"/>
                  <a:pt x="224" y="30"/>
                  <a:pt x="224" y="30"/>
                </a:cubicBezTo>
                <a:cubicBezTo>
                  <a:pt x="228" y="28"/>
                  <a:pt x="228" y="28"/>
                  <a:pt x="228" y="28"/>
                </a:cubicBezTo>
                <a:cubicBezTo>
                  <a:pt x="233" y="26"/>
                  <a:pt x="233" y="26"/>
                  <a:pt x="233" y="26"/>
                </a:cubicBezTo>
                <a:cubicBezTo>
                  <a:pt x="237" y="25"/>
                  <a:pt x="237" y="25"/>
                  <a:pt x="237" y="25"/>
                </a:cubicBezTo>
                <a:cubicBezTo>
                  <a:pt x="237" y="25"/>
                  <a:pt x="237" y="25"/>
                  <a:pt x="237" y="25"/>
                </a:cubicBezTo>
                <a:cubicBezTo>
                  <a:pt x="236" y="25"/>
                  <a:pt x="236" y="25"/>
                  <a:pt x="236" y="25"/>
                </a:cubicBezTo>
                <a:cubicBezTo>
                  <a:pt x="231" y="27"/>
                  <a:pt x="231" y="27"/>
                  <a:pt x="231" y="27"/>
                </a:cubicBezTo>
                <a:cubicBezTo>
                  <a:pt x="224" y="30"/>
                  <a:pt x="224" y="30"/>
                  <a:pt x="224" y="30"/>
                </a:cubicBezTo>
                <a:cubicBezTo>
                  <a:pt x="213" y="35"/>
                  <a:pt x="213" y="35"/>
                  <a:pt x="213" y="35"/>
                </a:cubicBezTo>
                <a:cubicBezTo>
                  <a:pt x="212" y="35"/>
                  <a:pt x="212" y="35"/>
                  <a:pt x="212" y="35"/>
                </a:cubicBezTo>
                <a:cubicBezTo>
                  <a:pt x="212" y="36"/>
                  <a:pt x="212" y="36"/>
                  <a:pt x="212" y="36"/>
                </a:cubicBezTo>
                <a:cubicBezTo>
                  <a:pt x="208" y="37"/>
                  <a:pt x="208" y="37"/>
                  <a:pt x="208" y="37"/>
                </a:cubicBezTo>
                <a:cubicBezTo>
                  <a:pt x="209" y="37"/>
                  <a:pt x="209" y="37"/>
                  <a:pt x="209" y="37"/>
                </a:cubicBezTo>
                <a:cubicBezTo>
                  <a:pt x="208" y="37"/>
                  <a:pt x="208" y="37"/>
                  <a:pt x="208" y="37"/>
                </a:cubicBezTo>
                <a:cubicBezTo>
                  <a:pt x="206" y="38"/>
                  <a:pt x="206" y="38"/>
                  <a:pt x="206" y="38"/>
                </a:cubicBezTo>
                <a:cubicBezTo>
                  <a:pt x="203" y="40"/>
                  <a:pt x="203" y="40"/>
                  <a:pt x="203" y="40"/>
                </a:cubicBezTo>
                <a:cubicBezTo>
                  <a:pt x="203" y="40"/>
                  <a:pt x="203" y="40"/>
                  <a:pt x="203" y="40"/>
                </a:cubicBezTo>
                <a:cubicBezTo>
                  <a:pt x="204" y="39"/>
                  <a:pt x="204" y="39"/>
                  <a:pt x="204" y="39"/>
                </a:cubicBezTo>
                <a:cubicBezTo>
                  <a:pt x="201" y="41"/>
                  <a:pt x="201" y="41"/>
                  <a:pt x="201" y="41"/>
                </a:cubicBezTo>
                <a:cubicBezTo>
                  <a:pt x="199" y="42"/>
                  <a:pt x="199" y="42"/>
                  <a:pt x="199" y="42"/>
                </a:cubicBezTo>
                <a:cubicBezTo>
                  <a:pt x="198" y="43"/>
                  <a:pt x="198" y="43"/>
                  <a:pt x="198" y="43"/>
                </a:cubicBezTo>
                <a:cubicBezTo>
                  <a:pt x="194" y="45"/>
                  <a:pt x="194" y="45"/>
                  <a:pt x="194" y="45"/>
                </a:cubicBezTo>
                <a:cubicBezTo>
                  <a:pt x="191" y="46"/>
                  <a:pt x="191" y="46"/>
                  <a:pt x="191" y="46"/>
                </a:cubicBezTo>
                <a:cubicBezTo>
                  <a:pt x="184" y="50"/>
                  <a:pt x="184" y="50"/>
                  <a:pt x="184" y="50"/>
                </a:cubicBezTo>
                <a:cubicBezTo>
                  <a:pt x="179" y="53"/>
                  <a:pt x="179" y="53"/>
                  <a:pt x="179" y="53"/>
                </a:cubicBezTo>
                <a:cubicBezTo>
                  <a:pt x="176" y="55"/>
                  <a:pt x="176" y="55"/>
                  <a:pt x="176" y="55"/>
                </a:cubicBezTo>
                <a:cubicBezTo>
                  <a:pt x="177" y="54"/>
                  <a:pt x="177" y="54"/>
                  <a:pt x="177" y="54"/>
                </a:cubicBezTo>
                <a:cubicBezTo>
                  <a:pt x="183" y="51"/>
                  <a:pt x="183" y="51"/>
                  <a:pt x="183" y="51"/>
                </a:cubicBezTo>
                <a:cubicBezTo>
                  <a:pt x="187" y="49"/>
                  <a:pt x="187" y="49"/>
                  <a:pt x="187" y="49"/>
                </a:cubicBezTo>
                <a:cubicBezTo>
                  <a:pt x="191" y="46"/>
                  <a:pt x="191" y="46"/>
                  <a:pt x="191" y="46"/>
                </a:cubicBezTo>
                <a:cubicBezTo>
                  <a:pt x="182" y="51"/>
                  <a:pt x="171" y="59"/>
                  <a:pt x="162" y="64"/>
                </a:cubicBezTo>
                <a:cubicBezTo>
                  <a:pt x="162" y="64"/>
                  <a:pt x="162" y="64"/>
                  <a:pt x="162" y="64"/>
                </a:cubicBezTo>
                <a:cubicBezTo>
                  <a:pt x="163" y="64"/>
                  <a:pt x="163" y="64"/>
                  <a:pt x="163" y="64"/>
                </a:cubicBezTo>
                <a:cubicBezTo>
                  <a:pt x="167" y="61"/>
                  <a:pt x="167" y="61"/>
                  <a:pt x="167" y="61"/>
                </a:cubicBezTo>
                <a:cubicBezTo>
                  <a:pt x="170" y="59"/>
                  <a:pt x="170" y="59"/>
                  <a:pt x="170" y="59"/>
                </a:cubicBezTo>
                <a:cubicBezTo>
                  <a:pt x="170" y="59"/>
                  <a:pt x="170" y="59"/>
                  <a:pt x="170" y="59"/>
                </a:cubicBezTo>
                <a:cubicBezTo>
                  <a:pt x="167" y="61"/>
                  <a:pt x="167" y="61"/>
                  <a:pt x="167" y="61"/>
                </a:cubicBezTo>
                <a:cubicBezTo>
                  <a:pt x="164" y="63"/>
                  <a:pt x="164" y="63"/>
                  <a:pt x="164" y="63"/>
                </a:cubicBezTo>
                <a:cubicBezTo>
                  <a:pt x="159" y="67"/>
                  <a:pt x="159" y="67"/>
                  <a:pt x="159" y="67"/>
                </a:cubicBezTo>
                <a:cubicBezTo>
                  <a:pt x="156" y="68"/>
                  <a:pt x="154" y="70"/>
                  <a:pt x="152" y="71"/>
                </a:cubicBezTo>
                <a:cubicBezTo>
                  <a:pt x="151" y="72"/>
                  <a:pt x="151" y="72"/>
                  <a:pt x="151" y="72"/>
                </a:cubicBezTo>
                <a:cubicBezTo>
                  <a:pt x="148" y="75"/>
                  <a:pt x="148" y="75"/>
                  <a:pt x="148" y="75"/>
                </a:cubicBezTo>
                <a:cubicBezTo>
                  <a:pt x="147" y="75"/>
                  <a:pt x="147" y="75"/>
                  <a:pt x="147" y="75"/>
                </a:cubicBezTo>
                <a:cubicBezTo>
                  <a:pt x="147" y="76"/>
                  <a:pt x="146" y="76"/>
                  <a:pt x="145" y="77"/>
                </a:cubicBezTo>
                <a:cubicBezTo>
                  <a:pt x="145" y="77"/>
                  <a:pt x="145" y="77"/>
                  <a:pt x="145" y="77"/>
                </a:cubicBezTo>
                <a:cubicBezTo>
                  <a:pt x="149" y="74"/>
                  <a:pt x="149" y="74"/>
                  <a:pt x="149" y="74"/>
                </a:cubicBezTo>
                <a:cubicBezTo>
                  <a:pt x="149" y="74"/>
                  <a:pt x="149" y="74"/>
                  <a:pt x="149" y="74"/>
                </a:cubicBezTo>
                <a:cubicBezTo>
                  <a:pt x="148" y="75"/>
                  <a:pt x="148" y="75"/>
                  <a:pt x="148" y="75"/>
                </a:cubicBezTo>
                <a:cubicBezTo>
                  <a:pt x="147" y="76"/>
                  <a:pt x="147" y="76"/>
                  <a:pt x="147" y="76"/>
                </a:cubicBezTo>
                <a:cubicBezTo>
                  <a:pt x="147" y="76"/>
                  <a:pt x="147" y="76"/>
                  <a:pt x="147" y="76"/>
                </a:cubicBezTo>
                <a:cubicBezTo>
                  <a:pt x="151" y="73"/>
                  <a:pt x="151" y="73"/>
                  <a:pt x="151" y="73"/>
                </a:cubicBezTo>
                <a:cubicBezTo>
                  <a:pt x="151" y="73"/>
                  <a:pt x="151" y="73"/>
                  <a:pt x="151" y="73"/>
                </a:cubicBezTo>
                <a:cubicBezTo>
                  <a:pt x="156" y="69"/>
                  <a:pt x="156" y="69"/>
                  <a:pt x="156" y="69"/>
                </a:cubicBezTo>
                <a:cubicBezTo>
                  <a:pt x="156" y="69"/>
                  <a:pt x="156" y="69"/>
                  <a:pt x="156" y="69"/>
                </a:cubicBezTo>
                <a:cubicBezTo>
                  <a:pt x="160" y="66"/>
                  <a:pt x="160" y="66"/>
                  <a:pt x="160" y="66"/>
                </a:cubicBezTo>
                <a:cubicBezTo>
                  <a:pt x="161" y="65"/>
                  <a:pt x="161" y="65"/>
                  <a:pt x="161" y="65"/>
                </a:cubicBezTo>
                <a:cubicBezTo>
                  <a:pt x="162" y="65"/>
                  <a:pt x="163" y="64"/>
                  <a:pt x="164" y="63"/>
                </a:cubicBezTo>
                <a:cubicBezTo>
                  <a:pt x="163" y="64"/>
                  <a:pt x="163" y="64"/>
                  <a:pt x="163" y="64"/>
                </a:cubicBezTo>
                <a:cubicBezTo>
                  <a:pt x="165" y="63"/>
                  <a:pt x="165" y="63"/>
                  <a:pt x="165" y="63"/>
                </a:cubicBezTo>
                <a:cubicBezTo>
                  <a:pt x="167" y="61"/>
                  <a:pt x="167" y="61"/>
                  <a:pt x="167" y="61"/>
                </a:cubicBezTo>
                <a:cubicBezTo>
                  <a:pt x="167" y="61"/>
                  <a:pt x="167" y="61"/>
                  <a:pt x="167" y="61"/>
                </a:cubicBezTo>
                <a:cubicBezTo>
                  <a:pt x="170" y="59"/>
                  <a:pt x="170" y="59"/>
                  <a:pt x="170" y="59"/>
                </a:cubicBezTo>
                <a:cubicBezTo>
                  <a:pt x="174" y="57"/>
                  <a:pt x="174" y="57"/>
                  <a:pt x="174" y="57"/>
                </a:cubicBezTo>
                <a:cubicBezTo>
                  <a:pt x="177" y="55"/>
                  <a:pt x="177" y="55"/>
                  <a:pt x="177" y="55"/>
                </a:cubicBezTo>
                <a:cubicBezTo>
                  <a:pt x="180" y="54"/>
                  <a:pt x="180" y="54"/>
                  <a:pt x="180" y="54"/>
                </a:cubicBezTo>
                <a:cubicBezTo>
                  <a:pt x="185" y="50"/>
                  <a:pt x="185" y="50"/>
                  <a:pt x="185" y="50"/>
                </a:cubicBezTo>
                <a:cubicBezTo>
                  <a:pt x="186" y="50"/>
                  <a:pt x="186" y="50"/>
                  <a:pt x="186" y="50"/>
                </a:cubicBezTo>
                <a:cubicBezTo>
                  <a:pt x="190" y="48"/>
                  <a:pt x="190" y="48"/>
                  <a:pt x="190" y="48"/>
                </a:cubicBezTo>
                <a:cubicBezTo>
                  <a:pt x="194" y="45"/>
                  <a:pt x="194" y="45"/>
                  <a:pt x="194" y="45"/>
                </a:cubicBezTo>
                <a:cubicBezTo>
                  <a:pt x="196" y="44"/>
                  <a:pt x="196" y="44"/>
                  <a:pt x="196" y="44"/>
                </a:cubicBezTo>
                <a:cubicBezTo>
                  <a:pt x="199" y="42"/>
                  <a:pt x="199" y="42"/>
                  <a:pt x="199" y="42"/>
                </a:cubicBezTo>
                <a:cubicBezTo>
                  <a:pt x="199" y="43"/>
                  <a:pt x="199" y="43"/>
                  <a:pt x="199" y="43"/>
                </a:cubicBezTo>
                <a:cubicBezTo>
                  <a:pt x="201" y="41"/>
                  <a:pt x="201" y="41"/>
                  <a:pt x="201" y="41"/>
                </a:cubicBezTo>
                <a:cubicBezTo>
                  <a:pt x="201" y="42"/>
                  <a:pt x="201" y="42"/>
                  <a:pt x="201" y="42"/>
                </a:cubicBezTo>
                <a:cubicBezTo>
                  <a:pt x="198" y="43"/>
                  <a:pt x="198" y="43"/>
                  <a:pt x="198" y="43"/>
                </a:cubicBezTo>
                <a:cubicBezTo>
                  <a:pt x="199" y="43"/>
                  <a:pt x="199" y="43"/>
                  <a:pt x="199" y="43"/>
                </a:cubicBezTo>
                <a:cubicBezTo>
                  <a:pt x="200" y="43"/>
                  <a:pt x="200" y="43"/>
                  <a:pt x="200" y="43"/>
                </a:cubicBezTo>
                <a:cubicBezTo>
                  <a:pt x="204" y="40"/>
                  <a:pt x="204" y="40"/>
                  <a:pt x="204" y="40"/>
                </a:cubicBezTo>
                <a:cubicBezTo>
                  <a:pt x="205" y="40"/>
                  <a:pt x="205" y="40"/>
                  <a:pt x="205" y="40"/>
                </a:cubicBezTo>
                <a:cubicBezTo>
                  <a:pt x="201" y="43"/>
                  <a:pt x="201" y="43"/>
                  <a:pt x="201" y="43"/>
                </a:cubicBezTo>
                <a:cubicBezTo>
                  <a:pt x="200" y="43"/>
                  <a:pt x="200" y="43"/>
                  <a:pt x="200" y="43"/>
                </a:cubicBezTo>
                <a:cubicBezTo>
                  <a:pt x="196" y="45"/>
                  <a:pt x="196" y="45"/>
                  <a:pt x="196" y="45"/>
                </a:cubicBezTo>
                <a:cubicBezTo>
                  <a:pt x="196" y="46"/>
                  <a:pt x="196" y="46"/>
                  <a:pt x="196" y="46"/>
                </a:cubicBezTo>
                <a:cubicBezTo>
                  <a:pt x="193" y="48"/>
                  <a:pt x="193" y="48"/>
                  <a:pt x="193" y="48"/>
                </a:cubicBezTo>
                <a:cubicBezTo>
                  <a:pt x="192" y="49"/>
                  <a:pt x="192" y="49"/>
                  <a:pt x="192" y="49"/>
                </a:cubicBezTo>
                <a:cubicBezTo>
                  <a:pt x="188" y="51"/>
                  <a:pt x="188" y="51"/>
                  <a:pt x="188" y="51"/>
                </a:cubicBezTo>
                <a:cubicBezTo>
                  <a:pt x="187" y="52"/>
                  <a:pt x="187" y="52"/>
                  <a:pt x="187" y="52"/>
                </a:cubicBezTo>
                <a:cubicBezTo>
                  <a:pt x="184" y="54"/>
                  <a:pt x="184" y="54"/>
                  <a:pt x="184" y="54"/>
                </a:cubicBezTo>
                <a:cubicBezTo>
                  <a:pt x="179" y="57"/>
                  <a:pt x="179" y="57"/>
                  <a:pt x="179" y="57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9" y="63"/>
                  <a:pt x="169" y="63"/>
                  <a:pt x="169" y="63"/>
                </a:cubicBezTo>
                <a:cubicBezTo>
                  <a:pt x="165" y="66"/>
                  <a:pt x="165" y="66"/>
                  <a:pt x="165" y="66"/>
                </a:cubicBezTo>
                <a:cubicBezTo>
                  <a:pt x="163" y="67"/>
                  <a:pt x="163" y="67"/>
                  <a:pt x="163" y="67"/>
                </a:cubicBezTo>
                <a:cubicBezTo>
                  <a:pt x="163" y="66"/>
                  <a:pt x="163" y="66"/>
                  <a:pt x="163" y="66"/>
                </a:cubicBezTo>
                <a:cubicBezTo>
                  <a:pt x="163" y="66"/>
                  <a:pt x="163" y="66"/>
                  <a:pt x="163" y="66"/>
                </a:cubicBezTo>
                <a:cubicBezTo>
                  <a:pt x="159" y="68"/>
                  <a:pt x="159" y="68"/>
                  <a:pt x="159" y="68"/>
                </a:cubicBezTo>
                <a:cubicBezTo>
                  <a:pt x="157" y="69"/>
                  <a:pt x="156" y="70"/>
                  <a:pt x="155" y="71"/>
                </a:cubicBezTo>
                <a:cubicBezTo>
                  <a:pt x="154" y="72"/>
                  <a:pt x="154" y="72"/>
                  <a:pt x="154" y="72"/>
                </a:cubicBezTo>
                <a:cubicBezTo>
                  <a:pt x="155" y="72"/>
                  <a:pt x="155" y="72"/>
                  <a:pt x="155" y="72"/>
                </a:cubicBezTo>
                <a:cubicBezTo>
                  <a:pt x="158" y="70"/>
                  <a:pt x="158" y="70"/>
                  <a:pt x="158" y="70"/>
                </a:cubicBezTo>
                <a:cubicBezTo>
                  <a:pt x="159" y="70"/>
                  <a:pt x="159" y="70"/>
                  <a:pt x="159" y="70"/>
                </a:cubicBezTo>
                <a:cubicBezTo>
                  <a:pt x="159" y="70"/>
                  <a:pt x="159" y="70"/>
                  <a:pt x="159" y="70"/>
                </a:cubicBezTo>
                <a:cubicBezTo>
                  <a:pt x="158" y="72"/>
                  <a:pt x="158" y="72"/>
                  <a:pt x="158" y="72"/>
                </a:cubicBezTo>
                <a:cubicBezTo>
                  <a:pt x="153" y="76"/>
                  <a:pt x="153" y="76"/>
                  <a:pt x="153" y="76"/>
                </a:cubicBezTo>
                <a:cubicBezTo>
                  <a:pt x="151" y="78"/>
                  <a:pt x="151" y="78"/>
                  <a:pt x="151" y="78"/>
                </a:cubicBezTo>
                <a:cubicBezTo>
                  <a:pt x="148" y="81"/>
                  <a:pt x="148" y="81"/>
                  <a:pt x="148" y="81"/>
                </a:cubicBezTo>
                <a:cubicBezTo>
                  <a:pt x="148" y="81"/>
                  <a:pt x="149" y="81"/>
                  <a:pt x="149" y="81"/>
                </a:cubicBezTo>
                <a:cubicBezTo>
                  <a:pt x="145" y="85"/>
                  <a:pt x="145" y="85"/>
                  <a:pt x="145" y="85"/>
                </a:cubicBezTo>
                <a:cubicBezTo>
                  <a:pt x="147" y="85"/>
                  <a:pt x="147" y="85"/>
                  <a:pt x="147" y="85"/>
                </a:cubicBezTo>
                <a:cubicBezTo>
                  <a:pt x="146" y="87"/>
                  <a:pt x="146" y="87"/>
                  <a:pt x="146" y="87"/>
                </a:cubicBezTo>
                <a:cubicBezTo>
                  <a:pt x="149" y="85"/>
                  <a:pt x="149" y="85"/>
                  <a:pt x="149" y="85"/>
                </a:cubicBezTo>
                <a:cubicBezTo>
                  <a:pt x="153" y="80"/>
                  <a:pt x="153" y="80"/>
                  <a:pt x="153" y="80"/>
                </a:cubicBezTo>
                <a:cubicBezTo>
                  <a:pt x="154" y="78"/>
                  <a:pt x="154" y="78"/>
                  <a:pt x="154" y="78"/>
                </a:cubicBezTo>
                <a:cubicBezTo>
                  <a:pt x="157" y="76"/>
                  <a:pt x="157" y="76"/>
                  <a:pt x="157" y="76"/>
                </a:cubicBezTo>
                <a:cubicBezTo>
                  <a:pt x="155" y="78"/>
                  <a:pt x="155" y="78"/>
                  <a:pt x="155" y="78"/>
                </a:cubicBezTo>
                <a:cubicBezTo>
                  <a:pt x="153" y="82"/>
                  <a:pt x="153" y="82"/>
                  <a:pt x="153" y="82"/>
                </a:cubicBezTo>
                <a:cubicBezTo>
                  <a:pt x="152" y="84"/>
                  <a:pt x="152" y="84"/>
                  <a:pt x="152" y="84"/>
                </a:cubicBezTo>
                <a:cubicBezTo>
                  <a:pt x="153" y="83"/>
                  <a:pt x="155" y="82"/>
                  <a:pt x="156" y="80"/>
                </a:cubicBezTo>
                <a:cubicBezTo>
                  <a:pt x="160" y="78"/>
                  <a:pt x="160" y="78"/>
                  <a:pt x="160" y="78"/>
                </a:cubicBezTo>
                <a:cubicBezTo>
                  <a:pt x="161" y="76"/>
                  <a:pt x="161" y="76"/>
                  <a:pt x="161" y="76"/>
                </a:cubicBezTo>
                <a:cubicBezTo>
                  <a:pt x="167" y="71"/>
                  <a:pt x="167" y="71"/>
                  <a:pt x="167" y="71"/>
                </a:cubicBezTo>
                <a:cubicBezTo>
                  <a:pt x="168" y="69"/>
                  <a:pt x="168" y="69"/>
                  <a:pt x="168" y="69"/>
                </a:cubicBezTo>
                <a:cubicBezTo>
                  <a:pt x="174" y="64"/>
                  <a:pt x="174" y="64"/>
                  <a:pt x="174" y="64"/>
                </a:cubicBezTo>
                <a:cubicBezTo>
                  <a:pt x="176" y="62"/>
                  <a:pt x="176" y="62"/>
                  <a:pt x="176" y="62"/>
                </a:cubicBezTo>
                <a:cubicBezTo>
                  <a:pt x="179" y="61"/>
                  <a:pt x="179" y="61"/>
                  <a:pt x="179" y="61"/>
                </a:cubicBezTo>
                <a:cubicBezTo>
                  <a:pt x="174" y="66"/>
                  <a:pt x="174" y="66"/>
                  <a:pt x="174" y="66"/>
                </a:cubicBezTo>
                <a:cubicBezTo>
                  <a:pt x="170" y="70"/>
                  <a:pt x="170" y="70"/>
                  <a:pt x="170" y="70"/>
                </a:cubicBezTo>
                <a:cubicBezTo>
                  <a:pt x="171" y="70"/>
                  <a:pt x="171" y="70"/>
                  <a:pt x="171" y="70"/>
                </a:cubicBezTo>
                <a:cubicBezTo>
                  <a:pt x="176" y="67"/>
                  <a:pt x="176" y="67"/>
                  <a:pt x="176" y="67"/>
                </a:cubicBezTo>
                <a:cubicBezTo>
                  <a:pt x="179" y="65"/>
                  <a:pt x="179" y="65"/>
                  <a:pt x="179" y="65"/>
                </a:cubicBezTo>
                <a:cubicBezTo>
                  <a:pt x="182" y="64"/>
                  <a:pt x="182" y="64"/>
                  <a:pt x="182" y="64"/>
                </a:cubicBezTo>
                <a:cubicBezTo>
                  <a:pt x="182" y="64"/>
                  <a:pt x="182" y="64"/>
                  <a:pt x="182" y="64"/>
                </a:cubicBezTo>
                <a:moveTo>
                  <a:pt x="110" y="148"/>
                </a:moveTo>
                <a:cubicBezTo>
                  <a:pt x="112" y="146"/>
                  <a:pt x="112" y="146"/>
                  <a:pt x="112" y="146"/>
                </a:cubicBezTo>
                <a:cubicBezTo>
                  <a:pt x="113" y="144"/>
                  <a:pt x="113" y="144"/>
                  <a:pt x="113" y="144"/>
                </a:cubicBezTo>
                <a:cubicBezTo>
                  <a:pt x="115" y="143"/>
                  <a:pt x="115" y="143"/>
                  <a:pt x="115" y="143"/>
                </a:cubicBezTo>
                <a:cubicBezTo>
                  <a:pt x="118" y="139"/>
                  <a:pt x="118" y="139"/>
                  <a:pt x="118" y="139"/>
                </a:cubicBezTo>
                <a:cubicBezTo>
                  <a:pt x="116" y="138"/>
                  <a:pt x="116" y="138"/>
                  <a:pt x="116" y="138"/>
                </a:cubicBezTo>
                <a:cubicBezTo>
                  <a:pt x="117" y="135"/>
                  <a:pt x="117" y="135"/>
                  <a:pt x="117" y="135"/>
                </a:cubicBezTo>
                <a:cubicBezTo>
                  <a:pt x="116" y="135"/>
                  <a:pt x="115" y="135"/>
                  <a:pt x="115" y="135"/>
                </a:cubicBezTo>
                <a:cubicBezTo>
                  <a:pt x="111" y="137"/>
                  <a:pt x="111" y="137"/>
                  <a:pt x="111" y="137"/>
                </a:cubicBezTo>
                <a:cubicBezTo>
                  <a:pt x="108" y="139"/>
                  <a:pt x="108" y="139"/>
                  <a:pt x="108" y="139"/>
                </a:cubicBezTo>
                <a:cubicBezTo>
                  <a:pt x="108" y="138"/>
                  <a:pt x="108" y="138"/>
                  <a:pt x="108" y="138"/>
                </a:cubicBezTo>
                <a:cubicBezTo>
                  <a:pt x="111" y="135"/>
                  <a:pt x="111" y="135"/>
                  <a:pt x="111" y="135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8" y="133"/>
                  <a:pt x="118" y="133"/>
                  <a:pt x="118" y="133"/>
                </a:cubicBezTo>
                <a:cubicBezTo>
                  <a:pt x="121" y="131"/>
                  <a:pt x="121" y="131"/>
                  <a:pt x="121" y="131"/>
                </a:cubicBezTo>
                <a:cubicBezTo>
                  <a:pt x="119" y="130"/>
                  <a:pt x="119" y="130"/>
                  <a:pt x="119" y="130"/>
                </a:cubicBezTo>
                <a:cubicBezTo>
                  <a:pt x="119" y="128"/>
                  <a:pt x="119" y="128"/>
                  <a:pt x="119" y="128"/>
                </a:cubicBezTo>
                <a:cubicBezTo>
                  <a:pt x="118" y="127"/>
                  <a:pt x="118" y="127"/>
                  <a:pt x="118" y="127"/>
                </a:cubicBezTo>
                <a:cubicBezTo>
                  <a:pt x="119" y="124"/>
                  <a:pt x="119" y="124"/>
                  <a:pt x="119" y="124"/>
                </a:cubicBezTo>
                <a:cubicBezTo>
                  <a:pt x="120" y="121"/>
                  <a:pt x="120" y="121"/>
                  <a:pt x="120" y="121"/>
                </a:cubicBezTo>
                <a:cubicBezTo>
                  <a:pt x="122" y="119"/>
                  <a:pt x="122" y="119"/>
                  <a:pt x="122" y="119"/>
                </a:cubicBezTo>
                <a:cubicBezTo>
                  <a:pt x="123" y="118"/>
                  <a:pt x="123" y="118"/>
                  <a:pt x="123" y="118"/>
                </a:cubicBezTo>
                <a:cubicBezTo>
                  <a:pt x="125" y="116"/>
                  <a:pt x="125" y="116"/>
                  <a:pt x="125" y="116"/>
                </a:cubicBezTo>
                <a:cubicBezTo>
                  <a:pt x="127" y="112"/>
                  <a:pt x="127" y="112"/>
                  <a:pt x="127" y="112"/>
                </a:cubicBezTo>
                <a:cubicBezTo>
                  <a:pt x="130" y="108"/>
                  <a:pt x="130" y="108"/>
                  <a:pt x="130" y="108"/>
                </a:cubicBezTo>
                <a:cubicBezTo>
                  <a:pt x="136" y="100"/>
                  <a:pt x="136" y="100"/>
                  <a:pt x="136" y="100"/>
                </a:cubicBezTo>
                <a:cubicBezTo>
                  <a:pt x="139" y="96"/>
                  <a:pt x="139" y="96"/>
                  <a:pt x="139" y="96"/>
                </a:cubicBezTo>
                <a:cubicBezTo>
                  <a:pt x="133" y="101"/>
                  <a:pt x="133" y="101"/>
                  <a:pt x="133" y="101"/>
                </a:cubicBezTo>
                <a:cubicBezTo>
                  <a:pt x="132" y="102"/>
                  <a:pt x="130" y="103"/>
                  <a:pt x="129" y="104"/>
                </a:cubicBezTo>
                <a:cubicBezTo>
                  <a:pt x="126" y="106"/>
                  <a:pt x="126" y="106"/>
                  <a:pt x="126" y="106"/>
                </a:cubicBezTo>
                <a:cubicBezTo>
                  <a:pt x="123" y="108"/>
                  <a:pt x="123" y="108"/>
                  <a:pt x="123" y="108"/>
                </a:cubicBezTo>
                <a:cubicBezTo>
                  <a:pt x="122" y="108"/>
                  <a:pt x="122" y="108"/>
                  <a:pt x="122" y="108"/>
                </a:cubicBezTo>
                <a:cubicBezTo>
                  <a:pt x="124" y="105"/>
                  <a:pt x="124" y="105"/>
                  <a:pt x="124" y="105"/>
                </a:cubicBezTo>
                <a:cubicBezTo>
                  <a:pt x="125" y="103"/>
                  <a:pt x="125" y="103"/>
                  <a:pt x="125" y="103"/>
                </a:cubicBezTo>
                <a:cubicBezTo>
                  <a:pt x="123" y="104"/>
                  <a:pt x="123" y="104"/>
                  <a:pt x="123" y="104"/>
                </a:cubicBezTo>
                <a:cubicBezTo>
                  <a:pt x="128" y="100"/>
                  <a:pt x="128" y="100"/>
                  <a:pt x="128" y="100"/>
                </a:cubicBezTo>
                <a:cubicBezTo>
                  <a:pt x="130" y="98"/>
                  <a:pt x="132" y="96"/>
                  <a:pt x="134" y="94"/>
                </a:cubicBezTo>
                <a:cubicBezTo>
                  <a:pt x="137" y="91"/>
                  <a:pt x="137" y="91"/>
                  <a:pt x="137" y="91"/>
                </a:cubicBezTo>
                <a:cubicBezTo>
                  <a:pt x="137" y="91"/>
                  <a:pt x="137" y="91"/>
                  <a:pt x="137" y="91"/>
                </a:cubicBezTo>
                <a:cubicBezTo>
                  <a:pt x="138" y="89"/>
                  <a:pt x="138" y="89"/>
                  <a:pt x="138" y="89"/>
                </a:cubicBezTo>
                <a:cubicBezTo>
                  <a:pt x="141" y="85"/>
                  <a:pt x="141" y="85"/>
                  <a:pt x="141" y="85"/>
                </a:cubicBezTo>
                <a:cubicBezTo>
                  <a:pt x="144" y="82"/>
                  <a:pt x="144" y="82"/>
                  <a:pt x="144" y="82"/>
                </a:cubicBezTo>
                <a:cubicBezTo>
                  <a:pt x="142" y="83"/>
                  <a:pt x="142" y="83"/>
                  <a:pt x="142" y="83"/>
                </a:cubicBezTo>
                <a:cubicBezTo>
                  <a:pt x="141" y="83"/>
                  <a:pt x="141" y="83"/>
                  <a:pt x="141" y="83"/>
                </a:cubicBezTo>
                <a:cubicBezTo>
                  <a:pt x="142" y="82"/>
                  <a:pt x="142" y="82"/>
                  <a:pt x="142" y="82"/>
                </a:cubicBezTo>
                <a:cubicBezTo>
                  <a:pt x="142" y="82"/>
                  <a:pt x="142" y="82"/>
                  <a:pt x="142" y="82"/>
                </a:cubicBezTo>
                <a:cubicBezTo>
                  <a:pt x="139" y="84"/>
                  <a:pt x="139" y="84"/>
                  <a:pt x="139" y="84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1" y="91"/>
                  <a:pt x="131" y="91"/>
                  <a:pt x="131" y="91"/>
                </a:cubicBezTo>
                <a:cubicBezTo>
                  <a:pt x="127" y="94"/>
                  <a:pt x="127" y="94"/>
                  <a:pt x="127" y="94"/>
                </a:cubicBezTo>
                <a:cubicBezTo>
                  <a:pt x="123" y="98"/>
                  <a:pt x="123" y="98"/>
                  <a:pt x="123" y="98"/>
                </a:cubicBezTo>
                <a:cubicBezTo>
                  <a:pt x="123" y="97"/>
                  <a:pt x="123" y="97"/>
                  <a:pt x="123" y="97"/>
                </a:cubicBezTo>
                <a:cubicBezTo>
                  <a:pt x="119" y="101"/>
                  <a:pt x="119" y="101"/>
                  <a:pt x="119" y="101"/>
                </a:cubicBezTo>
                <a:cubicBezTo>
                  <a:pt x="117" y="103"/>
                  <a:pt x="117" y="103"/>
                  <a:pt x="117" y="103"/>
                </a:cubicBezTo>
                <a:cubicBezTo>
                  <a:pt x="115" y="105"/>
                  <a:pt x="115" y="105"/>
                  <a:pt x="115" y="105"/>
                </a:cubicBezTo>
                <a:cubicBezTo>
                  <a:pt x="113" y="108"/>
                  <a:pt x="113" y="108"/>
                  <a:pt x="113" y="108"/>
                </a:cubicBezTo>
                <a:cubicBezTo>
                  <a:pt x="109" y="113"/>
                  <a:pt x="109" y="113"/>
                  <a:pt x="109" y="113"/>
                </a:cubicBezTo>
                <a:cubicBezTo>
                  <a:pt x="107" y="115"/>
                  <a:pt x="105" y="116"/>
                  <a:pt x="103" y="118"/>
                </a:cubicBezTo>
                <a:cubicBezTo>
                  <a:pt x="99" y="122"/>
                  <a:pt x="99" y="122"/>
                  <a:pt x="99" y="122"/>
                </a:cubicBezTo>
                <a:cubicBezTo>
                  <a:pt x="96" y="125"/>
                  <a:pt x="96" y="125"/>
                  <a:pt x="96" y="125"/>
                </a:cubicBezTo>
                <a:cubicBezTo>
                  <a:pt x="95" y="126"/>
                  <a:pt x="95" y="126"/>
                  <a:pt x="95" y="126"/>
                </a:cubicBezTo>
                <a:cubicBezTo>
                  <a:pt x="91" y="131"/>
                  <a:pt x="91" y="131"/>
                  <a:pt x="91" y="131"/>
                </a:cubicBezTo>
                <a:cubicBezTo>
                  <a:pt x="89" y="133"/>
                  <a:pt x="87" y="135"/>
                  <a:pt x="85" y="137"/>
                </a:cubicBezTo>
                <a:cubicBezTo>
                  <a:pt x="83" y="141"/>
                  <a:pt x="83" y="141"/>
                  <a:pt x="83" y="141"/>
                </a:cubicBezTo>
                <a:cubicBezTo>
                  <a:pt x="80" y="144"/>
                  <a:pt x="80" y="144"/>
                  <a:pt x="80" y="144"/>
                </a:cubicBezTo>
                <a:cubicBezTo>
                  <a:pt x="77" y="148"/>
                  <a:pt x="77" y="148"/>
                  <a:pt x="77" y="148"/>
                </a:cubicBezTo>
                <a:cubicBezTo>
                  <a:pt x="76" y="148"/>
                  <a:pt x="76" y="148"/>
                  <a:pt x="76" y="148"/>
                </a:cubicBezTo>
                <a:cubicBezTo>
                  <a:pt x="80" y="143"/>
                  <a:pt x="80" y="143"/>
                  <a:pt x="80" y="143"/>
                </a:cubicBezTo>
                <a:cubicBezTo>
                  <a:pt x="83" y="138"/>
                  <a:pt x="83" y="138"/>
                  <a:pt x="83" y="138"/>
                </a:cubicBezTo>
                <a:cubicBezTo>
                  <a:pt x="84" y="137"/>
                  <a:pt x="85" y="135"/>
                  <a:pt x="86" y="134"/>
                </a:cubicBezTo>
                <a:cubicBezTo>
                  <a:pt x="91" y="128"/>
                  <a:pt x="91" y="128"/>
                  <a:pt x="91" y="128"/>
                </a:cubicBezTo>
                <a:cubicBezTo>
                  <a:pt x="95" y="124"/>
                  <a:pt x="95" y="124"/>
                  <a:pt x="95" y="124"/>
                </a:cubicBezTo>
                <a:cubicBezTo>
                  <a:pt x="96" y="123"/>
                  <a:pt x="96" y="123"/>
                  <a:pt x="96" y="123"/>
                </a:cubicBezTo>
                <a:cubicBezTo>
                  <a:pt x="96" y="122"/>
                  <a:pt x="96" y="122"/>
                  <a:pt x="96" y="122"/>
                </a:cubicBezTo>
                <a:cubicBezTo>
                  <a:pt x="97" y="121"/>
                  <a:pt x="97" y="121"/>
                  <a:pt x="97" y="121"/>
                </a:cubicBezTo>
                <a:cubicBezTo>
                  <a:pt x="99" y="119"/>
                  <a:pt x="99" y="119"/>
                  <a:pt x="99" y="119"/>
                </a:cubicBezTo>
                <a:cubicBezTo>
                  <a:pt x="92" y="126"/>
                  <a:pt x="85" y="135"/>
                  <a:pt x="79" y="142"/>
                </a:cubicBezTo>
                <a:cubicBezTo>
                  <a:pt x="67" y="158"/>
                  <a:pt x="67" y="158"/>
                  <a:pt x="47" y="190"/>
                </a:cubicBezTo>
                <a:cubicBezTo>
                  <a:pt x="37" y="208"/>
                  <a:pt x="37" y="208"/>
                  <a:pt x="23" y="243"/>
                </a:cubicBezTo>
                <a:cubicBezTo>
                  <a:pt x="19" y="253"/>
                  <a:pt x="15" y="267"/>
                  <a:pt x="12" y="277"/>
                </a:cubicBezTo>
                <a:cubicBezTo>
                  <a:pt x="11" y="280"/>
                  <a:pt x="11" y="280"/>
                  <a:pt x="11" y="280"/>
                </a:cubicBezTo>
                <a:cubicBezTo>
                  <a:pt x="11" y="280"/>
                  <a:pt x="11" y="280"/>
                  <a:pt x="11" y="280"/>
                </a:cubicBezTo>
                <a:cubicBezTo>
                  <a:pt x="12" y="278"/>
                  <a:pt x="12" y="278"/>
                  <a:pt x="12" y="278"/>
                </a:cubicBezTo>
                <a:cubicBezTo>
                  <a:pt x="12" y="277"/>
                  <a:pt x="12" y="277"/>
                  <a:pt x="12" y="277"/>
                </a:cubicBezTo>
                <a:cubicBezTo>
                  <a:pt x="11" y="281"/>
                  <a:pt x="11" y="281"/>
                  <a:pt x="11" y="281"/>
                </a:cubicBezTo>
                <a:cubicBezTo>
                  <a:pt x="10" y="286"/>
                  <a:pt x="10" y="286"/>
                  <a:pt x="10" y="286"/>
                </a:cubicBezTo>
                <a:cubicBezTo>
                  <a:pt x="10" y="288"/>
                  <a:pt x="10" y="289"/>
                  <a:pt x="9" y="291"/>
                </a:cubicBezTo>
                <a:cubicBezTo>
                  <a:pt x="9" y="294"/>
                  <a:pt x="9" y="294"/>
                  <a:pt x="9" y="294"/>
                </a:cubicBezTo>
                <a:cubicBezTo>
                  <a:pt x="8" y="297"/>
                  <a:pt x="8" y="297"/>
                  <a:pt x="8" y="297"/>
                </a:cubicBezTo>
                <a:cubicBezTo>
                  <a:pt x="8" y="300"/>
                  <a:pt x="8" y="300"/>
                  <a:pt x="8" y="300"/>
                </a:cubicBezTo>
                <a:cubicBezTo>
                  <a:pt x="7" y="304"/>
                  <a:pt x="7" y="304"/>
                  <a:pt x="7" y="304"/>
                </a:cubicBezTo>
                <a:cubicBezTo>
                  <a:pt x="7" y="306"/>
                  <a:pt x="7" y="306"/>
                  <a:pt x="7" y="306"/>
                </a:cubicBezTo>
                <a:cubicBezTo>
                  <a:pt x="6" y="310"/>
                  <a:pt x="6" y="310"/>
                  <a:pt x="6" y="310"/>
                </a:cubicBezTo>
                <a:cubicBezTo>
                  <a:pt x="6" y="311"/>
                  <a:pt x="6" y="311"/>
                  <a:pt x="6" y="311"/>
                </a:cubicBezTo>
                <a:cubicBezTo>
                  <a:pt x="7" y="308"/>
                  <a:pt x="7" y="308"/>
                  <a:pt x="7" y="308"/>
                </a:cubicBezTo>
                <a:cubicBezTo>
                  <a:pt x="8" y="304"/>
                  <a:pt x="8" y="304"/>
                  <a:pt x="8" y="304"/>
                </a:cubicBezTo>
                <a:cubicBezTo>
                  <a:pt x="9" y="298"/>
                  <a:pt x="9" y="298"/>
                  <a:pt x="9" y="298"/>
                </a:cubicBezTo>
                <a:cubicBezTo>
                  <a:pt x="10" y="291"/>
                  <a:pt x="10" y="291"/>
                  <a:pt x="10" y="291"/>
                </a:cubicBezTo>
                <a:cubicBezTo>
                  <a:pt x="12" y="283"/>
                  <a:pt x="12" y="283"/>
                  <a:pt x="12" y="283"/>
                </a:cubicBezTo>
                <a:cubicBezTo>
                  <a:pt x="12" y="280"/>
                  <a:pt x="13" y="277"/>
                  <a:pt x="14" y="274"/>
                </a:cubicBezTo>
                <a:cubicBezTo>
                  <a:pt x="15" y="272"/>
                  <a:pt x="15" y="270"/>
                  <a:pt x="16" y="268"/>
                </a:cubicBezTo>
                <a:cubicBezTo>
                  <a:pt x="18" y="262"/>
                  <a:pt x="18" y="262"/>
                  <a:pt x="18" y="262"/>
                </a:cubicBezTo>
                <a:cubicBezTo>
                  <a:pt x="19" y="260"/>
                  <a:pt x="19" y="260"/>
                  <a:pt x="19" y="260"/>
                </a:cubicBezTo>
                <a:cubicBezTo>
                  <a:pt x="21" y="255"/>
                  <a:pt x="21" y="255"/>
                  <a:pt x="21" y="255"/>
                </a:cubicBezTo>
                <a:cubicBezTo>
                  <a:pt x="23" y="252"/>
                  <a:pt x="23" y="252"/>
                  <a:pt x="23" y="252"/>
                </a:cubicBezTo>
                <a:cubicBezTo>
                  <a:pt x="24" y="250"/>
                  <a:pt x="24" y="250"/>
                  <a:pt x="24" y="250"/>
                </a:cubicBezTo>
                <a:cubicBezTo>
                  <a:pt x="26" y="246"/>
                  <a:pt x="26" y="246"/>
                  <a:pt x="26" y="246"/>
                </a:cubicBezTo>
                <a:cubicBezTo>
                  <a:pt x="27" y="244"/>
                  <a:pt x="27" y="244"/>
                  <a:pt x="27" y="244"/>
                </a:cubicBezTo>
                <a:cubicBezTo>
                  <a:pt x="29" y="237"/>
                  <a:pt x="29" y="237"/>
                  <a:pt x="29" y="237"/>
                </a:cubicBezTo>
                <a:cubicBezTo>
                  <a:pt x="30" y="235"/>
                  <a:pt x="30" y="235"/>
                  <a:pt x="30" y="235"/>
                </a:cubicBezTo>
                <a:cubicBezTo>
                  <a:pt x="31" y="231"/>
                  <a:pt x="31" y="231"/>
                  <a:pt x="31" y="231"/>
                </a:cubicBezTo>
                <a:cubicBezTo>
                  <a:pt x="32" y="228"/>
                  <a:pt x="32" y="228"/>
                  <a:pt x="32" y="228"/>
                </a:cubicBezTo>
                <a:cubicBezTo>
                  <a:pt x="34" y="226"/>
                  <a:pt x="34" y="226"/>
                  <a:pt x="34" y="226"/>
                </a:cubicBezTo>
                <a:cubicBezTo>
                  <a:pt x="32" y="231"/>
                  <a:pt x="32" y="231"/>
                  <a:pt x="32" y="231"/>
                </a:cubicBezTo>
                <a:cubicBezTo>
                  <a:pt x="35" y="226"/>
                  <a:pt x="35" y="226"/>
                  <a:pt x="35" y="226"/>
                </a:cubicBezTo>
                <a:cubicBezTo>
                  <a:pt x="37" y="223"/>
                  <a:pt x="37" y="223"/>
                  <a:pt x="37" y="223"/>
                </a:cubicBezTo>
                <a:cubicBezTo>
                  <a:pt x="38" y="220"/>
                  <a:pt x="38" y="220"/>
                  <a:pt x="38" y="220"/>
                </a:cubicBezTo>
                <a:cubicBezTo>
                  <a:pt x="42" y="212"/>
                  <a:pt x="42" y="212"/>
                  <a:pt x="42" y="212"/>
                </a:cubicBezTo>
                <a:cubicBezTo>
                  <a:pt x="43" y="212"/>
                  <a:pt x="43" y="212"/>
                  <a:pt x="44" y="212"/>
                </a:cubicBezTo>
                <a:cubicBezTo>
                  <a:pt x="46" y="210"/>
                  <a:pt x="46" y="210"/>
                  <a:pt x="46" y="210"/>
                </a:cubicBezTo>
                <a:cubicBezTo>
                  <a:pt x="48" y="209"/>
                  <a:pt x="48" y="209"/>
                  <a:pt x="48" y="209"/>
                </a:cubicBezTo>
                <a:cubicBezTo>
                  <a:pt x="49" y="206"/>
                  <a:pt x="49" y="206"/>
                  <a:pt x="49" y="206"/>
                </a:cubicBezTo>
                <a:cubicBezTo>
                  <a:pt x="52" y="199"/>
                  <a:pt x="52" y="199"/>
                  <a:pt x="52" y="199"/>
                </a:cubicBezTo>
                <a:cubicBezTo>
                  <a:pt x="56" y="194"/>
                  <a:pt x="56" y="194"/>
                  <a:pt x="56" y="194"/>
                </a:cubicBezTo>
                <a:cubicBezTo>
                  <a:pt x="56" y="194"/>
                  <a:pt x="57" y="194"/>
                  <a:pt x="57" y="194"/>
                </a:cubicBezTo>
                <a:cubicBezTo>
                  <a:pt x="59" y="192"/>
                  <a:pt x="59" y="192"/>
                  <a:pt x="59" y="192"/>
                </a:cubicBezTo>
                <a:cubicBezTo>
                  <a:pt x="60" y="192"/>
                  <a:pt x="60" y="192"/>
                  <a:pt x="60" y="192"/>
                </a:cubicBezTo>
                <a:cubicBezTo>
                  <a:pt x="63" y="189"/>
                  <a:pt x="63" y="189"/>
                  <a:pt x="63" y="189"/>
                </a:cubicBezTo>
                <a:cubicBezTo>
                  <a:pt x="66" y="186"/>
                  <a:pt x="66" y="186"/>
                  <a:pt x="66" y="186"/>
                </a:cubicBezTo>
                <a:cubicBezTo>
                  <a:pt x="68" y="186"/>
                  <a:pt x="69" y="186"/>
                  <a:pt x="70" y="187"/>
                </a:cubicBezTo>
                <a:cubicBezTo>
                  <a:pt x="70" y="188"/>
                  <a:pt x="69" y="188"/>
                  <a:pt x="69" y="189"/>
                </a:cubicBezTo>
                <a:cubicBezTo>
                  <a:pt x="68" y="189"/>
                  <a:pt x="67" y="189"/>
                  <a:pt x="66" y="189"/>
                </a:cubicBezTo>
                <a:cubicBezTo>
                  <a:pt x="63" y="192"/>
                  <a:pt x="63" y="192"/>
                  <a:pt x="61" y="196"/>
                </a:cubicBezTo>
                <a:cubicBezTo>
                  <a:pt x="61" y="197"/>
                  <a:pt x="61" y="197"/>
                  <a:pt x="61" y="197"/>
                </a:cubicBezTo>
                <a:cubicBezTo>
                  <a:pt x="64" y="195"/>
                  <a:pt x="64" y="195"/>
                  <a:pt x="64" y="195"/>
                </a:cubicBezTo>
                <a:cubicBezTo>
                  <a:pt x="66" y="193"/>
                  <a:pt x="66" y="193"/>
                  <a:pt x="66" y="193"/>
                </a:cubicBezTo>
                <a:cubicBezTo>
                  <a:pt x="68" y="192"/>
                  <a:pt x="68" y="192"/>
                  <a:pt x="68" y="192"/>
                </a:cubicBezTo>
                <a:cubicBezTo>
                  <a:pt x="71" y="190"/>
                  <a:pt x="71" y="190"/>
                  <a:pt x="71" y="190"/>
                </a:cubicBezTo>
                <a:cubicBezTo>
                  <a:pt x="73" y="189"/>
                  <a:pt x="73" y="189"/>
                  <a:pt x="73" y="189"/>
                </a:cubicBezTo>
                <a:cubicBezTo>
                  <a:pt x="77" y="185"/>
                  <a:pt x="77" y="185"/>
                  <a:pt x="77" y="185"/>
                </a:cubicBezTo>
                <a:cubicBezTo>
                  <a:pt x="80" y="182"/>
                  <a:pt x="80" y="182"/>
                  <a:pt x="80" y="182"/>
                </a:cubicBezTo>
                <a:cubicBezTo>
                  <a:pt x="83" y="178"/>
                  <a:pt x="83" y="178"/>
                  <a:pt x="83" y="178"/>
                </a:cubicBezTo>
                <a:cubicBezTo>
                  <a:pt x="80" y="179"/>
                  <a:pt x="80" y="179"/>
                  <a:pt x="80" y="179"/>
                </a:cubicBezTo>
                <a:cubicBezTo>
                  <a:pt x="75" y="184"/>
                  <a:pt x="75" y="184"/>
                  <a:pt x="75" y="184"/>
                </a:cubicBezTo>
                <a:cubicBezTo>
                  <a:pt x="73" y="184"/>
                  <a:pt x="73" y="184"/>
                  <a:pt x="73" y="184"/>
                </a:cubicBezTo>
                <a:cubicBezTo>
                  <a:pt x="73" y="182"/>
                  <a:pt x="73" y="182"/>
                  <a:pt x="73" y="182"/>
                </a:cubicBezTo>
                <a:cubicBezTo>
                  <a:pt x="73" y="178"/>
                  <a:pt x="73" y="178"/>
                  <a:pt x="73" y="178"/>
                </a:cubicBezTo>
                <a:cubicBezTo>
                  <a:pt x="76" y="171"/>
                  <a:pt x="76" y="171"/>
                  <a:pt x="76" y="171"/>
                </a:cubicBezTo>
                <a:cubicBezTo>
                  <a:pt x="80" y="168"/>
                  <a:pt x="80" y="168"/>
                  <a:pt x="80" y="168"/>
                </a:cubicBezTo>
                <a:cubicBezTo>
                  <a:pt x="83" y="163"/>
                  <a:pt x="83" y="163"/>
                  <a:pt x="83" y="163"/>
                </a:cubicBezTo>
                <a:cubicBezTo>
                  <a:pt x="81" y="162"/>
                  <a:pt x="81" y="162"/>
                  <a:pt x="81" y="162"/>
                </a:cubicBezTo>
                <a:cubicBezTo>
                  <a:pt x="78" y="164"/>
                  <a:pt x="78" y="164"/>
                  <a:pt x="78" y="164"/>
                </a:cubicBezTo>
                <a:cubicBezTo>
                  <a:pt x="73" y="168"/>
                  <a:pt x="73" y="168"/>
                  <a:pt x="73" y="168"/>
                </a:cubicBezTo>
                <a:cubicBezTo>
                  <a:pt x="67" y="174"/>
                  <a:pt x="67" y="174"/>
                  <a:pt x="67" y="174"/>
                </a:cubicBezTo>
                <a:cubicBezTo>
                  <a:pt x="63" y="178"/>
                  <a:pt x="63" y="178"/>
                  <a:pt x="63" y="178"/>
                </a:cubicBezTo>
                <a:cubicBezTo>
                  <a:pt x="66" y="175"/>
                  <a:pt x="66" y="175"/>
                  <a:pt x="66" y="175"/>
                </a:cubicBezTo>
                <a:cubicBezTo>
                  <a:pt x="69" y="171"/>
                  <a:pt x="69" y="171"/>
                  <a:pt x="69" y="171"/>
                </a:cubicBezTo>
                <a:cubicBezTo>
                  <a:pt x="71" y="169"/>
                  <a:pt x="71" y="169"/>
                  <a:pt x="71" y="169"/>
                </a:cubicBezTo>
                <a:cubicBezTo>
                  <a:pt x="71" y="167"/>
                  <a:pt x="71" y="167"/>
                  <a:pt x="71" y="167"/>
                </a:cubicBezTo>
                <a:cubicBezTo>
                  <a:pt x="71" y="167"/>
                  <a:pt x="72" y="167"/>
                  <a:pt x="72" y="167"/>
                </a:cubicBezTo>
                <a:cubicBezTo>
                  <a:pt x="75" y="164"/>
                  <a:pt x="75" y="164"/>
                  <a:pt x="75" y="164"/>
                </a:cubicBezTo>
                <a:cubicBezTo>
                  <a:pt x="78" y="161"/>
                  <a:pt x="78" y="161"/>
                  <a:pt x="78" y="161"/>
                </a:cubicBezTo>
                <a:cubicBezTo>
                  <a:pt x="80" y="161"/>
                  <a:pt x="80" y="161"/>
                  <a:pt x="80" y="161"/>
                </a:cubicBezTo>
                <a:cubicBezTo>
                  <a:pt x="83" y="157"/>
                  <a:pt x="83" y="157"/>
                  <a:pt x="83" y="157"/>
                </a:cubicBezTo>
                <a:cubicBezTo>
                  <a:pt x="85" y="156"/>
                  <a:pt x="85" y="156"/>
                  <a:pt x="85" y="156"/>
                </a:cubicBezTo>
                <a:cubicBezTo>
                  <a:pt x="86" y="156"/>
                  <a:pt x="87" y="156"/>
                  <a:pt x="87" y="156"/>
                </a:cubicBezTo>
                <a:cubicBezTo>
                  <a:pt x="92" y="156"/>
                  <a:pt x="92" y="156"/>
                  <a:pt x="92" y="156"/>
                </a:cubicBezTo>
                <a:cubicBezTo>
                  <a:pt x="93" y="157"/>
                  <a:pt x="93" y="157"/>
                  <a:pt x="93" y="157"/>
                </a:cubicBezTo>
                <a:cubicBezTo>
                  <a:pt x="95" y="157"/>
                  <a:pt x="95" y="157"/>
                  <a:pt x="95" y="157"/>
                </a:cubicBezTo>
                <a:cubicBezTo>
                  <a:pt x="99" y="154"/>
                  <a:pt x="99" y="154"/>
                  <a:pt x="99" y="154"/>
                </a:cubicBezTo>
                <a:cubicBezTo>
                  <a:pt x="104" y="150"/>
                  <a:pt x="104" y="150"/>
                  <a:pt x="104" y="150"/>
                </a:cubicBezTo>
                <a:cubicBezTo>
                  <a:pt x="107" y="150"/>
                  <a:pt x="107" y="150"/>
                  <a:pt x="107" y="150"/>
                </a:cubicBezTo>
                <a:cubicBezTo>
                  <a:pt x="110" y="148"/>
                  <a:pt x="110" y="148"/>
                  <a:pt x="110" y="148"/>
                </a:cubicBezTo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63" name="Arc 214"/>
          <p:cNvSpPr/>
          <p:nvPr/>
        </p:nvSpPr>
        <p:spPr>
          <a:xfrm>
            <a:off x="4867858" y="2227220"/>
            <a:ext cx="2351160" cy="2351160"/>
          </a:xfrm>
          <a:prstGeom prst="arc">
            <a:avLst>
              <a:gd fmla="val 21578092" name="adj1"/>
              <a:gd fmla="val 16283076" name="adj2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cxnSp>
        <p:nvCxnSpPr>
          <p:cNvPr id="64" name="Straight Connector 219"/>
          <p:cNvCxnSpPr/>
          <p:nvPr/>
        </p:nvCxnSpPr>
        <p:spPr>
          <a:xfrm flipH="1">
            <a:off x="2046265" y="3402800"/>
            <a:ext cx="548115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220"/>
          <p:cNvCxnSpPr/>
          <p:nvPr/>
        </p:nvCxnSpPr>
        <p:spPr>
          <a:xfrm flipH="1">
            <a:off x="7219018" y="3402800"/>
            <a:ext cx="548115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224"/>
          <p:cNvCxnSpPr/>
          <p:nvPr/>
        </p:nvCxnSpPr>
        <p:spPr>
          <a:xfrm flipH="1">
            <a:off x="9492270" y="3402800"/>
            <a:ext cx="548115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228"/>
          <p:cNvCxnSpPr/>
          <p:nvPr/>
        </p:nvCxnSpPr>
        <p:spPr>
          <a:xfrm flipH="1">
            <a:off x="6071845" y="2229679"/>
            <a:ext cx="90089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232"/>
          <p:cNvGrpSpPr/>
          <p:nvPr/>
        </p:nvGrpSpPr>
        <p:grpSpPr>
          <a:xfrm>
            <a:off x="6999965" y="1824005"/>
            <a:ext cx="823368" cy="823363"/>
            <a:chOff x="864537" y="1822859"/>
            <a:chExt cx="971309" cy="971307"/>
          </a:xfrm>
        </p:grpSpPr>
        <p:sp>
          <p:nvSpPr>
            <p:cNvPr id="75" name="Oval 233"/>
            <p:cNvSpPr/>
            <p:nvPr/>
          </p:nvSpPr>
          <p:spPr>
            <a:xfrm>
              <a:off x="932451" y="1890773"/>
              <a:ext cx="835480" cy="8354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b="1" lang="en-US" sz="1867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02</a:t>
              </a:r>
            </a:p>
          </p:txBody>
        </p:sp>
        <p:sp>
          <p:nvSpPr>
            <p:cNvPr id="76" name="Oval 234"/>
            <p:cNvSpPr/>
            <p:nvPr/>
          </p:nvSpPr>
          <p:spPr>
            <a:xfrm>
              <a:off x="864537" y="1822859"/>
              <a:ext cx="971309" cy="971307"/>
            </a:xfrm>
            <a:prstGeom prst="ellipse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1867">
                <a:solidFill>
                  <a:srgbClr val="FFC000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cxnSp>
        <p:nvCxnSpPr>
          <p:cNvPr id="77" name="Straight Connector 238"/>
          <p:cNvCxnSpPr/>
          <p:nvPr/>
        </p:nvCxnSpPr>
        <p:spPr>
          <a:xfrm flipH="1">
            <a:off x="2293228" y="3425217"/>
            <a:ext cx="0" cy="88151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240"/>
          <p:cNvGrpSpPr/>
          <p:nvPr/>
        </p:nvGrpSpPr>
        <p:grpSpPr>
          <a:xfrm>
            <a:off x="1881544" y="4332237"/>
            <a:ext cx="823368" cy="823363"/>
            <a:chOff x="864537" y="1822859"/>
            <a:chExt cx="971309" cy="971307"/>
          </a:xfrm>
        </p:grpSpPr>
        <p:sp>
          <p:nvSpPr>
            <p:cNvPr id="79" name="Oval 241"/>
            <p:cNvSpPr/>
            <p:nvPr/>
          </p:nvSpPr>
          <p:spPr>
            <a:xfrm>
              <a:off x="932451" y="1890773"/>
              <a:ext cx="835480" cy="8354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b="1" lang="en-US" sz="1867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01</a:t>
              </a:r>
            </a:p>
          </p:txBody>
        </p:sp>
        <p:sp>
          <p:nvSpPr>
            <p:cNvPr id="80" name="Oval 242"/>
            <p:cNvSpPr/>
            <p:nvPr/>
          </p:nvSpPr>
          <p:spPr>
            <a:xfrm>
              <a:off x="864537" y="1822859"/>
              <a:ext cx="971309" cy="971307"/>
            </a:xfrm>
            <a:prstGeom prst="ellipse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1867">
                <a:solidFill>
                  <a:srgbClr val="FFC000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cxnSp>
        <p:nvCxnSpPr>
          <p:cNvPr id="81" name="Straight Connector 248"/>
          <p:cNvCxnSpPr/>
          <p:nvPr/>
        </p:nvCxnSpPr>
        <p:spPr>
          <a:xfrm flipH="1">
            <a:off x="9759892" y="3425217"/>
            <a:ext cx="0" cy="88151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249"/>
          <p:cNvGrpSpPr/>
          <p:nvPr/>
        </p:nvGrpSpPr>
        <p:grpSpPr>
          <a:xfrm>
            <a:off x="9348208" y="4332237"/>
            <a:ext cx="823368" cy="823363"/>
            <a:chOff x="864537" y="1822859"/>
            <a:chExt cx="971309" cy="971307"/>
          </a:xfrm>
        </p:grpSpPr>
        <p:sp>
          <p:nvSpPr>
            <p:cNvPr id="83" name="Oval 250"/>
            <p:cNvSpPr/>
            <p:nvPr/>
          </p:nvSpPr>
          <p:spPr>
            <a:xfrm>
              <a:off x="932452" y="1890773"/>
              <a:ext cx="835480" cy="8354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b="1" lang="en-US" sz="1867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03</a:t>
              </a:r>
            </a:p>
          </p:txBody>
        </p:sp>
        <p:sp>
          <p:nvSpPr>
            <p:cNvPr id="84" name="Oval 251"/>
            <p:cNvSpPr/>
            <p:nvPr/>
          </p:nvSpPr>
          <p:spPr>
            <a:xfrm>
              <a:off x="864537" y="1822859"/>
              <a:ext cx="971309" cy="971307"/>
            </a:xfrm>
            <a:prstGeom prst="ellipse">
              <a:avLst/>
            </a:prstGeom>
            <a:noFill/>
            <a:ln w="19050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1867">
                <a:solidFill>
                  <a:srgbClr val="FFC000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767133" y="2540232"/>
            <a:ext cx="1725136" cy="1725136"/>
            <a:chOff x="7812104" y="3185821"/>
            <a:chExt cx="1725136" cy="1725136"/>
          </a:xfrm>
        </p:grpSpPr>
        <p:grpSp>
          <p:nvGrpSpPr>
            <p:cNvPr id="66" name="Group 221"/>
            <p:cNvGrpSpPr/>
            <p:nvPr/>
          </p:nvGrpSpPr>
          <p:grpSpPr>
            <a:xfrm>
              <a:off x="7812104" y="3185821"/>
              <a:ext cx="1725136" cy="1725136"/>
              <a:chOff x="2183615" y="1663567"/>
              <a:chExt cx="1293852" cy="1293852"/>
            </a:xfrm>
          </p:grpSpPr>
          <p:sp>
            <p:nvSpPr>
              <p:cNvPr id="67" name="Oval 222"/>
              <p:cNvSpPr/>
              <p:nvPr/>
            </p:nvSpPr>
            <p:spPr>
              <a:xfrm>
                <a:off x="2283175" y="1763127"/>
                <a:ext cx="1094733" cy="109473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8" name="Oval 223"/>
              <p:cNvSpPr/>
              <p:nvPr/>
            </p:nvSpPr>
            <p:spPr>
              <a:xfrm>
                <a:off x="2183615" y="1663567"/>
                <a:ext cx="1293852" cy="1293852"/>
              </a:xfrm>
              <a:prstGeom prst="ellipse">
                <a:avLst/>
              </a:pr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85" name="Group 9"/>
            <p:cNvGrpSpPr>
              <a:grpSpLocks noChangeAspect="1"/>
            </p:cNvGrpSpPr>
            <p:nvPr/>
          </p:nvGrpSpPr>
          <p:grpSpPr>
            <a:xfrm>
              <a:off x="8242990" y="3702679"/>
              <a:ext cx="863364" cy="691421"/>
              <a:chOff x="4572000" y="3414713"/>
              <a:chExt cx="374651" cy="277813"/>
            </a:xfrm>
            <a:solidFill>
              <a:schemeClr val="bg1"/>
            </a:solidFill>
          </p:grpSpPr>
          <p:sp>
            <p:nvSpPr>
              <p:cNvPr id="86" name="Freeform 17"/>
              <p:cNvSpPr/>
              <p:nvPr/>
            </p:nvSpPr>
            <p:spPr bwMode="auto">
              <a:xfrm>
                <a:off x="4713288" y="3481388"/>
                <a:ext cx="233363" cy="211138"/>
              </a:xfrm>
              <a:custGeom>
                <a:gdLst>
                  <a:gd fmla="*/ 89 w 89" name="T0"/>
                  <a:gd fmla="*/ 33 h 81" name="T1"/>
                  <a:gd fmla="*/ 43 w 89" name="T2"/>
                  <a:gd fmla="*/ 0 h 81" name="T3"/>
                  <a:gd fmla="*/ 40 w 89" name="T4"/>
                  <a:gd fmla="*/ 1 h 81" name="T5"/>
                  <a:gd fmla="*/ 43 w 89" name="T6"/>
                  <a:gd fmla="*/ 11 h 81" name="T7"/>
                  <a:gd fmla="*/ 0 w 89" name="T8"/>
                  <a:gd fmla="*/ 44 h 81" name="T9"/>
                  <a:gd fmla="*/ 0 w 89" name="T10"/>
                  <a:gd fmla="*/ 44 h 81" name="T11"/>
                  <a:gd fmla="*/ 40 w 89" name="T12"/>
                  <a:gd fmla="*/ 65 h 81" name="T13"/>
                  <a:gd fmla="*/ 74 w 89" name="T14"/>
                  <a:gd fmla="*/ 81 h 81" name="T15"/>
                  <a:gd fmla="*/ 64 w 89" name="T16"/>
                  <a:gd fmla="*/ 62 h 81" name="T17"/>
                  <a:gd fmla="*/ 89 w 89" name="T18"/>
                  <a:gd fmla="*/ 33 h 8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81" w="89">
                    <a:moveTo>
                      <a:pt x="89" y="33"/>
                    </a:moveTo>
                    <a:cubicBezTo>
                      <a:pt x="89" y="15"/>
                      <a:pt x="68" y="0"/>
                      <a:pt x="43" y="0"/>
                    </a:cubicBezTo>
                    <a:cubicBezTo>
                      <a:pt x="42" y="0"/>
                      <a:pt x="41" y="1"/>
                      <a:pt x="40" y="1"/>
                    </a:cubicBezTo>
                    <a:cubicBezTo>
                      <a:pt x="42" y="4"/>
                      <a:pt x="43" y="8"/>
                      <a:pt x="43" y="11"/>
                    </a:cubicBezTo>
                    <a:cubicBezTo>
                      <a:pt x="43" y="29"/>
                      <a:pt x="24" y="43"/>
                      <a:pt x="0" y="4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6" y="56"/>
                      <a:pt x="21" y="64"/>
                      <a:pt x="40" y="65"/>
                    </a:cubicBezTo>
                    <a:cubicBezTo>
                      <a:pt x="53" y="75"/>
                      <a:pt x="74" y="81"/>
                      <a:pt x="74" y="81"/>
                    </a:cubicBezTo>
                    <a:cubicBezTo>
                      <a:pt x="64" y="72"/>
                      <a:pt x="63" y="65"/>
                      <a:pt x="64" y="62"/>
                    </a:cubicBezTo>
                    <a:cubicBezTo>
                      <a:pt x="79" y="56"/>
                      <a:pt x="89" y="46"/>
                      <a:pt x="89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87" name="Freeform 18"/>
              <p:cNvSpPr/>
              <p:nvPr/>
            </p:nvSpPr>
            <p:spPr bwMode="auto">
              <a:xfrm>
                <a:off x="4572000" y="3414713"/>
                <a:ext cx="241300" cy="209550"/>
              </a:xfrm>
              <a:custGeom>
                <a:gdLst>
                  <a:gd fmla="*/ 89 w 92" name="T0"/>
                  <a:gd fmla="*/ 21 h 80" name="T1"/>
                  <a:gd fmla="*/ 46 w 92" name="T2"/>
                  <a:gd fmla="*/ 0 h 80" name="T3"/>
                  <a:gd fmla="*/ 0 w 92" name="T4"/>
                  <a:gd fmla="*/ 32 h 80" name="T5"/>
                  <a:gd fmla="*/ 25 w 92" name="T6"/>
                  <a:gd fmla="*/ 61 h 80" name="T7"/>
                  <a:gd fmla="*/ 14 w 92" name="T8"/>
                  <a:gd fmla="*/ 80 h 80" name="T9"/>
                  <a:gd fmla="*/ 48 w 92" name="T10"/>
                  <a:gd fmla="*/ 65 h 80" name="T11"/>
                  <a:gd fmla="*/ 49 w 92" name="T12"/>
                  <a:gd fmla="*/ 64 h 80" name="T13"/>
                  <a:gd fmla="*/ 92 w 92" name="T14"/>
                  <a:gd fmla="*/ 32 h 80" name="T15"/>
                  <a:gd fmla="*/ 89 w 92" name="T16"/>
                  <a:gd fmla="*/ 21 h 80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80" w="92">
                    <a:moveTo>
                      <a:pt x="89" y="21"/>
                    </a:moveTo>
                    <a:cubicBezTo>
                      <a:pt x="83" y="9"/>
                      <a:pt x="66" y="0"/>
                      <a:pt x="46" y="0"/>
                    </a:cubicBezTo>
                    <a:cubicBezTo>
                      <a:pt x="20" y="0"/>
                      <a:pt x="0" y="14"/>
                      <a:pt x="0" y="32"/>
                    </a:cubicBezTo>
                    <a:cubicBezTo>
                      <a:pt x="0" y="45"/>
                      <a:pt x="10" y="56"/>
                      <a:pt x="25" y="61"/>
                    </a:cubicBezTo>
                    <a:cubicBezTo>
                      <a:pt x="26" y="65"/>
                      <a:pt x="25" y="71"/>
                      <a:pt x="14" y="80"/>
                    </a:cubicBezTo>
                    <a:cubicBezTo>
                      <a:pt x="14" y="80"/>
                      <a:pt x="36" y="75"/>
                      <a:pt x="48" y="65"/>
                    </a:cubicBezTo>
                    <a:cubicBezTo>
                      <a:pt x="49" y="64"/>
                      <a:pt x="49" y="64"/>
                      <a:pt x="49" y="64"/>
                    </a:cubicBezTo>
                    <a:cubicBezTo>
                      <a:pt x="73" y="63"/>
                      <a:pt x="92" y="49"/>
                      <a:pt x="92" y="32"/>
                    </a:cubicBezTo>
                    <a:cubicBezTo>
                      <a:pt x="92" y="28"/>
                      <a:pt x="91" y="25"/>
                      <a:pt x="8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26" name="组合 25"/>
          <p:cNvGrpSpPr/>
          <p:nvPr/>
        </p:nvGrpSpPr>
        <p:grpSpPr>
          <a:xfrm>
            <a:off x="751187" y="2755263"/>
            <a:ext cx="1295079" cy="1295076"/>
            <a:chOff x="796158" y="3400852"/>
            <a:chExt cx="1295079" cy="1295076"/>
          </a:xfrm>
        </p:grpSpPr>
        <p:grpSp>
          <p:nvGrpSpPr>
            <p:cNvPr id="60" name="Group 211"/>
            <p:cNvGrpSpPr/>
            <p:nvPr/>
          </p:nvGrpSpPr>
          <p:grpSpPr>
            <a:xfrm>
              <a:off x="796158" y="3400852"/>
              <a:ext cx="1295079" cy="1295076"/>
              <a:chOff x="864537" y="1822859"/>
              <a:chExt cx="971309" cy="971307"/>
            </a:xfrm>
          </p:grpSpPr>
          <p:sp>
            <p:nvSpPr>
              <p:cNvPr id="61" name="Oval 189"/>
              <p:cNvSpPr/>
              <p:nvPr/>
            </p:nvSpPr>
            <p:spPr>
              <a:xfrm>
                <a:off x="932451" y="1890773"/>
                <a:ext cx="835480" cy="83547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2" name="Oval 209"/>
              <p:cNvSpPr/>
              <p:nvPr/>
            </p:nvSpPr>
            <p:spPr>
              <a:xfrm>
                <a:off x="864537" y="1822859"/>
                <a:ext cx="971309" cy="971307"/>
              </a:xfrm>
              <a:prstGeom prst="ellipse">
                <a:avLst/>
              </a:pr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88" name="Group 12"/>
            <p:cNvGrpSpPr/>
            <p:nvPr/>
          </p:nvGrpSpPr>
          <p:grpSpPr>
            <a:xfrm>
              <a:off x="1136503" y="3747067"/>
              <a:ext cx="614388" cy="602647"/>
              <a:chOff x="2905125" y="4002088"/>
              <a:chExt cx="249238" cy="244475"/>
            </a:xfrm>
            <a:solidFill>
              <a:schemeClr val="bg1"/>
            </a:solidFill>
          </p:grpSpPr>
          <p:sp>
            <p:nvSpPr>
              <p:cNvPr id="89" name="Freeform 50"/>
              <p:cNvSpPr>
                <a:spLocks noEditPoints="1"/>
              </p:cNvSpPr>
              <p:nvPr/>
            </p:nvSpPr>
            <p:spPr bwMode="auto">
              <a:xfrm>
                <a:off x="2905125" y="4002088"/>
                <a:ext cx="249238" cy="244475"/>
              </a:xfrm>
              <a:custGeom>
                <a:gdLst>
                  <a:gd fmla="*/ 82 w 95" name="T0"/>
                  <a:gd fmla="*/ 58 h 93" name="T1"/>
                  <a:gd fmla="*/ 95 w 95" name="T2"/>
                  <a:gd fmla="*/ 52 h 93" name="T3"/>
                  <a:gd fmla="*/ 95 w 95" name="T4"/>
                  <a:gd fmla="*/ 42 h 93" name="T5"/>
                  <a:gd fmla="*/ 82 w 95" name="T6"/>
                  <a:gd fmla="*/ 36 h 93" name="T7"/>
                  <a:gd fmla="*/ 79 w 95" name="T8"/>
                  <a:gd fmla="*/ 31 h 93" name="T9"/>
                  <a:gd fmla="*/ 84 w 95" name="T10"/>
                  <a:gd fmla="*/ 18 h 93" name="T11"/>
                  <a:gd fmla="*/ 77 w 95" name="T12"/>
                  <a:gd fmla="*/ 10 h 93" name="T13"/>
                  <a:gd fmla="*/ 64 w 95" name="T14"/>
                  <a:gd fmla="*/ 16 h 93" name="T15"/>
                  <a:gd fmla="*/ 58 w 95" name="T16"/>
                  <a:gd fmla="*/ 13 h 93" name="T17"/>
                  <a:gd fmla="*/ 52 w 95" name="T18"/>
                  <a:gd fmla="*/ 0 h 93" name="T19"/>
                  <a:gd fmla="*/ 42 w 95" name="T20"/>
                  <a:gd fmla="*/ 0 h 93" name="T21"/>
                  <a:gd fmla="*/ 36 w 95" name="T22"/>
                  <a:gd fmla="*/ 13 h 93" name="T23"/>
                  <a:gd fmla="*/ 31 w 95" name="T24"/>
                  <a:gd fmla="*/ 16 h 93" name="T25"/>
                  <a:gd fmla="*/ 17 w 95" name="T26"/>
                  <a:gd fmla="*/ 11 h 93" name="T27"/>
                  <a:gd fmla="*/ 10 w 95" name="T28"/>
                  <a:gd fmla="*/ 18 h 93" name="T29"/>
                  <a:gd fmla="*/ 15 w 95" name="T30"/>
                  <a:gd fmla="*/ 31 h 93" name="T31"/>
                  <a:gd fmla="*/ 13 w 95" name="T32"/>
                  <a:gd fmla="*/ 36 h 93" name="T33"/>
                  <a:gd fmla="*/ 0 w 95" name="T34"/>
                  <a:gd fmla="*/ 42 h 93" name="T35"/>
                  <a:gd fmla="*/ 0 w 95" name="T36"/>
                  <a:gd fmla="*/ 52 h 93" name="T37"/>
                  <a:gd fmla="*/ 13 w 95" name="T38"/>
                  <a:gd fmla="*/ 58 h 93" name="T39"/>
                  <a:gd fmla="*/ 15 w 95" name="T40"/>
                  <a:gd fmla="*/ 63 h 93" name="T41"/>
                  <a:gd fmla="*/ 10 w 95" name="T42"/>
                  <a:gd fmla="*/ 76 h 93" name="T43"/>
                  <a:gd fmla="*/ 18 w 95" name="T44"/>
                  <a:gd fmla="*/ 84 h 93" name="T45"/>
                  <a:gd fmla="*/ 31 w 95" name="T46"/>
                  <a:gd fmla="*/ 78 h 93" name="T47"/>
                  <a:gd fmla="*/ 37 w 95" name="T48"/>
                  <a:gd fmla="*/ 81 h 93" name="T49"/>
                  <a:gd fmla="*/ 42 w 95" name="T50"/>
                  <a:gd fmla="*/ 93 h 93" name="T51"/>
                  <a:gd fmla="*/ 53 w 95" name="T52"/>
                  <a:gd fmla="*/ 93 h 93" name="T53"/>
                  <a:gd fmla="*/ 58 w 95" name="T54"/>
                  <a:gd fmla="*/ 81 h 93" name="T55"/>
                  <a:gd fmla="*/ 64 w 95" name="T56"/>
                  <a:gd fmla="*/ 78 h 93" name="T57"/>
                  <a:gd fmla="*/ 77 w 95" name="T58"/>
                  <a:gd fmla="*/ 83 h 93" name="T59"/>
                  <a:gd fmla="*/ 85 w 95" name="T60"/>
                  <a:gd fmla="*/ 76 h 93" name="T61"/>
                  <a:gd fmla="*/ 79 w 95" name="T62"/>
                  <a:gd fmla="*/ 63 h 93" name="T63"/>
                  <a:gd fmla="*/ 82 w 95" name="T64"/>
                  <a:gd fmla="*/ 58 h 93" name="T65"/>
                  <a:gd fmla="*/ 47 w 95" name="T66"/>
                  <a:gd fmla="*/ 62 h 93" name="T67"/>
                  <a:gd fmla="*/ 32 w 95" name="T68"/>
                  <a:gd fmla="*/ 47 h 93" name="T69"/>
                  <a:gd fmla="*/ 47 w 95" name="T70"/>
                  <a:gd fmla="*/ 32 h 93" name="T71"/>
                  <a:gd fmla="*/ 63 w 95" name="T72"/>
                  <a:gd fmla="*/ 47 h 93" name="T73"/>
                  <a:gd fmla="*/ 47 w 95" name="T74"/>
                  <a:gd fmla="*/ 62 h 93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93" w="95">
                    <a:moveTo>
                      <a:pt x="82" y="58"/>
                    </a:moveTo>
                    <a:cubicBezTo>
                      <a:pt x="82" y="58"/>
                      <a:pt x="95" y="53"/>
                      <a:pt x="95" y="52"/>
                    </a:cubicBezTo>
                    <a:cubicBezTo>
                      <a:pt x="95" y="42"/>
                      <a:pt x="95" y="42"/>
                      <a:pt x="95" y="42"/>
                    </a:cubicBezTo>
                    <a:cubicBezTo>
                      <a:pt x="95" y="41"/>
                      <a:pt x="82" y="36"/>
                      <a:pt x="82" y="36"/>
                    </a:cubicBezTo>
                    <a:cubicBezTo>
                      <a:pt x="79" y="31"/>
                      <a:pt x="79" y="31"/>
                      <a:pt x="79" y="31"/>
                    </a:cubicBezTo>
                    <a:cubicBezTo>
                      <a:pt x="79" y="31"/>
                      <a:pt x="85" y="18"/>
                      <a:pt x="84" y="18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7" y="10"/>
                      <a:pt x="64" y="16"/>
                      <a:pt x="64" y="16"/>
                    </a:cubicBezTo>
                    <a:cubicBezTo>
                      <a:pt x="58" y="13"/>
                      <a:pt x="58" y="13"/>
                      <a:pt x="58" y="13"/>
                    </a:cubicBezTo>
                    <a:cubicBezTo>
                      <a:pt x="58" y="13"/>
                      <a:pt x="53" y="0"/>
                      <a:pt x="52" y="0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1" y="0"/>
                      <a:pt x="36" y="13"/>
                      <a:pt x="36" y="13"/>
                    </a:cubicBezTo>
                    <a:cubicBezTo>
                      <a:pt x="31" y="16"/>
                      <a:pt x="31" y="16"/>
                      <a:pt x="31" y="16"/>
                    </a:cubicBezTo>
                    <a:cubicBezTo>
                      <a:pt x="31" y="16"/>
                      <a:pt x="18" y="10"/>
                      <a:pt x="17" y="11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9" y="18"/>
                      <a:pt x="15" y="31"/>
                      <a:pt x="15" y="31"/>
                    </a:cubicBezTo>
                    <a:cubicBezTo>
                      <a:pt x="13" y="36"/>
                      <a:pt x="13" y="36"/>
                      <a:pt x="13" y="36"/>
                    </a:cubicBezTo>
                    <a:cubicBezTo>
                      <a:pt x="13" y="36"/>
                      <a:pt x="0" y="41"/>
                      <a:pt x="0" y="4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13" y="58"/>
                      <a:pt x="13" y="58"/>
                    </a:cubicBezTo>
                    <a:cubicBezTo>
                      <a:pt x="15" y="63"/>
                      <a:pt x="15" y="63"/>
                      <a:pt x="15" y="63"/>
                    </a:cubicBezTo>
                    <a:cubicBezTo>
                      <a:pt x="15" y="63"/>
                      <a:pt x="10" y="76"/>
                      <a:pt x="10" y="76"/>
                    </a:cubicBezTo>
                    <a:cubicBezTo>
                      <a:pt x="18" y="84"/>
                      <a:pt x="18" y="84"/>
                      <a:pt x="18" y="84"/>
                    </a:cubicBezTo>
                    <a:cubicBezTo>
                      <a:pt x="18" y="84"/>
                      <a:pt x="31" y="78"/>
                      <a:pt x="31" y="78"/>
                    </a:cubicBezTo>
                    <a:cubicBezTo>
                      <a:pt x="37" y="81"/>
                      <a:pt x="37" y="81"/>
                      <a:pt x="37" y="81"/>
                    </a:cubicBezTo>
                    <a:cubicBezTo>
                      <a:pt x="37" y="81"/>
                      <a:pt x="42" y="93"/>
                      <a:pt x="42" y="93"/>
                    </a:cubicBezTo>
                    <a:cubicBezTo>
                      <a:pt x="53" y="93"/>
                      <a:pt x="53" y="93"/>
                      <a:pt x="53" y="93"/>
                    </a:cubicBezTo>
                    <a:cubicBezTo>
                      <a:pt x="53" y="93"/>
                      <a:pt x="58" y="81"/>
                      <a:pt x="58" y="81"/>
                    </a:cubicBezTo>
                    <a:cubicBezTo>
                      <a:pt x="64" y="78"/>
                      <a:pt x="64" y="78"/>
                      <a:pt x="64" y="78"/>
                    </a:cubicBezTo>
                    <a:cubicBezTo>
                      <a:pt x="64" y="78"/>
                      <a:pt x="77" y="84"/>
                      <a:pt x="77" y="83"/>
                    </a:cubicBezTo>
                    <a:cubicBezTo>
                      <a:pt x="85" y="76"/>
                      <a:pt x="85" y="76"/>
                      <a:pt x="85" y="76"/>
                    </a:cubicBezTo>
                    <a:cubicBezTo>
                      <a:pt x="85" y="76"/>
                      <a:pt x="79" y="63"/>
                      <a:pt x="79" y="63"/>
                    </a:cubicBezTo>
                    <a:lnTo>
                      <a:pt x="82" y="58"/>
                    </a:lnTo>
                    <a:close/>
                    <a:moveTo>
                      <a:pt x="47" y="62"/>
                    </a:moveTo>
                    <a:cubicBezTo>
                      <a:pt x="39" y="62"/>
                      <a:pt x="32" y="55"/>
                      <a:pt x="32" y="47"/>
                    </a:cubicBezTo>
                    <a:cubicBezTo>
                      <a:pt x="32" y="39"/>
                      <a:pt x="39" y="32"/>
                      <a:pt x="47" y="32"/>
                    </a:cubicBezTo>
                    <a:cubicBezTo>
                      <a:pt x="56" y="32"/>
                      <a:pt x="63" y="39"/>
                      <a:pt x="63" y="47"/>
                    </a:cubicBezTo>
                    <a:cubicBezTo>
                      <a:pt x="63" y="55"/>
                      <a:pt x="56" y="62"/>
                      <a:pt x="47" y="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0" name="Oval 51"/>
              <p:cNvSpPr>
                <a:spLocks noChangeArrowheads="1"/>
              </p:cNvSpPr>
              <p:nvPr/>
            </p:nvSpPr>
            <p:spPr bwMode="auto">
              <a:xfrm>
                <a:off x="3005138" y="4102100"/>
                <a:ext cx="49213" cy="476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2594609" y="2540232"/>
            <a:ext cx="1725136" cy="1725136"/>
            <a:chOff x="2639580" y="3185821"/>
            <a:chExt cx="1725136" cy="1725136"/>
          </a:xfrm>
        </p:grpSpPr>
        <p:grpSp>
          <p:nvGrpSpPr>
            <p:cNvPr id="57" name="Group 210"/>
            <p:cNvGrpSpPr/>
            <p:nvPr/>
          </p:nvGrpSpPr>
          <p:grpSpPr>
            <a:xfrm>
              <a:off x="2639580" y="3185821"/>
              <a:ext cx="1725136" cy="1725136"/>
              <a:chOff x="2183615" y="1663567"/>
              <a:chExt cx="1293852" cy="1293852"/>
            </a:xfrm>
          </p:grpSpPr>
          <p:sp>
            <p:nvSpPr>
              <p:cNvPr id="58" name="Oval 195"/>
              <p:cNvSpPr/>
              <p:nvPr/>
            </p:nvSpPr>
            <p:spPr>
              <a:xfrm>
                <a:off x="2283175" y="1763127"/>
                <a:ext cx="1094733" cy="109473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59" name="Oval 208"/>
              <p:cNvSpPr/>
              <p:nvPr/>
            </p:nvSpPr>
            <p:spPr>
              <a:xfrm>
                <a:off x="2183615" y="1663567"/>
                <a:ext cx="1293852" cy="1293852"/>
              </a:xfrm>
              <a:prstGeom prst="ellipse">
                <a:avLst/>
              </a:pr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91" name="Group 15"/>
            <p:cNvGrpSpPr/>
            <p:nvPr/>
          </p:nvGrpSpPr>
          <p:grpSpPr>
            <a:xfrm>
              <a:off x="3002121" y="3679103"/>
              <a:ext cx="1000054" cy="738573"/>
              <a:chOff x="3052763" y="2647950"/>
              <a:chExt cx="346075" cy="255588"/>
            </a:xfrm>
            <a:solidFill>
              <a:schemeClr val="bg1"/>
            </a:solidFill>
          </p:grpSpPr>
          <p:sp>
            <p:nvSpPr>
              <p:cNvPr id="92" name="Freeform 108"/>
              <p:cNvSpPr/>
              <p:nvPr/>
            </p:nvSpPr>
            <p:spPr bwMode="auto">
              <a:xfrm>
                <a:off x="3175000" y="2825750"/>
                <a:ext cx="100013" cy="77788"/>
              </a:xfrm>
              <a:custGeom>
                <a:gdLst>
                  <a:gd fmla="*/ 36 w 38" name="T0"/>
                  <a:gd fmla="*/ 11 h 30" name="T1"/>
                  <a:gd fmla="*/ 1 w 38" name="T2"/>
                  <a:gd fmla="*/ 11 h 30" name="T3"/>
                  <a:gd fmla="*/ 1 w 38" name="T4"/>
                  <a:gd fmla="*/ 13 h 30" name="T5"/>
                  <a:gd fmla="*/ 19 w 38" name="T6"/>
                  <a:gd fmla="*/ 30 h 30" name="T7"/>
                  <a:gd fmla="*/ 36 w 38" name="T8"/>
                  <a:gd fmla="*/ 13 h 30" name="T9"/>
                  <a:gd fmla="*/ 36 w 38" name="T10"/>
                  <a:gd fmla="*/ 11 h 3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30" w="38">
                    <a:moveTo>
                      <a:pt x="36" y="11"/>
                    </a:moveTo>
                    <a:cubicBezTo>
                      <a:pt x="26" y="1"/>
                      <a:pt x="12" y="0"/>
                      <a:pt x="1" y="11"/>
                    </a:cubicBezTo>
                    <a:cubicBezTo>
                      <a:pt x="0" y="11"/>
                      <a:pt x="0" y="12"/>
                      <a:pt x="1" y="13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36" y="13"/>
                      <a:pt x="36" y="13"/>
                      <a:pt x="36" y="13"/>
                    </a:cubicBezTo>
                    <a:cubicBezTo>
                      <a:pt x="38" y="12"/>
                      <a:pt x="37" y="11"/>
                      <a:pt x="36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3" name="Freeform 109"/>
              <p:cNvSpPr/>
              <p:nvPr/>
            </p:nvSpPr>
            <p:spPr bwMode="auto">
              <a:xfrm>
                <a:off x="3109913" y="2736850"/>
                <a:ext cx="230188" cy="101600"/>
              </a:xfrm>
              <a:custGeom>
                <a:gdLst>
                  <a:gd fmla="*/ 87 w 88" name="T0"/>
                  <a:gd fmla="*/ 24 h 39" name="T1"/>
                  <a:gd fmla="*/ 0 w 88" name="T2"/>
                  <a:gd fmla="*/ 24 h 39" name="T3"/>
                  <a:gd fmla="*/ 0 w 88" name="T4"/>
                  <a:gd fmla="*/ 26 h 39" name="T5"/>
                  <a:gd fmla="*/ 13 w 88" name="T6"/>
                  <a:gd fmla="*/ 38 h 39" name="T7"/>
                  <a:gd fmla="*/ 15 w 88" name="T8"/>
                  <a:gd fmla="*/ 38 h 39" name="T9"/>
                  <a:gd fmla="*/ 73 w 88" name="T10"/>
                  <a:gd fmla="*/ 38 h 39" name="T11"/>
                  <a:gd fmla="*/ 75 w 88" name="T12"/>
                  <a:gd fmla="*/ 38 h 39" name="T13"/>
                  <a:gd fmla="*/ 87 w 88" name="T14"/>
                  <a:gd fmla="*/ 26 h 39" name="T15"/>
                  <a:gd fmla="*/ 87 w 88" name="T16"/>
                  <a:gd fmla="*/ 26 h 39" name="T17"/>
                  <a:gd fmla="*/ 87 w 88" name="T18"/>
                  <a:gd fmla="*/ 24 h 39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9" w="88">
                    <a:moveTo>
                      <a:pt x="87" y="24"/>
                    </a:moveTo>
                    <a:cubicBezTo>
                      <a:pt x="63" y="0"/>
                      <a:pt x="24" y="0"/>
                      <a:pt x="0" y="24"/>
                    </a:cubicBezTo>
                    <a:cubicBezTo>
                      <a:pt x="0" y="24"/>
                      <a:pt x="0" y="25"/>
                      <a:pt x="0" y="26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39"/>
                      <a:pt x="14" y="39"/>
                      <a:pt x="15" y="38"/>
                    </a:cubicBezTo>
                    <a:cubicBezTo>
                      <a:pt x="31" y="22"/>
                      <a:pt x="57" y="22"/>
                      <a:pt x="73" y="38"/>
                    </a:cubicBezTo>
                    <a:cubicBezTo>
                      <a:pt x="73" y="39"/>
                      <a:pt x="74" y="39"/>
                      <a:pt x="75" y="38"/>
                    </a:cubicBezTo>
                    <a:cubicBezTo>
                      <a:pt x="87" y="26"/>
                      <a:pt x="87" y="26"/>
                      <a:pt x="87" y="26"/>
                    </a:cubicBezTo>
                    <a:cubicBezTo>
                      <a:pt x="87" y="26"/>
                      <a:pt x="87" y="26"/>
                      <a:pt x="87" y="26"/>
                    </a:cubicBezTo>
                    <a:cubicBezTo>
                      <a:pt x="88" y="25"/>
                      <a:pt x="88" y="24"/>
                      <a:pt x="87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4" name="Freeform 110"/>
              <p:cNvSpPr/>
              <p:nvPr/>
            </p:nvSpPr>
            <p:spPr bwMode="auto">
              <a:xfrm>
                <a:off x="3052763" y="2647950"/>
                <a:ext cx="346075" cy="134938"/>
              </a:xfrm>
              <a:custGeom>
                <a:gdLst>
                  <a:gd fmla="*/ 131 w 132" name="T0"/>
                  <a:gd fmla="*/ 36 h 52" name="T1"/>
                  <a:gd fmla="*/ 131 w 132" name="T2"/>
                  <a:gd fmla="*/ 36 h 52" name="T3"/>
                  <a:gd fmla="*/ 1 w 132" name="T4"/>
                  <a:gd fmla="*/ 36 h 52" name="T5"/>
                  <a:gd fmla="*/ 1 w 132" name="T6"/>
                  <a:gd fmla="*/ 38 h 52" name="T7"/>
                  <a:gd fmla="*/ 13 w 132" name="T8"/>
                  <a:gd fmla="*/ 51 h 52" name="T9"/>
                  <a:gd fmla="*/ 16 w 132" name="T10"/>
                  <a:gd fmla="*/ 51 h 52" name="T11"/>
                  <a:gd fmla="*/ 116 w 132" name="T12"/>
                  <a:gd fmla="*/ 51 h 52" name="T13"/>
                  <a:gd fmla="*/ 118 w 132" name="T14"/>
                  <a:gd fmla="*/ 51 h 52" name="T15"/>
                  <a:gd fmla="*/ 131 w 132" name="T16"/>
                  <a:gd fmla="*/ 38 h 52" name="T17"/>
                  <a:gd fmla="*/ 131 w 132" name="T18"/>
                  <a:gd fmla="*/ 38 h 52" name="T19"/>
                  <a:gd fmla="*/ 131 w 132" name="T20"/>
                  <a:gd fmla="*/ 36 h 52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52" w="132">
                    <a:moveTo>
                      <a:pt x="131" y="36"/>
                    </a:moveTo>
                    <a:cubicBezTo>
                      <a:pt x="131" y="36"/>
                      <a:pt x="131" y="36"/>
                      <a:pt x="131" y="36"/>
                    </a:cubicBezTo>
                    <a:cubicBezTo>
                      <a:pt x="95" y="0"/>
                      <a:pt x="36" y="0"/>
                      <a:pt x="1" y="36"/>
                    </a:cubicBezTo>
                    <a:cubicBezTo>
                      <a:pt x="0" y="37"/>
                      <a:pt x="0" y="38"/>
                      <a:pt x="1" y="38"/>
                    </a:cubicBezTo>
                    <a:cubicBezTo>
                      <a:pt x="13" y="51"/>
                      <a:pt x="13" y="51"/>
                      <a:pt x="13" y="51"/>
                    </a:cubicBezTo>
                    <a:cubicBezTo>
                      <a:pt x="14" y="52"/>
                      <a:pt x="15" y="52"/>
                      <a:pt x="16" y="51"/>
                    </a:cubicBezTo>
                    <a:cubicBezTo>
                      <a:pt x="43" y="23"/>
                      <a:pt x="88" y="23"/>
                      <a:pt x="116" y="51"/>
                    </a:cubicBezTo>
                    <a:cubicBezTo>
                      <a:pt x="117" y="52"/>
                      <a:pt x="118" y="52"/>
                      <a:pt x="118" y="51"/>
                    </a:cubicBezTo>
                    <a:cubicBezTo>
                      <a:pt x="131" y="38"/>
                      <a:pt x="131" y="38"/>
                      <a:pt x="131" y="38"/>
                    </a:cubicBezTo>
                    <a:cubicBezTo>
                      <a:pt x="131" y="38"/>
                      <a:pt x="131" y="38"/>
                      <a:pt x="131" y="38"/>
                    </a:cubicBezTo>
                    <a:cubicBezTo>
                      <a:pt x="132" y="38"/>
                      <a:pt x="132" y="37"/>
                      <a:pt x="131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24" name="组合 23"/>
          <p:cNvGrpSpPr/>
          <p:nvPr/>
        </p:nvGrpSpPr>
        <p:grpSpPr>
          <a:xfrm>
            <a:off x="10040386" y="2755263"/>
            <a:ext cx="1295079" cy="1295076"/>
            <a:chOff x="10085357" y="3400852"/>
            <a:chExt cx="1295079" cy="1295076"/>
          </a:xfrm>
        </p:grpSpPr>
        <p:grpSp>
          <p:nvGrpSpPr>
            <p:cNvPr id="70" name="Group 225"/>
            <p:cNvGrpSpPr/>
            <p:nvPr/>
          </p:nvGrpSpPr>
          <p:grpSpPr>
            <a:xfrm>
              <a:off x="10085357" y="3400852"/>
              <a:ext cx="1295079" cy="1295076"/>
              <a:chOff x="864537" y="1822859"/>
              <a:chExt cx="971309" cy="971307"/>
            </a:xfrm>
          </p:grpSpPr>
          <p:sp>
            <p:nvSpPr>
              <p:cNvPr id="71" name="Oval 226"/>
              <p:cNvSpPr/>
              <p:nvPr/>
            </p:nvSpPr>
            <p:spPr>
              <a:xfrm>
                <a:off x="932451" y="1890773"/>
                <a:ext cx="835480" cy="83547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2" name="Oval 227"/>
              <p:cNvSpPr/>
              <p:nvPr/>
            </p:nvSpPr>
            <p:spPr>
              <a:xfrm>
                <a:off x="864537" y="1822859"/>
                <a:ext cx="971309" cy="971307"/>
              </a:xfrm>
              <a:prstGeom prst="ellipse">
                <a:avLst/>
              </a:pr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18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97" name="组合 96"/>
            <p:cNvGrpSpPr/>
            <p:nvPr/>
          </p:nvGrpSpPr>
          <p:grpSpPr>
            <a:xfrm>
              <a:off x="10509761" y="3757074"/>
              <a:ext cx="446271" cy="582632"/>
              <a:chOff x="9896690" y="3140691"/>
              <a:chExt cx="425020" cy="554888"/>
            </a:xfrm>
            <a:solidFill>
              <a:schemeClr val="bg1"/>
            </a:solidFill>
          </p:grpSpPr>
          <p:sp>
            <p:nvSpPr>
              <p:cNvPr id="98" name="Freeform 37"/>
              <p:cNvSpPr>
                <a:spLocks noEditPoints="1"/>
              </p:cNvSpPr>
              <p:nvPr/>
            </p:nvSpPr>
            <p:spPr bwMode="auto">
              <a:xfrm>
                <a:off x="9896690" y="3140691"/>
                <a:ext cx="425020" cy="554888"/>
              </a:xfrm>
              <a:custGeom>
                <a:gdLst>
                  <a:gd fmla="*/ 103 w 109" name="T0"/>
                  <a:gd fmla="*/ 68 h 142" name="T1"/>
                  <a:gd fmla="*/ 96 w 109" name="T2"/>
                  <a:gd fmla="*/ 68 h 142" name="T3"/>
                  <a:gd fmla="*/ 96 w 109" name="T4"/>
                  <a:gd fmla="*/ 44 h 142" name="T5"/>
                  <a:gd fmla="*/ 84 w 109" name="T6"/>
                  <a:gd fmla="*/ 13 h 142" name="T7"/>
                  <a:gd fmla="*/ 54 w 109" name="T8"/>
                  <a:gd fmla="*/ 0 h 142" name="T9"/>
                  <a:gd fmla="*/ 25 w 109" name="T10"/>
                  <a:gd fmla="*/ 13 h 142" name="T11"/>
                  <a:gd fmla="*/ 13 w 109" name="T12"/>
                  <a:gd fmla="*/ 44 h 142" name="T13"/>
                  <a:gd fmla="*/ 13 w 109" name="T14"/>
                  <a:gd fmla="*/ 68 h 142" name="T15"/>
                  <a:gd fmla="*/ 5 w 109" name="T16"/>
                  <a:gd fmla="*/ 68 h 142" name="T17"/>
                  <a:gd fmla="*/ 0 w 109" name="T18"/>
                  <a:gd fmla="*/ 73 h 142" name="T19"/>
                  <a:gd fmla="*/ 0 w 109" name="T20"/>
                  <a:gd fmla="*/ 137 h 142" name="T21"/>
                  <a:gd fmla="*/ 5 w 109" name="T22"/>
                  <a:gd fmla="*/ 142 h 142" name="T23"/>
                  <a:gd fmla="*/ 103 w 109" name="T24"/>
                  <a:gd fmla="*/ 142 h 142" name="T25"/>
                  <a:gd fmla="*/ 109 w 109" name="T26"/>
                  <a:gd fmla="*/ 137 h 142" name="T27"/>
                  <a:gd fmla="*/ 109 w 109" name="T28"/>
                  <a:gd fmla="*/ 73 h 142" name="T29"/>
                  <a:gd fmla="*/ 103 w 109" name="T30"/>
                  <a:gd fmla="*/ 68 h 142" name="T31"/>
                  <a:gd fmla="*/ 66 w 109" name="T32"/>
                  <a:gd fmla="*/ 124 h 142" name="T33"/>
                  <a:gd fmla="*/ 54 w 109" name="T34"/>
                  <a:gd fmla="*/ 136 h 142" name="T35"/>
                  <a:gd fmla="*/ 42 w 109" name="T36"/>
                  <a:gd fmla="*/ 124 h 142" name="T37"/>
                  <a:gd fmla="*/ 42 w 109" name="T38"/>
                  <a:gd fmla="*/ 102 h 142" name="T39"/>
                  <a:gd fmla="*/ 54 w 109" name="T40"/>
                  <a:gd fmla="*/ 91 h 142" name="T41"/>
                  <a:gd fmla="*/ 66 w 109" name="T42"/>
                  <a:gd fmla="*/ 102 h 142" name="T43"/>
                  <a:gd fmla="*/ 66 w 109" name="T44"/>
                  <a:gd fmla="*/ 124 h 142" name="T45"/>
                  <a:gd fmla="*/ 76 w 109" name="T46"/>
                  <a:gd fmla="*/ 68 h 142" name="T47"/>
                  <a:gd fmla="*/ 32 w 109" name="T48"/>
                  <a:gd fmla="*/ 68 h 142" name="T49"/>
                  <a:gd fmla="*/ 32 w 109" name="T50"/>
                  <a:gd fmla="*/ 44 h 142" name="T51"/>
                  <a:gd fmla="*/ 39 w 109" name="T52"/>
                  <a:gd fmla="*/ 27 h 142" name="T53"/>
                  <a:gd fmla="*/ 54 w 109" name="T54"/>
                  <a:gd fmla="*/ 20 h 142" name="T55"/>
                  <a:gd fmla="*/ 70 w 109" name="T56"/>
                  <a:gd fmla="*/ 27 h 142" name="T57"/>
                  <a:gd fmla="*/ 76 w 109" name="T58"/>
                  <a:gd fmla="*/ 44 h 142" name="T59"/>
                  <a:gd fmla="*/ 76 w 109" name="T60"/>
                  <a:gd fmla="*/ 68 h 142" name="T6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b="b" l="0" r="r" t="0"/>
                <a:pathLst>
                  <a:path h="142" w="109">
                    <a:moveTo>
                      <a:pt x="103" y="68"/>
                    </a:moveTo>
                    <a:cubicBezTo>
                      <a:pt x="96" y="68"/>
                      <a:pt x="96" y="68"/>
                      <a:pt x="96" y="68"/>
                    </a:cubicBezTo>
                    <a:cubicBezTo>
                      <a:pt x="96" y="44"/>
                      <a:pt x="96" y="44"/>
                      <a:pt x="96" y="44"/>
                    </a:cubicBezTo>
                    <a:cubicBezTo>
                      <a:pt x="96" y="32"/>
                      <a:pt x="92" y="21"/>
                      <a:pt x="84" y="13"/>
                    </a:cubicBezTo>
                    <a:cubicBezTo>
                      <a:pt x="77" y="5"/>
                      <a:pt x="66" y="0"/>
                      <a:pt x="54" y="0"/>
                    </a:cubicBezTo>
                    <a:cubicBezTo>
                      <a:pt x="43" y="0"/>
                      <a:pt x="32" y="5"/>
                      <a:pt x="25" y="13"/>
                    </a:cubicBezTo>
                    <a:cubicBezTo>
                      <a:pt x="17" y="21"/>
                      <a:pt x="13" y="32"/>
                      <a:pt x="13" y="44"/>
                    </a:cubicBezTo>
                    <a:cubicBezTo>
                      <a:pt x="13" y="68"/>
                      <a:pt x="13" y="68"/>
                      <a:pt x="13" y="68"/>
                    </a:cubicBezTo>
                    <a:cubicBezTo>
                      <a:pt x="5" y="68"/>
                      <a:pt x="5" y="68"/>
                      <a:pt x="5" y="68"/>
                    </a:cubicBezTo>
                    <a:cubicBezTo>
                      <a:pt x="2" y="68"/>
                      <a:pt x="0" y="70"/>
                      <a:pt x="0" y="73"/>
                    </a:cubicBezTo>
                    <a:cubicBezTo>
                      <a:pt x="0" y="137"/>
                      <a:pt x="0" y="137"/>
                      <a:pt x="0" y="137"/>
                    </a:cubicBezTo>
                    <a:cubicBezTo>
                      <a:pt x="0" y="140"/>
                      <a:pt x="2" y="142"/>
                      <a:pt x="5" y="142"/>
                    </a:cubicBezTo>
                    <a:cubicBezTo>
                      <a:pt x="103" y="142"/>
                      <a:pt x="103" y="142"/>
                      <a:pt x="103" y="142"/>
                    </a:cubicBezTo>
                    <a:cubicBezTo>
                      <a:pt x="106" y="142"/>
                      <a:pt x="109" y="140"/>
                      <a:pt x="109" y="137"/>
                    </a:cubicBezTo>
                    <a:cubicBezTo>
                      <a:pt x="109" y="73"/>
                      <a:pt x="109" y="73"/>
                      <a:pt x="109" y="73"/>
                    </a:cubicBezTo>
                    <a:cubicBezTo>
                      <a:pt x="109" y="70"/>
                      <a:pt x="106" y="68"/>
                      <a:pt x="103" y="68"/>
                    </a:cubicBezTo>
                    <a:close/>
                    <a:moveTo>
                      <a:pt x="66" y="124"/>
                    </a:moveTo>
                    <a:cubicBezTo>
                      <a:pt x="66" y="131"/>
                      <a:pt x="61" y="136"/>
                      <a:pt x="54" y="136"/>
                    </a:cubicBezTo>
                    <a:cubicBezTo>
                      <a:pt x="48" y="136"/>
                      <a:pt x="42" y="131"/>
                      <a:pt x="42" y="124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42" y="96"/>
                      <a:pt x="48" y="91"/>
                      <a:pt x="54" y="91"/>
                    </a:cubicBezTo>
                    <a:cubicBezTo>
                      <a:pt x="61" y="91"/>
                      <a:pt x="66" y="96"/>
                      <a:pt x="66" y="102"/>
                    </a:cubicBezTo>
                    <a:lnTo>
                      <a:pt x="66" y="124"/>
                    </a:lnTo>
                    <a:close/>
                    <a:moveTo>
                      <a:pt x="76" y="68"/>
                    </a:moveTo>
                    <a:cubicBezTo>
                      <a:pt x="32" y="68"/>
                      <a:pt x="32" y="68"/>
                      <a:pt x="32" y="68"/>
                    </a:cubicBezTo>
                    <a:cubicBezTo>
                      <a:pt x="32" y="44"/>
                      <a:pt x="32" y="44"/>
                      <a:pt x="32" y="44"/>
                    </a:cubicBezTo>
                    <a:cubicBezTo>
                      <a:pt x="32" y="37"/>
                      <a:pt x="35" y="31"/>
                      <a:pt x="39" y="27"/>
                    </a:cubicBezTo>
                    <a:cubicBezTo>
                      <a:pt x="43" y="22"/>
                      <a:pt x="48" y="20"/>
                      <a:pt x="54" y="20"/>
                    </a:cubicBezTo>
                    <a:cubicBezTo>
                      <a:pt x="60" y="20"/>
                      <a:pt x="66" y="22"/>
                      <a:pt x="70" y="27"/>
                    </a:cubicBezTo>
                    <a:cubicBezTo>
                      <a:pt x="74" y="31"/>
                      <a:pt x="76" y="37"/>
                      <a:pt x="76" y="44"/>
                    </a:cubicBezTo>
                    <a:lnTo>
                      <a:pt x="76" y="6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  <a:extLst/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9" name="Freeform 38"/>
              <p:cNvSpPr/>
              <p:nvPr/>
            </p:nvSpPr>
            <p:spPr bwMode="auto">
              <a:xfrm>
                <a:off x="10080866" y="3518487"/>
                <a:ext cx="56669" cy="125146"/>
              </a:xfrm>
              <a:custGeom>
                <a:gdLst>
                  <a:gd fmla="*/ 7 w 14" name="T0"/>
                  <a:gd fmla="*/ 0 h 32" name="T1"/>
                  <a:gd fmla="*/ 0 w 14" name="T2"/>
                  <a:gd fmla="*/ 7 h 32" name="T3"/>
                  <a:gd fmla="*/ 0 w 14" name="T4"/>
                  <a:gd fmla="*/ 25 h 32" name="T5"/>
                  <a:gd fmla="*/ 7 w 14" name="T6"/>
                  <a:gd fmla="*/ 32 h 32" name="T7"/>
                  <a:gd fmla="*/ 14 w 14" name="T8"/>
                  <a:gd fmla="*/ 25 h 32" name="T9"/>
                  <a:gd fmla="*/ 14 w 14" name="T10"/>
                  <a:gd fmla="*/ 7 h 32" name="T11"/>
                  <a:gd fmla="*/ 7 w 14" name="T12"/>
                  <a:gd fmla="*/ 0 h 3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2" w="14">
                    <a:moveTo>
                      <a:pt x="7" y="0"/>
                    </a:moveTo>
                    <a:cubicBezTo>
                      <a:pt x="4" y="0"/>
                      <a:pt x="0" y="3"/>
                      <a:pt x="0" y="7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9"/>
                      <a:pt x="4" y="32"/>
                      <a:pt x="7" y="32"/>
                    </a:cubicBezTo>
                    <a:cubicBezTo>
                      <a:pt x="11" y="32"/>
                      <a:pt x="14" y="29"/>
                      <a:pt x="14" y="25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4" y="3"/>
                      <a:pt x="11" y="0"/>
                      <a:pt x="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  <a:extLst/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pic>
        <p:nvPicPr>
          <p:cNvPr id="95" name="图片 94">
            <a:extLst>
              <a:ext uri="{FF2B5EF4-FFF2-40B4-BE49-F238E27FC236}">
                <a16:creationId xmlns:a16="http://schemas.microsoft.com/office/drawing/2014/main" id="{1AF89FD0-7FC0-4C89-BD83-AF30C2FAAE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grpSp>
        <p:nvGrpSpPr>
          <p:cNvPr id="104" name="组合 103">
            <a:extLst>
              <a:ext uri="{FF2B5EF4-FFF2-40B4-BE49-F238E27FC236}">
                <a16:creationId xmlns:a16="http://schemas.microsoft.com/office/drawing/2014/main" id="{1A097B2E-F1EB-4EBC-95A1-1B75EC9D25FE}"/>
              </a:ext>
            </a:extLst>
          </p:cNvPr>
          <p:cNvGrpSpPr/>
          <p:nvPr/>
        </p:nvGrpSpPr>
        <p:grpSpPr>
          <a:xfrm>
            <a:off x="914186" y="5451496"/>
            <a:ext cx="2758082" cy="908685"/>
            <a:chOff x="2779628" y="1846096"/>
            <a:chExt cx="2758082" cy="908685"/>
          </a:xfrm>
        </p:grpSpPr>
        <p:sp>
          <p:nvSpPr>
            <p:cNvPr id="105" name="iSlíďè">
              <a:extLst>
                <a:ext uri="{FF2B5EF4-FFF2-40B4-BE49-F238E27FC236}">
                  <a16:creationId xmlns:a16="http://schemas.microsoft.com/office/drawing/2014/main" id="{345536B3-8A06-4509-9F1D-528D91F3ED72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106" name="išľíďè">
              <a:extLst>
                <a:ext uri="{FF2B5EF4-FFF2-40B4-BE49-F238E27FC236}">
                  <a16:creationId xmlns:a16="http://schemas.microsoft.com/office/drawing/2014/main" id="{A9A8CE1E-DB4F-4EA9-B03B-38874BE5FBCA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107" name="组合 106">
            <a:extLst>
              <a:ext uri="{FF2B5EF4-FFF2-40B4-BE49-F238E27FC236}">
                <a16:creationId xmlns:a16="http://schemas.microsoft.com/office/drawing/2014/main" id="{F2EB57A0-9EE6-4B8A-AD39-D48AEAEC9788}"/>
              </a:ext>
            </a:extLst>
          </p:cNvPr>
          <p:cNvGrpSpPr/>
          <p:nvPr/>
        </p:nvGrpSpPr>
        <p:grpSpPr>
          <a:xfrm>
            <a:off x="8476050" y="5451496"/>
            <a:ext cx="2758082" cy="908685"/>
            <a:chOff x="2779628" y="1846096"/>
            <a:chExt cx="2758082" cy="908685"/>
          </a:xfrm>
        </p:grpSpPr>
        <p:sp>
          <p:nvSpPr>
            <p:cNvPr id="108" name="iSlíďè">
              <a:extLst>
                <a:ext uri="{FF2B5EF4-FFF2-40B4-BE49-F238E27FC236}">
                  <a16:creationId xmlns:a16="http://schemas.microsoft.com/office/drawing/2014/main" id="{13D22CBD-AFB5-4ABE-85E6-26660A179020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109" name="išľíďè">
              <a:extLst>
                <a:ext uri="{FF2B5EF4-FFF2-40B4-BE49-F238E27FC236}">
                  <a16:creationId xmlns:a16="http://schemas.microsoft.com/office/drawing/2014/main" id="{1CBCD6DB-CDBF-45EB-978D-5002452CFB94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112" name="组合 111">
            <a:extLst>
              <a:ext uri="{FF2B5EF4-FFF2-40B4-BE49-F238E27FC236}">
                <a16:creationId xmlns:a16="http://schemas.microsoft.com/office/drawing/2014/main" id="{20D2F5A7-D502-4D7B-937E-626E1FDA121D}"/>
              </a:ext>
            </a:extLst>
          </p:cNvPr>
          <p:cNvGrpSpPr/>
          <p:nvPr/>
        </p:nvGrpSpPr>
        <p:grpSpPr>
          <a:xfrm>
            <a:off x="7937360" y="1259401"/>
            <a:ext cx="2758082" cy="908685"/>
            <a:chOff x="2779628" y="1846096"/>
            <a:chExt cx="2758082" cy="908685"/>
          </a:xfrm>
        </p:grpSpPr>
        <p:sp>
          <p:nvSpPr>
            <p:cNvPr id="113" name="iSlíďè">
              <a:extLst>
                <a:ext uri="{FF2B5EF4-FFF2-40B4-BE49-F238E27FC236}">
                  <a16:creationId xmlns:a16="http://schemas.microsoft.com/office/drawing/2014/main" id="{549DBE55-651C-49D1-B278-AE744DFC5EA5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114" name="išľíďè">
              <a:extLst>
                <a:ext uri="{FF2B5EF4-FFF2-40B4-BE49-F238E27FC236}">
                  <a16:creationId xmlns:a16="http://schemas.microsoft.com/office/drawing/2014/main" id="{2D9CCAC1-D86E-4F0A-A0D7-EDEEB4794FB6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</p:spTree>
    <p:extLst>
      <p:ext uri="{BB962C8B-B14F-4D97-AF65-F5344CB8AC3E}">
        <p14:creationId val="1640526365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8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Right)" transition="in">
                                      <p:cBhvr>
                                        <p:cTn dur="500" id="1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16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18" presetSubtype="3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19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21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0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32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18" presetSubtype="3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35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id="37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6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48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5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5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57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59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4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66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68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6"/>
      <p:bldP grpId="0" spid="63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1" name="Group 134"/>
          <p:cNvGrpSpPr/>
          <p:nvPr/>
        </p:nvGrpSpPr>
        <p:grpSpPr>
          <a:xfrm>
            <a:off x="5081016" y="2775576"/>
            <a:ext cx="2089928" cy="3231617"/>
            <a:chOff x="3606801" y="1272140"/>
            <a:chExt cx="1920875" cy="2970213"/>
          </a:xfrm>
        </p:grpSpPr>
        <p:sp>
          <p:nvSpPr>
            <p:cNvPr id="70" name="Freeform 37"/>
            <p:cNvSpPr/>
            <p:nvPr/>
          </p:nvSpPr>
          <p:spPr bwMode="auto">
            <a:xfrm>
              <a:off x="4586288" y="1272140"/>
              <a:ext cx="885825" cy="628650"/>
            </a:xfrm>
            <a:custGeom>
              <a:cxnLst>
                <a:cxn ang="0">
                  <a:pos x="626" y="266"/>
                </a:cxn>
                <a:cxn ang="0">
                  <a:pos x="839" y="594"/>
                </a:cxn>
                <a:cxn ang="0">
                  <a:pos x="0" y="594"/>
                </a:cxn>
                <a:cxn ang="0">
                  <a:pos x="0" y="0"/>
                </a:cxn>
                <a:cxn ang="0">
                  <a:pos x="626" y="266"/>
                </a:cxn>
              </a:cxnLst>
              <a:rect b="b" l="0" r="r" t="0"/>
              <a:pathLst>
                <a:path h="594" w="839">
                  <a:moveTo>
                    <a:pt x="626" y="266"/>
                  </a:moveTo>
                  <a:cubicBezTo>
                    <a:pt x="724" y="364"/>
                    <a:pt x="795" y="473"/>
                    <a:pt x="839" y="594"/>
                  </a:cubicBezTo>
                  <a:cubicBezTo>
                    <a:pt x="0" y="594"/>
                    <a:pt x="0" y="594"/>
                    <a:pt x="0" y="59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44" y="4"/>
                    <a:pt x="452" y="92"/>
                    <a:pt x="626" y="26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71" name="Group 104"/>
            <p:cNvGrpSpPr/>
            <p:nvPr/>
          </p:nvGrpSpPr>
          <p:grpSpPr>
            <a:xfrm>
              <a:off x="4089401" y="3400978"/>
              <a:ext cx="963612" cy="841375"/>
              <a:chOff x="4089401" y="2825751"/>
              <a:chExt cx="963612" cy="841375"/>
            </a:xfrm>
            <a:solidFill>
              <a:schemeClr val="tx1">
                <a:lumMod val="65000"/>
                <a:lumOff val="35000"/>
              </a:schemeClr>
            </a:solidFill>
            <a:effectLst>
              <a:outerShdw algn="br" blurRad="76200" dir="13500000" kx="1200000" rotWithShape="0" sy="23000">
                <a:prstClr val="black">
                  <a:alpha val="20000"/>
                </a:prstClr>
              </a:outerShdw>
            </a:effectLst>
          </p:grpSpPr>
          <p:sp>
            <p:nvSpPr>
              <p:cNvPr id="88" name="Freeform 36"/>
              <p:cNvSpPr/>
              <p:nvPr/>
            </p:nvSpPr>
            <p:spPr bwMode="auto">
              <a:xfrm>
                <a:off x="4203701" y="3382963"/>
                <a:ext cx="736600" cy="284163"/>
              </a:xfrm>
              <a:custGeom>
                <a:cxnLst>
                  <a:cxn ang="0">
                    <a:pos x="682" y="13"/>
                  </a:cxn>
                  <a:cxn ang="0">
                    <a:pos x="696" y="47"/>
                  </a:cxn>
                  <a:cxn ang="0">
                    <a:pos x="682" y="80"/>
                  </a:cxn>
                  <a:cxn ang="0">
                    <a:pos x="649" y="94"/>
                  </a:cxn>
                  <a:cxn ang="0">
                    <a:pos x="596" y="94"/>
                  </a:cxn>
                  <a:cxn ang="0">
                    <a:pos x="446" y="194"/>
                  </a:cxn>
                  <a:cxn ang="0">
                    <a:pos x="410" y="213"/>
                  </a:cxn>
                  <a:cxn ang="0">
                    <a:pos x="411" y="221"/>
                  </a:cxn>
                  <a:cxn ang="0">
                    <a:pos x="411" y="249"/>
                  </a:cxn>
                  <a:cxn ang="0">
                    <a:pos x="349" y="268"/>
                  </a:cxn>
                  <a:cxn ang="0">
                    <a:pos x="285" y="249"/>
                  </a:cxn>
                  <a:cxn ang="0">
                    <a:pos x="285" y="221"/>
                  </a:cxn>
                  <a:cxn ang="0">
                    <a:pos x="286" y="212"/>
                  </a:cxn>
                  <a:cxn ang="0">
                    <a:pos x="245" y="194"/>
                  </a:cxn>
                  <a:cxn ang="0">
                    <a:pos x="89" y="94"/>
                  </a:cxn>
                  <a:cxn ang="0">
                    <a:pos x="47" y="94"/>
                  </a:cxn>
                  <a:cxn ang="0">
                    <a:pos x="14" y="80"/>
                  </a:cxn>
                  <a:cxn ang="0">
                    <a:pos x="0" y="47"/>
                  </a:cxn>
                  <a:cxn ang="0">
                    <a:pos x="14" y="13"/>
                  </a:cxn>
                  <a:cxn ang="0">
                    <a:pos x="47" y="0"/>
                  </a:cxn>
                  <a:cxn ang="0">
                    <a:pos x="649" y="0"/>
                  </a:cxn>
                  <a:cxn ang="0">
                    <a:pos x="682" y="13"/>
                  </a:cxn>
                </a:cxnLst>
                <a:rect b="b" l="0" r="r" t="0"/>
                <a:pathLst>
                  <a:path h="268" w="696">
                    <a:moveTo>
                      <a:pt x="682" y="13"/>
                    </a:moveTo>
                    <a:cubicBezTo>
                      <a:pt x="691" y="23"/>
                      <a:pt x="696" y="34"/>
                      <a:pt x="696" y="47"/>
                    </a:cubicBezTo>
                    <a:cubicBezTo>
                      <a:pt x="696" y="60"/>
                      <a:pt x="691" y="71"/>
                      <a:pt x="682" y="80"/>
                    </a:cubicBezTo>
                    <a:cubicBezTo>
                      <a:pt x="673" y="89"/>
                      <a:pt x="662" y="94"/>
                      <a:pt x="649" y="94"/>
                    </a:cubicBezTo>
                    <a:cubicBezTo>
                      <a:pt x="596" y="94"/>
                      <a:pt x="596" y="94"/>
                      <a:pt x="596" y="94"/>
                    </a:cubicBezTo>
                    <a:cubicBezTo>
                      <a:pt x="555" y="128"/>
                      <a:pt x="505" y="161"/>
                      <a:pt x="446" y="194"/>
                    </a:cubicBezTo>
                    <a:cubicBezTo>
                      <a:pt x="434" y="200"/>
                      <a:pt x="423" y="206"/>
                      <a:pt x="410" y="213"/>
                    </a:cubicBezTo>
                    <a:cubicBezTo>
                      <a:pt x="411" y="215"/>
                      <a:pt x="411" y="218"/>
                      <a:pt x="411" y="221"/>
                    </a:cubicBezTo>
                    <a:cubicBezTo>
                      <a:pt x="411" y="249"/>
                      <a:pt x="411" y="249"/>
                      <a:pt x="411" y="249"/>
                    </a:cubicBezTo>
                    <a:cubicBezTo>
                      <a:pt x="390" y="262"/>
                      <a:pt x="370" y="268"/>
                      <a:pt x="349" y="268"/>
                    </a:cubicBezTo>
                    <a:cubicBezTo>
                      <a:pt x="328" y="268"/>
                      <a:pt x="306" y="262"/>
                      <a:pt x="285" y="249"/>
                    </a:cubicBezTo>
                    <a:cubicBezTo>
                      <a:pt x="285" y="221"/>
                      <a:pt x="285" y="221"/>
                      <a:pt x="285" y="221"/>
                    </a:cubicBezTo>
                    <a:cubicBezTo>
                      <a:pt x="285" y="218"/>
                      <a:pt x="285" y="215"/>
                      <a:pt x="286" y="212"/>
                    </a:cubicBezTo>
                    <a:cubicBezTo>
                      <a:pt x="272" y="206"/>
                      <a:pt x="258" y="200"/>
                      <a:pt x="245" y="194"/>
                    </a:cubicBezTo>
                    <a:cubicBezTo>
                      <a:pt x="189" y="166"/>
                      <a:pt x="137" y="133"/>
                      <a:pt x="89" y="94"/>
                    </a:cubicBezTo>
                    <a:cubicBezTo>
                      <a:pt x="47" y="94"/>
                      <a:pt x="47" y="94"/>
                      <a:pt x="47" y="94"/>
                    </a:cubicBezTo>
                    <a:cubicBezTo>
                      <a:pt x="34" y="94"/>
                      <a:pt x="23" y="89"/>
                      <a:pt x="14" y="80"/>
                    </a:cubicBezTo>
                    <a:cubicBezTo>
                      <a:pt x="5" y="71"/>
                      <a:pt x="0" y="60"/>
                      <a:pt x="0" y="47"/>
                    </a:cubicBezTo>
                    <a:cubicBezTo>
                      <a:pt x="0" y="34"/>
                      <a:pt x="5" y="23"/>
                      <a:pt x="14" y="13"/>
                    </a:cubicBezTo>
                    <a:cubicBezTo>
                      <a:pt x="23" y="4"/>
                      <a:pt x="34" y="0"/>
                      <a:pt x="47" y="0"/>
                    </a:cubicBezTo>
                    <a:cubicBezTo>
                      <a:pt x="649" y="0"/>
                      <a:pt x="649" y="0"/>
                      <a:pt x="649" y="0"/>
                    </a:cubicBezTo>
                    <a:cubicBezTo>
                      <a:pt x="662" y="0"/>
                      <a:pt x="673" y="4"/>
                      <a:pt x="682" y="13"/>
                    </a:cubicBezTo>
                    <a:close/>
                  </a:path>
                </a:pathLst>
              </a:custGeom>
              <a:solidFill>
                <a:schemeClr val="tx1">
                  <a:lumMod val="90000"/>
                  <a:lumOff val="10000"/>
                </a:schemeClr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89" name="Freeform 38"/>
              <p:cNvSpPr>
                <a:spLocks noEditPoints="1"/>
              </p:cNvSpPr>
              <p:nvPr/>
            </p:nvSpPr>
            <p:spPr bwMode="auto">
              <a:xfrm>
                <a:off x="4089401" y="2825751"/>
                <a:ext cx="496888" cy="500063"/>
              </a:xfrm>
              <a:custGeom>
                <a:cxnLst>
                  <a:cxn ang="0">
                    <a:pos x="471" y="0"/>
                  </a:cxn>
                  <a:cxn ang="0">
                    <a:pos x="471" y="126"/>
                  </a:cxn>
                  <a:cxn ang="0">
                    <a:pos x="64" y="126"/>
                  </a:cxn>
                  <a:cxn ang="0">
                    <a:pos x="19" y="107"/>
                  </a:cxn>
                  <a:cxn ang="0">
                    <a:pos x="1" y="63"/>
                  </a:cxn>
                  <a:cxn ang="0">
                    <a:pos x="19" y="18"/>
                  </a:cxn>
                  <a:cxn ang="0">
                    <a:pos x="64" y="0"/>
                  </a:cxn>
                  <a:cxn ang="0">
                    <a:pos x="471" y="0"/>
                  </a:cxn>
                  <a:cxn ang="0">
                    <a:pos x="471" y="175"/>
                  </a:cxn>
                  <a:cxn ang="0">
                    <a:pos x="471" y="301"/>
                  </a:cxn>
                  <a:cxn ang="0">
                    <a:pos x="63" y="301"/>
                  </a:cxn>
                  <a:cxn ang="0">
                    <a:pos x="18" y="282"/>
                  </a:cxn>
                  <a:cxn ang="0">
                    <a:pos x="0" y="238"/>
                  </a:cxn>
                  <a:cxn ang="0">
                    <a:pos x="0" y="237"/>
                  </a:cxn>
                  <a:cxn ang="0">
                    <a:pos x="18" y="193"/>
                  </a:cxn>
                  <a:cxn ang="0">
                    <a:pos x="63" y="175"/>
                  </a:cxn>
                  <a:cxn ang="0">
                    <a:pos x="471" y="175"/>
                  </a:cxn>
                  <a:cxn ang="0">
                    <a:pos x="471" y="347"/>
                  </a:cxn>
                  <a:cxn ang="0">
                    <a:pos x="471" y="473"/>
                  </a:cxn>
                  <a:cxn ang="0">
                    <a:pos x="64" y="473"/>
                  </a:cxn>
                  <a:cxn ang="0">
                    <a:pos x="20" y="455"/>
                  </a:cxn>
                  <a:cxn ang="0">
                    <a:pos x="1" y="410"/>
                  </a:cxn>
                  <a:cxn ang="0">
                    <a:pos x="20" y="365"/>
                  </a:cxn>
                  <a:cxn ang="0">
                    <a:pos x="64" y="347"/>
                  </a:cxn>
                  <a:cxn ang="0">
                    <a:pos x="471" y="347"/>
                  </a:cxn>
                </a:cxnLst>
                <a:rect b="b" l="0" r="r" t="0"/>
                <a:pathLst>
                  <a:path h="472" w="471">
                    <a:moveTo>
                      <a:pt x="471" y="0"/>
                    </a:moveTo>
                    <a:cubicBezTo>
                      <a:pt x="471" y="126"/>
                      <a:pt x="471" y="126"/>
                      <a:pt x="471" y="126"/>
                    </a:cubicBezTo>
                    <a:cubicBezTo>
                      <a:pt x="64" y="126"/>
                      <a:pt x="64" y="126"/>
                      <a:pt x="64" y="126"/>
                    </a:cubicBezTo>
                    <a:cubicBezTo>
                      <a:pt x="46" y="126"/>
                      <a:pt x="32" y="120"/>
                      <a:pt x="19" y="107"/>
                    </a:cubicBezTo>
                    <a:cubicBezTo>
                      <a:pt x="7" y="95"/>
                      <a:pt x="1" y="80"/>
                      <a:pt x="1" y="63"/>
                    </a:cubicBezTo>
                    <a:cubicBezTo>
                      <a:pt x="1" y="45"/>
                      <a:pt x="7" y="30"/>
                      <a:pt x="19" y="18"/>
                    </a:cubicBezTo>
                    <a:cubicBezTo>
                      <a:pt x="32" y="6"/>
                      <a:pt x="46" y="0"/>
                      <a:pt x="64" y="0"/>
                    </a:cubicBezTo>
                    <a:lnTo>
                      <a:pt x="471" y="0"/>
                    </a:lnTo>
                    <a:close/>
                    <a:moveTo>
                      <a:pt x="471" y="175"/>
                    </a:moveTo>
                    <a:cubicBezTo>
                      <a:pt x="471" y="301"/>
                      <a:pt x="471" y="301"/>
                      <a:pt x="471" y="301"/>
                    </a:cubicBezTo>
                    <a:cubicBezTo>
                      <a:pt x="63" y="301"/>
                      <a:pt x="63" y="301"/>
                      <a:pt x="63" y="301"/>
                    </a:cubicBezTo>
                    <a:cubicBezTo>
                      <a:pt x="46" y="301"/>
                      <a:pt x="31" y="295"/>
                      <a:pt x="18" y="282"/>
                    </a:cubicBezTo>
                    <a:cubicBezTo>
                      <a:pt x="6" y="270"/>
                      <a:pt x="0" y="255"/>
                      <a:pt x="0" y="238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0" y="220"/>
                      <a:pt x="6" y="206"/>
                      <a:pt x="18" y="193"/>
                    </a:cubicBezTo>
                    <a:cubicBezTo>
                      <a:pt x="31" y="181"/>
                      <a:pt x="46" y="175"/>
                      <a:pt x="63" y="175"/>
                    </a:cubicBezTo>
                    <a:lnTo>
                      <a:pt x="471" y="175"/>
                    </a:lnTo>
                    <a:close/>
                    <a:moveTo>
                      <a:pt x="471" y="347"/>
                    </a:moveTo>
                    <a:cubicBezTo>
                      <a:pt x="471" y="473"/>
                      <a:pt x="471" y="473"/>
                      <a:pt x="471" y="473"/>
                    </a:cubicBezTo>
                    <a:cubicBezTo>
                      <a:pt x="64" y="473"/>
                      <a:pt x="64" y="473"/>
                      <a:pt x="64" y="473"/>
                    </a:cubicBezTo>
                    <a:cubicBezTo>
                      <a:pt x="47" y="473"/>
                      <a:pt x="32" y="467"/>
                      <a:pt x="20" y="455"/>
                    </a:cubicBezTo>
                    <a:cubicBezTo>
                      <a:pt x="7" y="442"/>
                      <a:pt x="1" y="428"/>
                      <a:pt x="1" y="410"/>
                    </a:cubicBezTo>
                    <a:cubicBezTo>
                      <a:pt x="1" y="393"/>
                      <a:pt x="7" y="378"/>
                      <a:pt x="20" y="365"/>
                    </a:cubicBezTo>
                    <a:cubicBezTo>
                      <a:pt x="32" y="353"/>
                      <a:pt x="47" y="347"/>
                      <a:pt x="64" y="347"/>
                    </a:cubicBezTo>
                    <a:lnTo>
                      <a:pt x="471" y="347"/>
                    </a:lnTo>
                    <a:close/>
                  </a:path>
                </a:pathLst>
              </a:custGeom>
              <a:solidFill>
                <a:schemeClr val="tx1">
                  <a:lumMod val="90000"/>
                  <a:lumOff val="10000"/>
                </a:schemeClr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0" name="Freeform 39"/>
              <p:cNvSpPr>
                <a:spLocks noEditPoints="1"/>
              </p:cNvSpPr>
              <p:nvPr/>
            </p:nvSpPr>
            <p:spPr bwMode="auto">
              <a:xfrm>
                <a:off x="4586288" y="2825751"/>
                <a:ext cx="466725" cy="500063"/>
              </a:xfrm>
              <a:custGeom>
                <a:cxnLst>
                  <a:cxn ang="0">
                    <a:pos x="0" y="473"/>
                  </a:cxn>
                  <a:cxn ang="0">
                    <a:pos x="0" y="347"/>
                  </a:cxn>
                  <a:cxn ang="0">
                    <a:pos x="378" y="347"/>
                  </a:cxn>
                  <a:cxn ang="0">
                    <a:pos x="422" y="365"/>
                  </a:cxn>
                  <a:cxn ang="0">
                    <a:pos x="441" y="410"/>
                  </a:cxn>
                  <a:cxn ang="0">
                    <a:pos x="422" y="455"/>
                  </a:cxn>
                  <a:cxn ang="0">
                    <a:pos x="378" y="473"/>
                  </a:cxn>
                  <a:cxn ang="0">
                    <a:pos x="0" y="473"/>
                  </a:cxn>
                  <a:cxn ang="0">
                    <a:pos x="0" y="175"/>
                  </a:cxn>
                  <a:cxn ang="0">
                    <a:pos x="376" y="175"/>
                  </a:cxn>
                  <a:cxn ang="0">
                    <a:pos x="421" y="193"/>
                  </a:cxn>
                  <a:cxn ang="0">
                    <a:pos x="440" y="237"/>
                  </a:cxn>
                  <a:cxn ang="0">
                    <a:pos x="440" y="238"/>
                  </a:cxn>
                  <a:cxn ang="0">
                    <a:pos x="421" y="282"/>
                  </a:cxn>
                  <a:cxn ang="0">
                    <a:pos x="376" y="301"/>
                  </a:cxn>
                  <a:cxn ang="0">
                    <a:pos x="0" y="301"/>
                  </a:cxn>
                  <a:cxn ang="0">
                    <a:pos x="0" y="175"/>
                  </a:cxn>
                  <a:cxn ang="0">
                    <a:pos x="0" y="0"/>
                  </a:cxn>
                  <a:cxn ang="0">
                    <a:pos x="377" y="0"/>
                  </a:cxn>
                  <a:cxn ang="0">
                    <a:pos x="422" y="18"/>
                  </a:cxn>
                  <a:cxn ang="0">
                    <a:pos x="440" y="63"/>
                  </a:cxn>
                  <a:cxn ang="0">
                    <a:pos x="422" y="107"/>
                  </a:cxn>
                  <a:cxn ang="0">
                    <a:pos x="377" y="126"/>
                  </a:cxn>
                  <a:cxn ang="0">
                    <a:pos x="0" y="126"/>
                  </a:cxn>
                  <a:cxn ang="0">
                    <a:pos x="0" y="0"/>
                  </a:cxn>
                </a:cxnLst>
                <a:rect b="b" l="0" r="r" t="0"/>
                <a:pathLst>
                  <a:path h="472" w="441">
                    <a:moveTo>
                      <a:pt x="0" y="473"/>
                    </a:moveTo>
                    <a:cubicBezTo>
                      <a:pt x="0" y="347"/>
                      <a:pt x="0" y="347"/>
                      <a:pt x="0" y="347"/>
                    </a:cubicBezTo>
                    <a:cubicBezTo>
                      <a:pt x="378" y="347"/>
                      <a:pt x="378" y="347"/>
                      <a:pt x="378" y="347"/>
                    </a:cubicBezTo>
                    <a:cubicBezTo>
                      <a:pt x="395" y="347"/>
                      <a:pt x="410" y="353"/>
                      <a:pt x="422" y="365"/>
                    </a:cubicBezTo>
                    <a:cubicBezTo>
                      <a:pt x="434" y="378"/>
                      <a:pt x="441" y="393"/>
                      <a:pt x="441" y="410"/>
                    </a:cubicBezTo>
                    <a:cubicBezTo>
                      <a:pt x="441" y="428"/>
                      <a:pt x="434" y="442"/>
                      <a:pt x="422" y="455"/>
                    </a:cubicBezTo>
                    <a:cubicBezTo>
                      <a:pt x="410" y="467"/>
                      <a:pt x="395" y="473"/>
                      <a:pt x="378" y="473"/>
                    </a:cubicBezTo>
                    <a:lnTo>
                      <a:pt x="0" y="473"/>
                    </a:lnTo>
                    <a:close/>
                    <a:moveTo>
                      <a:pt x="0" y="175"/>
                    </a:moveTo>
                    <a:cubicBezTo>
                      <a:pt x="376" y="175"/>
                      <a:pt x="376" y="175"/>
                      <a:pt x="376" y="175"/>
                    </a:cubicBezTo>
                    <a:cubicBezTo>
                      <a:pt x="394" y="175"/>
                      <a:pt x="409" y="181"/>
                      <a:pt x="421" y="193"/>
                    </a:cubicBezTo>
                    <a:cubicBezTo>
                      <a:pt x="433" y="206"/>
                      <a:pt x="440" y="220"/>
                      <a:pt x="440" y="237"/>
                    </a:cubicBezTo>
                    <a:cubicBezTo>
                      <a:pt x="440" y="238"/>
                      <a:pt x="440" y="238"/>
                      <a:pt x="440" y="238"/>
                    </a:cubicBezTo>
                    <a:cubicBezTo>
                      <a:pt x="440" y="255"/>
                      <a:pt x="433" y="270"/>
                      <a:pt x="421" y="282"/>
                    </a:cubicBezTo>
                    <a:cubicBezTo>
                      <a:pt x="409" y="295"/>
                      <a:pt x="394" y="301"/>
                      <a:pt x="376" y="301"/>
                    </a:cubicBezTo>
                    <a:cubicBezTo>
                      <a:pt x="0" y="301"/>
                      <a:pt x="0" y="301"/>
                      <a:pt x="0" y="301"/>
                    </a:cubicBezTo>
                    <a:lnTo>
                      <a:pt x="0" y="175"/>
                    </a:lnTo>
                    <a:close/>
                    <a:moveTo>
                      <a:pt x="0" y="0"/>
                    </a:moveTo>
                    <a:cubicBezTo>
                      <a:pt x="377" y="0"/>
                      <a:pt x="377" y="0"/>
                      <a:pt x="377" y="0"/>
                    </a:cubicBezTo>
                    <a:cubicBezTo>
                      <a:pt x="395" y="0"/>
                      <a:pt x="409" y="6"/>
                      <a:pt x="422" y="18"/>
                    </a:cubicBezTo>
                    <a:cubicBezTo>
                      <a:pt x="434" y="30"/>
                      <a:pt x="440" y="45"/>
                      <a:pt x="440" y="63"/>
                    </a:cubicBezTo>
                    <a:cubicBezTo>
                      <a:pt x="440" y="80"/>
                      <a:pt x="434" y="95"/>
                      <a:pt x="422" y="107"/>
                    </a:cubicBezTo>
                    <a:cubicBezTo>
                      <a:pt x="409" y="120"/>
                      <a:pt x="395" y="126"/>
                      <a:pt x="377" y="126"/>
                    </a:cubicBezTo>
                    <a:cubicBezTo>
                      <a:pt x="0" y="126"/>
                      <a:pt x="0" y="126"/>
                      <a:pt x="0" y="1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0000"/>
                  <a:lumOff val="10000"/>
                </a:schemeClr>
              </a:solidFill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sp>
          <p:nvSpPr>
            <p:cNvPr id="83" name="Freeform 40"/>
            <p:cNvSpPr/>
            <p:nvPr/>
          </p:nvSpPr>
          <p:spPr bwMode="auto">
            <a:xfrm>
              <a:off x="3662363" y="1272140"/>
              <a:ext cx="923925" cy="628650"/>
            </a:xfrm>
            <a:custGeom>
              <a:cxnLst>
                <a:cxn ang="0">
                  <a:pos x="856" y="0"/>
                </a:cxn>
                <a:cxn ang="0">
                  <a:pos x="873" y="0"/>
                </a:cxn>
                <a:cxn ang="0">
                  <a:pos x="873" y="594"/>
                </a:cxn>
                <a:cxn ang="0">
                  <a:pos x="0" y="594"/>
                </a:cxn>
                <a:cxn ang="0">
                  <a:pos x="213" y="266"/>
                </a:cxn>
                <a:cxn ang="0">
                  <a:pos x="856" y="0"/>
                </a:cxn>
              </a:cxnLst>
              <a:rect b="b" l="0" r="r" t="0"/>
              <a:pathLst>
                <a:path h="594" w="873">
                  <a:moveTo>
                    <a:pt x="856" y="0"/>
                  </a:moveTo>
                  <a:cubicBezTo>
                    <a:pt x="862" y="0"/>
                    <a:pt x="868" y="0"/>
                    <a:pt x="873" y="0"/>
                  </a:cubicBezTo>
                  <a:cubicBezTo>
                    <a:pt x="873" y="594"/>
                    <a:pt x="873" y="594"/>
                    <a:pt x="873" y="594"/>
                  </a:cubicBezTo>
                  <a:cubicBezTo>
                    <a:pt x="0" y="594"/>
                    <a:pt x="0" y="594"/>
                    <a:pt x="0" y="594"/>
                  </a:cubicBezTo>
                  <a:cubicBezTo>
                    <a:pt x="44" y="473"/>
                    <a:pt x="115" y="364"/>
                    <a:pt x="213" y="266"/>
                  </a:cubicBezTo>
                  <a:cubicBezTo>
                    <a:pt x="391" y="88"/>
                    <a:pt x="605" y="0"/>
                    <a:pt x="856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4" name="Freeform 41"/>
            <p:cNvSpPr/>
            <p:nvPr/>
          </p:nvSpPr>
          <p:spPr bwMode="auto">
            <a:xfrm>
              <a:off x="4586288" y="1984928"/>
              <a:ext cx="941388" cy="639763"/>
            </a:xfrm>
            <a:custGeom>
              <a:cxnLst>
                <a:cxn ang="0">
                  <a:pos x="0" y="606"/>
                </a:cxn>
                <a:cxn ang="0">
                  <a:pos x="0" y="0"/>
                </a:cxn>
                <a:cxn ang="0">
                  <a:pos x="864" y="0"/>
                </a:cxn>
                <a:cxn ang="0">
                  <a:pos x="892" y="235"/>
                </a:cxn>
                <a:cxn ang="0">
                  <a:pos x="816" y="606"/>
                </a:cxn>
                <a:cxn ang="0">
                  <a:pos x="0" y="606"/>
                </a:cxn>
              </a:cxnLst>
              <a:rect b="b" l="0" r="r" t="0"/>
              <a:pathLst>
                <a:path h="606" w="892">
                  <a:moveTo>
                    <a:pt x="0" y="60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864" y="0"/>
                    <a:pt x="864" y="0"/>
                    <a:pt x="864" y="0"/>
                  </a:cubicBezTo>
                  <a:cubicBezTo>
                    <a:pt x="883" y="74"/>
                    <a:pt x="892" y="153"/>
                    <a:pt x="892" y="235"/>
                  </a:cubicBezTo>
                  <a:cubicBezTo>
                    <a:pt x="892" y="369"/>
                    <a:pt x="867" y="493"/>
                    <a:pt x="816" y="606"/>
                  </a:cubicBezTo>
                  <a:lnTo>
                    <a:pt x="0" y="60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5" name="Freeform 42"/>
            <p:cNvSpPr/>
            <p:nvPr/>
          </p:nvSpPr>
          <p:spPr bwMode="auto">
            <a:xfrm>
              <a:off x="3606801" y="1984928"/>
              <a:ext cx="979488" cy="639763"/>
            </a:xfrm>
            <a:custGeom>
              <a:cxnLst>
                <a:cxn ang="0">
                  <a:pos x="926" y="606"/>
                </a:cxn>
                <a:cxn ang="0">
                  <a:pos x="76" y="606"/>
                </a:cxn>
                <a:cxn ang="0">
                  <a:pos x="0" y="235"/>
                </a:cxn>
                <a:cxn ang="0">
                  <a:pos x="29" y="0"/>
                </a:cxn>
                <a:cxn ang="0">
                  <a:pos x="926" y="0"/>
                </a:cxn>
                <a:cxn ang="0">
                  <a:pos x="926" y="606"/>
                </a:cxn>
              </a:cxnLst>
              <a:rect b="b" l="0" r="r" t="0"/>
              <a:pathLst>
                <a:path h="606" w="925">
                  <a:moveTo>
                    <a:pt x="926" y="606"/>
                  </a:moveTo>
                  <a:cubicBezTo>
                    <a:pt x="76" y="606"/>
                    <a:pt x="76" y="606"/>
                    <a:pt x="76" y="606"/>
                  </a:cubicBezTo>
                  <a:cubicBezTo>
                    <a:pt x="25" y="493"/>
                    <a:pt x="0" y="369"/>
                    <a:pt x="0" y="235"/>
                  </a:cubicBezTo>
                  <a:cubicBezTo>
                    <a:pt x="0" y="153"/>
                    <a:pt x="10" y="74"/>
                    <a:pt x="29" y="0"/>
                  </a:cubicBezTo>
                  <a:cubicBezTo>
                    <a:pt x="926" y="0"/>
                    <a:pt x="926" y="0"/>
                    <a:pt x="926" y="0"/>
                  </a:cubicBezTo>
                  <a:lnTo>
                    <a:pt x="926" y="60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6" name="Freeform 43"/>
            <p:cNvSpPr/>
            <p:nvPr/>
          </p:nvSpPr>
          <p:spPr bwMode="auto">
            <a:xfrm>
              <a:off x="3730626" y="2710415"/>
              <a:ext cx="855663" cy="641350"/>
            </a:xfrm>
            <a:custGeom>
              <a:cxnLst>
                <a:cxn ang="0">
                  <a:pos x="809" y="0"/>
                </a:cxn>
                <a:cxn ang="0">
                  <a:pos x="809" y="607"/>
                </a:cxn>
                <a:cxn ang="0">
                  <a:pos x="339" y="607"/>
                </a:cxn>
                <a:cxn ang="0">
                  <a:pos x="339" y="607"/>
                </a:cxn>
                <a:cxn ang="0">
                  <a:pos x="91" y="129"/>
                </a:cxn>
                <a:cxn ang="0">
                  <a:pos x="84" y="120"/>
                </a:cxn>
                <a:cxn ang="0">
                  <a:pos x="0" y="0"/>
                </a:cxn>
                <a:cxn ang="0">
                  <a:pos x="809" y="0"/>
                </a:cxn>
              </a:cxnLst>
              <a:rect b="b" l="0" r="r" t="0"/>
              <a:pathLst>
                <a:path h="607" w="809">
                  <a:moveTo>
                    <a:pt x="809" y="0"/>
                  </a:moveTo>
                  <a:cubicBezTo>
                    <a:pt x="809" y="607"/>
                    <a:pt x="809" y="607"/>
                    <a:pt x="809" y="607"/>
                  </a:cubicBezTo>
                  <a:cubicBezTo>
                    <a:pt x="339" y="607"/>
                    <a:pt x="339" y="607"/>
                    <a:pt x="339" y="607"/>
                  </a:cubicBezTo>
                  <a:cubicBezTo>
                    <a:pt x="339" y="607"/>
                    <a:pt x="339" y="607"/>
                    <a:pt x="339" y="607"/>
                  </a:cubicBezTo>
                  <a:cubicBezTo>
                    <a:pt x="336" y="488"/>
                    <a:pt x="253" y="329"/>
                    <a:pt x="91" y="129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52" y="82"/>
                    <a:pt x="24" y="42"/>
                    <a:pt x="0" y="0"/>
                  </a:cubicBezTo>
                  <a:lnTo>
                    <a:pt x="80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7" name="Freeform 44"/>
            <p:cNvSpPr/>
            <p:nvPr/>
          </p:nvSpPr>
          <p:spPr bwMode="auto">
            <a:xfrm>
              <a:off x="4586288" y="2710415"/>
              <a:ext cx="819150" cy="641350"/>
            </a:xfrm>
            <a:custGeom>
              <a:cxnLst>
                <a:cxn ang="0">
                  <a:pos x="0" y="0"/>
                </a:cxn>
                <a:cxn ang="0">
                  <a:pos x="775" y="0"/>
                </a:cxn>
                <a:cxn ang="0">
                  <a:pos x="683" y="130"/>
                </a:cxn>
                <a:cxn ang="0">
                  <a:pos x="677" y="136"/>
                </a:cxn>
                <a:cxn ang="0">
                  <a:pos x="545" y="319"/>
                </a:cxn>
                <a:cxn ang="0">
                  <a:pos x="435" y="607"/>
                </a:cxn>
                <a:cxn ang="0">
                  <a:pos x="435" y="607"/>
                </a:cxn>
                <a:cxn ang="0">
                  <a:pos x="0" y="607"/>
                </a:cxn>
                <a:cxn ang="0">
                  <a:pos x="0" y="0"/>
                </a:cxn>
              </a:cxnLst>
              <a:rect b="b" l="0" r="r" t="0"/>
              <a:pathLst>
                <a:path h="607" w="775">
                  <a:moveTo>
                    <a:pt x="0" y="0"/>
                  </a:moveTo>
                  <a:cubicBezTo>
                    <a:pt x="775" y="0"/>
                    <a:pt x="775" y="0"/>
                    <a:pt x="775" y="0"/>
                  </a:cubicBezTo>
                  <a:cubicBezTo>
                    <a:pt x="748" y="45"/>
                    <a:pt x="718" y="88"/>
                    <a:pt x="683" y="130"/>
                  </a:cubicBezTo>
                  <a:cubicBezTo>
                    <a:pt x="681" y="132"/>
                    <a:pt x="679" y="134"/>
                    <a:pt x="677" y="136"/>
                  </a:cubicBezTo>
                  <a:cubicBezTo>
                    <a:pt x="624" y="202"/>
                    <a:pt x="580" y="263"/>
                    <a:pt x="545" y="319"/>
                  </a:cubicBezTo>
                  <a:cubicBezTo>
                    <a:pt x="473" y="433"/>
                    <a:pt x="437" y="529"/>
                    <a:pt x="435" y="607"/>
                  </a:cubicBezTo>
                  <a:cubicBezTo>
                    <a:pt x="435" y="607"/>
                    <a:pt x="435" y="607"/>
                    <a:pt x="435" y="607"/>
                  </a:cubicBezTo>
                  <a:cubicBezTo>
                    <a:pt x="0" y="607"/>
                    <a:pt x="0" y="607"/>
                    <a:pt x="0" y="60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sp>
        <p:nvSpPr>
          <p:cNvPr id="91" name="Oval 108"/>
          <p:cNvSpPr/>
          <p:nvPr/>
        </p:nvSpPr>
        <p:spPr>
          <a:xfrm>
            <a:off x="4193075" y="3797282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solidFill>
                <a:schemeClr val="bg1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00" name="Oval 121"/>
          <p:cNvSpPr/>
          <p:nvPr/>
        </p:nvSpPr>
        <p:spPr>
          <a:xfrm>
            <a:off x="7338887" y="3797282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solidFill>
                <a:schemeClr val="bg1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05" name="Oval 48"/>
          <p:cNvSpPr/>
          <p:nvPr/>
        </p:nvSpPr>
        <p:spPr>
          <a:xfrm>
            <a:off x="4888370" y="2191457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121920" rtlCol="0"/>
          <a:lstStyle/>
          <a:p>
            <a:pPr algn="ctr"/>
            <a:endParaRPr lang="en-US" sz="3556">
              <a:solidFill>
                <a:schemeClr val="bg1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07" name="Oval 50"/>
          <p:cNvSpPr/>
          <p:nvPr/>
        </p:nvSpPr>
        <p:spPr>
          <a:xfrm>
            <a:off x="6643592" y="2191457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solidFill>
                <a:schemeClr val="bg1"/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797066" y="1930673"/>
            <a:ext cx="720000" cy="720000"/>
            <a:chOff x="5767086" y="2245467"/>
            <a:chExt cx="720000" cy="720000"/>
          </a:xfrm>
        </p:grpSpPr>
        <p:sp>
          <p:nvSpPr>
            <p:cNvPr id="106" name="Oval 49"/>
            <p:cNvSpPr/>
            <p:nvPr/>
          </p:nvSpPr>
          <p:spPr>
            <a:xfrm>
              <a:off x="5767086" y="2245467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114" name="组合 113"/>
            <p:cNvGrpSpPr>
              <a:grpSpLocks noChangeAspect="1"/>
            </p:cNvGrpSpPr>
            <p:nvPr/>
          </p:nvGrpSpPr>
          <p:grpSpPr>
            <a:xfrm>
              <a:off x="5947523" y="2389675"/>
              <a:ext cx="359127" cy="431584"/>
              <a:chOff x="5072479" y="2378340"/>
              <a:chExt cx="239649" cy="288000"/>
            </a:xfrm>
            <a:solidFill>
              <a:schemeClr val="bg1">
                <a:lumMod val="95000"/>
              </a:schemeClr>
            </a:solidFill>
          </p:grpSpPr>
          <p:sp>
            <p:nvSpPr>
              <p:cNvPr id="115" name="Freeform 846"/>
              <p:cNvSpPr/>
              <p:nvPr/>
            </p:nvSpPr>
            <p:spPr bwMode="auto">
              <a:xfrm>
                <a:off x="5072479" y="2432997"/>
                <a:ext cx="239649" cy="233343"/>
              </a:xfrm>
              <a:custGeom>
                <a:gdLst>
                  <a:gd fmla="*/ 29 w 48" name="T0"/>
                  <a:gd fmla="*/ 0 h 47" name="T1"/>
                  <a:gd fmla="*/ 29 w 48" name="T2"/>
                  <a:gd fmla="*/ 7 h 47" name="T3"/>
                  <a:gd fmla="*/ 41 w 48" name="T4"/>
                  <a:gd fmla="*/ 23 h 47" name="T5"/>
                  <a:gd fmla="*/ 24 w 48" name="T6"/>
                  <a:gd fmla="*/ 41 h 47" name="T7"/>
                  <a:gd fmla="*/ 6 w 48" name="T8"/>
                  <a:gd fmla="*/ 23 h 47" name="T9"/>
                  <a:gd fmla="*/ 18 w 48" name="T10"/>
                  <a:gd fmla="*/ 7 h 47" name="T11"/>
                  <a:gd fmla="*/ 18 w 48" name="T12"/>
                  <a:gd fmla="*/ 0 h 47" name="T13"/>
                  <a:gd fmla="*/ 0 w 48" name="T14"/>
                  <a:gd fmla="*/ 23 h 47" name="T15"/>
                  <a:gd fmla="*/ 24 w 48" name="T16"/>
                  <a:gd fmla="*/ 47 h 47" name="T17"/>
                  <a:gd fmla="*/ 48 w 48" name="T18"/>
                  <a:gd fmla="*/ 23 h 47" name="T19"/>
                  <a:gd fmla="*/ 29 w 48" name="T20"/>
                  <a:gd fmla="*/ 0 h 47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47" w="48">
                    <a:moveTo>
                      <a:pt x="29" y="0"/>
                    </a:moveTo>
                    <a:cubicBezTo>
                      <a:pt x="29" y="7"/>
                      <a:pt x="29" y="7"/>
                      <a:pt x="29" y="7"/>
                    </a:cubicBezTo>
                    <a:cubicBezTo>
                      <a:pt x="36" y="9"/>
                      <a:pt x="41" y="16"/>
                      <a:pt x="41" y="23"/>
                    </a:cubicBezTo>
                    <a:cubicBezTo>
                      <a:pt x="41" y="33"/>
                      <a:pt x="33" y="41"/>
                      <a:pt x="24" y="41"/>
                    </a:cubicBezTo>
                    <a:cubicBezTo>
                      <a:pt x="14" y="41"/>
                      <a:pt x="6" y="33"/>
                      <a:pt x="6" y="23"/>
                    </a:cubicBezTo>
                    <a:cubicBezTo>
                      <a:pt x="6" y="16"/>
                      <a:pt x="11" y="9"/>
                      <a:pt x="18" y="7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7" y="2"/>
                      <a:pt x="0" y="12"/>
                      <a:pt x="0" y="23"/>
                    </a:cubicBezTo>
                    <a:cubicBezTo>
                      <a:pt x="0" y="37"/>
                      <a:pt x="10" y="47"/>
                      <a:pt x="24" y="47"/>
                    </a:cubicBezTo>
                    <a:cubicBezTo>
                      <a:pt x="37" y="47"/>
                      <a:pt x="48" y="37"/>
                      <a:pt x="48" y="23"/>
                    </a:cubicBezTo>
                    <a:cubicBezTo>
                      <a:pt x="48" y="12"/>
                      <a:pt x="40" y="2"/>
                      <a:pt x="2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89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116" name="Freeform 847"/>
              <p:cNvSpPr/>
              <p:nvPr/>
            </p:nvSpPr>
            <p:spPr bwMode="auto">
              <a:xfrm>
                <a:off x="5167078" y="2378340"/>
                <a:ext cx="44147" cy="138744"/>
              </a:xfrm>
              <a:custGeom>
                <a:gdLst>
                  <a:gd fmla="*/ 7 w 9" name="T0"/>
                  <a:gd fmla="*/ 0 h 28" name="T1"/>
                  <a:gd fmla="*/ 2 w 9" name="T2"/>
                  <a:gd fmla="*/ 0 h 28" name="T3"/>
                  <a:gd fmla="*/ 0 w 9" name="T4"/>
                  <a:gd fmla="*/ 2 h 28" name="T5"/>
                  <a:gd fmla="*/ 0 w 9" name="T6"/>
                  <a:gd fmla="*/ 10 h 28" name="T7"/>
                  <a:gd fmla="*/ 0 w 9" name="T8"/>
                  <a:gd fmla="*/ 16 h 28" name="T9"/>
                  <a:gd fmla="*/ 0 w 9" name="T10"/>
                  <a:gd fmla="*/ 26 h 28" name="T11"/>
                  <a:gd fmla="*/ 2 w 9" name="T12"/>
                  <a:gd fmla="*/ 28 h 28" name="T13"/>
                  <a:gd fmla="*/ 7 w 9" name="T14"/>
                  <a:gd fmla="*/ 28 h 28" name="T15"/>
                  <a:gd fmla="*/ 9 w 9" name="T16"/>
                  <a:gd fmla="*/ 26 h 28" name="T17"/>
                  <a:gd fmla="*/ 9 w 9" name="T18"/>
                  <a:gd fmla="*/ 16 h 28" name="T19"/>
                  <a:gd fmla="*/ 9 w 9" name="T20"/>
                  <a:gd fmla="*/ 10 h 28" name="T21"/>
                  <a:gd fmla="*/ 9 w 9" name="T22"/>
                  <a:gd fmla="*/ 2 h 28" name="T23"/>
                  <a:gd fmla="*/ 7 w 9" name="T24"/>
                  <a:gd fmla="*/ 0 h 28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28" w="9">
                    <a:moveTo>
                      <a:pt x="7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7"/>
                      <a:pt x="1" y="28"/>
                      <a:pt x="2" y="28"/>
                    </a:cubicBezTo>
                    <a:cubicBezTo>
                      <a:pt x="7" y="28"/>
                      <a:pt x="7" y="28"/>
                      <a:pt x="7" y="28"/>
                    </a:cubicBezTo>
                    <a:cubicBezTo>
                      <a:pt x="8" y="28"/>
                      <a:pt x="9" y="27"/>
                      <a:pt x="9" y="2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9" y="10"/>
                      <a:pt x="9" y="10"/>
                      <a:pt x="9" y="10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89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4515069" y="4654826"/>
            <a:ext cx="720000" cy="720000"/>
            <a:chOff x="4485089" y="4969620"/>
            <a:chExt cx="720000" cy="720000"/>
          </a:xfrm>
        </p:grpSpPr>
        <p:sp>
          <p:nvSpPr>
            <p:cNvPr id="95" name="Oval 113"/>
            <p:cNvSpPr/>
            <p:nvPr/>
          </p:nvSpPr>
          <p:spPr>
            <a:xfrm>
              <a:off x="4485089" y="496962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120" name="Freeform 110"/>
            <p:cNvSpPr>
              <a:spLocks noChangeAspect="1" noEditPoints="1"/>
            </p:cNvSpPr>
            <p:nvPr/>
          </p:nvSpPr>
          <p:spPr bwMode="auto">
            <a:xfrm>
              <a:off x="4657978" y="5126442"/>
              <a:ext cx="392872" cy="347925"/>
            </a:xfrm>
            <a:custGeom>
              <a:gdLst>
                <a:gd fmla="*/ 55 w 100" name="T0"/>
                <a:gd fmla="*/ 4 h 88" name="T1"/>
                <a:gd fmla="*/ 76 w 100" name="T2"/>
                <a:gd fmla="*/ 41 h 88" name="T3"/>
                <a:gd fmla="*/ 76 w 100" name="T4"/>
                <a:gd fmla="*/ 41 h 88" name="T5"/>
                <a:gd fmla="*/ 98 w 100" name="T6"/>
                <a:gd fmla="*/ 79 h 88" name="T7"/>
                <a:gd fmla="*/ 96 w 100" name="T8"/>
                <a:gd fmla="*/ 87 h 88" name="T9"/>
                <a:gd fmla="*/ 92 w 100" name="T10"/>
                <a:gd fmla="*/ 88 h 88" name="T11"/>
                <a:gd fmla="*/ 92 w 100" name="T12"/>
                <a:gd fmla="*/ 88 h 88" name="T13"/>
                <a:gd fmla="*/ 49 w 100" name="T14"/>
                <a:gd fmla="*/ 88 h 88" name="T15"/>
                <a:gd fmla="*/ 7 w 100" name="T16"/>
                <a:gd fmla="*/ 88 h 88" name="T17"/>
                <a:gd fmla="*/ 0 w 100" name="T18"/>
                <a:gd fmla="*/ 82 h 88" name="T19"/>
                <a:gd fmla="*/ 1 w 100" name="T20"/>
                <a:gd fmla="*/ 78 h 88" name="T21"/>
                <a:gd fmla="*/ 23 w 100" name="T22"/>
                <a:gd fmla="*/ 41 h 88" name="T23"/>
                <a:gd fmla="*/ 23 w 100" name="T24"/>
                <a:gd fmla="*/ 41 h 88" name="T25"/>
                <a:gd fmla="*/ 44 w 100" name="T26"/>
                <a:gd fmla="*/ 4 h 88" name="T27"/>
                <a:gd fmla="*/ 53 w 100" name="T28"/>
                <a:gd fmla="*/ 2 h 88" name="T29"/>
                <a:gd fmla="*/ 55 w 100" name="T30"/>
                <a:gd fmla="*/ 4 h 88" name="T31"/>
                <a:gd fmla="*/ 44 w 100" name="T32"/>
                <a:gd fmla="*/ 34 h 88" name="T33"/>
                <a:gd fmla="*/ 44 w 100" name="T34"/>
                <a:gd fmla="*/ 37 h 88" name="T35"/>
                <a:gd fmla="*/ 46 w 100" name="T36"/>
                <a:gd fmla="*/ 62 h 88" name="T37"/>
                <a:gd fmla="*/ 52 w 100" name="T38"/>
                <a:gd fmla="*/ 62 h 88" name="T39"/>
                <a:gd fmla="*/ 54 w 100" name="T40"/>
                <a:gd fmla="*/ 37 h 88" name="T41"/>
                <a:gd fmla="*/ 54 w 100" name="T42"/>
                <a:gd fmla="*/ 34 h 88" name="T43"/>
                <a:gd fmla="*/ 44 w 100" name="T44"/>
                <a:gd fmla="*/ 34 h 88" name="T45"/>
                <a:gd fmla="*/ 49 w 100" name="T46"/>
                <a:gd fmla="*/ 72 h 88" name="T47"/>
                <a:gd fmla="*/ 53 w 100" name="T48"/>
                <a:gd fmla="*/ 69 h 88" name="T49"/>
                <a:gd fmla="*/ 49 w 100" name="T50"/>
                <a:gd fmla="*/ 65 h 88" name="T51"/>
                <a:gd fmla="*/ 45 w 100" name="T52"/>
                <a:gd fmla="*/ 69 h 88" name="T53"/>
                <a:gd fmla="*/ 49 w 100" name="T54"/>
                <a:gd fmla="*/ 72 h 88" name="T55"/>
                <a:gd fmla="*/ 65 w 100" name="T56"/>
                <a:gd fmla="*/ 48 h 88" name="T57"/>
                <a:gd fmla="*/ 49 w 100" name="T58"/>
                <a:gd fmla="*/ 20 h 88" name="T59"/>
                <a:gd fmla="*/ 34 w 100" name="T60"/>
                <a:gd fmla="*/ 47 h 88" name="T61"/>
                <a:gd fmla="*/ 33 w 100" name="T62"/>
                <a:gd fmla="*/ 48 h 88" name="T63"/>
                <a:gd fmla="*/ 17 w 100" name="T64"/>
                <a:gd fmla="*/ 75 h 88" name="T65"/>
                <a:gd fmla="*/ 49 w 100" name="T66"/>
                <a:gd fmla="*/ 75 h 88" name="T67"/>
                <a:gd fmla="*/ 81 w 100" name="T68"/>
                <a:gd fmla="*/ 75 h 88" name="T69"/>
                <a:gd fmla="*/ 65 w 100" name="T70"/>
                <a:gd fmla="*/ 48 h 88" name="T71"/>
                <a:gd fmla="*/ 65 w 100" name="T72"/>
                <a:gd fmla="*/ 48 h 88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88" w="100">
                  <a:moveTo>
                    <a:pt x="55" y="4"/>
                  </a:moveTo>
                  <a:cubicBezTo>
                    <a:pt x="76" y="41"/>
                    <a:pt x="76" y="41"/>
                    <a:pt x="76" y="41"/>
                  </a:cubicBezTo>
                  <a:cubicBezTo>
                    <a:pt x="76" y="41"/>
                    <a:pt x="76" y="41"/>
                    <a:pt x="76" y="41"/>
                  </a:cubicBezTo>
                  <a:cubicBezTo>
                    <a:pt x="98" y="79"/>
                    <a:pt x="98" y="79"/>
                    <a:pt x="98" y="79"/>
                  </a:cubicBezTo>
                  <a:cubicBezTo>
                    <a:pt x="100" y="82"/>
                    <a:pt x="99" y="85"/>
                    <a:pt x="96" y="87"/>
                  </a:cubicBezTo>
                  <a:cubicBezTo>
                    <a:pt x="95" y="88"/>
                    <a:pt x="93" y="88"/>
                    <a:pt x="92" y="88"/>
                  </a:cubicBezTo>
                  <a:cubicBezTo>
                    <a:pt x="92" y="88"/>
                    <a:pt x="92" y="88"/>
                    <a:pt x="92" y="88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7" y="88"/>
                    <a:pt x="7" y="88"/>
                    <a:pt x="7" y="88"/>
                  </a:cubicBezTo>
                  <a:cubicBezTo>
                    <a:pt x="3" y="88"/>
                    <a:pt x="0" y="85"/>
                    <a:pt x="0" y="82"/>
                  </a:cubicBezTo>
                  <a:cubicBezTo>
                    <a:pt x="0" y="80"/>
                    <a:pt x="1" y="79"/>
                    <a:pt x="1" y="78"/>
                  </a:cubicBezTo>
                  <a:cubicBezTo>
                    <a:pt x="23" y="41"/>
                    <a:pt x="23" y="41"/>
                    <a:pt x="23" y="41"/>
                  </a:cubicBezTo>
                  <a:cubicBezTo>
                    <a:pt x="23" y="41"/>
                    <a:pt x="23" y="41"/>
                    <a:pt x="23" y="41"/>
                  </a:cubicBezTo>
                  <a:cubicBezTo>
                    <a:pt x="44" y="4"/>
                    <a:pt x="44" y="4"/>
                    <a:pt x="44" y="4"/>
                  </a:cubicBezTo>
                  <a:cubicBezTo>
                    <a:pt x="46" y="1"/>
                    <a:pt x="50" y="0"/>
                    <a:pt x="53" y="2"/>
                  </a:cubicBezTo>
                  <a:cubicBezTo>
                    <a:pt x="54" y="3"/>
                    <a:pt x="54" y="3"/>
                    <a:pt x="55" y="4"/>
                  </a:cubicBezTo>
                  <a:close/>
                  <a:moveTo>
                    <a:pt x="44" y="34"/>
                  </a:moveTo>
                  <a:cubicBezTo>
                    <a:pt x="44" y="37"/>
                    <a:pt x="44" y="37"/>
                    <a:pt x="44" y="37"/>
                  </a:cubicBezTo>
                  <a:cubicBezTo>
                    <a:pt x="46" y="62"/>
                    <a:pt x="46" y="62"/>
                    <a:pt x="46" y="62"/>
                  </a:cubicBezTo>
                  <a:cubicBezTo>
                    <a:pt x="52" y="62"/>
                    <a:pt x="52" y="62"/>
                    <a:pt x="52" y="62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4" y="34"/>
                    <a:pt x="54" y="34"/>
                    <a:pt x="54" y="34"/>
                  </a:cubicBezTo>
                  <a:cubicBezTo>
                    <a:pt x="44" y="34"/>
                    <a:pt x="44" y="34"/>
                    <a:pt x="44" y="34"/>
                  </a:cubicBezTo>
                  <a:close/>
                  <a:moveTo>
                    <a:pt x="49" y="72"/>
                  </a:moveTo>
                  <a:cubicBezTo>
                    <a:pt x="52" y="72"/>
                    <a:pt x="53" y="71"/>
                    <a:pt x="53" y="69"/>
                  </a:cubicBezTo>
                  <a:cubicBezTo>
                    <a:pt x="53" y="66"/>
                    <a:pt x="51" y="65"/>
                    <a:pt x="49" y="65"/>
                  </a:cubicBezTo>
                  <a:cubicBezTo>
                    <a:pt x="47" y="65"/>
                    <a:pt x="45" y="66"/>
                    <a:pt x="45" y="69"/>
                  </a:cubicBezTo>
                  <a:cubicBezTo>
                    <a:pt x="45" y="71"/>
                    <a:pt x="47" y="72"/>
                    <a:pt x="49" y="72"/>
                  </a:cubicBezTo>
                  <a:close/>
                  <a:moveTo>
                    <a:pt x="65" y="48"/>
                  </a:moveTo>
                  <a:cubicBezTo>
                    <a:pt x="49" y="20"/>
                    <a:pt x="49" y="20"/>
                    <a:pt x="49" y="20"/>
                  </a:cubicBezTo>
                  <a:cubicBezTo>
                    <a:pt x="34" y="47"/>
                    <a:pt x="34" y="47"/>
                    <a:pt x="34" y="47"/>
                  </a:cubicBezTo>
                  <a:cubicBezTo>
                    <a:pt x="34" y="48"/>
                    <a:pt x="34" y="48"/>
                    <a:pt x="33" y="48"/>
                  </a:cubicBezTo>
                  <a:cubicBezTo>
                    <a:pt x="17" y="75"/>
                    <a:pt x="17" y="75"/>
                    <a:pt x="17" y="75"/>
                  </a:cubicBezTo>
                  <a:cubicBezTo>
                    <a:pt x="49" y="75"/>
                    <a:pt x="49" y="75"/>
                    <a:pt x="49" y="75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65" y="48"/>
                    <a:pt x="65" y="48"/>
                    <a:pt x="65" y="48"/>
                  </a:cubicBezTo>
                  <a:cubicBezTo>
                    <a:pt x="65" y="48"/>
                    <a:pt x="65" y="48"/>
                    <a:pt x="65" y="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89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7016892" y="4654826"/>
            <a:ext cx="720000" cy="720000"/>
            <a:chOff x="6986912" y="4969620"/>
            <a:chExt cx="720000" cy="720000"/>
          </a:xfrm>
        </p:grpSpPr>
        <p:sp>
          <p:nvSpPr>
            <p:cNvPr id="104" name="Oval 131"/>
            <p:cNvSpPr/>
            <p:nvPr/>
          </p:nvSpPr>
          <p:spPr>
            <a:xfrm>
              <a:off x="6986912" y="496962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124" name="Freeform 168"/>
            <p:cNvSpPr>
              <a:spLocks noChangeAspect="1" noEditPoints="1"/>
            </p:cNvSpPr>
            <p:nvPr/>
          </p:nvSpPr>
          <p:spPr bwMode="auto">
            <a:xfrm>
              <a:off x="7168555" y="5174825"/>
              <a:ext cx="368170" cy="315339"/>
            </a:xfrm>
            <a:custGeom>
              <a:gdLst>
                <a:gd fmla="*/ 4 w 94" name="T0"/>
                <a:gd fmla="*/ 19 h 81" name="T1"/>
                <a:gd fmla="*/ 46 w 94" name="T2"/>
                <a:gd fmla="*/ 19 h 81" name="T3"/>
                <a:gd fmla="*/ 50 w 94" name="T4"/>
                <a:gd fmla="*/ 16 h 81" name="T5"/>
                <a:gd fmla="*/ 73 w 94" name="T6"/>
                <a:gd fmla="*/ 0 h 81" name="T7"/>
                <a:gd fmla="*/ 73 w 94" name="T8"/>
                <a:gd fmla="*/ 33 h 81" name="T9"/>
                <a:gd fmla="*/ 73 w 94" name="T10"/>
                <a:gd fmla="*/ 66 h 81" name="T11"/>
                <a:gd fmla="*/ 50 w 94" name="T12"/>
                <a:gd fmla="*/ 49 h 81" name="T13"/>
                <a:gd fmla="*/ 46 w 94" name="T14"/>
                <a:gd fmla="*/ 47 h 81" name="T15"/>
                <a:gd fmla="*/ 33 w 94" name="T16"/>
                <a:gd fmla="*/ 47 h 81" name="T17"/>
                <a:gd fmla="*/ 40 w 94" name="T18"/>
                <a:gd fmla="*/ 70 h 81" name="T19"/>
                <a:gd fmla="*/ 45 w 94" name="T20"/>
                <a:gd fmla="*/ 70 h 81" name="T21"/>
                <a:gd fmla="*/ 45 w 94" name="T22"/>
                <a:gd fmla="*/ 81 h 81" name="T23"/>
                <a:gd fmla="*/ 43 w 94" name="T24"/>
                <a:gd fmla="*/ 81 h 81" name="T25"/>
                <a:gd fmla="*/ 21 w 94" name="T26"/>
                <a:gd fmla="*/ 81 h 81" name="T27"/>
                <a:gd fmla="*/ 11 w 94" name="T28"/>
                <a:gd fmla="*/ 47 h 81" name="T29"/>
                <a:gd fmla="*/ 4 w 94" name="T30"/>
                <a:gd fmla="*/ 47 h 81" name="T31"/>
                <a:gd fmla="*/ 4 w 94" name="T32"/>
                <a:gd fmla="*/ 19 h 81" name="T33"/>
                <a:gd fmla="*/ 87 w 94" name="T34"/>
                <a:gd fmla="*/ 23 h 81" name="T35"/>
                <a:gd fmla="*/ 94 w 94" name="T36"/>
                <a:gd fmla="*/ 33 h 81" name="T37"/>
                <a:gd fmla="*/ 87 w 94" name="T38"/>
                <a:gd fmla="*/ 43 h 81" name="T39"/>
                <a:gd fmla="*/ 87 w 94" name="T40"/>
                <a:gd fmla="*/ 66 h 81" name="T41"/>
                <a:gd fmla="*/ 78 w 94" name="T42"/>
                <a:gd fmla="*/ 66 h 81" name="T43"/>
                <a:gd fmla="*/ 78 w 94" name="T44"/>
                <a:gd fmla="*/ 0 h 81" name="T45"/>
                <a:gd fmla="*/ 87 w 94" name="T46"/>
                <a:gd fmla="*/ 0 h 81" name="T47"/>
                <a:gd fmla="*/ 87 w 94" name="T48"/>
                <a:gd fmla="*/ 23 h 81" name="T49"/>
                <a:gd fmla="*/ 46 w 94" name="T50"/>
                <a:gd fmla="*/ 49 h 81" name="T51"/>
                <a:gd fmla="*/ 37 w 94" name="T52"/>
                <a:gd fmla="*/ 49 h 81" name="T53"/>
                <a:gd fmla="*/ 40 w 94" name="T54"/>
                <a:gd fmla="*/ 61 h 81" name="T55"/>
                <a:gd fmla="*/ 43 w 94" name="T56"/>
                <a:gd fmla="*/ 61 h 81" name="T57"/>
                <a:gd fmla="*/ 43 w 94" name="T58"/>
                <a:gd fmla="*/ 57 h 81" name="T59"/>
                <a:gd fmla="*/ 46 w 94" name="T60"/>
                <a:gd fmla="*/ 49 h 81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81" w="94">
                  <a:moveTo>
                    <a:pt x="4" y="19"/>
                  </a:moveTo>
                  <a:cubicBezTo>
                    <a:pt x="46" y="19"/>
                    <a:pt x="46" y="19"/>
                    <a:pt x="46" y="19"/>
                  </a:cubicBezTo>
                  <a:cubicBezTo>
                    <a:pt x="50" y="16"/>
                    <a:pt x="50" y="16"/>
                    <a:pt x="50" y="16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40" y="70"/>
                    <a:pt x="40" y="70"/>
                    <a:pt x="40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21" y="81"/>
                    <a:pt x="21" y="81"/>
                    <a:pt x="21" y="81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0" y="37"/>
                    <a:pt x="0" y="28"/>
                    <a:pt x="4" y="19"/>
                  </a:cubicBezTo>
                  <a:close/>
                  <a:moveTo>
                    <a:pt x="87" y="23"/>
                  </a:moveTo>
                  <a:cubicBezTo>
                    <a:pt x="91" y="24"/>
                    <a:pt x="94" y="28"/>
                    <a:pt x="94" y="33"/>
                  </a:cubicBezTo>
                  <a:cubicBezTo>
                    <a:pt x="94" y="38"/>
                    <a:pt x="91" y="42"/>
                    <a:pt x="87" y="43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87" y="23"/>
                    <a:pt x="87" y="23"/>
                    <a:pt x="87" y="23"/>
                  </a:cubicBezTo>
                  <a:close/>
                  <a:moveTo>
                    <a:pt x="46" y="49"/>
                  </a:moveTo>
                  <a:cubicBezTo>
                    <a:pt x="37" y="49"/>
                    <a:pt x="37" y="49"/>
                    <a:pt x="37" y="49"/>
                  </a:cubicBezTo>
                  <a:cubicBezTo>
                    <a:pt x="40" y="61"/>
                    <a:pt x="40" y="61"/>
                    <a:pt x="40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3" y="57"/>
                    <a:pt x="43" y="57"/>
                    <a:pt x="43" y="57"/>
                  </a:cubicBezTo>
                  <a:lnTo>
                    <a:pt x="46" y="4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89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4253842" y="2906506"/>
            <a:ext cx="720000" cy="720000"/>
            <a:chOff x="4223862" y="3221300"/>
            <a:chExt cx="720000" cy="720000"/>
          </a:xfrm>
        </p:grpSpPr>
        <p:sp>
          <p:nvSpPr>
            <p:cNvPr id="49" name="Oval 98"/>
            <p:cNvSpPr/>
            <p:nvPr/>
          </p:nvSpPr>
          <p:spPr>
            <a:xfrm>
              <a:off x="4223862" y="32213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128" name="Freeform 203"/>
            <p:cNvSpPr>
              <a:spLocks noChangeAspect="1" noEditPoints="1"/>
            </p:cNvSpPr>
            <p:nvPr/>
          </p:nvSpPr>
          <p:spPr bwMode="auto">
            <a:xfrm>
              <a:off x="4417145" y="3385867"/>
              <a:ext cx="362620" cy="347650"/>
            </a:xfrm>
            <a:custGeom>
              <a:gdLst>
                <a:gd fmla="*/ 88 w 218" name="T0"/>
                <a:gd fmla="*/ 43 h 209" name="T1"/>
                <a:gd fmla="*/ 36 w 218" name="T2"/>
                <a:gd fmla="*/ 43 h 209" name="T3"/>
                <a:gd fmla="*/ 26 w 218" name="T4"/>
                <a:gd fmla="*/ 57 h 209" name="T5"/>
                <a:gd fmla="*/ 36 w 218" name="T6"/>
                <a:gd fmla="*/ 71 h 209" name="T7"/>
                <a:gd fmla="*/ 88 w 218" name="T8"/>
                <a:gd fmla="*/ 71 h 209" name="T9"/>
                <a:gd fmla="*/ 88 w 218" name="T10"/>
                <a:gd fmla="*/ 43 h 209" name="T11"/>
                <a:gd fmla="*/ 88 w 218" name="T12"/>
                <a:gd fmla="*/ 43 h 209" name="T13"/>
                <a:gd fmla="*/ 126 w 218" name="T14"/>
                <a:gd fmla="*/ 71 h 209" name="T15"/>
                <a:gd fmla="*/ 187 w 218" name="T16"/>
                <a:gd fmla="*/ 71 h 209" name="T17"/>
                <a:gd fmla="*/ 194 w 218" name="T18"/>
                <a:gd fmla="*/ 71 h 209" name="T19"/>
                <a:gd fmla="*/ 197 w 218" name="T20"/>
                <a:gd fmla="*/ 76 h 209" name="T21"/>
                <a:gd fmla="*/ 213 w 218" name="T22"/>
                <a:gd fmla="*/ 102 h 209" name="T23"/>
                <a:gd fmla="*/ 218 w 218" name="T24"/>
                <a:gd fmla="*/ 109 h 209" name="T25"/>
                <a:gd fmla="*/ 213 w 218" name="T26"/>
                <a:gd fmla="*/ 114 h 209" name="T27"/>
                <a:gd fmla="*/ 197 w 218" name="T28"/>
                <a:gd fmla="*/ 140 h 209" name="T29"/>
                <a:gd fmla="*/ 194 w 218" name="T30"/>
                <a:gd fmla="*/ 147 h 209" name="T31"/>
                <a:gd fmla="*/ 187 w 218" name="T32"/>
                <a:gd fmla="*/ 147 h 209" name="T33"/>
                <a:gd fmla="*/ 126 w 218" name="T34"/>
                <a:gd fmla="*/ 147 h 209" name="T35"/>
                <a:gd fmla="*/ 126 w 218" name="T36"/>
                <a:gd fmla="*/ 180 h 209" name="T37"/>
                <a:gd fmla="*/ 180 w 218" name="T38"/>
                <a:gd fmla="*/ 180 h 209" name="T39"/>
                <a:gd fmla="*/ 180 w 218" name="T40"/>
                <a:gd fmla="*/ 209 h 209" name="T41"/>
                <a:gd fmla="*/ 40 w 218" name="T42"/>
                <a:gd fmla="*/ 209 h 209" name="T43"/>
                <a:gd fmla="*/ 40 w 218" name="T44"/>
                <a:gd fmla="*/ 180 h 209" name="T45"/>
                <a:gd fmla="*/ 90 w 218" name="T46"/>
                <a:gd fmla="*/ 180 h 209" name="T47"/>
                <a:gd fmla="*/ 90 w 218" name="T48"/>
                <a:gd fmla="*/ 95 h 209" name="T49"/>
                <a:gd fmla="*/ 29 w 218" name="T50"/>
                <a:gd fmla="*/ 95 h 209" name="T51"/>
                <a:gd fmla="*/ 22 w 218" name="T52"/>
                <a:gd fmla="*/ 95 h 209" name="T53"/>
                <a:gd fmla="*/ 19 w 218" name="T54"/>
                <a:gd fmla="*/ 88 h 209" name="T55"/>
                <a:gd fmla="*/ 3 w 218" name="T56"/>
                <a:gd fmla="*/ 62 h 209" name="T57"/>
                <a:gd fmla="*/ 0 w 218" name="T58"/>
                <a:gd fmla="*/ 57 h 209" name="T59"/>
                <a:gd fmla="*/ 3 w 218" name="T60"/>
                <a:gd fmla="*/ 50 h 209" name="T61"/>
                <a:gd fmla="*/ 19 w 218" name="T62"/>
                <a:gd fmla="*/ 24 h 209" name="T63"/>
                <a:gd fmla="*/ 22 w 218" name="T64"/>
                <a:gd fmla="*/ 19 h 209" name="T65"/>
                <a:gd fmla="*/ 29 w 218" name="T66"/>
                <a:gd fmla="*/ 19 h 209" name="T67"/>
                <a:gd fmla="*/ 90 w 218" name="T68"/>
                <a:gd fmla="*/ 19 h 209" name="T69"/>
                <a:gd fmla="*/ 90 w 218" name="T70"/>
                <a:gd fmla="*/ 15 h 209" name="T71"/>
                <a:gd fmla="*/ 109 w 218" name="T72"/>
                <a:gd fmla="*/ 0 h 209" name="T73"/>
                <a:gd fmla="*/ 126 w 218" name="T74"/>
                <a:gd fmla="*/ 15 h 209" name="T75"/>
                <a:gd fmla="*/ 126 w 218" name="T76"/>
                <a:gd fmla="*/ 71 h 209" name="T77"/>
                <a:gd fmla="*/ 126 w 218" name="T78"/>
                <a:gd fmla="*/ 71 h 209" name="T79"/>
                <a:gd fmla="*/ 182 w 218" name="T80"/>
                <a:gd fmla="*/ 93 h 209" name="T81"/>
                <a:gd fmla="*/ 128 w 218" name="T82"/>
                <a:gd fmla="*/ 93 h 209" name="T83"/>
                <a:gd fmla="*/ 128 w 218" name="T84"/>
                <a:gd fmla="*/ 123 h 209" name="T85"/>
                <a:gd fmla="*/ 182 w 218" name="T86"/>
                <a:gd fmla="*/ 123 h 209" name="T87"/>
                <a:gd fmla="*/ 192 w 218" name="T88"/>
                <a:gd fmla="*/ 109 h 209" name="T89"/>
                <a:gd fmla="*/ 182 w 218" name="T90"/>
                <a:gd fmla="*/ 93 h 20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209" w="218">
                  <a:moveTo>
                    <a:pt x="88" y="43"/>
                  </a:moveTo>
                  <a:lnTo>
                    <a:pt x="36" y="43"/>
                  </a:lnTo>
                  <a:lnTo>
                    <a:pt x="26" y="57"/>
                  </a:lnTo>
                  <a:lnTo>
                    <a:pt x="36" y="71"/>
                  </a:lnTo>
                  <a:lnTo>
                    <a:pt x="88" y="71"/>
                  </a:lnTo>
                  <a:lnTo>
                    <a:pt x="88" y="43"/>
                  </a:lnTo>
                  <a:lnTo>
                    <a:pt x="88" y="43"/>
                  </a:lnTo>
                  <a:close/>
                  <a:moveTo>
                    <a:pt x="126" y="71"/>
                  </a:moveTo>
                  <a:lnTo>
                    <a:pt x="187" y="71"/>
                  </a:lnTo>
                  <a:lnTo>
                    <a:pt x="194" y="71"/>
                  </a:lnTo>
                  <a:lnTo>
                    <a:pt x="197" y="76"/>
                  </a:lnTo>
                  <a:lnTo>
                    <a:pt x="213" y="102"/>
                  </a:lnTo>
                  <a:lnTo>
                    <a:pt x="218" y="109"/>
                  </a:lnTo>
                  <a:lnTo>
                    <a:pt x="213" y="114"/>
                  </a:lnTo>
                  <a:lnTo>
                    <a:pt x="197" y="140"/>
                  </a:lnTo>
                  <a:lnTo>
                    <a:pt x="194" y="147"/>
                  </a:lnTo>
                  <a:lnTo>
                    <a:pt x="187" y="147"/>
                  </a:lnTo>
                  <a:lnTo>
                    <a:pt x="126" y="147"/>
                  </a:lnTo>
                  <a:lnTo>
                    <a:pt x="126" y="180"/>
                  </a:lnTo>
                  <a:lnTo>
                    <a:pt x="180" y="180"/>
                  </a:lnTo>
                  <a:lnTo>
                    <a:pt x="180" y="209"/>
                  </a:lnTo>
                  <a:lnTo>
                    <a:pt x="40" y="209"/>
                  </a:lnTo>
                  <a:lnTo>
                    <a:pt x="40" y="180"/>
                  </a:lnTo>
                  <a:lnTo>
                    <a:pt x="90" y="180"/>
                  </a:lnTo>
                  <a:lnTo>
                    <a:pt x="90" y="95"/>
                  </a:lnTo>
                  <a:lnTo>
                    <a:pt x="29" y="95"/>
                  </a:lnTo>
                  <a:lnTo>
                    <a:pt x="22" y="95"/>
                  </a:lnTo>
                  <a:lnTo>
                    <a:pt x="19" y="88"/>
                  </a:lnTo>
                  <a:lnTo>
                    <a:pt x="3" y="62"/>
                  </a:lnTo>
                  <a:lnTo>
                    <a:pt x="0" y="57"/>
                  </a:lnTo>
                  <a:lnTo>
                    <a:pt x="3" y="50"/>
                  </a:lnTo>
                  <a:lnTo>
                    <a:pt x="19" y="24"/>
                  </a:lnTo>
                  <a:lnTo>
                    <a:pt x="22" y="19"/>
                  </a:lnTo>
                  <a:lnTo>
                    <a:pt x="29" y="19"/>
                  </a:lnTo>
                  <a:lnTo>
                    <a:pt x="90" y="19"/>
                  </a:lnTo>
                  <a:lnTo>
                    <a:pt x="90" y="15"/>
                  </a:lnTo>
                  <a:lnTo>
                    <a:pt x="109" y="0"/>
                  </a:lnTo>
                  <a:lnTo>
                    <a:pt x="126" y="15"/>
                  </a:lnTo>
                  <a:lnTo>
                    <a:pt x="126" y="71"/>
                  </a:lnTo>
                  <a:lnTo>
                    <a:pt x="126" y="71"/>
                  </a:lnTo>
                  <a:close/>
                  <a:moveTo>
                    <a:pt x="182" y="93"/>
                  </a:moveTo>
                  <a:lnTo>
                    <a:pt x="128" y="93"/>
                  </a:lnTo>
                  <a:lnTo>
                    <a:pt x="128" y="123"/>
                  </a:lnTo>
                  <a:lnTo>
                    <a:pt x="182" y="123"/>
                  </a:lnTo>
                  <a:lnTo>
                    <a:pt x="192" y="109"/>
                  </a:lnTo>
                  <a:lnTo>
                    <a:pt x="182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89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7278120" y="2906506"/>
            <a:ext cx="720000" cy="720000"/>
            <a:chOff x="7248140" y="3221300"/>
            <a:chExt cx="720000" cy="720000"/>
          </a:xfrm>
        </p:grpSpPr>
        <p:sp>
          <p:nvSpPr>
            <p:cNvPr id="99" name="Oval 117"/>
            <p:cNvSpPr/>
            <p:nvPr/>
          </p:nvSpPr>
          <p:spPr>
            <a:xfrm>
              <a:off x="7248140" y="32213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131" name="Group 92"/>
            <p:cNvGrpSpPr/>
            <p:nvPr/>
          </p:nvGrpSpPr>
          <p:grpSpPr>
            <a:xfrm>
              <a:off x="7402081" y="3457484"/>
              <a:ext cx="436183" cy="271696"/>
              <a:chOff x="5172076" y="1938338"/>
              <a:chExt cx="471488" cy="293688"/>
            </a:xfrm>
            <a:solidFill>
              <a:schemeClr val="bg1">
                <a:lumMod val="95000"/>
              </a:schemeClr>
            </a:solidFill>
          </p:grpSpPr>
          <p:sp>
            <p:nvSpPr>
              <p:cNvPr id="132" name="Freeform 8"/>
              <p:cNvSpPr>
                <a:spLocks noEditPoints="1"/>
              </p:cNvSpPr>
              <p:nvPr/>
            </p:nvSpPr>
            <p:spPr bwMode="auto">
              <a:xfrm>
                <a:off x="5172076" y="1938338"/>
                <a:ext cx="471488" cy="293688"/>
              </a:xfrm>
              <a:custGeom>
                <a:gdLst>
                  <a:gd fmla="*/ 113 w 125" name="T0"/>
                  <a:gd fmla="*/ 18 h 78" name="T1"/>
                  <a:gd fmla="*/ 113 w 125" name="T2"/>
                  <a:gd fmla="*/ 0 h 78" name="T3"/>
                  <a:gd fmla="*/ 0 w 125" name="T4"/>
                  <a:gd fmla="*/ 0 h 78" name="T5"/>
                  <a:gd fmla="*/ 0 w 125" name="T6"/>
                  <a:gd fmla="*/ 78 h 78" name="T7"/>
                  <a:gd fmla="*/ 113 w 125" name="T8"/>
                  <a:gd fmla="*/ 78 h 78" name="T9"/>
                  <a:gd fmla="*/ 113 w 125" name="T10"/>
                  <a:gd fmla="*/ 60 h 78" name="T11"/>
                  <a:gd fmla="*/ 125 w 125" name="T12"/>
                  <a:gd fmla="*/ 54 h 78" name="T13"/>
                  <a:gd fmla="*/ 125 w 125" name="T14"/>
                  <a:gd fmla="*/ 26 h 78" name="T15"/>
                  <a:gd fmla="*/ 113 w 125" name="T16"/>
                  <a:gd fmla="*/ 18 h 78" name="T17"/>
                  <a:gd fmla="*/ 104 w 125" name="T18"/>
                  <a:gd fmla="*/ 69 h 78" name="T19"/>
                  <a:gd fmla="*/ 10 w 125" name="T20"/>
                  <a:gd fmla="*/ 69 h 78" name="T21"/>
                  <a:gd fmla="*/ 10 w 125" name="T22"/>
                  <a:gd fmla="*/ 10 h 78" name="T23"/>
                  <a:gd fmla="*/ 104 w 125" name="T24"/>
                  <a:gd fmla="*/ 10 h 78" name="T25"/>
                  <a:gd fmla="*/ 104 w 125" name="T26"/>
                  <a:gd fmla="*/ 69 h 78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78" w="125">
                    <a:moveTo>
                      <a:pt x="113" y="1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0"/>
                      <a:pt x="113" y="60"/>
                      <a:pt x="113" y="60"/>
                    </a:cubicBezTo>
                    <a:cubicBezTo>
                      <a:pt x="117" y="60"/>
                      <a:pt x="125" y="61"/>
                      <a:pt x="125" y="54"/>
                    </a:cubicBezTo>
                    <a:cubicBezTo>
                      <a:pt x="125" y="26"/>
                      <a:pt x="125" y="26"/>
                      <a:pt x="125" y="26"/>
                    </a:cubicBezTo>
                    <a:cubicBezTo>
                      <a:pt x="125" y="17"/>
                      <a:pt x="116" y="18"/>
                      <a:pt x="113" y="18"/>
                    </a:cubicBezTo>
                    <a:close/>
                    <a:moveTo>
                      <a:pt x="104" y="69"/>
                    </a:moveTo>
                    <a:cubicBezTo>
                      <a:pt x="10" y="69"/>
                      <a:pt x="10" y="69"/>
                      <a:pt x="10" y="69"/>
                    </a:cubicBezTo>
                    <a:cubicBezTo>
                      <a:pt x="10" y="10"/>
                      <a:pt x="10" y="10"/>
                      <a:pt x="10" y="10"/>
                    </a:cubicBezTo>
                    <a:cubicBezTo>
                      <a:pt x="104" y="10"/>
                      <a:pt x="104" y="10"/>
                      <a:pt x="104" y="10"/>
                    </a:cubicBezTo>
                    <a:lnTo>
                      <a:pt x="104" y="6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2533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133" name="Rectangle 9"/>
              <p:cNvSpPr>
                <a:spLocks noChangeArrowheads="1"/>
              </p:cNvSpPr>
              <p:nvPr/>
            </p:nvSpPr>
            <p:spPr bwMode="auto">
              <a:xfrm>
                <a:off x="5235576" y="2001838"/>
                <a:ext cx="90488" cy="1666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2533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134" name="Rectangle 10"/>
              <p:cNvSpPr>
                <a:spLocks noChangeArrowheads="1"/>
              </p:cNvSpPr>
              <p:nvPr/>
            </p:nvSpPr>
            <p:spPr bwMode="auto">
              <a:xfrm>
                <a:off x="5341938" y="2001838"/>
                <a:ext cx="85725" cy="1666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2533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pic>
        <p:nvPicPr>
          <p:cNvPr id="48" name="图片 47">
            <a:extLst>
              <a:ext uri="{FF2B5EF4-FFF2-40B4-BE49-F238E27FC236}">
                <a16:creationId xmlns:a16="http://schemas.microsoft.com/office/drawing/2014/main" id="{5AEEB617-AA5E-4FCD-A39A-C43A64FEE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grpSp>
        <p:nvGrpSpPr>
          <p:cNvPr id="53" name="组合 52">
            <a:extLst>
              <a:ext uri="{FF2B5EF4-FFF2-40B4-BE49-F238E27FC236}">
                <a16:creationId xmlns:a16="http://schemas.microsoft.com/office/drawing/2014/main" id="{D2096806-6E03-4340-A1EE-510858CFDB69}"/>
              </a:ext>
            </a:extLst>
          </p:cNvPr>
          <p:cNvGrpSpPr/>
          <p:nvPr/>
        </p:nvGrpSpPr>
        <p:grpSpPr>
          <a:xfrm>
            <a:off x="4831122" y="685730"/>
            <a:ext cx="2758082" cy="908685"/>
            <a:chOff x="2779628" y="1846096"/>
            <a:chExt cx="2758082" cy="908685"/>
          </a:xfrm>
        </p:grpSpPr>
        <p:sp>
          <p:nvSpPr>
            <p:cNvPr id="64" name="iSlíďè">
              <a:extLst>
                <a:ext uri="{FF2B5EF4-FFF2-40B4-BE49-F238E27FC236}">
                  <a16:creationId xmlns:a16="http://schemas.microsoft.com/office/drawing/2014/main" id="{0A1FE446-7222-4506-A405-F1DBEF9AEB7E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65" name="išľíďè">
              <a:extLst>
                <a:ext uri="{FF2B5EF4-FFF2-40B4-BE49-F238E27FC236}">
                  <a16:creationId xmlns:a16="http://schemas.microsoft.com/office/drawing/2014/main" id="{EAF92861-5762-4B7F-95A7-207FA9630241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ECBAFEB2-763B-4DF6-A531-3C9057B7CAD5}"/>
              </a:ext>
            </a:extLst>
          </p:cNvPr>
          <p:cNvGrpSpPr/>
          <p:nvPr/>
        </p:nvGrpSpPr>
        <p:grpSpPr>
          <a:xfrm>
            <a:off x="1143022" y="2697242"/>
            <a:ext cx="2758082" cy="908685"/>
            <a:chOff x="2779628" y="1846096"/>
            <a:chExt cx="2758082" cy="908685"/>
          </a:xfrm>
        </p:grpSpPr>
        <p:sp>
          <p:nvSpPr>
            <p:cNvPr id="67" name="iSlíďè">
              <a:extLst>
                <a:ext uri="{FF2B5EF4-FFF2-40B4-BE49-F238E27FC236}">
                  <a16:creationId xmlns:a16="http://schemas.microsoft.com/office/drawing/2014/main" id="{33617D74-4FD7-4410-A400-9C26F7CCBE0A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68" name="išľíďè">
              <a:extLst>
                <a:ext uri="{FF2B5EF4-FFF2-40B4-BE49-F238E27FC236}">
                  <a16:creationId xmlns:a16="http://schemas.microsoft.com/office/drawing/2014/main" id="{2B365F87-AAD1-4C74-B5B6-8875062D19C0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69" name="组合 68">
            <a:extLst>
              <a:ext uri="{FF2B5EF4-FFF2-40B4-BE49-F238E27FC236}">
                <a16:creationId xmlns:a16="http://schemas.microsoft.com/office/drawing/2014/main" id="{E24DBB77-4D81-433F-9261-D00FE535F60C}"/>
              </a:ext>
            </a:extLst>
          </p:cNvPr>
          <p:cNvGrpSpPr/>
          <p:nvPr/>
        </p:nvGrpSpPr>
        <p:grpSpPr>
          <a:xfrm>
            <a:off x="8607833" y="2697242"/>
            <a:ext cx="2758082" cy="908685"/>
            <a:chOff x="2779628" y="1846096"/>
            <a:chExt cx="2758082" cy="908685"/>
          </a:xfrm>
        </p:grpSpPr>
        <p:sp>
          <p:nvSpPr>
            <p:cNvPr id="72" name="iSlíďè">
              <a:extLst>
                <a:ext uri="{FF2B5EF4-FFF2-40B4-BE49-F238E27FC236}">
                  <a16:creationId xmlns:a16="http://schemas.microsoft.com/office/drawing/2014/main" id="{9E41781C-46AF-451A-B977-80E85AE00C9B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73" name="išľíďè">
              <a:extLst>
                <a:ext uri="{FF2B5EF4-FFF2-40B4-BE49-F238E27FC236}">
                  <a16:creationId xmlns:a16="http://schemas.microsoft.com/office/drawing/2014/main" id="{BD01B338-AEF5-471B-A810-E9EB4AE11FC6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7BD505B4-044D-4F7A-9332-FB6CEDC46705}"/>
              </a:ext>
            </a:extLst>
          </p:cNvPr>
          <p:cNvGrpSpPr/>
          <p:nvPr/>
        </p:nvGrpSpPr>
        <p:grpSpPr>
          <a:xfrm>
            <a:off x="2075306" y="5300127"/>
            <a:ext cx="2758082" cy="908685"/>
            <a:chOff x="2779628" y="1846096"/>
            <a:chExt cx="2758082" cy="908685"/>
          </a:xfrm>
        </p:grpSpPr>
        <p:sp>
          <p:nvSpPr>
            <p:cNvPr id="75" name="iSlíďè">
              <a:extLst>
                <a:ext uri="{FF2B5EF4-FFF2-40B4-BE49-F238E27FC236}">
                  <a16:creationId xmlns:a16="http://schemas.microsoft.com/office/drawing/2014/main" id="{5F6DF711-E797-4EBD-BF49-B79662253036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76" name="išľíďè">
              <a:extLst>
                <a:ext uri="{FF2B5EF4-FFF2-40B4-BE49-F238E27FC236}">
                  <a16:creationId xmlns:a16="http://schemas.microsoft.com/office/drawing/2014/main" id="{7EF2BCC3-B45B-4198-9348-299A30D28EA9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  <p:grpSp>
        <p:nvGrpSpPr>
          <p:cNvPr id="77" name="组合 76">
            <a:extLst>
              <a:ext uri="{FF2B5EF4-FFF2-40B4-BE49-F238E27FC236}">
                <a16:creationId xmlns:a16="http://schemas.microsoft.com/office/drawing/2014/main" id="{874D0682-DE47-435A-B042-27C1F393050D}"/>
              </a:ext>
            </a:extLst>
          </p:cNvPr>
          <p:cNvGrpSpPr/>
          <p:nvPr/>
        </p:nvGrpSpPr>
        <p:grpSpPr>
          <a:xfrm>
            <a:off x="7409000" y="5300127"/>
            <a:ext cx="2758082" cy="908685"/>
            <a:chOff x="2779628" y="1846096"/>
            <a:chExt cx="2758082" cy="908685"/>
          </a:xfrm>
        </p:grpSpPr>
        <p:sp>
          <p:nvSpPr>
            <p:cNvPr id="78" name="iSlíďè">
              <a:extLst>
                <a:ext uri="{FF2B5EF4-FFF2-40B4-BE49-F238E27FC236}">
                  <a16:creationId xmlns:a16="http://schemas.microsoft.com/office/drawing/2014/main" id="{64CC3625-2A15-4AF3-BF26-177CF6C7E5E2}"/>
                </a:ext>
              </a:extLst>
            </p:cNvPr>
            <p:cNvSpPr txBox="1"/>
            <p:nvPr/>
          </p:nvSpPr>
          <p:spPr bwMode="auto">
            <a:xfrm>
              <a:off x="3341880" y="1846096"/>
              <a:ext cx="2195830" cy="35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rIns="90000" wrap="none">
              <a:normAutofit lnSpcReduction="10000"/>
            </a:bodyPr>
            <a:lstStyle/>
            <a:p>
              <a:pPr defTabSz="913765" eaLnBrk="1" fontAlgn="auto" hangingPunct="1" lvl="0">
                <a:spcAft>
                  <a:spcPct val="0"/>
                </a:spcAft>
                <a:defRPr/>
              </a:pPr>
              <a:r>
                <a:rPr altLang="en-US" b="1" lang="zh-CN" smtClean="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点击添加标题</a:t>
              </a:r>
            </a:p>
          </p:txBody>
        </p:sp>
        <p:sp>
          <p:nvSpPr>
            <p:cNvPr id="79" name="išľíďè">
              <a:extLst>
                <a:ext uri="{FF2B5EF4-FFF2-40B4-BE49-F238E27FC236}">
                  <a16:creationId xmlns:a16="http://schemas.microsoft.com/office/drawing/2014/main" id="{A01D42C7-825E-4FEB-B021-1FFD2BC92650}"/>
                </a:ext>
              </a:extLst>
            </p:cNvPr>
            <p:cNvSpPr/>
            <p:nvPr/>
          </p:nvSpPr>
          <p:spPr bwMode="auto">
            <a:xfrm>
              <a:off x="2779628" y="2197292"/>
              <a:ext cx="2633484" cy="557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lIns="90000" rIns="90000" wrap="square">
              <a:noAutofit/>
            </a:bodyPr>
            <a:lstStyle/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  <a:p>
              <a:pPr algn="ctr" defTabSz="913765" eaLnBrk="1" fontAlgn="auto" hangingPunct="1">
                <a:lnSpc>
                  <a:spcPct val="150000"/>
                </a:lnSpc>
                <a:spcAft>
                  <a:spcPct val="0"/>
                </a:spcAft>
                <a:defRPr/>
              </a:pPr>
              <a:r>
                <a:rPr altLang="en-US" lang="zh-CN" sz="1200">
                  <a:solidFill>
                    <a:schemeClr val="bg2">
                      <a:lumMod val="10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输入文本替换内容，欢迎大家的关注</a:t>
              </a:r>
            </a:p>
          </p:txBody>
        </p:sp>
      </p:grpSp>
    </p:spTree>
    <p:extLst>
      <p:ext uri="{BB962C8B-B14F-4D97-AF65-F5344CB8AC3E}">
        <p14:creationId val="2245965693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accel="50000" decel="50000" fill="hold" id="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1"/>
      <p:bldP grpId="0" spid="100"/>
      <p:bldP grpId="0" spid="105"/>
      <p:bldP grpId="0" spid="107"/>
      <p:bldP grpId="0" spid="53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81" name="Straight Connector 43"/>
          <p:cNvCxnSpPr/>
          <p:nvPr/>
        </p:nvCxnSpPr>
        <p:spPr>
          <a:xfrm>
            <a:off x="1103394" y="3640592"/>
            <a:ext cx="9985213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ounded Rectangle 37"/>
          <p:cNvSpPr>
            <a:spLocks noChangeAspect="1"/>
          </p:cNvSpPr>
          <p:nvPr/>
        </p:nvSpPr>
        <p:spPr>
          <a:xfrm>
            <a:off x="1459341" y="3259941"/>
            <a:ext cx="841512" cy="84150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01</a:t>
            </a:r>
          </a:p>
        </p:txBody>
      </p:sp>
      <p:sp>
        <p:nvSpPr>
          <p:cNvPr id="100" name="Rounded Rectangle 39"/>
          <p:cNvSpPr>
            <a:spLocks noChangeAspect="1"/>
          </p:cNvSpPr>
          <p:nvPr/>
        </p:nvSpPr>
        <p:spPr>
          <a:xfrm>
            <a:off x="3145704" y="3259941"/>
            <a:ext cx="841512" cy="841507"/>
          </a:xfrm>
          <a:prstGeom prst="roundRect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02</a:t>
            </a:r>
          </a:p>
        </p:txBody>
      </p:sp>
      <p:sp>
        <p:nvSpPr>
          <p:cNvPr id="106" name="Rounded Rectangle 40"/>
          <p:cNvSpPr>
            <a:spLocks noChangeAspect="1"/>
          </p:cNvSpPr>
          <p:nvPr/>
        </p:nvSpPr>
        <p:spPr>
          <a:xfrm>
            <a:off x="4832067" y="3259941"/>
            <a:ext cx="841512" cy="84150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03</a:t>
            </a:r>
          </a:p>
        </p:txBody>
      </p:sp>
      <p:sp>
        <p:nvSpPr>
          <p:cNvPr id="124" name="Rounded Rectangle 41"/>
          <p:cNvSpPr>
            <a:spLocks noChangeAspect="1"/>
          </p:cNvSpPr>
          <p:nvPr/>
        </p:nvSpPr>
        <p:spPr>
          <a:xfrm>
            <a:off x="6518429" y="3259941"/>
            <a:ext cx="841512" cy="841507"/>
          </a:xfrm>
          <a:prstGeom prst="roundRect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04</a:t>
            </a:r>
          </a:p>
        </p:txBody>
      </p:sp>
      <p:sp>
        <p:nvSpPr>
          <p:cNvPr id="131" name="Rounded Rectangle 53"/>
          <p:cNvSpPr>
            <a:spLocks noChangeAspect="1"/>
          </p:cNvSpPr>
          <p:nvPr/>
        </p:nvSpPr>
        <p:spPr>
          <a:xfrm>
            <a:off x="8204792" y="3259941"/>
            <a:ext cx="841512" cy="84150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05</a:t>
            </a:r>
          </a:p>
        </p:txBody>
      </p:sp>
      <p:sp>
        <p:nvSpPr>
          <p:cNvPr id="135" name="Rounded Rectangle 74"/>
          <p:cNvSpPr>
            <a:spLocks noChangeAspect="1"/>
          </p:cNvSpPr>
          <p:nvPr/>
        </p:nvSpPr>
        <p:spPr>
          <a:xfrm>
            <a:off x="9891152" y="3259941"/>
            <a:ext cx="841512" cy="841507"/>
          </a:xfrm>
          <a:prstGeom prst="roundRect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3556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06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4649153" y="1551432"/>
            <a:ext cx="1207339" cy="1664759"/>
            <a:chOff x="4649153" y="1551432"/>
            <a:chExt cx="1207339" cy="1664759"/>
          </a:xfrm>
        </p:grpSpPr>
        <p:grpSp>
          <p:nvGrpSpPr>
            <p:cNvPr id="3" name="组合 2"/>
            <p:cNvGrpSpPr/>
            <p:nvPr/>
          </p:nvGrpSpPr>
          <p:grpSpPr>
            <a:xfrm>
              <a:off x="4649153" y="1551432"/>
              <a:ext cx="1207339" cy="1664759"/>
              <a:chOff x="4649153" y="1551432"/>
              <a:chExt cx="1207339" cy="1664759"/>
            </a:xfrm>
          </p:grpSpPr>
          <p:cxnSp>
            <p:nvCxnSpPr>
              <p:cNvPr id="104" name="Straight Connector 57"/>
              <p:cNvCxnSpPr/>
              <p:nvPr/>
            </p:nvCxnSpPr>
            <p:spPr>
              <a:xfrm flipH="1">
                <a:off x="5252823" y="2787243"/>
                <a:ext cx="0" cy="428948"/>
              </a:xfrm>
              <a:prstGeom prst="line">
                <a:avLst/>
              </a:prstGeom>
              <a:ln cap="rnd" w="19050">
                <a:solidFill>
                  <a:schemeClr val="accent1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ounded Rectangle 35"/>
              <p:cNvSpPr/>
              <p:nvPr/>
            </p:nvSpPr>
            <p:spPr>
              <a:xfrm>
                <a:off x="4649153" y="1551432"/>
                <a:ext cx="1207339" cy="120733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210677" lIns="243840" numCol="1" rIns="243840" spcCol="1270" spcFirstLastPara="0" tIns="243840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2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55" name="组合 54"/>
            <p:cNvGrpSpPr>
              <a:grpSpLocks noChangeAspect="1"/>
            </p:cNvGrpSpPr>
            <p:nvPr/>
          </p:nvGrpSpPr>
          <p:grpSpPr>
            <a:xfrm>
              <a:off x="5047010" y="1833189"/>
              <a:ext cx="404678" cy="648000"/>
              <a:chOff x="8912226" y="6748292"/>
              <a:chExt cx="250825" cy="401638"/>
            </a:xfrm>
            <a:solidFill>
              <a:srgbClr val="9DA8B1"/>
            </a:solidFill>
          </p:grpSpPr>
          <p:sp>
            <p:nvSpPr>
              <p:cNvPr id="56" name="Freeform 550"/>
              <p:cNvSpPr/>
              <p:nvPr/>
            </p:nvSpPr>
            <p:spPr bwMode="auto">
              <a:xfrm>
                <a:off x="8912226" y="6859417"/>
                <a:ext cx="250825" cy="290513"/>
              </a:xfrm>
              <a:custGeom>
                <a:gdLst>
                  <a:gd fmla="*/ 180 w 180" name="T0"/>
                  <a:gd fmla="*/ 68 h 209" name="T1"/>
                  <a:gd fmla="*/ 180 w 180" name="T2"/>
                  <a:gd fmla="*/ 15 h 209" name="T3"/>
                  <a:gd fmla="*/ 156 w 180" name="T4"/>
                  <a:gd fmla="*/ 15 h 209" name="T5"/>
                  <a:gd fmla="*/ 156 w 180" name="T6"/>
                  <a:gd fmla="*/ 68 h 209" name="T7"/>
                  <a:gd fmla="*/ 92 w 180" name="T8"/>
                  <a:gd fmla="*/ 132 h 209" name="T9"/>
                  <a:gd fmla="*/ 91 w 180" name="T10"/>
                  <a:gd fmla="*/ 132 h 209" name="T11"/>
                  <a:gd fmla="*/ 90 w 180" name="T12"/>
                  <a:gd fmla="*/ 132 h 209" name="T13"/>
                  <a:gd fmla="*/ 90 w 180" name="T14"/>
                  <a:gd fmla="*/ 132 h 209" name="T15"/>
                  <a:gd fmla="*/ 89 w 180" name="T16"/>
                  <a:gd fmla="*/ 132 h 209" name="T17"/>
                  <a:gd fmla="*/ 24 w 180" name="T18"/>
                  <a:gd fmla="*/ 68 h 209" name="T19"/>
                  <a:gd fmla="*/ 24 w 180" name="T20"/>
                  <a:gd fmla="*/ 15 h 209" name="T21"/>
                  <a:gd fmla="*/ 0 w 180" name="T22"/>
                  <a:gd fmla="*/ 15 h 209" name="T23"/>
                  <a:gd fmla="*/ 0 w 180" name="T24"/>
                  <a:gd fmla="*/ 68 h 209" name="T25"/>
                  <a:gd fmla="*/ 76 w 180" name="T26"/>
                  <a:gd fmla="*/ 156 h 209" name="T27"/>
                  <a:gd fmla="*/ 76 w 180" name="T28"/>
                  <a:gd fmla="*/ 194 h 209" name="T29"/>
                  <a:gd fmla="*/ 22 w 180" name="T30"/>
                  <a:gd fmla="*/ 209 h 209" name="T31"/>
                  <a:gd fmla="*/ 159 w 180" name="T32"/>
                  <a:gd fmla="*/ 209 h 209" name="T33"/>
                  <a:gd fmla="*/ 104 w 180" name="T34"/>
                  <a:gd fmla="*/ 193 h 209" name="T35"/>
                  <a:gd fmla="*/ 104 w 180" name="T36"/>
                  <a:gd fmla="*/ 156 h 209" name="T37"/>
                  <a:gd fmla="*/ 180 w 180" name="T38"/>
                  <a:gd fmla="*/ 68 h 209" name="T3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209" w="180">
                    <a:moveTo>
                      <a:pt x="180" y="68"/>
                    </a:moveTo>
                    <a:cubicBezTo>
                      <a:pt x="180" y="68"/>
                      <a:pt x="180" y="38"/>
                      <a:pt x="180" y="15"/>
                    </a:cubicBezTo>
                    <a:cubicBezTo>
                      <a:pt x="180" y="0"/>
                      <a:pt x="156" y="0"/>
                      <a:pt x="156" y="15"/>
                    </a:cubicBezTo>
                    <a:cubicBezTo>
                      <a:pt x="156" y="38"/>
                      <a:pt x="156" y="68"/>
                      <a:pt x="156" y="68"/>
                    </a:cubicBezTo>
                    <a:cubicBezTo>
                      <a:pt x="156" y="104"/>
                      <a:pt x="128" y="132"/>
                      <a:pt x="92" y="132"/>
                    </a:cubicBezTo>
                    <a:cubicBezTo>
                      <a:pt x="92" y="132"/>
                      <a:pt x="91" y="132"/>
                      <a:pt x="91" y="132"/>
                    </a:cubicBezTo>
                    <a:cubicBezTo>
                      <a:pt x="90" y="132"/>
                      <a:pt x="90" y="132"/>
                      <a:pt x="90" y="132"/>
                    </a:cubicBezTo>
                    <a:cubicBezTo>
                      <a:pt x="90" y="132"/>
                      <a:pt x="90" y="132"/>
                      <a:pt x="90" y="132"/>
                    </a:cubicBezTo>
                    <a:cubicBezTo>
                      <a:pt x="90" y="132"/>
                      <a:pt x="89" y="132"/>
                      <a:pt x="89" y="132"/>
                    </a:cubicBezTo>
                    <a:cubicBezTo>
                      <a:pt x="53" y="132"/>
                      <a:pt x="24" y="104"/>
                      <a:pt x="24" y="68"/>
                    </a:cubicBezTo>
                    <a:cubicBezTo>
                      <a:pt x="24" y="68"/>
                      <a:pt x="24" y="38"/>
                      <a:pt x="24" y="15"/>
                    </a:cubicBezTo>
                    <a:cubicBezTo>
                      <a:pt x="24" y="0"/>
                      <a:pt x="0" y="0"/>
                      <a:pt x="0" y="15"/>
                    </a:cubicBezTo>
                    <a:cubicBezTo>
                      <a:pt x="0" y="22"/>
                      <a:pt x="0" y="68"/>
                      <a:pt x="0" y="68"/>
                    </a:cubicBezTo>
                    <a:cubicBezTo>
                      <a:pt x="0" y="113"/>
                      <a:pt x="33" y="149"/>
                      <a:pt x="76" y="156"/>
                    </a:cubicBezTo>
                    <a:cubicBezTo>
                      <a:pt x="76" y="194"/>
                      <a:pt x="76" y="194"/>
                      <a:pt x="76" y="194"/>
                    </a:cubicBezTo>
                    <a:cubicBezTo>
                      <a:pt x="22" y="209"/>
                      <a:pt x="22" y="209"/>
                      <a:pt x="22" y="209"/>
                    </a:cubicBezTo>
                    <a:cubicBezTo>
                      <a:pt x="159" y="209"/>
                      <a:pt x="159" y="209"/>
                      <a:pt x="159" y="209"/>
                    </a:cubicBezTo>
                    <a:cubicBezTo>
                      <a:pt x="104" y="193"/>
                      <a:pt x="104" y="193"/>
                      <a:pt x="104" y="193"/>
                    </a:cubicBezTo>
                    <a:cubicBezTo>
                      <a:pt x="104" y="156"/>
                      <a:pt x="104" y="156"/>
                      <a:pt x="104" y="156"/>
                    </a:cubicBezTo>
                    <a:cubicBezTo>
                      <a:pt x="147" y="150"/>
                      <a:pt x="180" y="113"/>
                      <a:pt x="180" y="6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89">
                  <a:solidFill>
                    <a:schemeClr val="tx2">
                      <a:lumMod val="75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57" name="Freeform 551"/>
              <p:cNvSpPr/>
              <p:nvPr/>
            </p:nvSpPr>
            <p:spPr bwMode="auto">
              <a:xfrm>
                <a:off x="8977313" y="6748292"/>
                <a:ext cx="120650" cy="263525"/>
              </a:xfrm>
              <a:custGeom>
                <a:gdLst>
                  <a:gd fmla="*/ 43 w 87" name="T0"/>
                  <a:gd fmla="*/ 190 h 190" name="T1"/>
                  <a:gd fmla="*/ 43 w 87" name="T2"/>
                  <a:gd fmla="*/ 190 h 190" name="T3"/>
                  <a:gd fmla="*/ 44 w 87" name="T4"/>
                  <a:gd fmla="*/ 190 h 190" name="T5"/>
                  <a:gd fmla="*/ 87 w 87" name="T6"/>
                  <a:gd fmla="*/ 147 h 190" name="T7"/>
                  <a:gd fmla="*/ 87 w 87" name="T8"/>
                  <a:gd fmla="*/ 43 h 190" name="T9"/>
                  <a:gd fmla="*/ 44 w 87" name="T10"/>
                  <a:gd fmla="*/ 0 h 190" name="T11"/>
                  <a:gd fmla="*/ 43 w 87" name="T12"/>
                  <a:gd fmla="*/ 0 h 190" name="T13"/>
                  <a:gd fmla="*/ 43 w 87" name="T14"/>
                  <a:gd fmla="*/ 0 h 190" name="T15"/>
                  <a:gd fmla="*/ 0 w 87" name="T16"/>
                  <a:gd fmla="*/ 43 h 190" name="T17"/>
                  <a:gd fmla="*/ 0 w 87" name="T18"/>
                  <a:gd fmla="*/ 147 h 190" name="T19"/>
                  <a:gd fmla="*/ 43 w 87" name="T20"/>
                  <a:gd fmla="*/ 190 h 19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90" w="87">
                    <a:moveTo>
                      <a:pt x="43" y="190"/>
                    </a:moveTo>
                    <a:cubicBezTo>
                      <a:pt x="43" y="190"/>
                      <a:pt x="43" y="190"/>
                      <a:pt x="43" y="190"/>
                    </a:cubicBezTo>
                    <a:cubicBezTo>
                      <a:pt x="44" y="190"/>
                      <a:pt x="44" y="190"/>
                      <a:pt x="44" y="190"/>
                    </a:cubicBezTo>
                    <a:cubicBezTo>
                      <a:pt x="68" y="190"/>
                      <a:pt x="87" y="171"/>
                      <a:pt x="87" y="147"/>
                    </a:cubicBezTo>
                    <a:cubicBezTo>
                      <a:pt x="87" y="43"/>
                      <a:pt x="87" y="43"/>
                      <a:pt x="87" y="43"/>
                    </a:cubicBezTo>
                    <a:cubicBezTo>
                      <a:pt x="87" y="19"/>
                      <a:pt x="68" y="0"/>
                      <a:pt x="44" y="0"/>
                    </a:cubicBezTo>
                    <a:cubicBezTo>
                      <a:pt x="44" y="0"/>
                      <a:pt x="44" y="0"/>
                      <a:pt x="43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19" y="0"/>
                      <a:pt x="0" y="19"/>
                      <a:pt x="0" y="43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0" y="171"/>
                      <a:pt x="19" y="190"/>
                      <a:pt x="43" y="19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89">
                  <a:solidFill>
                    <a:schemeClr val="tx2">
                      <a:lumMod val="75000"/>
                    </a:schemeClr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13" name="组合 12"/>
          <p:cNvGrpSpPr/>
          <p:nvPr/>
        </p:nvGrpSpPr>
        <p:grpSpPr>
          <a:xfrm>
            <a:off x="6335516" y="4147213"/>
            <a:ext cx="1207339" cy="1711733"/>
            <a:chOff x="6335516" y="4147213"/>
            <a:chExt cx="1207339" cy="1711733"/>
          </a:xfrm>
        </p:grpSpPr>
        <p:grpSp>
          <p:nvGrpSpPr>
            <p:cNvPr id="6" name="组合 5"/>
            <p:cNvGrpSpPr/>
            <p:nvPr/>
          </p:nvGrpSpPr>
          <p:grpSpPr>
            <a:xfrm>
              <a:off x="6335516" y="4147213"/>
              <a:ext cx="1207339" cy="1711733"/>
              <a:chOff x="6335516" y="4147213"/>
              <a:chExt cx="1207339" cy="1711733"/>
            </a:xfrm>
          </p:grpSpPr>
          <p:cxnSp>
            <p:nvCxnSpPr>
              <p:cNvPr id="122" name="Straight Connector 61"/>
              <p:cNvCxnSpPr/>
              <p:nvPr/>
            </p:nvCxnSpPr>
            <p:spPr>
              <a:xfrm flipH="1" flipV="1">
                <a:off x="6939185" y="4147213"/>
                <a:ext cx="0" cy="468680"/>
              </a:xfrm>
              <a:prstGeom prst="line">
                <a:avLst/>
              </a:prstGeom>
              <a:ln cap="rnd" w="19050">
                <a:solidFill>
                  <a:schemeClr val="accent2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Rounded Rectangle 34"/>
              <p:cNvSpPr/>
              <p:nvPr/>
            </p:nvSpPr>
            <p:spPr>
              <a:xfrm>
                <a:off x="6335516" y="4651607"/>
                <a:ext cx="1207339" cy="1207339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121920" lIns="243840" numCol="1" rIns="210677" spcCol="1270" spcFirstLastPara="0" tIns="210677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2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58" name="Group 9"/>
            <p:cNvGrpSpPr>
              <a:grpSpLocks noChangeAspect="1"/>
            </p:cNvGrpSpPr>
            <p:nvPr/>
          </p:nvGrpSpPr>
          <p:grpSpPr>
            <a:xfrm>
              <a:off x="6543185" y="4951791"/>
              <a:ext cx="792000" cy="587287"/>
              <a:chOff x="4572000" y="3414713"/>
              <a:chExt cx="374651" cy="277813"/>
            </a:xfrm>
            <a:solidFill>
              <a:schemeClr val="bg1"/>
            </a:solidFill>
          </p:grpSpPr>
          <p:sp>
            <p:nvSpPr>
              <p:cNvPr id="61" name="Freeform 17"/>
              <p:cNvSpPr/>
              <p:nvPr/>
            </p:nvSpPr>
            <p:spPr bwMode="auto">
              <a:xfrm>
                <a:off x="4713288" y="3481388"/>
                <a:ext cx="233363" cy="211138"/>
              </a:xfrm>
              <a:custGeom>
                <a:gdLst>
                  <a:gd fmla="*/ 89 w 89" name="T0"/>
                  <a:gd fmla="*/ 33 h 81" name="T1"/>
                  <a:gd fmla="*/ 43 w 89" name="T2"/>
                  <a:gd fmla="*/ 0 h 81" name="T3"/>
                  <a:gd fmla="*/ 40 w 89" name="T4"/>
                  <a:gd fmla="*/ 1 h 81" name="T5"/>
                  <a:gd fmla="*/ 43 w 89" name="T6"/>
                  <a:gd fmla="*/ 11 h 81" name="T7"/>
                  <a:gd fmla="*/ 0 w 89" name="T8"/>
                  <a:gd fmla="*/ 44 h 81" name="T9"/>
                  <a:gd fmla="*/ 0 w 89" name="T10"/>
                  <a:gd fmla="*/ 44 h 81" name="T11"/>
                  <a:gd fmla="*/ 40 w 89" name="T12"/>
                  <a:gd fmla="*/ 65 h 81" name="T13"/>
                  <a:gd fmla="*/ 74 w 89" name="T14"/>
                  <a:gd fmla="*/ 81 h 81" name="T15"/>
                  <a:gd fmla="*/ 64 w 89" name="T16"/>
                  <a:gd fmla="*/ 62 h 81" name="T17"/>
                  <a:gd fmla="*/ 89 w 89" name="T18"/>
                  <a:gd fmla="*/ 33 h 81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81" w="89">
                    <a:moveTo>
                      <a:pt x="89" y="33"/>
                    </a:moveTo>
                    <a:cubicBezTo>
                      <a:pt x="89" y="15"/>
                      <a:pt x="68" y="0"/>
                      <a:pt x="43" y="0"/>
                    </a:cubicBezTo>
                    <a:cubicBezTo>
                      <a:pt x="42" y="0"/>
                      <a:pt x="41" y="1"/>
                      <a:pt x="40" y="1"/>
                    </a:cubicBezTo>
                    <a:cubicBezTo>
                      <a:pt x="42" y="4"/>
                      <a:pt x="43" y="8"/>
                      <a:pt x="43" y="11"/>
                    </a:cubicBezTo>
                    <a:cubicBezTo>
                      <a:pt x="43" y="29"/>
                      <a:pt x="24" y="43"/>
                      <a:pt x="0" y="4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6" y="56"/>
                      <a:pt x="21" y="64"/>
                      <a:pt x="40" y="65"/>
                    </a:cubicBezTo>
                    <a:cubicBezTo>
                      <a:pt x="53" y="75"/>
                      <a:pt x="74" y="81"/>
                      <a:pt x="74" y="81"/>
                    </a:cubicBezTo>
                    <a:cubicBezTo>
                      <a:pt x="64" y="72"/>
                      <a:pt x="63" y="65"/>
                      <a:pt x="64" y="62"/>
                    </a:cubicBezTo>
                    <a:cubicBezTo>
                      <a:pt x="79" y="56"/>
                      <a:pt x="89" y="46"/>
                      <a:pt x="89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2" name="Freeform 18"/>
              <p:cNvSpPr/>
              <p:nvPr/>
            </p:nvSpPr>
            <p:spPr bwMode="auto">
              <a:xfrm>
                <a:off x="4572000" y="3414713"/>
                <a:ext cx="241300" cy="209550"/>
              </a:xfrm>
              <a:custGeom>
                <a:gdLst>
                  <a:gd fmla="*/ 89 w 92" name="T0"/>
                  <a:gd fmla="*/ 21 h 80" name="T1"/>
                  <a:gd fmla="*/ 46 w 92" name="T2"/>
                  <a:gd fmla="*/ 0 h 80" name="T3"/>
                  <a:gd fmla="*/ 0 w 92" name="T4"/>
                  <a:gd fmla="*/ 32 h 80" name="T5"/>
                  <a:gd fmla="*/ 25 w 92" name="T6"/>
                  <a:gd fmla="*/ 61 h 80" name="T7"/>
                  <a:gd fmla="*/ 14 w 92" name="T8"/>
                  <a:gd fmla="*/ 80 h 80" name="T9"/>
                  <a:gd fmla="*/ 48 w 92" name="T10"/>
                  <a:gd fmla="*/ 65 h 80" name="T11"/>
                  <a:gd fmla="*/ 49 w 92" name="T12"/>
                  <a:gd fmla="*/ 64 h 80" name="T13"/>
                  <a:gd fmla="*/ 92 w 92" name="T14"/>
                  <a:gd fmla="*/ 32 h 80" name="T15"/>
                  <a:gd fmla="*/ 89 w 92" name="T16"/>
                  <a:gd fmla="*/ 21 h 80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80" w="92">
                    <a:moveTo>
                      <a:pt x="89" y="21"/>
                    </a:moveTo>
                    <a:cubicBezTo>
                      <a:pt x="83" y="9"/>
                      <a:pt x="66" y="0"/>
                      <a:pt x="46" y="0"/>
                    </a:cubicBezTo>
                    <a:cubicBezTo>
                      <a:pt x="20" y="0"/>
                      <a:pt x="0" y="14"/>
                      <a:pt x="0" y="32"/>
                    </a:cubicBezTo>
                    <a:cubicBezTo>
                      <a:pt x="0" y="45"/>
                      <a:pt x="10" y="56"/>
                      <a:pt x="25" y="61"/>
                    </a:cubicBezTo>
                    <a:cubicBezTo>
                      <a:pt x="26" y="65"/>
                      <a:pt x="25" y="71"/>
                      <a:pt x="14" y="80"/>
                    </a:cubicBezTo>
                    <a:cubicBezTo>
                      <a:pt x="14" y="80"/>
                      <a:pt x="36" y="75"/>
                      <a:pt x="48" y="65"/>
                    </a:cubicBezTo>
                    <a:cubicBezTo>
                      <a:pt x="49" y="64"/>
                      <a:pt x="49" y="64"/>
                      <a:pt x="49" y="64"/>
                    </a:cubicBezTo>
                    <a:cubicBezTo>
                      <a:pt x="73" y="63"/>
                      <a:pt x="92" y="49"/>
                      <a:pt x="92" y="32"/>
                    </a:cubicBezTo>
                    <a:cubicBezTo>
                      <a:pt x="92" y="28"/>
                      <a:pt x="91" y="25"/>
                      <a:pt x="8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14" name="组合 13"/>
          <p:cNvGrpSpPr/>
          <p:nvPr/>
        </p:nvGrpSpPr>
        <p:grpSpPr>
          <a:xfrm>
            <a:off x="2962791" y="4147213"/>
            <a:ext cx="1207339" cy="1684495"/>
            <a:chOff x="2962791" y="4158915"/>
            <a:chExt cx="1207339" cy="1684495"/>
          </a:xfrm>
        </p:grpSpPr>
        <p:grpSp>
          <p:nvGrpSpPr>
            <p:cNvPr id="5" name="组合 4"/>
            <p:cNvGrpSpPr/>
            <p:nvPr/>
          </p:nvGrpSpPr>
          <p:grpSpPr>
            <a:xfrm>
              <a:off x="2962791" y="4158915"/>
              <a:ext cx="1207339" cy="1684495"/>
              <a:chOff x="2962791" y="4158915"/>
              <a:chExt cx="1207339" cy="1684495"/>
            </a:xfrm>
          </p:grpSpPr>
          <p:cxnSp>
            <p:nvCxnSpPr>
              <p:cNvPr id="98" name="Straight Connector 50"/>
              <p:cNvCxnSpPr/>
              <p:nvPr/>
            </p:nvCxnSpPr>
            <p:spPr>
              <a:xfrm flipH="1" flipV="1">
                <a:off x="3566460" y="4158915"/>
                <a:ext cx="0" cy="434813"/>
              </a:xfrm>
              <a:prstGeom prst="line">
                <a:avLst/>
              </a:prstGeom>
              <a:ln cap="rnd" w="19050">
                <a:solidFill>
                  <a:schemeClr val="accent2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Rounded Rectangle 36"/>
              <p:cNvSpPr/>
              <p:nvPr/>
            </p:nvSpPr>
            <p:spPr>
              <a:xfrm>
                <a:off x="2962791" y="4636071"/>
                <a:ext cx="1207339" cy="1207339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0" lIns="0" numCol="1" rIns="0" spcCol="1270" spcFirstLastPara="0" tIns="0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2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63" name="Group 12"/>
            <p:cNvGrpSpPr>
              <a:grpSpLocks noChangeAspect="1"/>
            </p:cNvGrpSpPr>
            <p:nvPr/>
          </p:nvGrpSpPr>
          <p:grpSpPr>
            <a:xfrm>
              <a:off x="3227975" y="4903464"/>
              <a:ext cx="697327" cy="684000"/>
              <a:chOff x="2905125" y="4002088"/>
              <a:chExt cx="249238" cy="244475"/>
            </a:xfrm>
            <a:solidFill>
              <a:schemeClr val="bg1"/>
            </a:solidFill>
          </p:grpSpPr>
          <p:sp>
            <p:nvSpPr>
              <p:cNvPr id="64" name="Freeform 50"/>
              <p:cNvSpPr>
                <a:spLocks noEditPoints="1"/>
              </p:cNvSpPr>
              <p:nvPr/>
            </p:nvSpPr>
            <p:spPr bwMode="auto">
              <a:xfrm>
                <a:off x="2905125" y="4002088"/>
                <a:ext cx="249238" cy="244475"/>
              </a:xfrm>
              <a:custGeom>
                <a:gdLst>
                  <a:gd fmla="*/ 82 w 95" name="T0"/>
                  <a:gd fmla="*/ 58 h 93" name="T1"/>
                  <a:gd fmla="*/ 95 w 95" name="T2"/>
                  <a:gd fmla="*/ 52 h 93" name="T3"/>
                  <a:gd fmla="*/ 95 w 95" name="T4"/>
                  <a:gd fmla="*/ 42 h 93" name="T5"/>
                  <a:gd fmla="*/ 82 w 95" name="T6"/>
                  <a:gd fmla="*/ 36 h 93" name="T7"/>
                  <a:gd fmla="*/ 79 w 95" name="T8"/>
                  <a:gd fmla="*/ 31 h 93" name="T9"/>
                  <a:gd fmla="*/ 84 w 95" name="T10"/>
                  <a:gd fmla="*/ 18 h 93" name="T11"/>
                  <a:gd fmla="*/ 77 w 95" name="T12"/>
                  <a:gd fmla="*/ 10 h 93" name="T13"/>
                  <a:gd fmla="*/ 64 w 95" name="T14"/>
                  <a:gd fmla="*/ 16 h 93" name="T15"/>
                  <a:gd fmla="*/ 58 w 95" name="T16"/>
                  <a:gd fmla="*/ 13 h 93" name="T17"/>
                  <a:gd fmla="*/ 52 w 95" name="T18"/>
                  <a:gd fmla="*/ 0 h 93" name="T19"/>
                  <a:gd fmla="*/ 42 w 95" name="T20"/>
                  <a:gd fmla="*/ 0 h 93" name="T21"/>
                  <a:gd fmla="*/ 36 w 95" name="T22"/>
                  <a:gd fmla="*/ 13 h 93" name="T23"/>
                  <a:gd fmla="*/ 31 w 95" name="T24"/>
                  <a:gd fmla="*/ 16 h 93" name="T25"/>
                  <a:gd fmla="*/ 17 w 95" name="T26"/>
                  <a:gd fmla="*/ 11 h 93" name="T27"/>
                  <a:gd fmla="*/ 10 w 95" name="T28"/>
                  <a:gd fmla="*/ 18 h 93" name="T29"/>
                  <a:gd fmla="*/ 15 w 95" name="T30"/>
                  <a:gd fmla="*/ 31 h 93" name="T31"/>
                  <a:gd fmla="*/ 13 w 95" name="T32"/>
                  <a:gd fmla="*/ 36 h 93" name="T33"/>
                  <a:gd fmla="*/ 0 w 95" name="T34"/>
                  <a:gd fmla="*/ 42 h 93" name="T35"/>
                  <a:gd fmla="*/ 0 w 95" name="T36"/>
                  <a:gd fmla="*/ 52 h 93" name="T37"/>
                  <a:gd fmla="*/ 13 w 95" name="T38"/>
                  <a:gd fmla="*/ 58 h 93" name="T39"/>
                  <a:gd fmla="*/ 15 w 95" name="T40"/>
                  <a:gd fmla="*/ 63 h 93" name="T41"/>
                  <a:gd fmla="*/ 10 w 95" name="T42"/>
                  <a:gd fmla="*/ 76 h 93" name="T43"/>
                  <a:gd fmla="*/ 18 w 95" name="T44"/>
                  <a:gd fmla="*/ 84 h 93" name="T45"/>
                  <a:gd fmla="*/ 31 w 95" name="T46"/>
                  <a:gd fmla="*/ 78 h 93" name="T47"/>
                  <a:gd fmla="*/ 37 w 95" name="T48"/>
                  <a:gd fmla="*/ 81 h 93" name="T49"/>
                  <a:gd fmla="*/ 42 w 95" name="T50"/>
                  <a:gd fmla="*/ 93 h 93" name="T51"/>
                  <a:gd fmla="*/ 53 w 95" name="T52"/>
                  <a:gd fmla="*/ 93 h 93" name="T53"/>
                  <a:gd fmla="*/ 58 w 95" name="T54"/>
                  <a:gd fmla="*/ 81 h 93" name="T55"/>
                  <a:gd fmla="*/ 64 w 95" name="T56"/>
                  <a:gd fmla="*/ 78 h 93" name="T57"/>
                  <a:gd fmla="*/ 77 w 95" name="T58"/>
                  <a:gd fmla="*/ 83 h 93" name="T59"/>
                  <a:gd fmla="*/ 85 w 95" name="T60"/>
                  <a:gd fmla="*/ 76 h 93" name="T61"/>
                  <a:gd fmla="*/ 79 w 95" name="T62"/>
                  <a:gd fmla="*/ 63 h 93" name="T63"/>
                  <a:gd fmla="*/ 82 w 95" name="T64"/>
                  <a:gd fmla="*/ 58 h 93" name="T65"/>
                  <a:gd fmla="*/ 47 w 95" name="T66"/>
                  <a:gd fmla="*/ 62 h 93" name="T67"/>
                  <a:gd fmla="*/ 32 w 95" name="T68"/>
                  <a:gd fmla="*/ 47 h 93" name="T69"/>
                  <a:gd fmla="*/ 47 w 95" name="T70"/>
                  <a:gd fmla="*/ 32 h 93" name="T71"/>
                  <a:gd fmla="*/ 63 w 95" name="T72"/>
                  <a:gd fmla="*/ 47 h 93" name="T73"/>
                  <a:gd fmla="*/ 47 w 95" name="T74"/>
                  <a:gd fmla="*/ 62 h 93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93" w="95">
                    <a:moveTo>
                      <a:pt x="82" y="58"/>
                    </a:moveTo>
                    <a:cubicBezTo>
                      <a:pt x="82" y="58"/>
                      <a:pt x="95" y="53"/>
                      <a:pt x="95" y="52"/>
                    </a:cubicBezTo>
                    <a:cubicBezTo>
                      <a:pt x="95" y="42"/>
                      <a:pt x="95" y="42"/>
                      <a:pt x="95" y="42"/>
                    </a:cubicBezTo>
                    <a:cubicBezTo>
                      <a:pt x="95" y="41"/>
                      <a:pt x="82" y="36"/>
                      <a:pt x="82" y="36"/>
                    </a:cubicBezTo>
                    <a:cubicBezTo>
                      <a:pt x="79" y="31"/>
                      <a:pt x="79" y="31"/>
                      <a:pt x="79" y="31"/>
                    </a:cubicBezTo>
                    <a:cubicBezTo>
                      <a:pt x="79" y="31"/>
                      <a:pt x="85" y="18"/>
                      <a:pt x="84" y="18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7" y="10"/>
                      <a:pt x="64" y="16"/>
                      <a:pt x="64" y="16"/>
                    </a:cubicBezTo>
                    <a:cubicBezTo>
                      <a:pt x="58" y="13"/>
                      <a:pt x="58" y="13"/>
                      <a:pt x="58" y="13"/>
                    </a:cubicBezTo>
                    <a:cubicBezTo>
                      <a:pt x="58" y="13"/>
                      <a:pt x="53" y="0"/>
                      <a:pt x="52" y="0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1" y="0"/>
                      <a:pt x="36" y="13"/>
                      <a:pt x="36" y="13"/>
                    </a:cubicBezTo>
                    <a:cubicBezTo>
                      <a:pt x="31" y="16"/>
                      <a:pt x="31" y="16"/>
                      <a:pt x="31" y="16"/>
                    </a:cubicBezTo>
                    <a:cubicBezTo>
                      <a:pt x="31" y="16"/>
                      <a:pt x="18" y="10"/>
                      <a:pt x="17" y="11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9" y="18"/>
                      <a:pt x="15" y="31"/>
                      <a:pt x="15" y="31"/>
                    </a:cubicBezTo>
                    <a:cubicBezTo>
                      <a:pt x="13" y="36"/>
                      <a:pt x="13" y="36"/>
                      <a:pt x="13" y="36"/>
                    </a:cubicBezTo>
                    <a:cubicBezTo>
                      <a:pt x="13" y="36"/>
                      <a:pt x="0" y="41"/>
                      <a:pt x="0" y="4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13" y="58"/>
                      <a:pt x="13" y="58"/>
                    </a:cubicBezTo>
                    <a:cubicBezTo>
                      <a:pt x="15" y="63"/>
                      <a:pt x="15" y="63"/>
                      <a:pt x="15" y="63"/>
                    </a:cubicBezTo>
                    <a:cubicBezTo>
                      <a:pt x="15" y="63"/>
                      <a:pt x="10" y="76"/>
                      <a:pt x="10" y="76"/>
                    </a:cubicBezTo>
                    <a:cubicBezTo>
                      <a:pt x="18" y="84"/>
                      <a:pt x="18" y="84"/>
                      <a:pt x="18" y="84"/>
                    </a:cubicBezTo>
                    <a:cubicBezTo>
                      <a:pt x="18" y="84"/>
                      <a:pt x="31" y="78"/>
                      <a:pt x="31" y="78"/>
                    </a:cubicBezTo>
                    <a:cubicBezTo>
                      <a:pt x="37" y="81"/>
                      <a:pt x="37" y="81"/>
                      <a:pt x="37" y="81"/>
                    </a:cubicBezTo>
                    <a:cubicBezTo>
                      <a:pt x="37" y="81"/>
                      <a:pt x="42" y="93"/>
                      <a:pt x="42" y="93"/>
                    </a:cubicBezTo>
                    <a:cubicBezTo>
                      <a:pt x="53" y="93"/>
                      <a:pt x="53" y="93"/>
                      <a:pt x="53" y="93"/>
                    </a:cubicBezTo>
                    <a:cubicBezTo>
                      <a:pt x="53" y="93"/>
                      <a:pt x="58" y="81"/>
                      <a:pt x="58" y="81"/>
                    </a:cubicBezTo>
                    <a:cubicBezTo>
                      <a:pt x="64" y="78"/>
                      <a:pt x="64" y="78"/>
                      <a:pt x="64" y="78"/>
                    </a:cubicBezTo>
                    <a:cubicBezTo>
                      <a:pt x="64" y="78"/>
                      <a:pt x="77" y="84"/>
                      <a:pt x="77" y="83"/>
                    </a:cubicBezTo>
                    <a:cubicBezTo>
                      <a:pt x="85" y="76"/>
                      <a:pt x="85" y="76"/>
                      <a:pt x="85" y="76"/>
                    </a:cubicBezTo>
                    <a:cubicBezTo>
                      <a:pt x="85" y="76"/>
                      <a:pt x="79" y="63"/>
                      <a:pt x="79" y="63"/>
                    </a:cubicBezTo>
                    <a:lnTo>
                      <a:pt x="82" y="58"/>
                    </a:lnTo>
                    <a:close/>
                    <a:moveTo>
                      <a:pt x="47" y="62"/>
                    </a:moveTo>
                    <a:cubicBezTo>
                      <a:pt x="39" y="62"/>
                      <a:pt x="32" y="55"/>
                      <a:pt x="32" y="47"/>
                    </a:cubicBezTo>
                    <a:cubicBezTo>
                      <a:pt x="32" y="39"/>
                      <a:pt x="39" y="32"/>
                      <a:pt x="47" y="32"/>
                    </a:cubicBezTo>
                    <a:cubicBezTo>
                      <a:pt x="56" y="32"/>
                      <a:pt x="63" y="39"/>
                      <a:pt x="63" y="47"/>
                    </a:cubicBezTo>
                    <a:cubicBezTo>
                      <a:pt x="63" y="55"/>
                      <a:pt x="56" y="62"/>
                      <a:pt x="47" y="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5" name="Oval 51"/>
              <p:cNvSpPr>
                <a:spLocks noChangeArrowheads="1"/>
              </p:cNvSpPr>
              <p:nvPr/>
            </p:nvSpPr>
            <p:spPr bwMode="auto">
              <a:xfrm>
                <a:off x="3005138" y="4102100"/>
                <a:ext cx="49213" cy="4762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1276428" y="1549863"/>
            <a:ext cx="1207339" cy="1666328"/>
            <a:chOff x="1276428" y="1549863"/>
            <a:chExt cx="1207339" cy="1666328"/>
          </a:xfrm>
        </p:grpSpPr>
        <p:grpSp>
          <p:nvGrpSpPr>
            <p:cNvPr id="2" name="组合 1"/>
            <p:cNvGrpSpPr/>
            <p:nvPr/>
          </p:nvGrpSpPr>
          <p:grpSpPr>
            <a:xfrm>
              <a:off x="1276428" y="1549863"/>
              <a:ext cx="1207339" cy="1666328"/>
              <a:chOff x="1276428" y="1549863"/>
              <a:chExt cx="1207339" cy="1666328"/>
            </a:xfrm>
          </p:grpSpPr>
          <p:cxnSp>
            <p:nvCxnSpPr>
              <p:cNvPr id="94" name="Straight Connector 38"/>
              <p:cNvCxnSpPr/>
              <p:nvPr/>
            </p:nvCxnSpPr>
            <p:spPr>
              <a:xfrm flipH="1">
                <a:off x="1880097" y="2787243"/>
                <a:ext cx="0" cy="428948"/>
              </a:xfrm>
              <a:prstGeom prst="line">
                <a:avLst/>
              </a:prstGeom>
              <a:ln cap="rnd" w="19050">
                <a:solidFill>
                  <a:schemeClr val="accent1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Rounded Rectangle 32"/>
              <p:cNvSpPr/>
              <p:nvPr/>
            </p:nvSpPr>
            <p:spPr>
              <a:xfrm>
                <a:off x="1276428" y="1549863"/>
                <a:ext cx="1207339" cy="120733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210677" lIns="243840" numCol="1" rIns="210677" spcCol="1270" spcFirstLastPara="0" tIns="243840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8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66" name="Group 15"/>
            <p:cNvGrpSpPr>
              <a:grpSpLocks noChangeAspect="1"/>
            </p:cNvGrpSpPr>
            <p:nvPr/>
          </p:nvGrpSpPr>
          <p:grpSpPr>
            <a:xfrm>
              <a:off x="1494695" y="1824528"/>
              <a:ext cx="792000" cy="584918"/>
              <a:chOff x="3052763" y="2647950"/>
              <a:chExt cx="346075" cy="255588"/>
            </a:xfrm>
            <a:solidFill>
              <a:schemeClr val="bg1"/>
            </a:solidFill>
          </p:grpSpPr>
          <p:sp>
            <p:nvSpPr>
              <p:cNvPr id="67" name="Freeform 108"/>
              <p:cNvSpPr/>
              <p:nvPr/>
            </p:nvSpPr>
            <p:spPr bwMode="auto">
              <a:xfrm>
                <a:off x="3175000" y="2825750"/>
                <a:ext cx="100013" cy="77788"/>
              </a:xfrm>
              <a:custGeom>
                <a:gdLst>
                  <a:gd fmla="*/ 36 w 38" name="T0"/>
                  <a:gd fmla="*/ 11 h 30" name="T1"/>
                  <a:gd fmla="*/ 1 w 38" name="T2"/>
                  <a:gd fmla="*/ 11 h 30" name="T3"/>
                  <a:gd fmla="*/ 1 w 38" name="T4"/>
                  <a:gd fmla="*/ 13 h 30" name="T5"/>
                  <a:gd fmla="*/ 19 w 38" name="T6"/>
                  <a:gd fmla="*/ 30 h 30" name="T7"/>
                  <a:gd fmla="*/ 36 w 38" name="T8"/>
                  <a:gd fmla="*/ 13 h 30" name="T9"/>
                  <a:gd fmla="*/ 36 w 38" name="T10"/>
                  <a:gd fmla="*/ 11 h 3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30" w="38">
                    <a:moveTo>
                      <a:pt x="36" y="11"/>
                    </a:moveTo>
                    <a:cubicBezTo>
                      <a:pt x="26" y="1"/>
                      <a:pt x="12" y="0"/>
                      <a:pt x="1" y="11"/>
                    </a:cubicBezTo>
                    <a:cubicBezTo>
                      <a:pt x="0" y="11"/>
                      <a:pt x="0" y="12"/>
                      <a:pt x="1" y="13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36" y="13"/>
                      <a:pt x="36" y="13"/>
                      <a:pt x="36" y="13"/>
                    </a:cubicBezTo>
                    <a:cubicBezTo>
                      <a:pt x="38" y="12"/>
                      <a:pt x="37" y="11"/>
                      <a:pt x="36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8" name="Freeform 109"/>
              <p:cNvSpPr/>
              <p:nvPr/>
            </p:nvSpPr>
            <p:spPr bwMode="auto">
              <a:xfrm>
                <a:off x="3109913" y="2736850"/>
                <a:ext cx="230188" cy="101600"/>
              </a:xfrm>
              <a:custGeom>
                <a:gdLst>
                  <a:gd fmla="*/ 87 w 88" name="T0"/>
                  <a:gd fmla="*/ 24 h 39" name="T1"/>
                  <a:gd fmla="*/ 0 w 88" name="T2"/>
                  <a:gd fmla="*/ 24 h 39" name="T3"/>
                  <a:gd fmla="*/ 0 w 88" name="T4"/>
                  <a:gd fmla="*/ 26 h 39" name="T5"/>
                  <a:gd fmla="*/ 13 w 88" name="T6"/>
                  <a:gd fmla="*/ 38 h 39" name="T7"/>
                  <a:gd fmla="*/ 15 w 88" name="T8"/>
                  <a:gd fmla="*/ 38 h 39" name="T9"/>
                  <a:gd fmla="*/ 73 w 88" name="T10"/>
                  <a:gd fmla="*/ 38 h 39" name="T11"/>
                  <a:gd fmla="*/ 75 w 88" name="T12"/>
                  <a:gd fmla="*/ 38 h 39" name="T13"/>
                  <a:gd fmla="*/ 87 w 88" name="T14"/>
                  <a:gd fmla="*/ 26 h 39" name="T15"/>
                  <a:gd fmla="*/ 87 w 88" name="T16"/>
                  <a:gd fmla="*/ 26 h 39" name="T17"/>
                  <a:gd fmla="*/ 87 w 88" name="T18"/>
                  <a:gd fmla="*/ 24 h 39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9" w="88">
                    <a:moveTo>
                      <a:pt x="87" y="24"/>
                    </a:moveTo>
                    <a:cubicBezTo>
                      <a:pt x="63" y="0"/>
                      <a:pt x="24" y="0"/>
                      <a:pt x="0" y="24"/>
                    </a:cubicBezTo>
                    <a:cubicBezTo>
                      <a:pt x="0" y="24"/>
                      <a:pt x="0" y="25"/>
                      <a:pt x="0" y="26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39"/>
                      <a:pt x="14" y="39"/>
                      <a:pt x="15" y="38"/>
                    </a:cubicBezTo>
                    <a:cubicBezTo>
                      <a:pt x="31" y="22"/>
                      <a:pt x="57" y="22"/>
                      <a:pt x="73" y="38"/>
                    </a:cubicBezTo>
                    <a:cubicBezTo>
                      <a:pt x="73" y="39"/>
                      <a:pt x="74" y="39"/>
                      <a:pt x="75" y="38"/>
                    </a:cubicBezTo>
                    <a:cubicBezTo>
                      <a:pt x="87" y="26"/>
                      <a:pt x="87" y="26"/>
                      <a:pt x="87" y="26"/>
                    </a:cubicBezTo>
                    <a:cubicBezTo>
                      <a:pt x="87" y="26"/>
                      <a:pt x="87" y="26"/>
                      <a:pt x="87" y="26"/>
                    </a:cubicBezTo>
                    <a:cubicBezTo>
                      <a:pt x="88" y="25"/>
                      <a:pt x="88" y="24"/>
                      <a:pt x="87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9" name="Freeform 110"/>
              <p:cNvSpPr/>
              <p:nvPr/>
            </p:nvSpPr>
            <p:spPr bwMode="auto">
              <a:xfrm>
                <a:off x="3052763" y="2647950"/>
                <a:ext cx="346075" cy="134938"/>
              </a:xfrm>
              <a:custGeom>
                <a:gdLst>
                  <a:gd fmla="*/ 131 w 132" name="T0"/>
                  <a:gd fmla="*/ 36 h 52" name="T1"/>
                  <a:gd fmla="*/ 131 w 132" name="T2"/>
                  <a:gd fmla="*/ 36 h 52" name="T3"/>
                  <a:gd fmla="*/ 1 w 132" name="T4"/>
                  <a:gd fmla="*/ 36 h 52" name="T5"/>
                  <a:gd fmla="*/ 1 w 132" name="T6"/>
                  <a:gd fmla="*/ 38 h 52" name="T7"/>
                  <a:gd fmla="*/ 13 w 132" name="T8"/>
                  <a:gd fmla="*/ 51 h 52" name="T9"/>
                  <a:gd fmla="*/ 16 w 132" name="T10"/>
                  <a:gd fmla="*/ 51 h 52" name="T11"/>
                  <a:gd fmla="*/ 116 w 132" name="T12"/>
                  <a:gd fmla="*/ 51 h 52" name="T13"/>
                  <a:gd fmla="*/ 118 w 132" name="T14"/>
                  <a:gd fmla="*/ 51 h 52" name="T15"/>
                  <a:gd fmla="*/ 131 w 132" name="T16"/>
                  <a:gd fmla="*/ 38 h 52" name="T17"/>
                  <a:gd fmla="*/ 131 w 132" name="T18"/>
                  <a:gd fmla="*/ 38 h 52" name="T19"/>
                  <a:gd fmla="*/ 131 w 132" name="T20"/>
                  <a:gd fmla="*/ 36 h 52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52" w="132">
                    <a:moveTo>
                      <a:pt x="131" y="36"/>
                    </a:moveTo>
                    <a:cubicBezTo>
                      <a:pt x="131" y="36"/>
                      <a:pt x="131" y="36"/>
                      <a:pt x="131" y="36"/>
                    </a:cubicBezTo>
                    <a:cubicBezTo>
                      <a:pt x="95" y="0"/>
                      <a:pt x="36" y="0"/>
                      <a:pt x="1" y="36"/>
                    </a:cubicBezTo>
                    <a:cubicBezTo>
                      <a:pt x="0" y="37"/>
                      <a:pt x="0" y="38"/>
                      <a:pt x="1" y="38"/>
                    </a:cubicBezTo>
                    <a:cubicBezTo>
                      <a:pt x="13" y="51"/>
                      <a:pt x="13" y="51"/>
                      <a:pt x="13" y="51"/>
                    </a:cubicBezTo>
                    <a:cubicBezTo>
                      <a:pt x="14" y="52"/>
                      <a:pt x="15" y="52"/>
                      <a:pt x="16" y="51"/>
                    </a:cubicBezTo>
                    <a:cubicBezTo>
                      <a:pt x="43" y="23"/>
                      <a:pt x="88" y="23"/>
                      <a:pt x="116" y="51"/>
                    </a:cubicBezTo>
                    <a:cubicBezTo>
                      <a:pt x="117" y="52"/>
                      <a:pt x="118" y="52"/>
                      <a:pt x="118" y="51"/>
                    </a:cubicBezTo>
                    <a:cubicBezTo>
                      <a:pt x="131" y="38"/>
                      <a:pt x="131" y="38"/>
                      <a:pt x="131" y="38"/>
                    </a:cubicBezTo>
                    <a:cubicBezTo>
                      <a:pt x="131" y="38"/>
                      <a:pt x="131" y="38"/>
                      <a:pt x="131" y="38"/>
                    </a:cubicBezTo>
                    <a:cubicBezTo>
                      <a:pt x="132" y="38"/>
                      <a:pt x="132" y="37"/>
                      <a:pt x="131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8021879" y="1551432"/>
            <a:ext cx="1207339" cy="1664759"/>
            <a:chOff x="8021879" y="1551432"/>
            <a:chExt cx="1207339" cy="1664759"/>
          </a:xfrm>
        </p:grpSpPr>
        <p:grpSp>
          <p:nvGrpSpPr>
            <p:cNvPr id="4" name="组合 3"/>
            <p:cNvGrpSpPr/>
            <p:nvPr/>
          </p:nvGrpSpPr>
          <p:grpSpPr>
            <a:xfrm>
              <a:off x="8021879" y="1551432"/>
              <a:ext cx="1207339" cy="1664759"/>
              <a:chOff x="8021879" y="1551432"/>
              <a:chExt cx="1207339" cy="1664759"/>
            </a:xfrm>
          </p:grpSpPr>
          <p:cxnSp>
            <p:nvCxnSpPr>
              <p:cNvPr id="129" name="Straight Connector 51"/>
              <p:cNvCxnSpPr/>
              <p:nvPr/>
            </p:nvCxnSpPr>
            <p:spPr>
              <a:xfrm flipH="1">
                <a:off x="8625548" y="2787243"/>
                <a:ext cx="0" cy="428948"/>
              </a:xfrm>
              <a:prstGeom prst="line">
                <a:avLst/>
              </a:prstGeom>
              <a:ln cap="rnd" w="19050">
                <a:solidFill>
                  <a:schemeClr val="accent1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0" name="Rounded Rectangle 52"/>
              <p:cNvSpPr/>
              <p:nvPr/>
            </p:nvSpPr>
            <p:spPr>
              <a:xfrm>
                <a:off x="8021879" y="1551432"/>
                <a:ext cx="1207339" cy="1207339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365760" lIns="243840" numCol="1" rIns="243840" spcCol="1270" spcFirstLastPara="0" tIns="243840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333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70" name="组合 69"/>
            <p:cNvGrpSpPr/>
            <p:nvPr/>
          </p:nvGrpSpPr>
          <p:grpSpPr>
            <a:xfrm>
              <a:off x="8265548" y="1903661"/>
              <a:ext cx="720000" cy="486000"/>
              <a:chOff x="5356779" y="2874996"/>
              <a:chExt cx="240638" cy="182454"/>
            </a:xfrm>
          </p:grpSpPr>
          <p:sp>
            <p:nvSpPr>
              <p:cNvPr id="72" name="Freeform 12"/>
              <p:cNvSpPr/>
              <p:nvPr/>
            </p:nvSpPr>
            <p:spPr bwMode="auto">
              <a:xfrm>
                <a:off x="5364675" y="2874996"/>
                <a:ext cx="232742" cy="113878"/>
              </a:xfrm>
              <a:custGeom>
                <a:gdLst>
                  <a:gd fmla="*/ 103 w 237" name="T0"/>
                  <a:gd fmla="*/ 99 h 116" name="T1"/>
                  <a:gd fmla="*/ 134 w 237" name="T2"/>
                  <a:gd fmla="*/ 95 h 116" name="T3"/>
                  <a:gd fmla="*/ 226 w 237" name="T4"/>
                  <a:gd fmla="*/ 12 h 116" name="T5"/>
                  <a:gd fmla="*/ 219 w 237" name="T6"/>
                  <a:gd fmla="*/ 0 h 116" name="T7"/>
                  <a:gd fmla="*/ 13 w 237" name="T8"/>
                  <a:gd fmla="*/ 0 h 116" name="T9"/>
                  <a:gd fmla="*/ 6 w 237" name="T10"/>
                  <a:gd fmla="*/ 10 h 116" name="T11"/>
                  <a:gd fmla="*/ 103 w 237" name="T12"/>
                  <a:gd fmla="*/ 99 h 11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15" w="236">
                    <a:moveTo>
                      <a:pt x="103" y="99"/>
                    </a:moveTo>
                    <a:cubicBezTo>
                      <a:pt x="103" y="99"/>
                      <a:pt x="115" y="116"/>
                      <a:pt x="134" y="95"/>
                    </a:cubicBezTo>
                    <a:cubicBezTo>
                      <a:pt x="226" y="12"/>
                      <a:pt x="226" y="12"/>
                      <a:pt x="226" y="12"/>
                    </a:cubicBezTo>
                    <a:cubicBezTo>
                      <a:pt x="226" y="12"/>
                      <a:pt x="237" y="1"/>
                      <a:pt x="219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0" y="1"/>
                      <a:pt x="6" y="10"/>
                    </a:cubicBezTo>
                    <a:lnTo>
                      <a:pt x="103" y="9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3" name="Freeform 13"/>
              <p:cNvSpPr/>
              <p:nvPr/>
            </p:nvSpPr>
            <p:spPr bwMode="auto">
              <a:xfrm>
                <a:off x="5515126" y="2893699"/>
                <a:ext cx="81460" cy="149205"/>
              </a:xfrm>
              <a:custGeom>
                <a:gdLst>
                  <a:gd fmla="*/ 82 w 83" name="T0"/>
                  <a:gd fmla="*/ 132 h 152" name="T1"/>
                  <a:gd fmla="*/ 82 w 83" name="T2"/>
                  <a:gd fmla="*/ 17 h 152" name="T3"/>
                  <a:gd fmla="*/ 70 w 83" name="T4"/>
                  <a:gd fmla="*/ 12 h 152" name="T5"/>
                  <a:gd fmla="*/ 6 w 83" name="T6"/>
                  <a:gd fmla="*/ 74 h 152" name="T7"/>
                  <a:gd fmla="*/ 10 w 83" name="T8"/>
                  <a:gd fmla="*/ 84 h 152" name="T9"/>
                  <a:gd fmla="*/ 67 w 83" name="T10"/>
                  <a:gd fmla="*/ 137 h 152" name="T11"/>
                  <a:gd fmla="*/ 82 w 83" name="T12"/>
                  <a:gd fmla="*/ 132 h 15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52" w="83">
                    <a:moveTo>
                      <a:pt x="82" y="132"/>
                    </a:moveTo>
                    <a:cubicBezTo>
                      <a:pt x="82" y="17"/>
                      <a:pt x="82" y="17"/>
                      <a:pt x="82" y="17"/>
                    </a:cubicBezTo>
                    <a:cubicBezTo>
                      <a:pt x="80" y="0"/>
                      <a:pt x="70" y="12"/>
                      <a:pt x="70" y="12"/>
                    </a:cubicBezTo>
                    <a:cubicBezTo>
                      <a:pt x="6" y="74"/>
                      <a:pt x="6" y="74"/>
                      <a:pt x="6" y="74"/>
                    </a:cubicBezTo>
                    <a:cubicBezTo>
                      <a:pt x="0" y="80"/>
                      <a:pt x="10" y="84"/>
                      <a:pt x="10" y="84"/>
                    </a:cubicBezTo>
                    <a:cubicBezTo>
                      <a:pt x="67" y="137"/>
                      <a:pt x="67" y="137"/>
                      <a:pt x="67" y="137"/>
                    </a:cubicBezTo>
                    <a:cubicBezTo>
                      <a:pt x="83" y="152"/>
                      <a:pt x="82" y="132"/>
                      <a:pt x="82" y="132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4" name="Freeform 14"/>
              <p:cNvSpPr/>
              <p:nvPr/>
            </p:nvSpPr>
            <p:spPr bwMode="auto">
              <a:xfrm>
                <a:off x="5362597" y="2980977"/>
                <a:ext cx="229832" cy="76473"/>
              </a:xfrm>
              <a:custGeom>
                <a:gdLst>
                  <a:gd fmla="*/ 224 w 234" name="T0"/>
                  <a:gd fmla="*/ 66 h 78" name="T1"/>
                  <a:gd fmla="*/ 144 w 234" name="T2"/>
                  <a:gd fmla="*/ 0 h 78" name="T3"/>
                  <a:gd fmla="*/ 117 w 234" name="T4"/>
                  <a:gd fmla="*/ 13 h 78" name="T5"/>
                  <a:gd fmla="*/ 90 w 234" name="T6"/>
                  <a:gd fmla="*/ 0 h 78" name="T7"/>
                  <a:gd fmla="*/ 10 w 234" name="T8"/>
                  <a:gd fmla="*/ 66 h 78" name="T9"/>
                  <a:gd fmla="*/ 13 w 234" name="T10"/>
                  <a:gd fmla="*/ 78 h 78" name="T11"/>
                  <a:gd fmla="*/ 117 w 234" name="T12"/>
                  <a:gd fmla="*/ 78 h 78" name="T13"/>
                  <a:gd fmla="*/ 118 w 234" name="T14"/>
                  <a:gd fmla="*/ 78 h 78" name="T15"/>
                  <a:gd fmla="*/ 221 w 234" name="T16"/>
                  <a:gd fmla="*/ 78 h 78" name="T17"/>
                  <a:gd fmla="*/ 224 w 234" name="T18"/>
                  <a:gd fmla="*/ 66 h 7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78" w="234">
                    <a:moveTo>
                      <a:pt x="224" y="66"/>
                    </a:move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0"/>
                      <a:pt x="132" y="12"/>
                      <a:pt x="117" y="13"/>
                    </a:cubicBezTo>
                    <a:cubicBezTo>
                      <a:pt x="102" y="12"/>
                      <a:pt x="90" y="0"/>
                      <a:pt x="90" y="0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0" y="73"/>
                      <a:pt x="13" y="78"/>
                      <a:pt x="13" y="78"/>
                    </a:cubicBezTo>
                    <a:cubicBezTo>
                      <a:pt x="117" y="78"/>
                      <a:pt x="117" y="78"/>
                      <a:pt x="117" y="78"/>
                    </a:cubicBezTo>
                    <a:cubicBezTo>
                      <a:pt x="118" y="78"/>
                      <a:pt x="118" y="78"/>
                      <a:pt x="118" y="78"/>
                    </a:cubicBezTo>
                    <a:cubicBezTo>
                      <a:pt x="221" y="78"/>
                      <a:pt x="221" y="78"/>
                      <a:pt x="221" y="78"/>
                    </a:cubicBezTo>
                    <a:cubicBezTo>
                      <a:pt x="221" y="78"/>
                      <a:pt x="234" y="73"/>
                      <a:pt x="224" y="66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5" name="Freeform 15"/>
              <p:cNvSpPr/>
              <p:nvPr/>
            </p:nvSpPr>
            <p:spPr bwMode="auto">
              <a:xfrm>
                <a:off x="5356779" y="2896608"/>
                <a:ext cx="88525" cy="143386"/>
              </a:xfrm>
              <a:custGeom>
                <a:gdLst>
                  <a:gd fmla="*/ 1 w 90" name="T0"/>
                  <a:gd fmla="*/ 127 h 146" name="T1"/>
                  <a:gd fmla="*/ 1 w 90" name="T2"/>
                  <a:gd fmla="*/ 17 h 146" name="T3"/>
                  <a:gd fmla="*/ 14 w 90" name="T4"/>
                  <a:gd fmla="*/ 11 h 146" name="T5"/>
                  <a:gd fmla="*/ 84 w 90" name="T6"/>
                  <a:gd fmla="*/ 71 h 146" name="T7"/>
                  <a:gd fmla="*/ 79 w 90" name="T8"/>
                  <a:gd fmla="*/ 81 h 146" name="T9"/>
                  <a:gd fmla="*/ 17 w 90" name="T10"/>
                  <a:gd fmla="*/ 131 h 146" name="T11"/>
                  <a:gd fmla="*/ 1 w 90" name="T12"/>
                  <a:gd fmla="*/ 127 h 14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46" w="90">
                    <a:moveTo>
                      <a:pt x="1" y="127"/>
                    </a:moveTo>
                    <a:cubicBezTo>
                      <a:pt x="1" y="17"/>
                      <a:pt x="1" y="17"/>
                      <a:pt x="1" y="17"/>
                    </a:cubicBezTo>
                    <a:cubicBezTo>
                      <a:pt x="4" y="0"/>
                      <a:pt x="14" y="11"/>
                      <a:pt x="14" y="11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90" y="76"/>
                      <a:pt x="79" y="81"/>
                      <a:pt x="79" y="81"/>
                    </a:cubicBezTo>
                    <a:cubicBezTo>
                      <a:pt x="17" y="131"/>
                      <a:pt x="17" y="131"/>
                      <a:pt x="17" y="131"/>
                    </a:cubicBezTo>
                    <a:cubicBezTo>
                      <a:pt x="0" y="146"/>
                      <a:pt x="1" y="127"/>
                      <a:pt x="1" y="127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9708239" y="4147213"/>
            <a:ext cx="1207339" cy="1711733"/>
            <a:chOff x="9708239" y="4147213"/>
            <a:chExt cx="1207339" cy="1711733"/>
          </a:xfrm>
        </p:grpSpPr>
        <p:grpSp>
          <p:nvGrpSpPr>
            <p:cNvPr id="7" name="组合 6"/>
            <p:cNvGrpSpPr/>
            <p:nvPr/>
          </p:nvGrpSpPr>
          <p:grpSpPr>
            <a:xfrm>
              <a:off x="9708239" y="4147213"/>
              <a:ext cx="1207339" cy="1711733"/>
              <a:chOff x="9708239" y="4147213"/>
              <a:chExt cx="1207339" cy="1711733"/>
            </a:xfrm>
          </p:grpSpPr>
          <p:cxnSp>
            <p:nvCxnSpPr>
              <p:cNvPr id="133" name="Straight Connector 71"/>
              <p:cNvCxnSpPr/>
              <p:nvPr/>
            </p:nvCxnSpPr>
            <p:spPr>
              <a:xfrm flipH="1" flipV="1">
                <a:off x="10311908" y="4147213"/>
                <a:ext cx="0" cy="468680"/>
              </a:xfrm>
              <a:prstGeom prst="line">
                <a:avLst/>
              </a:prstGeom>
              <a:ln cap="rnd" w="19050">
                <a:solidFill>
                  <a:schemeClr val="accent2"/>
                </a:solidFill>
                <a:prstDash val="solid"/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Rounded Rectangle 73"/>
              <p:cNvSpPr/>
              <p:nvPr/>
            </p:nvSpPr>
            <p:spPr>
              <a:xfrm>
                <a:off x="9708239" y="4651607"/>
                <a:ext cx="1207339" cy="1207339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 anchorCtr="0" bIns="210677" lIns="243840" numCol="1" rIns="210677" spcCol="1270" spcFirstLastPara="0" tIns="210677" vert="horz" wrap="square">
                <a:noAutofit/>
              </a:bodyPr>
              <a:lstStyle/>
              <a:p>
                <a:pPr algn="ctr" defTabSz="118530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4267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76" name="组合 75"/>
            <p:cNvGrpSpPr/>
            <p:nvPr/>
          </p:nvGrpSpPr>
          <p:grpSpPr>
            <a:xfrm>
              <a:off x="10034838" y="4952084"/>
              <a:ext cx="576000" cy="576000"/>
              <a:chOff x="5367288" y="3705211"/>
              <a:chExt cx="252966" cy="252966"/>
            </a:xfrm>
          </p:grpSpPr>
          <p:sp>
            <p:nvSpPr>
              <p:cNvPr id="78" name="Freeform 20"/>
              <p:cNvSpPr/>
              <p:nvPr/>
            </p:nvSpPr>
            <p:spPr bwMode="auto">
              <a:xfrm>
                <a:off x="5486631" y="3705211"/>
                <a:ext cx="133623" cy="133623"/>
              </a:xfrm>
              <a:custGeom>
                <a:gdLst>
                  <a:gd fmla="*/ 31 w 111" name="T0"/>
                  <a:gd fmla="*/ 108 h 111" name="T1"/>
                  <a:gd fmla="*/ 42 w 111" name="T2"/>
                  <a:gd fmla="*/ 96 h 111" name="T3"/>
                  <a:gd fmla="*/ 54 w 111" name="T4"/>
                  <a:gd fmla="*/ 85 h 111" name="T5"/>
                  <a:gd fmla="*/ 58 w 111" name="T6"/>
                  <a:gd fmla="*/ 83 h 111" name="T7"/>
                  <a:gd fmla="*/ 71 w 111" name="T8"/>
                  <a:gd fmla="*/ 70 h 111" name="T9"/>
                  <a:gd fmla="*/ 82 w 111" name="T10"/>
                  <a:gd fmla="*/ 58 h 111" name="T11"/>
                  <a:gd fmla="*/ 53 w 111" name="T12"/>
                  <a:gd fmla="*/ 29 h 111" name="T13"/>
                  <a:gd fmla="*/ 41 w 111" name="T14"/>
                  <a:gd fmla="*/ 40 h 111" name="T15"/>
                  <a:gd fmla="*/ 28 w 111" name="T16"/>
                  <a:gd fmla="*/ 52 h 111" name="T17"/>
                  <a:gd fmla="*/ 26 w 111" name="T18"/>
                  <a:gd fmla="*/ 57 h 111" name="T19"/>
                  <a:gd fmla="*/ 14 w 111" name="T20"/>
                  <a:gd fmla="*/ 69 h 111" name="T21"/>
                  <a:gd fmla="*/ 2 w 111" name="T22"/>
                  <a:gd fmla="*/ 80 h 111" name="T23"/>
                  <a:gd fmla="*/ 0 w 111" name="T24"/>
                  <a:gd fmla="*/ 62 h 111" name="T25"/>
                  <a:gd fmla="*/ 22 w 111" name="T26"/>
                  <a:gd fmla="*/ 24 h 111" name="T27"/>
                  <a:gd fmla="*/ 67 w 111" name="T28"/>
                  <a:gd fmla="*/ 2 h 111" name="T29"/>
                  <a:gd fmla="*/ 109 w 111" name="T30"/>
                  <a:gd fmla="*/ 50 h 111" name="T31"/>
                  <a:gd fmla="*/ 87 w 111" name="T32"/>
                  <a:gd fmla="*/ 88 h 111" name="T33"/>
                  <a:gd fmla="*/ 49 w 111" name="T34"/>
                  <a:gd fmla="*/ 110 h 111" name="T35"/>
                  <a:gd fmla="*/ 31 w 111" name="T36"/>
                  <a:gd fmla="*/ 108 h 111" name="T3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b="b" l="0" r="r" t="0"/>
                <a:pathLst>
                  <a:path h="110" w="110">
                    <a:moveTo>
                      <a:pt x="31" y="108"/>
                    </a:moveTo>
                    <a:cubicBezTo>
                      <a:pt x="34" y="104"/>
                      <a:pt x="38" y="100"/>
                      <a:pt x="42" y="96"/>
                    </a:cubicBezTo>
                    <a:cubicBezTo>
                      <a:pt x="46" y="93"/>
                      <a:pt x="49" y="88"/>
                      <a:pt x="54" y="85"/>
                    </a:cubicBezTo>
                    <a:cubicBezTo>
                      <a:pt x="55" y="84"/>
                      <a:pt x="57" y="84"/>
                      <a:pt x="58" y="83"/>
                    </a:cubicBezTo>
                    <a:cubicBezTo>
                      <a:pt x="62" y="80"/>
                      <a:pt x="66" y="75"/>
                      <a:pt x="71" y="70"/>
                    </a:cubicBezTo>
                    <a:cubicBezTo>
                      <a:pt x="75" y="66"/>
                      <a:pt x="80" y="62"/>
                      <a:pt x="82" y="58"/>
                    </a:cubicBezTo>
                    <a:cubicBezTo>
                      <a:pt x="93" y="39"/>
                      <a:pt x="73" y="18"/>
                      <a:pt x="53" y="29"/>
                    </a:cubicBezTo>
                    <a:cubicBezTo>
                      <a:pt x="49" y="31"/>
                      <a:pt x="45" y="36"/>
                      <a:pt x="41" y="40"/>
                    </a:cubicBezTo>
                    <a:cubicBezTo>
                      <a:pt x="37" y="44"/>
                      <a:pt x="31" y="49"/>
                      <a:pt x="28" y="52"/>
                    </a:cubicBezTo>
                    <a:cubicBezTo>
                      <a:pt x="27" y="54"/>
                      <a:pt x="27" y="56"/>
                      <a:pt x="26" y="57"/>
                    </a:cubicBezTo>
                    <a:cubicBezTo>
                      <a:pt x="23" y="62"/>
                      <a:pt x="18" y="65"/>
                      <a:pt x="14" y="69"/>
                    </a:cubicBezTo>
                    <a:cubicBezTo>
                      <a:pt x="10" y="73"/>
                      <a:pt x="7" y="77"/>
                      <a:pt x="2" y="80"/>
                    </a:cubicBezTo>
                    <a:cubicBezTo>
                      <a:pt x="1" y="74"/>
                      <a:pt x="0" y="70"/>
                      <a:pt x="0" y="62"/>
                    </a:cubicBezTo>
                    <a:cubicBezTo>
                      <a:pt x="2" y="45"/>
                      <a:pt x="12" y="35"/>
                      <a:pt x="22" y="24"/>
                    </a:cubicBezTo>
                    <a:cubicBezTo>
                      <a:pt x="34" y="12"/>
                      <a:pt x="45" y="0"/>
                      <a:pt x="67" y="2"/>
                    </a:cubicBezTo>
                    <a:cubicBezTo>
                      <a:pt x="90" y="3"/>
                      <a:pt x="111" y="22"/>
                      <a:pt x="109" y="50"/>
                    </a:cubicBezTo>
                    <a:cubicBezTo>
                      <a:pt x="108" y="68"/>
                      <a:pt x="98" y="77"/>
                      <a:pt x="87" y="88"/>
                    </a:cubicBezTo>
                    <a:cubicBezTo>
                      <a:pt x="76" y="98"/>
                      <a:pt x="67" y="109"/>
                      <a:pt x="49" y="110"/>
                    </a:cubicBezTo>
                    <a:cubicBezTo>
                      <a:pt x="42" y="111"/>
                      <a:pt x="37" y="110"/>
                      <a:pt x="31" y="10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79" name="Freeform 21"/>
              <p:cNvSpPr/>
              <p:nvPr/>
            </p:nvSpPr>
            <p:spPr bwMode="auto">
              <a:xfrm>
                <a:off x="5439710" y="3776102"/>
                <a:ext cx="109653" cy="109653"/>
              </a:xfrm>
              <a:custGeom>
                <a:gdLst>
                  <a:gd fmla="*/ 75 w 91" name="T0"/>
                  <a:gd fmla="*/ 2 h 91" name="T1"/>
                  <a:gd fmla="*/ 90 w 91" name="T2"/>
                  <a:gd fmla="*/ 15 h 91" name="T3"/>
                  <a:gd fmla="*/ 72 w 91" name="T4"/>
                  <a:gd fmla="*/ 36 h 91" name="T5"/>
                  <a:gd fmla="*/ 34 w 91" name="T6"/>
                  <a:gd fmla="*/ 74 h 91" name="T7"/>
                  <a:gd fmla="*/ 12 w 91" name="T8"/>
                  <a:gd fmla="*/ 91 h 91" name="T9"/>
                  <a:gd fmla="*/ 0 w 91" name="T10"/>
                  <a:gd fmla="*/ 79 h 91" name="T11"/>
                  <a:gd fmla="*/ 7 w 91" name="T12"/>
                  <a:gd fmla="*/ 67 h 91" name="T13"/>
                  <a:gd fmla="*/ 64 w 91" name="T14"/>
                  <a:gd fmla="*/ 10 h 91" name="T15"/>
                  <a:gd fmla="*/ 75 w 91" name="T16"/>
                  <a:gd fmla="*/ 2 h 91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91" w="91">
                    <a:moveTo>
                      <a:pt x="75" y="2"/>
                    </a:moveTo>
                    <a:cubicBezTo>
                      <a:pt x="84" y="0"/>
                      <a:pt x="91" y="6"/>
                      <a:pt x="90" y="15"/>
                    </a:cubicBezTo>
                    <a:cubicBezTo>
                      <a:pt x="89" y="22"/>
                      <a:pt x="77" y="31"/>
                      <a:pt x="72" y="36"/>
                    </a:cubicBezTo>
                    <a:cubicBezTo>
                      <a:pt x="58" y="49"/>
                      <a:pt x="47" y="60"/>
                      <a:pt x="34" y="74"/>
                    </a:cubicBezTo>
                    <a:cubicBezTo>
                      <a:pt x="28" y="79"/>
                      <a:pt x="21" y="90"/>
                      <a:pt x="12" y="91"/>
                    </a:cubicBezTo>
                    <a:cubicBezTo>
                      <a:pt x="6" y="91"/>
                      <a:pt x="0" y="86"/>
                      <a:pt x="0" y="79"/>
                    </a:cubicBezTo>
                    <a:cubicBezTo>
                      <a:pt x="0" y="74"/>
                      <a:pt x="3" y="70"/>
                      <a:pt x="7" y="67"/>
                    </a:cubicBezTo>
                    <a:cubicBezTo>
                      <a:pt x="26" y="47"/>
                      <a:pt x="45" y="29"/>
                      <a:pt x="64" y="10"/>
                    </a:cubicBezTo>
                    <a:cubicBezTo>
                      <a:pt x="67" y="7"/>
                      <a:pt x="70" y="2"/>
                      <a:pt x="75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80" name="Freeform 22"/>
              <p:cNvSpPr/>
              <p:nvPr/>
            </p:nvSpPr>
            <p:spPr bwMode="auto">
              <a:xfrm>
                <a:off x="5367288" y="3824554"/>
                <a:ext cx="133623" cy="133623"/>
              </a:xfrm>
              <a:custGeom>
                <a:gdLst>
                  <a:gd fmla="*/ 80 w 111" name="T0"/>
                  <a:gd fmla="*/ 2 h 111" name="T1"/>
                  <a:gd fmla="*/ 78 w 111" name="T2"/>
                  <a:gd fmla="*/ 5 h 111" name="T3"/>
                  <a:gd fmla="*/ 57 w 111" name="T4"/>
                  <a:gd fmla="*/ 26 h 111" name="T5"/>
                  <a:gd fmla="*/ 40 w 111" name="T6"/>
                  <a:gd fmla="*/ 41 h 111" name="T7"/>
                  <a:gd fmla="*/ 26 w 111" name="T8"/>
                  <a:gd fmla="*/ 64 h 111" name="T9"/>
                  <a:gd fmla="*/ 56 w 111" name="T10"/>
                  <a:gd fmla="*/ 83 h 111" name="T11"/>
                  <a:gd fmla="*/ 70 w 111" name="T12"/>
                  <a:gd fmla="*/ 71 h 111" name="T13"/>
                  <a:gd fmla="*/ 82 w 111" name="T14"/>
                  <a:gd fmla="*/ 59 h 111" name="T15"/>
                  <a:gd fmla="*/ 85 w 111" name="T16"/>
                  <a:gd fmla="*/ 53 h 111" name="T17"/>
                  <a:gd fmla="*/ 97 w 111" name="T18"/>
                  <a:gd fmla="*/ 42 h 111" name="T19"/>
                  <a:gd fmla="*/ 108 w 111" name="T20"/>
                  <a:gd fmla="*/ 31 h 111" name="T21"/>
                  <a:gd fmla="*/ 111 w 111" name="T22"/>
                  <a:gd fmla="*/ 45 h 111" name="T23"/>
                  <a:gd fmla="*/ 89 w 111" name="T24"/>
                  <a:gd fmla="*/ 85 h 111" name="T25"/>
                  <a:gd fmla="*/ 42 w 111" name="T26"/>
                  <a:gd fmla="*/ 109 h 111" name="T27"/>
                  <a:gd fmla="*/ 2 w 111" name="T28"/>
                  <a:gd fmla="*/ 68 h 111" name="T29"/>
                  <a:gd fmla="*/ 25 w 111" name="T30"/>
                  <a:gd fmla="*/ 22 h 111" name="T31"/>
                  <a:gd fmla="*/ 64 w 111" name="T32"/>
                  <a:gd fmla="*/ 0 h 111" name="T33"/>
                  <a:gd fmla="*/ 80 w 111" name="T34"/>
                  <a:gd fmla="*/ 2 h 111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110" w="110">
                    <a:moveTo>
                      <a:pt x="80" y="2"/>
                    </a:moveTo>
                    <a:cubicBezTo>
                      <a:pt x="80" y="4"/>
                      <a:pt x="78" y="4"/>
                      <a:pt x="78" y="5"/>
                    </a:cubicBezTo>
                    <a:cubicBezTo>
                      <a:pt x="71" y="12"/>
                      <a:pt x="64" y="19"/>
                      <a:pt x="57" y="26"/>
                    </a:cubicBezTo>
                    <a:cubicBezTo>
                      <a:pt x="51" y="29"/>
                      <a:pt x="46" y="35"/>
                      <a:pt x="40" y="41"/>
                    </a:cubicBezTo>
                    <a:cubicBezTo>
                      <a:pt x="34" y="47"/>
                      <a:pt x="26" y="52"/>
                      <a:pt x="26" y="64"/>
                    </a:cubicBezTo>
                    <a:cubicBezTo>
                      <a:pt x="26" y="79"/>
                      <a:pt x="41" y="90"/>
                      <a:pt x="56" y="83"/>
                    </a:cubicBezTo>
                    <a:cubicBezTo>
                      <a:pt x="61" y="81"/>
                      <a:pt x="65" y="76"/>
                      <a:pt x="70" y="71"/>
                    </a:cubicBezTo>
                    <a:cubicBezTo>
                      <a:pt x="74" y="67"/>
                      <a:pt x="79" y="63"/>
                      <a:pt x="82" y="59"/>
                    </a:cubicBezTo>
                    <a:cubicBezTo>
                      <a:pt x="83" y="57"/>
                      <a:pt x="84" y="55"/>
                      <a:pt x="85" y="53"/>
                    </a:cubicBezTo>
                    <a:cubicBezTo>
                      <a:pt x="88" y="49"/>
                      <a:pt x="93" y="45"/>
                      <a:pt x="97" y="42"/>
                    </a:cubicBezTo>
                    <a:cubicBezTo>
                      <a:pt x="101" y="38"/>
                      <a:pt x="104" y="34"/>
                      <a:pt x="108" y="31"/>
                    </a:cubicBezTo>
                    <a:cubicBezTo>
                      <a:pt x="110" y="36"/>
                      <a:pt x="111" y="40"/>
                      <a:pt x="111" y="45"/>
                    </a:cubicBezTo>
                    <a:cubicBezTo>
                      <a:pt x="111" y="65"/>
                      <a:pt x="100" y="74"/>
                      <a:pt x="89" y="85"/>
                    </a:cubicBezTo>
                    <a:cubicBezTo>
                      <a:pt x="77" y="97"/>
                      <a:pt x="67" y="111"/>
                      <a:pt x="42" y="109"/>
                    </a:cubicBezTo>
                    <a:cubicBezTo>
                      <a:pt x="21" y="107"/>
                      <a:pt x="4" y="90"/>
                      <a:pt x="2" y="68"/>
                    </a:cubicBezTo>
                    <a:cubicBezTo>
                      <a:pt x="0" y="44"/>
                      <a:pt x="13" y="34"/>
                      <a:pt x="25" y="22"/>
                    </a:cubicBezTo>
                    <a:cubicBezTo>
                      <a:pt x="36" y="11"/>
                      <a:pt x="45" y="1"/>
                      <a:pt x="64" y="0"/>
                    </a:cubicBezTo>
                    <a:cubicBezTo>
                      <a:pt x="70" y="0"/>
                      <a:pt x="75" y="1"/>
                      <a:pt x="80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sp>
        <p:nvSpPr>
          <p:cNvPr id="82" name="išľíďè">
            <a:extLst>
              <a:ext uri="{FF2B5EF4-FFF2-40B4-BE49-F238E27FC236}">
                <a16:creationId xmlns:a16="http://schemas.microsoft.com/office/drawing/2014/main" id="{26CC16EC-683E-4A30-BC6A-2B6D8B3B31CE}"/>
              </a:ext>
            </a:extLst>
          </p:cNvPr>
          <p:cNvSpPr/>
          <p:nvPr/>
        </p:nvSpPr>
        <p:spPr bwMode="auto">
          <a:xfrm>
            <a:off x="926721" y="5015852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83" name="iSlíďè">
            <a:extLst>
              <a:ext uri="{FF2B5EF4-FFF2-40B4-BE49-F238E27FC236}">
                <a16:creationId xmlns:a16="http://schemas.microsoft.com/office/drawing/2014/main" id="{C54C11BE-5A33-4811-BB9B-9393225DEEE9}"/>
              </a:ext>
            </a:extLst>
          </p:cNvPr>
          <p:cNvSpPr txBox="1"/>
          <p:nvPr/>
        </p:nvSpPr>
        <p:spPr bwMode="auto">
          <a:xfrm>
            <a:off x="1057818" y="4674383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84" name="išľíďè">
            <a:extLst>
              <a:ext uri="{FF2B5EF4-FFF2-40B4-BE49-F238E27FC236}">
                <a16:creationId xmlns:a16="http://schemas.microsoft.com/office/drawing/2014/main" id="{D04A5A09-58E1-4F7E-AD20-7F246561F926}"/>
              </a:ext>
            </a:extLst>
          </p:cNvPr>
          <p:cNvSpPr/>
          <p:nvPr/>
        </p:nvSpPr>
        <p:spPr bwMode="auto">
          <a:xfrm>
            <a:off x="2710616" y="2336776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85" name="iSlíďè">
            <a:extLst>
              <a:ext uri="{FF2B5EF4-FFF2-40B4-BE49-F238E27FC236}">
                <a16:creationId xmlns:a16="http://schemas.microsoft.com/office/drawing/2014/main" id="{6C72F605-44E2-45AE-947C-D3184CF3F7F7}"/>
              </a:ext>
            </a:extLst>
          </p:cNvPr>
          <p:cNvSpPr txBox="1"/>
          <p:nvPr/>
        </p:nvSpPr>
        <p:spPr bwMode="auto">
          <a:xfrm>
            <a:off x="2841713" y="1995307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86" name="išľíďè">
            <a:extLst>
              <a:ext uri="{FF2B5EF4-FFF2-40B4-BE49-F238E27FC236}">
                <a16:creationId xmlns:a16="http://schemas.microsoft.com/office/drawing/2014/main" id="{437571CD-0662-48C7-A86A-BE889C015844}"/>
              </a:ext>
            </a:extLst>
          </p:cNvPr>
          <p:cNvSpPr/>
          <p:nvPr/>
        </p:nvSpPr>
        <p:spPr bwMode="auto">
          <a:xfrm>
            <a:off x="4435314" y="5015852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87" name="iSlíďè">
            <a:extLst>
              <a:ext uri="{FF2B5EF4-FFF2-40B4-BE49-F238E27FC236}">
                <a16:creationId xmlns:a16="http://schemas.microsoft.com/office/drawing/2014/main" id="{7BE29D34-E664-4F9B-8936-93B5203B14A9}"/>
              </a:ext>
            </a:extLst>
          </p:cNvPr>
          <p:cNvSpPr txBox="1"/>
          <p:nvPr/>
        </p:nvSpPr>
        <p:spPr bwMode="auto">
          <a:xfrm>
            <a:off x="4566411" y="4674383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88" name="išľíďè">
            <a:extLst>
              <a:ext uri="{FF2B5EF4-FFF2-40B4-BE49-F238E27FC236}">
                <a16:creationId xmlns:a16="http://schemas.microsoft.com/office/drawing/2014/main" id="{5914A84E-CCE9-4E2A-9061-4ABE0AE2CC58}"/>
              </a:ext>
            </a:extLst>
          </p:cNvPr>
          <p:cNvSpPr/>
          <p:nvPr/>
        </p:nvSpPr>
        <p:spPr bwMode="auto">
          <a:xfrm>
            <a:off x="6101878" y="2320159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89" name="iSlíďè">
            <a:extLst>
              <a:ext uri="{FF2B5EF4-FFF2-40B4-BE49-F238E27FC236}">
                <a16:creationId xmlns:a16="http://schemas.microsoft.com/office/drawing/2014/main" id="{C460D7EF-A0F2-4B94-81A8-3077B0C3528E}"/>
              </a:ext>
            </a:extLst>
          </p:cNvPr>
          <p:cNvSpPr txBox="1"/>
          <p:nvPr/>
        </p:nvSpPr>
        <p:spPr bwMode="auto">
          <a:xfrm>
            <a:off x="6232975" y="1978690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90" name="išľíďè">
            <a:extLst>
              <a:ext uri="{FF2B5EF4-FFF2-40B4-BE49-F238E27FC236}">
                <a16:creationId xmlns:a16="http://schemas.microsoft.com/office/drawing/2014/main" id="{A691B7E9-FA91-40AA-9088-2ACBEF2AE0F2}"/>
              </a:ext>
            </a:extLst>
          </p:cNvPr>
          <p:cNvSpPr/>
          <p:nvPr/>
        </p:nvSpPr>
        <p:spPr bwMode="auto">
          <a:xfrm>
            <a:off x="7750524" y="4962069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91" name="iSlíďè">
            <a:extLst>
              <a:ext uri="{FF2B5EF4-FFF2-40B4-BE49-F238E27FC236}">
                <a16:creationId xmlns:a16="http://schemas.microsoft.com/office/drawing/2014/main" id="{1277328B-3186-42AC-A1B8-BCAA2CE3B719}"/>
              </a:ext>
            </a:extLst>
          </p:cNvPr>
          <p:cNvSpPr txBox="1"/>
          <p:nvPr/>
        </p:nvSpPr>
        <p:spPr bwMode="auto">
          <a:xfrm>
            <a:off x="7881621" y="4620600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92" name="išľíďè">
            <a:extLst>
              <a:ext uri="{FF2B5EF4-FFF2-40B4-BE49-F238E27FC236}">
                <a16:creationId xmlns:a16="http://schemas.microsoft.com/office/drawing/2014/main" id="{D8E33E2F-E584-474E-AD7A-86B532F8184D}"/>
              </a:ext>
            </a:extLst>
          </p:cNvPr>
          <p:cNvSpPr/>
          <p:nvPr/>
        </p:nvSpPr>
        <p:spPr bwMode="auto">
          <a:xfrm>
            <a:off x="9426494" y="2336776"/>
            <a:ext cx="1741465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93" name="iSlíďè">
            <a:extLst>
              <a:ext uri="{FF2B5EF4-FFF2-40B4-BE49-F238E27FC236}">
                <a16:creationId xmlns:a16="http://schemas.microsoft.com/office/drawing/2014/main" id="{3A40D2FA-3AAE-4919-8F18-EF3C880D2A3F}"/>
              </a:ext>
            </a:extLst>
          </p:cNvPr>
          <p:cNvSpPr txBox="1"/>
          <p:nvPr/>
        </p:nvSpPr>
        <p:spPr bwMode="auto">
          <a:xfrm>
            <a:off x="9557591" y="1995307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pic>
        <p:nvPicPr>
          <p:cNvPr id="71" name="图片 70">
            <a:extLst>
              <a:ext uri="{FF2B5EF4-FFF2-40B4-BE49-F238E27FC236}">
                <a16:creationId xmlns:a16="http://schemas.microsoft.com/office/drawing/2014/main" id="{5AAAA4F1-B487-4293-BA91-B0AFC0D36E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</p:spTree>
    <p:extLst>
      <p:ext uri="{BB962C8B-B14F-4D97-AF65-F5344CB8AC3E}">
        <p14:creationId val="3362709390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7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11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12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fill="hold" id="1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1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1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fill="hold" grpId="0" id="19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21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22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fill="hold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26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2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fill="hold" grpId="0" id="29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31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32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50"/>
                            </p:stCondLst>
                            <p:childTnLst>
                              <p:par>
                                <p:cTn fill="hold" id="3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36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3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39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41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42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id="4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4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4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fill="hold" grpId="0" id="49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51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52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id="5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5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5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9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350" fill="hold" id="61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50" fill="hold" id="62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fill="hold" id="6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fill="hold" id="6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 fill="hold" id="6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7"/>
      <p:bldP grpId="0" spid="100"/>
      <p:bldP grpId="0" spid="106"/>
      <p:bldP grpId="0" spid="124"/>
      <p:bldP grpId="0" spid="131"/>
      <p:bldP grpId="0" spid="13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46D6B60-1A5D-43ED-AB6A-DD96B4F20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7925440">
            <a:off x="3787205" y="2141830"/>
            <a:ext cx="4617591" cy="524677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12528D1-6FCD-4CF8-AE73-A0B0956DD3F0}"/>
              </a:ext>
            </a:extLst>
          </p:cNvPr>
          <p:cNvSpPr/>
          <p:nvPr/>
        </p:nvSpPr>
        <p:spPr bwMode="auto">
          <a:xfrm>
            <a:off x="870857" y="1201058"/>
            <a:ext cx="10290629" cy="4455885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45630D2-69BD-417B-9A83-E2760160BA1A}"/>
              </a:ext>
            </a:extLst>
          </p:cNvPr>
          <p:cNvGrpSpPr/>
          <p:nvPr/>
        </p:nvGrpSpPr>
        <p:grpSpPr>
          <a:xfrm>
            <a:off x="3538908" y="2157503"/>
            <a:ext cx="4954527" cy="988205"/>
            <a:chOff x="3103624" y="2157503"/>
            <a:chExt cx="4954527" cy="98820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4599FB0A-4690-436F-A341-9B3B688A4C36}"/>
                </a:ext>
              </a:extLst>
            </p:cNvPr>
            <p:cNvGrpSpPr/>
            <p:nvPr/>
          </p:nvGrpSpPr>
          <p:grpSpPr>
            <a:xfrm>
              <a:off x="3103624" y="2157503"/>
              <a:ext cx="988205" cy="988205"/>
              <a:chOff x="2190198" y="2228556"/>
              <a:chExt cx="559904" cy="559904"/>
            </a:xfrm>
          </p:grpSpPr>
          <p:sp>
            <p:nvSpPr>
              <p:cNvPr id="8" name="椭圆 7">
                <a:extLst>
                  <a:ext uri="{FF2B5EF4-FFF2-40B4-BE49-F238E27FC236}">
                    <a16:creationId xmlns:a16="http://schemas.microsoft.com/office/drawing/2014/main" id="{2431B19C-ECBF-4E44-953E-5E3D3896143D}"/>
                  </a:ext>
                </a:extLst>
              </p:cNvPr>
              <p:cNvSpPr/>
              <p:nvPr/>
            </p:nvSpPr>
            <p:spPr bwMode="auto">
              <a:xfrm>
                <a:off x="2190198" y="2228556"/>
                <a:ext cx="559904" cy="559904"/>
              </a:xfrm>
              <a:prstGeom prst="ellipse">
                <a:avLst/>
              </a:prstGeom>
              <a:solidFill>
                <a:schemeClr val="accent5"/>
              </a:solidFill>
              <a:ln algn="ctr" cap="flat" cmpd="sng" w="9525">
                <a:solidFill>
                  <a:srgbClr val="4A85C1"/>
                </a:solidFill>
                <a:prstDash val="solid"/>
                <a:round/>
                <a:headEnd len="med" type="none" w="med"/>
                <a:tailEnd len="med" type="none" w="med"/>
              </a:ln>
            </p:spPr>
            <p:txBody>
              <a:bodyPr anchor="t" anchorCtr="0" bIns="45720" compatLnSpc="1" lIns="91440" numCol="1" rIns="91440" rtlCol="0" tIns="45720" vert="horz" wrap="square"/>
              <a:lstStyle/>
              <a:p>
                <a:pPr algn="l" defTabSz="912495" eaLnBrk="0" fontAlgn="base" hangingPunct="0" indent="0" latinLnBrk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charset="0" panose="020b0604020202020204" pitchFamily="34" typeface="Arial"/>
                  <a:buNone/>
                </a:pPr>
                <a:endParaRPr altLang="en-US" b="0" baseline="0" cap="none" i="0" kumimoji="0" lang="zh-CN" normalizeH="0" strike="noStrike" sz="2800" u="none">
                  <a:ln>
                    <a:noFill/>
                  </a:ln>
                  <a:solidFill>
                    <a:schemeClr val="tx1"/>
                  </a:solidFill>
                  <a:effectLst/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44418A88-0EAC-4DF0-A050-781E2B88C8DD}"/>
                  </a:ext>
                </a:extLst>
              </p:cNvPr>
              <p:cNvSpPr txBox="1"/>
              <p:nvPr/>
            </p:nvSpPr>
            <p:spPr>
              <a:xfrm>
                <a:off x="2344187" y="2307969"/>
                <a:ext cx="310115" cy="39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40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sym charset="-122" panose="020b0503020204020204" pitchFamily="34" typeface="Microsoft YaHei"/>
                  </a:rPr>
                  <a:t>4</a:t>
                </a:r>
              </a:p>
            </p:txBody>
          </p:sp>
        </p:grpSp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FB933371-2E79-4DC0-ADC4-9BAA21ED4979}"/>
                </a:ext>
              </a:extLst>
            </p:cNvPr>
            <p:cNvSpPr/>
            <p:nvPr/>
          </p:nvSpPr>
          <p:spPr bwMode="auto">
            <a:xfrm>
              <a:off x="4876801" y="2157503"/>
              <a:ext cx="3181350" cy="988205"/>
            </a:xfrm>
            <a:prstGeom prst="rect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1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5BC7DCB-3BFB-43D3-AE8C-5D4CFB785C51}"/>
                </a:ext>
              </a:extLst>
            </p:cNvPr>
            <p:cNvSpPr txBox="1"/>
            <p:nvPr/>
          </p:nvSpPr>
          <p:spPr>
            <a:xfrm>
              <a:off x="5038725" y="2266885"/>
              <a:ext cx="2905125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4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工作计划</a:t>
              </a:r>
            </a:p>
          </p:txBody>
        </p:sp>
      </p:grpSp>
    </p:spTree>
    <p:extLst>
      <p:ext uri="{BB962C8B-B14F-4D97-AF65-F5344CB8AC3E}">
        <p14:creationId val="1970791258"/>
      </p:ext>
    </p:extLst>
  </p:cSld>
  <p:clrMapOvr>
    <a:masterClrMapping/>
  </p:clrMapOvr>
  <p:transition spd="slow">
    <p:dissolve/>
  </p:transition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70" name="Group 70"/>
          <p:cNvGrpSpPr/>
          <p:nvPr/>
        </p:nvGrpSpPr>
        <p:grpSpPr>
          <a:xfrm>
            <a:off x="0" y="2199335"/>
            <a:ext cx="4025609" cy="3331119"/>
            <a:chOff x="262396" y="1733961"/>
            <a:chExt cx="1256433" cy="2269279"/>
          </a:xfrm>
        </p:grpSpPr>
        <p:sp>
          <p:nvSpPr>
            <p:cNvPr id="271" name="Rectangle 64"/>
            <p:cNvSpPr/>
            <p:nvPr/>
          </p:nvSpPr>
          <p:spPr>
            <a:xfrm>
              <a:off x="262396" y="1733961"/>
              <a:ext cx="1256433" cy="567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72" name="Rectangle 65"/>
            <p:cNvSpPr/>
            <p:nvPr/>
          </p:nvSpPr>
          <p:spPr>
            <a:xfrm>
              <a:off x="262396" y="2301281"/>
              <a:ext cx="1256433" cy="567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73" name="Rectangle 66"/>
            <p:cNvSpPr/>
            <p:nvPr/>
          </p:nvSpPr>
          <p:spPr>
            <a:xfrm>
              <a:off x="262396" y="2868601"/>
              <a:ext cx="1256433" cy="567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74" name="Rectangle 69"/>
            <p:cNvSpPr/>
            <p:nvPr/>
          </p:nvSpPr>
          <p:spPr>
            <a:xfrm>
              <a:off x="262396" y="3435920"/>
              <a:ext cx="1256433" cy="567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295" name="Group 119"/>
          <p:cNvGrpSpPr/>
          <p:nvPr/>
        </p:nvGrpSpPr>
        <p:grpSpPr>
          <a:xfrm>
            <a:off x="4014419" y="2199336"/>
            <a:ext cx="2325276" cy="3331120"/>
            <a:chOff x="2993744" y="1682239"/>
            <a:chExt cx="1576437" cy="2269279"/>
          </a:xfrm>
        </p:grpSpPr>
        <p:sp>
          <p:nvSpPr>
            <p:cNvPr id="296" name="Rectangle 72"/>
            <p:cNvSpPr/>
            <p:nvPr/>
          </p:nvSpPr>
          <p:spPr>
            <a:xfrm>
              <a:off x="2993744" y="1682239"/>
              <a:ext cx="1576436" cy="567320"/>
            </a:xfrm>
            <a:prstGeom prst="homePlat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50000">
                  <a:schemeClr val="accent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97" name="Rectangle 74"/>
            <p:cNvSpPr/>
            <p:nvPr/>
          </p:nvSpPr>
          <p:spPr>
            <a:xfrm>
              <a:off x="2993745" y="2249559"/>
              <a:ext cx="1576436" cy="56732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98" name="Rectangle 77"/>
            <p:cNvSpPr/>
            <p:nvPr/>
          </p:nvSpPr>
          <p:spPr>
            <a:xfrm>
              <a:off x="2993745" y="2816879"/>
              <a:ext cx="1576436" cy="56732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99" name="Rectangle 78"/>
            <p:cNvSpPr/>
            <p:nvPr/>
          </p:nvSpPr>
          <p:spPr>
            <a:xfrm>
              <a:off x="2993745" y="3384198"/>
              <a:ext cx="1576436" cy="56732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300" name="Group 80"/>
          <p:cNvGrpSpPr/>
          <p:nvPr/>
        </p:nvGrpSpPr>
        <p:grpSpPr>
          <a:xfrm>
            <a:off x="1860939" y="1560130"/>
            <a:ext cx="2165060" cy="4575013"/>
            <a:chOff x="1518829" y="1246789"/>
            <a:chExt cx="1474916" cy="3116663"/>
          </a:xfrm>
        </p:grpSpPr>
        <p:grpSp>
          <p:nvGrpSpPr>
            <p:cNvPr id="301" name="Group 29"/>
            <p:cNvGrpSpPr/>
            <p:nvPr/>
          </p:nvGrpSpPr>
          <p:grpSpPr>
            <a:xfrm>
              <a:off x="1518829" y="1246789"/>
              <a:ext cx="1474916" cy="3116663"/>
              <a:chOff x="3189614" y="1562392"/>
              <a:chExt cx="1474916" cy="3116662"/>
            </a:xfrm>
            <a:effectLst/>
          </p:grpSpPr>
          <p:sp>
            <p:nvSpPr>
              <p:cNvPr id="306" name="Freeform 86"/>
              <p:cNvSpPr/>
              <p:nvPr/>
            </p:nvSpPr>
            <p:spPr>
              <a:xfrm>
                <a:off x="3205386" y="1579715"/>
                <a:ext cx="1459144" cy="3099339"/>
              </a:xfrm>
              <a:custGeom>
                <a:gdLst>
                  <a:gd fmla="*/ 0 w 1459144" name="connsiteX0"/>
                  <a:gd fmla="*/ 176060 h 3099339" name="connsiteY0"/>
                  <a:gd fmla="*/ 51567 w 1459144" name="connsiteX1"/>
                  <a:gd fmla="*/ 51567 h 3099339" name="connsiteY1"/>
                  <a:gd fmla="*/ 176060 w 1459144" name="connsiteX2"/>
                  <a:gd fmla="*/ 0 h 3099339" name="connsiteY2"/>
                  <a:gd fmla="*/ 1283084 w 1459144" name="connsiteX3"/>
                  <a:gd fmla="*/ 0 h 3099339" name="connsiteY3"/>
                  <a:gd fmla="*/ 1407577 w 1459144" name="connsiteX4"/>
                  <a:gd fmla="*/ 51567 h 3099339" name="connsiteY4"/>
                  <a:gd fmla="*/ 1459144 w 1459144" name="connsiteX5"/>
                  <a:gd fmla="*/ 176060 h 3099339" name="connsiteY5"/>
                  <a:gd fmla="*/ 1459144 w 1459144" name="connsiteX6"/>
                  <a:gd fmla="*/ 2923279 h 3099339" name="connsiteY6"/>
                  <a:gd fmla="*/ 1407577 w 1459144" name="connsiteX7"/>
                  <a:gd fmla="*/ 3047772 h 3099339" name="connsiteY7"/>
                  <a:gd fmla="*/ 1283084 w 1459144" name="connsiteX8"/>
                  <a:gd fmla="*/ 3099339 h 3099339" name="connsiteY8"/>
                  <a:gd fmla="*/ 176060 w 1459144" name="connsiteX9"/>
                  <a:gd fmla="*/ 3099339 h 3099339" name="connsiteY9"/>
                  <a:gd fmla="*/ 51567 w 1459144" name="connsiteX10"/>
                  <a:gd fmla="*/ 3047772 h 3099339" name="connsiteY10"/>
                  <a:gd fmla="*/ 0 w 1459144" name="connsiteX11"/>
                  <a:gd fmla="*/ 2923279 h 3099339" name="connsiteY11"/>
                  <a:gd fmla="*/ 0 w 1459144" name="connsiteX12"/>
                  <a:gd fmla="*/ 176060 h 3099339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3099339" w="1459144">
                    <a:moveTo>
                      <a:pt x="0" y="176060"/>
                    </a:moveTo>
                    <a:cubicBezTo>
                      <a:pt x="0" y="129366"/>
                      <a:pt x="18549" y="84584"/>
                      <a:pt x="51567" y="51567"/>
                    </a:cubicBezTo>
                    <a:cubicBezTo>
                      <a:pt x="84585" y="18549"/>
                      <a:pt x="129366" y="0"/>
                      <a:pt x="176060" y="0"/>
                    </a:cubicBezTo>
                    <a:lnTo>
                      <a:pt x="1283084" y="0"/>
                    </a:lnTo>
                    <a:cubicBezTo>
                      <a:pt x="1329778" y="0"/>
                      <a:pt x="1374560" y="18549"/>
                      <a:pt x="1407577" y="51567"/>
                    </a:cubicBezTo>
                    <a:cubicBezTo>
                      <a:pt x="1440595" y="84585"/>
                      <a:pt x="1459144" y="129366"/>
                      <a:pt x="1459144" y="176060"/>
                    </a:cubicBezTo>
                    <a:lnTo>
                      <a:pt x="1459144" y="2923279"/>
                    </a:lnTo>
                    <a:cubicBezTo>
                      <a:pt x="1459144" y="2969973"/>
                      <a:pt x="1440595" y="3014755"/>
                      <a:pt x="1407577" y="3047772"/>
                    </a:cubicBezTo>
                    <a:cubicBezTo>
                      <a:pt x="1374559" y="3080790"/>
                      <a:pt x="1329778" y="3099339"/>
                      <a:pt x="1283084" y="3099339"/>
                    </a:cubicBezTo>
                    <a:lnTo>
                      <a:pt x="176060" y="3099339"/>
                    </a:lnTo>
                    <a:cubicBezTo>
                      <a:pt x="129366" y="3099339"/>
                      <a:pt x="84584" y="3080790"/>
                      <a:pt x="51567" y="3047772"/>
                    </a:cubicBezTo>
                    <a:cubicBezTo>
                      <a:pt x="18549" y="3014754"/>
                      <a:pt x="0" y="2969973"/>
                      <a:pt x="0" y="2923279"/>
                    </a:cubicBezTo>
                    <a:lnTo>
                      <a:pt x="0" y="17606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grpSp>
            <p:nvGrpSpPr>
              <p:cNvPr id="307" name="Group 20"/>
              <p:cNvGrpSpPr/>
              <p:nvPr/>
            </p:nvGrpSpPr>
            <p:grpSpPr>
              <a:xfrm>
                <a:off x="3189614" y="1991493"/>
                <a:ext cx="23662" cy="645898"/>
                <a:chOff x="3392428" y="1951545"/>
                <a:chExt cx="27432" cy="735419"/>
              </a:xfrm>
            </p:grpSpPr>
            <p:sp>
              <p:nvSpPr>
                <p:cNvPr id="313" name="Rectangle 108"/>
                <p:cNvSpPr/>
                <p:nvPr/>
              </p:nvSpPr>
              <p:spPr>
                <a:xfrm>
                  <a:off x="3392428" y="1951545"/>
                  <a:ext cx="18288" cy="172821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US" sz="3556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314" name="Rectangle 117"/>
                <p:cNvSpPr/>
                <p:nvPr/>
              </p:nvSpPr>
              <p:spPr>
                <a:xfrm>
                  <a:off x="3401572" y="2289545"/>
                  <a:ext cx="18288" cy="118872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US" sz="3556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315" name="Rectangle 118"/>
                <p:cNvSpPr/>
                <p:nvPr/>
              </p:nvSpPr>
              <p:spPr>
                <a:xfrm>
                  <a:off x="3401572" y="2568092"/>
                  <a:ext cx="18288" cy="118872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lang="en-US" sz="3556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</p:grpSp>
          <p:sp>
            <p:nvSpPr>
              <p:cNvPr id="308" name="Freeform 93"/>
              <p:cNvSpPr/>
              <p:nvPr/>
            </p:nvSpPr>
            <p:spPr>
              <a:xfrm>
                <a:off x="3806686" y="4332856"/>
                <a:ext cx="256543" cy="261216"/>
              </a:xfrm>
              <a:custGeom>
                <a:gdLst>
                  <a:gd fmla="*/ 0 w 256543" name="connsiteX0"/>
                  <a:gd fmla="*/ 130608 h 261216" name="connsiteY0"/>
                  <a:gd fmla="*/ 36755 w 256543" name="connsiteX1"/>
                  <a:gd fmla="*/ 39091 h 261216" name="connsiteY1"/>
                  <a:gd fmla="*/ 128272 w 256543" name="connsiteX2"/>
                  <a:gd fmla="*/ 0 h 261216" name="connsiteY2"/>
                  <a:gd fmla="*/ 219789 w 256543" name="connsiteX3"/>
                  <a:gd fmla="*/ 39091 h 261216" name="connsiteY3"/>
                  <a:gd fmla="*/ 256544 w 256543" name="connsiteX4"/>
                  <a:gd fmla="*/ 130608 h 261216" name="connsiteY4"/>
                  <a:gd fmla="*/ 219789 w 256543" name="connsiteX5"/>
                  <a:gd fmla="*/ 222125 h 261216" name="connsiteY5"/>
                  <a:gd fmla="*/ 128272 w 256543" name="connsiteX6"/>
                  <a:gd fmla="*/ 261216 h 261216" name="connsiteY6"/>
                  <a:gd fmla="*/ 36755 w 256543" name="connsiteX7"/>
                  <a:gd fmla="*/ 222125 h 261216" name="connsiteY7"/>
                  <a:gd fmla="*/ 0 w 256543" name="connsiteX8"/>
                  <a:gd fmla="*/ 130608 h 261216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261216" w="256543">
                    <a:moveTo>
                      <a:pt x="0" y="130608"/>
                    </a:moveTo>
                    <a:cubicBezTo>
                      <a:pt x="0" y="96377"/>
                      <a:pt x="13199" y="63514"/>
                      <a:pt x="36755" y="39091"/>
                    </a:cubicBezTo>
                    <a:cubicBezTo>
                      <a:pt x="60874" y="14086"/>
                      <a:pt x="93851" y="0"/>
                      <a:pt x="128272" y="0"/>
                    </a:cubicBezTo>
                    <a:cubicBezTo>
                      <a:pt x="162693" y="0"/>
                      <a:pt x="195670" y="14086"/>
                      <a:pt x="219789" y="39091"/>
                    </a:cubicBezTo>
                    <a:cubicBezTo>
                      <a:pt x="243346" y="63514"/>
                      <a:pt x="256544" y="96377"/>
                      <a:pt x="256544" y="130608"/>
                    </a:cubicBezTo>
                    <a:cubicBezTo>
                      <a:pt x="256544" y="164839"/>
                      <a:pt x="243345" y="197702"/>
                      <a:pt x="219789" y="222125"/>
                    </a:cubicBezTo>
                    <a:cubicBezTo>
                      <a:pt x="195670" y="247130"/>
                      <a:pt x="162693" y="261216"/>
                      <a:pt x="128272" y="261216"/>
                    </a:cubicBezTo>
                    <a:cubicBezTo>
                      <a:pt x="93851" y="261216"/>
                      <a:pt x="60874" y="247130"/>
                      <a:pt x="36755" y="222125"/>
                    </a:cubicBezTo>
                    <a:cubicBezTo>
                      <a:pt x="13198" y="197702"/>
                      <a:pt x="0" y="164839"/>
                      <a:pt x="0" y="130608"/>
                    </a:cubicBezTo>
                    <a:close/>
                  </a:path>
                </a:pathLst>
              </a:custGeom>
              <a:noFill/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309" name="Freeform 96"/>
              <p:cNvSpPr/>
              <p:nvPr/>
            </p:nvSpPr>
            <p:spPr>
              <a:xfrm>
                <a:off x="3306742" y="1997538"/>
                <a:ext cx="1256433" cy="2276759"/>
              </a:xfrm>
              <a:custGeom>
                <a:gdLst>
                  <a:gd fmla="*/ 0 w 1256433" name="connsiteX0"/>
                  <a:gd fmla="*/ 0 h 2276759" name="connsiteY0"/>
                  <a:gd fmla="*/ 1256433 w 1256433" name="connsiteX1"/>
                  <a:gd fmla="*/ 0 h 2276759" name="connsiteY1"/>
                  <a:gd fmla="*/ 1256433 w 1256433" name="connsiteX2"/>
                  <a:gd fmla="*/ 2276759 h 2276759" name="connsiteY2"/>
                  <a:gd fmla="*/ 0 w 1256433" name="connsiteX3"/>
                  <a:gd fmla="*/ 2276759 h 2276759" name="connsiteY3"/>
                  <a:gd fmla="*/ 0 w 1256433" name="connsiteX4"/>
                  <a:gd fmla="*/ 0 h 227675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2276759" w="1256433">
                    <a:moveTo>
                      <a:pt x="0" y="0"/>
                    </a:moveTo>
                    <a:lnTo>
                      <a:pt x="1256433" y="0"/>
                    </a:lnTo>
                    <a:lnTo>
                      <a:pt x="1256433" y="2276759"/>
                    </a:lnTo>
                    <a:lnTo>
                      <a:pt x="0" y="22767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310" name="Freeform 99"/>
              <p:cNvSpPr/>
              <p:nvPr/>
            </p:nvSpPr>
            <p:spPr>
              <a:xfrm>
                <a:off x="3796931" y="1824436"/>
                <a:ext cx="276054" cy="32124"/>
              </a:xfrm>
              <a:custGeom>
                <a:gdLst>
                  <a:gd fmla="*/ 0 w 276054" name="connsiteX0"/>
                  <a:gd fmla="*/ 16062 h 32124" name="connsiteY0"/>
                  <a:gd fmla="*/ 4704 w 276054" name="connsiteX1"/>
                  <a:gd fmla="*/ 4704 h 32124" name="connsiteY1"/>
                  <a:gd fmla="*/ 16062 w 276054" name="connsiteX2"/>
                  <a:gd fmla="*/ 0 h 32124" name="connsiteY2"/>
                  <a:gd fmla="*/ 259992 w 276054" name="connsiteX3"/>
                  <a:gd fmla="*/ 0 h 32124" name="connsiteY3"/>
                  <a:gd fmla="*/ 271350 w 276054" name="connsiteX4"/>
                  <a:gd fmla="*/ 4704 h 32124" name="connsiteY4"/>
                  <a:gd fmla="*/ 276054 w 276054" name="connsiteX5"/>
                  <a:gd fmla="*/ 16062 h 32124" name="connsiteY5"/>
                  <a:gd fmla="*/ 276054 w 276054" name="connsiteX6"/>
                  <a:gd fmla="*/ 16062 h 32124" name="connsiteY6"/>
                  <a:gd fmla="*/ 271350 w 276054" name="connsiteX7"/>
                  <a:gd fmla="*/ 27420 h 32124" name="connsiteY7"/>
                  <a:gd fmla="*/ 259992 w 276054" name="connsiteX8"/>
                  <a:gd fmla="*/ 32124 h 32124" name="connsiteY8"/>
                  <a:gd fmla="*/ 16062 w 276054" name="connsiteX9"/>
                  <a:gd fmla="*/ 32124 h 32124" name="connsiteY9"/>
                  <a:gd fmla="*/ 4704 w 276054" name="connsiteX10"/>
                  <a:gd fmla="*/ 27420 h 32124" name="connsiteY10"/>
                  <a:gd fmla="*/ 0 w 276054" name="connsiteX11"/>
                  <a:gd fmla="*/ 16062 h 32124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32123" w="276054">
                    <a:moveTo>
                      <a:pt x="0" y="16062"/>
                    </a:moveTo>
                    <a:cubicBezTo>
                      <a:pt x="0" y="11802"/>
                      <a:pt x="1692" y="7717"/>
                      <a:pt x="4704" y="4704"/>
                    </a:cubicBezTo>
                    <a:cubicBezTo>
                      <a:pt x="7716" y="1692"/>
                      <a:pt x="11802" y="0"/>
                      <a:pt x="16062" y="0"/>
                    </a:cubicBezTo>
                    <a:lnTo>
                      <a:pt x="259992" y="0"/>
                    </a:lnTo>
                    <a:cubicBezTo>
                      <a:pt x="264252" y="0"/>
                      <a:pt x="268337" y="1692"/>
                      <a:pt x="271350" y="4704"/>
                    </a:cubicBezTo>
                    <a:cubicBezTo>
                      <a:pt x="274362" y="7716"/>
                      <a:pt x="276054" y="11802"/>
                      <a:pt x="276054" y="16062"/>
                    </a:cubicBezTo>
                    <a:lnTo>
                      <a:pt x="276054" y="16062"/>
                    </a:lnTo>
                    <a:cubicBezTo>
                      <a:pt x="276054" y="20322"/>
                      <a:pt x="274362" y="24407"/>
                      <a:pt x="271350" y="27420"/>
                    </a:cubicBezTo>
                    <a:cubicBezTo>
                      <a:pt x="268338" y="30432"/>
                      <a:pt x="264252" y="32124"/>
                      <a:pt x="259992" y="32124"/>
                    </a:cubicBezTo>
                    <a:lnTo>
                      <a:pt x="16062" y="32124"/>
                    </a:lnTo>
                    <a:cubicBezTo>
                      <a:pt x="11802" y="32124"/>
                      <a:pt x="7717" y="30432"/>
                      <a:pt x="4704" y="27420"/>
                    </a:cubicBezTo>
                    <a:cubicBezTo>
                      <a:pt x="1692" y="24408"/>
                      <a:pt x="0" y="20322"/>
                      <a:pt x="0" y="16062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311" name="Freeform 103"/>
              <p:cNvSpPr/>
              <p:nvPr/>
            </p:nvSpPr>
            <p:spPr>
              <a:xfrm>
                <a:off x="3911556" y="1704426"/>
                <a:ext cx="46804" cy="47657"/>
              </a:xfrm>
              <a:custGeom>
                <a:gdLst>
                  <a:gd fmla="*/ 0 w 46804" name="connsiteX0"/>
                  <a:gd fmla="*/ 23829 h 47657" name="connsiteY0"/>
                  <a:gd fmla="*/ 6705 w 46804" name="connsiteX1"/>
                  <a:gd fmla="*/ 7132 h 47657" name="connsiteY1"/>
                  <a:gd fmla="*/ 23402 w 46804" name="connsiteX2"/>
                  <a:gd fmla="*/ 0 h 47657" name="connsiteY2"/>
                  <a:gd fmla="*/ 40099 w 46804" name="connsiteX3"/>
                  <a:gd fmla="*/ 7132 h 47657" name="connsiteY3"/>
                  <a:gd fmla="*/ 46804 w 46804" name="connsiteX4"/>
                  <a:gd fmla="*/ 23829 h 47657" name="connsiteY4"/>
                  <a:gd fmla="*/ 40099 w 46804" name="connsiteX5"/>
                  <a:gd fmla="*/ 40526 h 47657" name="connsiteY5"/>
                  <a:gd fmla="*/ 23402 w 46804" name="connsiteX6"/>
                  <a:gd fmla="*/ 47658 h 47657" name="connsiteY6"/>
                  <a:gd fmla="*/ 6705 w 46804" name="connsiteX7"/>
                  <a:gd fmla="*/ 40526 h 47657" name="connsiteY7"/>
                  <a:gd fmla="*/ 0 w 46804" name="connsiteX8"/>
                  <a:gd fmla="*/ 23829 h 47657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47657" w="46804">
                    <a:moveTo>
                      <a:pt x="0" y="23829"/>
                    </a:moveTo>
                    <a:cubicBezTo>
                      <a:pt x="0" y="17584"/>
                      <a:pt x="2408" y="11588"/>
                      <a:pt x="6705" y="7132"/>
                    </a:cubicBezTo>
                    <a:cubicBezTo>
                      <a:pt x="11105" y="2570"/>
                      <a:pt x="17122" y="0"/>
                      <a:pt x="23402" y="0"/>
                    </a:cubicBezTo>
                    <a:cubicBezTo>
                      <a:pt x="29682" y="0"/>
                      <a:pt x="35698" y="2570"/>
                      <a:pt x="40099" y="7132"/>
                    </a:cubicBezTo>
                    <a:cubicBezTo>
                      <a:pt x="44397" y="11588"/>
                      <a:pt x="46804" y="17583"/>
                      <a:pt x="46804" y="23829"/>
                    </a:cubicBezTo>
                    <a:cubicBezTo>
                      <a:pt x="46804" y="30074"/>
                      <a:pt x="44396" y="36070"/>
                      <a:pt x="40099" y="40526"/>
                    </a:cubicBezTo>
                    <a:cubicBezTo>
                      <a:pt x="35699" y="45088"/>
                      <a:pt x="29682" y="47658"/>
                      <a:pt x="23402" y="47658"/>
                    </a:cubicBezTo>
                    <a:cubicBezTo>
                      <a:pt x="17122" y="47658"/>
                      <a:pt x="11106" y="45088"/>
                      <a:pt x="6705" y="40526"/>
                    </a:cubicBezTo>
                    <a:cubicBezTo>
                      <a:pt x="2407" y="36070"/>
                      <a:pt x="0" y="30075"/>
                      <a:pt x="0" y="2382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312" name="Freeform 104"/>
              <p:cNvSpPr/>
              <p:nvPr/>
            </p:nvSpPr>
            <p:spPr>
              <a:xfrm>
                <a:off x="4293042" y="1562392"/>
                <a:ext cx="198758" cy="40154"/>
              </a:xfrm>
              <a:custGeom>
                <a:gdLst>
                  <a:gd fmla="*/ 0 w 198758" name="connsiteX0"/>
                  <a:gd fmla="*/ 0 h 40154" name="connsiteY0"/>
                  <a:gd fmla="*/ 198758 w 198758" name="connsiteX1"/>
                  <a:gd fmla="*/ 0 h 40154" name="connsiteY1"/>
                  <a:gd fmla="*/ 198758 w 198758" name="connsiteX2"/>
                  <a:gd fmla="*/ 40154 h 40154" name="connsiteY2"/>
                  <a:gd fmla="*/ 0 w 198758" name="connsiteX3"/>
                  <a:gd fmla="*/ 40154 h 40154" name="connsiteY3"/>
                  <a:gd fmla="*/ 0 w 198758" name="connsiteX4"/>
                  <a:gd fmla="*/ 0 h 40154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40154" w="198758">
                    <a:moveTo>
                      <a:pt x="0" y="0"/>
                    </a:moveTo>
                    <a:lnTo>
                      <a:pt x="198758" y="0"/>
                    </a:lnTo>
                    <a:lnTo>
                      <a:pt x="198758" y="40154"/>
                    </a:lnTo>
                    <a:lnTo>
                      <a:pt x="0" y="401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en-US" sz="3556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sp>
          <p:nvSpPr>
            <p:cNvPr id="302" name="Rectangle 82"/>
            <p:cNvSpPr/>
            <p:nvPr/>
          </p:nvSpPr>
          <p:spPr>
            <a:xfrm>
              <a:off x="1635957" y="1682239"/>
              <a:ext cx="1256433" cy="567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lang="en-US" sz="22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Step 01</a:t>
              </a:r>
            </a:p>
          </p:txBody>
        </p:sp>
        <p:sp>
          <p:nvSpPr>
            <p:cNvPr id="303" name="Rectangle 83"/>
            <p:cNvSpPr/>
            <p:nvPr/>
          </p:nvSpPr>
          <p:spPr>
            <a:xfrm>
              <a:off x="1635957" y="2249559"/>
              <a:ext cx="1256433" cy="56732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2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Step 02</a:t>
              </a:r>
            </a:p>
          </p:txBody>
        </p:sp>
        <p:sp>
          <p:nvSpPr>
            <p:cNvPr id="304" name="Rectangle 84"/>
            <p:cNvSpPr/>
            <p:nvPr/>
          </p:nvSpPr>
          <p:spPr>
            <a:xfrm>
              <a:off x="1635957" y="2816879"/>
              <a:ext cx="1256433" cy="567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2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Step 03</a:t>
              </a:r>
            </a:p>
          </p:txBody>
        </p:sp>
        <p:sp>
          <p:nvSpPr>
            <p:cNvPr id="305" name="Rectangle 85"/>
            <p:cNvSpPr/>
            <p:nvPr/>
          </p:nvSpPr>
          <p:spPr>
            <a:xfrm>
              <a:off x="1635957" y="3384198"/>
              <a:ext cx="1256433" cy="567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2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Step 04</a:t>
              </a:r>
            </a:p>
          </p:txBody>
        </p:sp>
      </p:grpSp>
      <p:sp>
        <p:nvSpPr>
          <p:cNvPr id="41" name="išľíďè">
            <a:extLst>
              <a:ext uri="{FF2B5EF4-FFF2-40B4-BE49-F238E27FC236}">
                <a16:creationId xmlns:a16="http://schemas.microsoft.com/office/drawing/2014/main" id="{A313D682-EFA0-4F9F-8D32-8170080D5881}"/>
              </a:ext>
            </a:extLst>
          </p:cNvPr>
          <p:cNvSpPr/>
          <p:nvPr/>
        </p:nvSpPr>
        <p:spPr bwMode="auto">
          <a:xfrm>
            <a:off x="6913716" y="2747274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2" name="iSlíďè">
            <a:extLst>
              <a:ext uri="{FF2B5EF4-FFF2-40B4-BE49-F238E27FC236}">
                <a16:creationId xmlns:a16="http://schemas.microsoft.com/office/drawing/2014/main" id="{A3FDD41E-F1F6-4F23-9177-2C0AF0139A52}"/>
              </a:ext>
            </a:extLst>
          </p:cNvPr>
          <p:cNvSpPr txBox="1"/>
          <p:nvPr/>
        </p:nvSpPr>
        <p:spPr bwMode="auto">
          <a:xfrm>
            <a:off x="6921109" y="2412823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43" name="išľíďè">
            <a:extLst>
              <a:ext uri="{FF2B5EF4-FFF2-40B4-BE49-F238E27FC236}">
                <a16:creationId xmlns:a16="http://schemas.microsoft.com/office/drawing/2014/main" id="{3F4D6293-C8BC-4D37-B201-DC87127087BF}"/>
              </a:ext>
            </a:extLst>
          </p:cNvPr>
          <p:cNvSpPr/>
          <p:nvPr/>
        </p:nvSpPr>
        <p:spPr bwMode="auto">
          <a:xfrm>
            <a:off x="6913716" y="3500218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4" name="iSlíďè">
            <a:extLst>
              <a:ext uri="{FF2B5EF4-FFF2-40B4-BE49-F238E27FC236}">
                <a16:creationId xmlns:a16="http://schemas.microsoft.com/office/drawing/2014/main" id="{8D718982-63E3-4F4B-BE01-C0C02FE1CACA}"/>
              </a:ext>
            </a:extLst>
          </p:cNvPr>
          <p:cNvSpPr txBox="1"/>
          <p:nvPr/>
        </p:nvSpPr>
        <p:spPr bwMode="auto">
          <a:xfrm>
            <a:off x="6921109" y="3165767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45" name="išľíďè">
            <a:extLst>
              <a:ext uri="{FF2B5EF4-FFF2-40B4-BE49-F238E27FC236}">
                <a16:creationId xmlns:a16="http://schemas.microsoft.com/office/drawing/2014/main" id="{4D5AE8C3-1295-4D4E-BE82-E46FDBFE419D}"/>
              </a:ext>
            </a:extLst>
          </p:cNvPr>
          <p:cNvSpPr/>
          <p:nvPr/>
        </p:nvSpPr>
        <p:spPr bwMode="auto">
          <a:xfrm>
            <a:off x="6913716" y="4225187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6" name="iSlíďè">
            <a:extLst>
              <a:ext uri="{FF2B5EF4-FFF2-40B4-BE49-F238E27FC236}">
                <a16:creationId xmlns:a16="http://schemas.microsoft.com/office/drawing/2014/main" id="{37E11030-1104-47DD-AB71-D80E652E205F}"/>
              </a:ext>
            </a:extLst>
          </p:cNvPr>
          <p:cNvSpPr txBox="1"/>
          <p:nvPr/>
        </p:nvSpPr>
        <p:spPr bwMode="auto">
          <a:xfrm>
            <a:off x="6921109" y="3890736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47" name="išľíďè">
            <a:extLst>
              <a:ext uri="{FF2B5EF4-FFF2-40B4-BE49-F238E27FC236}">
                <a16:creationId xmlns:a16="http://schemas.microsoft.com/office/drawing/2014/main" id="{40DEBE01-7691-4EA4-BFB0-65EAE1A84CBE}"/>
              </a:ext>
            </a:extLst>
          </p:cNvPr>
          <p:cNvSpPr/>
          <p:nvPr/>
        </p:nvSpPr>
        <p:spPr bwMode="auto">
          <a:xfrm>
            <a:off x="6921109" y="4990287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8" name="iSlíďè">
            <a:extLst>
              <a:ext uri="{FF2B5EF4-FFF2-40B4-BE49-F238E27FC236}">
                <a16:creationId xmlns:a16="http://schemas.microsoft.com/office/drawing/2014/main" id="{73A4B03E-776D-4B06-AF8A-083AC0585B83}"/>
              </a:ext>
            </a:extLst>
          </p:cNvPr>
          <p:cNvSpPr txBox="1"/>
          <p:nvPr/>
        </p:nvSpPr>
        <p:spPr bwMode="auto">
          <a:xfrm>
            <a:off x="6928502" y="4655836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FD092735-B232-4108-B7E2-094EC13956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</p:spTree>
    <p:extLst>
      <p:ext uri="{BB962C8B-B14F-4D97-AF65-F5344CB8AC3E}">
        <p14:creationId val="2893631929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fill="hold" id="5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2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6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0" id="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6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59ABD8DA-0A7B-4287-9FE5-80D55175C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7802420">
            <a:off x="5499570" y="-95854"/>
            <a:ext cx="1889539" cy="2147005"/>
          </a:xfrm>
          <a:prstGeom prst="rect">
            <a:avLst/>
          </a:prstGeom>
        </p:spPr>
      </p:pic>
      <p:sp>
        <p:nvSpPr>
          <p:cNvPr id="95234" name="文本框 7">
            <a:extLst>
              <a:ext uri="{FF2B5EF4-FFF2-40B4-BE49-F238E27FC236}">
                <a16:creationId xmlns:a16="http://schemas.microsoft.com/office/drawing/2014/main" id="{D7A95A0B-D2F6-4167-8575-C0E0FA542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679" y="1452936"/>
            <a:ext cx="342138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buFont charset="0" panose="020b0604020202020204" pitchFamily="34" typeface="Arial"/>
              <a:buNone/>
            </a:pPr>
            <a:r>
              <a:rPr altLang="zh-CN" b="1" lang="en-US" sz="44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CONTANTS</a:t>
            </a:r>
          </a:p>
        </p:txBody>
      </p:sp>
      <p:cxnSp>
        <p:nvCxnSpPr>
          <p:cNvPr id="95243" name="直接连接符 3">
            <a:extLst>
              <a:ext uri="{FF2B5EF4-FFF2-40B4-BE49-F238E27FC236}">
                <a16:creationId xmlns:a16="http://schemas.microsoft.com/office/drawing/2014/main" id="{DDAE7626-31CE-474D-BA49-C89D1812C425}"/>
              </a:ext>
            </a:extLst>
          </p:cNvPr>
          <p:cNvCxnSpPr/>
          <p:nvPr/>
        </p:nvCxnSpPr>
        <p:spPr bwMode="auto">
          <a:xfrm>
            <a:off x="3882504" y="2491961"/>
            <a:ext cx="4426992" cy="0"/>
          </a:xfrm>
          <a:prstGeom prst="line">
            <a:avLst/>
          </a:prstGeom>
          <a:noFill/>
          <a:ln algn="ctr" w="9525">
            <a:solidFill>
              <a:srgbClr val="5B463F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3E93979C-E8AB-477B-894A-6B6B11BD2CAE}"/>
              </a:ext>
            </a:extLst>
          </p:cNvPr>
          <p:cNvGrpSpPr/>
          <p:nvPr/>
        </p:nvGrpSpPr>
        <p:grpSpPr>
          <a:xfrm>
            <a:off x="2233548" y="3762081"/>
            <a:ext cx="559904" cy="559904"/>
            <a:chOff x="2190198" y="2228556"/>
            <a:chExt cx="559904" cy="559904"/>
          </a:xfrm>
        </p:grpSpPr>
        <p:sp>
          <p:nvSpPr>
            <p:cNvPr id="3" name="椭圆 2">
              <a:extLst>
                <a:ext uri="{FF2B5EF4-FFF2-40B4-BE49-F238E27FC236}">
                  <a16:creationId xmlns:a16="http://schemas.microsoft.com/office/drawing/2014/main" id="{ADBAEDCA-3959-48A4-A052-47477A14FAD4}"/>
                </a:ext>
              </a:extLst>
            </p:cNvPr>
            <p:cNvSpPr/>
            <p:nvPr/>
          </p:nvSpPr>
          <p:spPr bwMode="auto">
            <a:xfrm>
              <a:off x="2190198" y="2228556"/>
              <a:ext cx="559904" cy="559904"/>
            </a:xfrm>
            <a:prstGeom prst="ellipse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2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368378A6-22BD-4681-A89F-C2BFFDD29BDF}"/>
                </a:ext>
              </a:extLst>
            </p:cNvPr>
            <p:cNvSpPr txBox="1"/>
            <p:nvPr/>
          </p:nvSpPr>
          <p:spPr>
            <a:xfrm>
              <a:off x="2310329" y="2277675"/>
              <a:ext cx="310115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1</a:t>
              </a:r>
            </a:p>
          </p:txBody>
        </p: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1F359F63-15F3-4D59-BE65-2D4438449B67}"/>
              </a:ext>
            </a:extLst>
          </p:cNvPr>
          <p:cNvGrpSpPr/>
          <p:nvPr/>
        </p:nvGrpSpPr>
        <p:grpSpPr>
          <a:xfrm>
            <a:off x="4683367" y="3762081"/>
            <a:ext cx="559904" cy="559904"/>
            <a:chOff x="2190198" y="2228556"/>
            <a:chExt cx="559904" cy="559904"/>
          </a:xfrm>
        </p:grpSpPr>
        <p:sp>
          <p:nvSpPr>
            <p:cNvPr id="22" name="椭圆 21">
              <a:extLst>
                <a:ext uri="{FF2B5EF4-FFF2-40B4-BE49-F238E27FC236}">
                  <a16:creationId xmlns:a16="http://schemas.microsoft.com/office/drawing/2014/main" id="{57A11F5F-0C7D-4755-88BE-126117C442F2}"/>
                </a:ext>
              </a:extLst>
            </p:cNvPr>
            <p:cNvSpPr/>
            <p:nvPr/>
          </p:nvSpPr>
          <p:spPr bwMode="auto">
            <a:xfrm>
              <a:off x="2190198" y="2228556"/>
              <a:ext cx="559904" cy="559904"/>
            </a:xfrm>
            <a:prstGeom prst="ellipse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2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731CDFA1-E6C8-4668-B3AB-0EA4A9AE610A}"/>
                </a:ext>
              </a:extLst>
            </p:cNvPr>
            <p:cNvSpPr txBox="1"/>
            <p:nvPr/>
          </p:nvSpPr>
          <p:spPr>
            <a:xfrm>
              <a:off x="2310329" y="2277675"/>
              <a:ext cx="310115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2</a:t>
              </a: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998CF27A-CA37-4B35-8DF0-94C54FE085D1}"/>
              </a:ext>
            </a:extLst>
          </p:cNvPr>
          <p:cNvGrpSpPr/>
          <p:nvPr/>
        </p:nvGrpSpPr>
        <p:grpSpPr>
          <a:xfrm>
            <a:off x="7133186" y="3762081"/>
            <a:ext cx="559904" cy="559904"/>
            <a:chOff x="2190198" y="2228556"/>
            <a:chExt cx="559904" cy="559904"/>
          </a:xfrm>
        </p:grpSpPr>
        <p:sp>
          <p:nvSpPr>
            <p:cNvPr id="25" name="椭圆 24">
              <a:extLst>
                <a:ext uri="{FF2B5EF4-FFF2-40B4-BE49-F238E27FC236}">
                  <a16:creationId xmlns:a16="http://schemas.microsoft.com/office/drawing/2014/main" id="{813DD64D-389F-45F2-AA3E-135D3E9E7030}"/>
                </a:ext>
              </a:extLst>
            </p:cNvPr>
            <p:cNvSpPr/>
            <p:nvPr/>
          </p:nvSpPr>
          <p:spPr bwMode="auto">
            <a:xfrm>
              <a:off x="2190198" y="2228556"/>
              <a:ext cx="559904" cy="559904"/>
            </a:xfrm>
            <a:prstGeom prst="ellipse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2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A70DD55F-CE8E-4D4B-A009-DC7B6FB1B5A8}"/>
                </a:ext>
              </a:extLst>
            </p:cNvPr>
            <p:cNvSpPr txBox="1"/>
            <p:nvPr/>
          </p:nvSpPr>
          <p:spPr>
            <a:xfrm>
              <a:off x="2310328" y="2277675"/>
              <a:ext cx="310115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3</a:t>
              </a: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74127F7A-B606-4FC0-8AEF-1157FE0E5D4F}"/>
              </a:ext>
            </a:extLst>
          </p:cNvPr>
          <p:cNvGrpSpPr/>
          <p:nvPr/>
        </p:nvGrpSpPr>
        <p:grpSpPr>
          <a:xfrm>
            <a:off x="9583005" y="3762081"/>
            <a:ext cx="559904" cy="559904"/>
            <a:chOff x="2190198" y="2228556"/>
            <a:chExt cx="559904" cy="559904"/>
          </a:xfrm>
        </p:grpSpPr>
        <p:sp>
          <p:nvSpPr>
            <p:cNvPr id="28" name="椭圆 27">
              <a:extLst>
                <a:ext uri="{FF2B5EF4-FFF2-40B4-BE49-F238E27FC236}">
                  <a16:creationId xmlns:a16="http://schemas.microsoft.com/office/drawing/2014/main" id="{3098F2DB-CA98-48AC-82EC-641E18E3EEFD}"/>
                </a:ext>
              </a:extLst>
            </p:cNvPr>
            <p:cNvSpPr/>
            <p:nvPr/>
          </p:nvSpPr>
          <p:spPr bwMode="auto">
            <a:xfrm>
              <a:off x="2190198" y="2228556"/>
              <a:ext cx="559904" cy="559904"/>
            </a:xfrm>
            <a:prstGeom prst="ellipse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2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D0DC1740-3566-4236-827A-A15875C286BA}"/>
                </a:ext>
              </a:extLst>
            </p:cNvPr>
            <p:cNvSpPr txBox="1"/>
            <p:nvPr/>
          </p:nvSpPr>
          <p:spPr>
            <a:xfrm>
              <a:off x="2310328" y="2277675"/>
              <a:ext cx="310115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2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4</a:t>
              </a:r>
            </a:p>
          </p:txBody>
        </p:sp>
      </p:grpSp>
      <p:sp>
        <p:nvSpPr>
          <p:cNvPr id="30" name="文本框 6">
            <a:extLst>
              <a:ext uri="{FF2B5EF4-FFF2-40B4-BE49-F238E27FC236}">
                <a16:creationId xmlns:a16="http://schemas.microsoft.com/office/drawing/2014/main" id="{E663CBC9-52AA-4C3C-854B-EC34B5F15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348" y="4701103"/>
            <a:ext cx="166467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dist" eaLnBrk="1" hangingPunct="1">
              <a:buFont charset="0" panose="020b0604020202020204" pitchFamily="34" typeface="Arial"/>
              <a:buNone/>
              <a:defRPr/>
            </a:pPr>
            <a:r>
              <a:rPr altLang="en-US" b="1" lang="zh-CN" sz="20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工作概述</a:t>
            </a:r>
          </a:p>
        </p:txBody>
      </p:sp>
      <p:sp>
        <p:nvSpPr>
          <p:cNvPr id="31" name="文本框 6">
            <a:extLst>
              <a:ext uri="{FF2B5EF4-FFF2-40B4-BE49-F238E27FC236}">
                <a16:creationId xmlns:a16="http://schemas.microsoft.com/office/drawing/2014/main" id="{3037B99F-801F-42EB-A932-04A2643D0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6217" y="4701103"/>
            <a:ext cx="166467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dist" eaLnBrk="1" hangingPunct="1">
              <a:defRPr/>
            </a:pPr>
            <a:r>
              <a:rPr altLang="en-US" b="1" lang="zh-CN" sz="20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完成情况</a:t>
            </a:r>
          </a:p>
        </p:txBody>
      </p:sp>
      <p:sp>
        <p:nvSpPr>
          <p:cNvPr id="32" name="文本框 6">
            <a:extLst>
              <a:ext uri="{FF2B5EF4-FFF2-40B4-BE49-F238E27FC236}">
                <a16:creationId xmlns:a16="http://schemas.microsoft.com/office/drawing/2014/main" id="{02B61F73-C0B6-46AE-B016-C6574FD1C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3087" y="4701103"/>
            <a:ext cx="166467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dist" eaLnBrk="1" hangingPunct="1">
              <a:defRPr/>
            </a:pPr>
            <a:r>
              <a:rPr altLang="en-US" b="1" lang="zh-CN" sz="20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项目展示</a:t>
            </a:r>
          </a:p>
        </p:txBody>
      </p:sp>
      <p:sp>
        <p:nvSpPr>
          <p:cNvPr id="33" name="文本框 6">
            <a:extLst>
              <a:ext uri="{FF2B5EF4-FFF2-40B4-BE49-F238E27FC236}">
                <a16:creationId xmlns:a16="http://schemas.microsoft.com/office/drawing/2014/main" id="{98ED0734-5DED-45CB-A154-0341C43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1813" y="4701103"/>
            <a:ext cx="1664675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dist" eaLnBrk="1" hangingPunct="1">
              <a:defRPr/>
            </a:pPr>
            <a:r>
              <a:rPr altLang="en-US" b="1" lang="zh-CN" sz="20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工作计划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B7A6EC12-4180-41CA-87A1-F46BB048C4F7}"/>
              </a:ext>
            </a:extLst>
          </p:cNvPr>
          <p:cNvSpPr/>
          <p:nvPr/>
        </p:nvSpPr>
        <p:spPr bwMode="auto">
          <a:xfrm>
            <a:off x="1443063" y="2838564"/>
            <a:ext cx="2141531" cy="3866186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95D8FE14-918A-41CD-9B4B-089C3F0E282D}"/>
              </a:ext>
            </a:extLst>
          </p:cNvPr>
          <p:cNvSpPr/>
          <p:nvPr/>
        </p:nvSpPr>
        <p:spPr bwMode="auto">
          <a:xfrm>
            <a:off x="3898156" y="2848032"/>
            <a:ext cx="2141531" cy="3866186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028BA5D7-B841-4B03-B9A4-1B0B4513797D}"/>
              </a:ext>
            </a:extLst>
          </p:cNvPr>
          <p:cNvSpPr/>
          <p:nvPr/>
        </p:nvSpPr>
        <p:spPr bwMode="auto">
          <a:xfrm>
            <a:off x="6346412" y="2838564"/>
            <a:ext cx="2141531" cy="3866186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170E5C5-B99D-44DF-8A1A-C1E97D44BC9C}"/>
              </a:ext>
            </a:extLst>
          </p:cNvPr>
          <p:cNvSpPr/>
          <p:nvPr/>
        </p:nvSpPr>
        <p:spPr bwMode="auto">
          <a:xfrm>
            <a:off x="8833385" y="2838564"/>
            <a:ext cx="2141531" cy="3866186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</p:spTree>
  </p:cSld>
  <p:clrMapOvr>
    <a:masterClrMapping/>
  </p:clrMapOvr>
  <p:transition spd="slow">
    <p:dissolve/>
  </p:transition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3" name="Group 137"/>
          <p:cNvGrpSpPr/>
          <p:nvPr/>
        </p:nvGrpSpPr>
        <p:grpSpPr>
          <a:xfrm>
            <a:off x="7478875" y="3017638"/>
            <a:ext cx="4713127" cy="1610993"/>
            <a:chOff x="5609156" y="2166976"/>
            <a:chExt cx="3534845" cy="1208245"/>
          </a:xfrm>
          <a:solidFill>
            <a:schemeClr val="accent2"/>
          </a:solidFill>
        </p:grpSpPr>
        <p:sp>
          <p:nvSpPr>
            <p:cNvPr id="44" name="Freeform 34"/>
            <p:cNvSpPr/>
            <p:nvPr/>
          </p:nvSpPr>
          <p:spPr bwMode="auto">
            <a:xfrm>
              <a:off x="5609156" y="2592638"/>
              <a:ext cx="338414" cy="782583"/>
            </a:xfrm>
            <a:custGeom>
              <a:cxnLst>
                <a:cxn ang="0">
                  <a:pos x="128" y="0"/>
                </a:cxn>
                <a:cxn ang="0">
                  <a:pos x="128" y="296"/>
                </a:cxn>
                <a:cxn ang="0">
                  <a:pos x="0" y="296"/>
                </a:cxn>
                <a:cxn ang="0">
                  <a:pos x="0" y="0"/>
                </a:cxn>
                <a:cxn ang="0">
                  <a:pos x="128" y="0"/>
                </a:cxn>
                <a:cxn ang="0">
                  <a:pos x="128" y="0"/>
                </a:cxn>
              </a:cxnLst>
              <a:rect b="b" l="0" r="r" t="0"/>
              <a:pathLst>
                <a:path h="296" w="128">
                  <a:moveTo>
                    <a:pt x="128" y="0"/>
                  </a:moveTo>
                  <a:lnTo>
                    <a:pt x="128" y="296"/>
                  </a:lnTo>
                  <a:lnTo>
                    <a:pt x="0" y="296"/>
                  </a:lnTo>
                  <a:lnTo>
                    <a:pt x="0" y="0"/>
                  </a:lnTo>
                  <a:lnTo>
                    <a:pt x="128" y="0"/>
                  </a:lnTo>
                  <a:lnTo>
                    <a:pt x="12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0" name="Freeform 39"/>
            <p:cNvSpPr/>
            <p:nvPr/>
          </p:nvSpPr>
          <p:spPr bwMode="auto">
            <a:xfrm>
              <a:off x="5609156" y="2166976"/>
              <a:ext cx="423018" cy="425663"/>
            </a:xfrm>
            <a:custGeom>
              <a:cxnLst>
                <a:cxn ang="0">
                  <a:pos x="299" y="0"/>
                </a:cxn>
                <a:cxn ang="0">
                  <a:pos x="299" y="239"/>
                </a:cxn>
                <a:cxn ang="0">
                  <a:pos x="257" y="257"/>
                </a:cxn>
                <a:cxn ang="0">
                  <a:pos x="239" y="300"/>
                </a:cxn>
                <a:cxn ang="0">
                  <a:pos x="239" y="300"/>
                </a:cxn>
                <a:cxn ang="0">
                  <a:pos x="0" y="300"/>
                </a:cxn>
                <a:cxn ang="0">
                  <a:pos x="0" y="300"/>
                </a:cxn>
                <a:cxn ang="0">
                  <a:pos x="87" y="89"/>
                </a:cxn>
                <a:cxn ang="0">
                  <a:pos x="299" y="0"/>
                </a:cxn>
              </a:cxnLst>
              <a:rect b="b" l="0" r="r" t="0"/>
              <a:pathLst>
                <a:path h="300" w="299">
                  <a:moveTo>
                    <a:pt x="299" y="0"/>
                  </a:moveTo>
                  <a:cubicBezTo>
                    <a:pt x="299" y="239"/>
                    <a:pt x="299" y="239"/>
                    <a:pt x="299" y="239"/>
                  </a:cubicBezTo>
                  <a:cubicBezTo>
                    <a:pt x="283" y="239"/>
                    <a:pt x="268" y="245"/>
                    <a:pt x="257" y="257"/>
                  </a:cubicBezTo>
                  <a:cubicBezTo>
                    <a:pt x="245" y="269"/>
                    <a:pt x="239" y="283"/>
                    <a:pt x="239" y="300"/>
                  </a:cubicBezTo>
                  <a:cubicBezTo>
                    <a:pt x="239" y="300"/>
                    <a:pt x="239" y="300"/>
                    <a:pt x="239" y="300"/>
                  </a:cubicBezTo>
                  <a:cubicBezTo>
                    <a:pt x="0" y="300"/>
                    <a:pt x="0" y="300"/>
                    <a:pt x="0" y="300"/>
                  </a:cubicBezTo>
                  <a:cubicBezTo>
                    <a:pt x="0" y="300"/>
                    <a:pt x="0" y="300"/>
                    <a:pt x="0" y="300"/>
                  </a:cubicBezTo>
                  <a:cubicBezTo>
                    <a:pt x="0" y="217"/>
                    <a:pt x="29" y="147"/>
                    <a:pt x="87" y="89"/>
                  </a:cubicBezTo>
                  <a:cubicBezTo>
                    <a:pt x="146" y="30"/>
                    <a:pt x="216" y="0"/>
                    <a:pt x="299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1" name="Freeform 40"/>
            <p:cNvSpPr/>
            <p:nvPr/>
          </p:nvSpPr>
          <p:spPr bwMode="auto">
            <a:xfrm>
              <a:off x="6032174" y="2166976"/>
              <a:ext cx="3111827" cy="338414"/>
            </a:xfrm>
            <a:custGeom>
              <a:cxnLst>
                <a:cxn ang="0">
                  <a:pos x="1177" y="128"/>
                </a:cxn>
                <a:cxn ang="0">
                  <a:pos x="0" y="128"/>
                </a:cxn>
                <a:cxn ang="0">
                  <a:pos x="0" y="0"/>
                </a:cxn>
                <a:cxn ang="0">
                  <a:pos x="1177" y="0"/>
                </a:cxn>
                <a:cxn ang="0">
                  <a:pos x="1177" y="128"/>
                </a:cxn>
                <a:cxn ang="0">
                  <a:pos x="1177" y="128"/>
                </a:cxn>
              </a:cxnLst>
              <a:rect b="b" l="0" r="r" t="0"/>
              <a:pathLst>
                <a:path h="128" w="1177">
                  <a:moveTo>
                    <a:pt x="1177" y="128"/>
                  </a:moveTo>
                  <a:lnTo>
                    <a:pt x="0" y="128"/>
                  </a:lnTo>
                  <a:lnTo>
                    <a:pt x="0" y="0"/>
                  </a:lnTo>
                  <a:lnTo>
                    <a:pt x="1177" y="0"/>
                  </a:lnTo>
                  <a:lnTo>
                    <a:pt x="1177" y="128"/>
                  </a:lnTo>
                  <a:lnTo>
                    <a:pt x="1177" y="12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52" name="Group 71"/>
          <p:cNvGrpSpPr/>
          <p:nvPr/>
        </p:nvGrpSpPr>
        <p:grpSpPr>
          <a:xfrm>
            <a:off x="7024129" y="2566419"/>
            <a:ext cx="5167872" cy="2062212"/>
            <a:chOff x="5268097" y="2376729"/>
            <a:chExt cx="3875904" cy="1546659"/>
          </a:xfrm>
          <a:solidFill>
            <a:schemeClr val="accent1"/>
          </a:solidFill>
        </p:grpSpPr>
        <p:sp>
          <p:nvSpPr>
            <p:cNvPr id="53" name="Freeform 35"/>
            <p:cNvSpPr/>
            <p:nvPr/>
          </p:nvSpPr>
          <p:spPr bwMode="auto">
            <a:xfrm>
              <a:off x="5268097" y="3140805"/>
              <a:ext cx="341059" cy="782583"/>
            </a:xfrm>
            <a:custGeom>
              <a:cxnLst>
                <a:cxn ang="0">
                  <a:pos x="129" y="0"/>
                </a:cxn>
                <a:cxn ang="0">
                  <a:pos x="129" y="296"/>
                </a:cxn>
                <a:cxn ang="0">
                  <a:pos x="0" y="296"/>
                </a:cxn>
                <a:cxn ang="0">
                  <a:pos x="0" y="0"/>
                </a:cxn>
                <a:cxn ang="0">
                  <a:pos x="129" y="0"/>
                </a:cxn>
                <a:cxn ang="0">
                  <a:pos x="129" y="0"/>
                </a:cxn>
              </a:cxnLst>
              <a:rect b="b" l="0" r="r" t="0"/>
              <a:pathLst>
                <a:path h="296" w="129">
                  <a:moveTo>
                    <a:pt x="129" y="0"/>
                  </a:moveTo>
                  <a:lnTo>
                    <a:pt x="129" y="296"/>
                  </a:lnTo>
                  <a:lnTo>
                    <a:pt x="0" y="296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4" name="Freeform 38"/>
            <p:cNvSpPr/>
            <p:nvPr/>
          </p:nvSpPr>
          <p:spPr bwMode="auto">
            <a:xfrm>
              <a:off x="5268097" y="2376729"/>
              <a:ext cx="764077" cy="764077"/>
            </a:xfrm>
            <a:custGeom>
              <a:cxnLst>
                <a:cxn ang="0">
                  <a:pos x="539" y="239"/>
                </a:cxn>
                <a:cxn ang="0">
                  <a:pos x="539" y="239"/>
                </a:cxn>
                <a:cxn ang="0">
                  <a:pos x="327" y="328"/>
                </a:cxn>
                <a:cxn ang="0">
                  <a:pos x="240" y="539"/>
                </a:cxn>
                <a:cxn ang="0">
                  <a:pos x="240" y="539"/>
                </a:cxn>
                <a:cxn ang="0">
                  <a:pos x="0" y="539"/>
                </a:cxn>
                <a:cxn ang="0">
                  <a:pos x="158" y="158"/>
                </a:cxn>
                <a:cxn ang="0">
                  <a:pos x="539" y="0"/>
                </a:cxn>
                <a:cxn ang="0">
                  <a:pos x="539" y="239"/>
                </a:cxn>
              </a:cxnLst>
              <a:rect b="b" l="0" r="r" t="0"/>
              <a:pathLst>
                <a:path h="539" w="539">
                  <a:moveTo>
                    <a:pt x="539" y="239"/>
                  </a:moveTo>
                  <a:cubicBezTo>
                    <a:pt x="539" y="239"/>
                    <a:pt x="539" y="239"/>
                    <a:pt x="539" y="239"/>
                  </a:cubicBezTo>
                  <a:cubicBezTo>
                    <a:pt x="456" y="239"/>
                    <a:pt x="386" y="269"/>
                    <a:pt x="327" y="328"/>
                  </a:cubicBezTo>
                  <a:cubicBezTo>
                    <a:pt x="269" y="386"/>
                    <a:pt x="240" y="456"/>
                    <a:pt x="240" y="539"/>
                  </a:cubicBezTo>
                  <a:cubicBezTo>
                    <a:pt x="240" y="539"/>
                    <a:pt x="240" y="539"/>
                    <a:pt x="240" y="539"/>
                  </a:cubicBezTo>
                  <a:cubicBezTo>
                    <a:pt x="0" y="539"/>
                    <a:pt x="0" y="539"/>
                    <a:pt x="0" y="539"/>
                  </a:cubicBezTo>
                  <a:cubicBezTo>
                    <a:pt x="0" y="390"/>
                    <a:pt x="52" y="263"/>
                    <a:pt x="158" y="158"/>
                  </a:cubicBezTo>
                  <a:cubicBezTo>
                    <a:pt x="263" y="53"/>
                    <a:pt x="390" y="0"/>
                    <a:pt x="539" y="0"/>
                  </a:cubicBezTo>
                  <a:lnTo>
                    <a:pt x="539" y="239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5" name="Freeform 41"/>
            <p:cNvSpPr/>
            <p:nvPr/>
          </p:nvSpPr>
          <p:spPr bwMode="auto">
            <a:xfrm>
              <a:off x="6032174" y="2376729"/>
              <a:ext cx="3111827" cy="338414"/>
            </a:xfrm>
            <a:custGeom>
              <a:cxnLst>
                <a:cxn ang="0">
                  <a:pos x="2202" y="239"/>
                </a:cxn>
                <a:cxn ang="0">
                  <a:pos x="0" y="239"/>
                </a:cxn>
                <a:cxn ang="0">
                  <a:pos x="0" y="0"/>
                </a:cxn>
                <a:cxn ang="0">
                  <a:pos x="26" y="0"/>
                </a:cxn>
                <a:cxn ang="0">
                  <a:pos x="2202" y="0"/>
                </a:cxn>
                <a:cxn ang="0">
                  <a:pos x="2202" y="239"/>
                </a:cxn>
              </a:cxnLst>
              <a:rect b="b" l="0" r="r" t="0"/>
              <a:pathLst>
                <a:path h="239" w="2202">
                  <a:moveTo>
                    <a:pt x="2202" y="239"/>
                  </a:moveTo>
                  <a:cubicBezTo>
                    <a:pt x="0" y="239"/>
                    <a:pt x="0" y="239"/>
                    <a:pt x="0" y="23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0"/>
                    <a:pt x="17" y="0"/>
                    <a:pt x="26" y="0"/>
                  </a:cubicBezTo>
                  <a:cubicBezTo>
                    <a:pt x="2202" y="0"/>
                    <a:pt x="2202" y="0"/>
                    <a:pt x="2202" y="0"/>
                  </a:cubicBezTo>
                  <a:lnTo>
                    <a:pt x="2202" y="239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56" name="Group 70"/>
          <p:cNvGrpSpPr/>
          <p:nvPr/>
        </p:nvGrpSpPr>
        <p:grpSpPr>
          <a:xfrm>
            <a:off x="6512985" y="2051747"/>
            <a:ext cx="5679017" cy="2576884"/>
            <a:chOff x="4884738" y="1990725"/>
            <a:chExt cx="4259263" cy="1932663"/>
          </a:xfrm>
          <a:solidFill>
            <a:schemeClr val="accent2"/>
          </a:solidFill>
        </p:grpSpPr>
        <p:sp>
          <p:nvSpPr>
            <p:cNvPr id="57" name="Freeform 36"/>
            <p:cNvSpPr/>
            <p:nvPr/>
          </p:nvSpPr>
          <p:spPr bwMode="auto">
            <a:xfrm>
              <a:off x="4884738" y="3140805"/>
              <a:ext cx="383361" cy="782583"/>
            </a:xfrm>
            <a:custGeom>
              <a:cxnLst>
                <a:cxn ang="0">
                  <a:pos x="145" y="296"/>
                </a:cxn>
                <a:cxn ang="0">
                  <a:pos x="0" y="296"/>
                </a:cxn>
                <a:cxn ang="0">
                  <a:pos x="0" y="0"/>
                </a:cxn>
                <a:cxn ang="0">
                  <a:pos x="145" y="0"/>
                </a:cxn>
                <a:cxn ang="0">
                  <a:pos x="145" y="296"/>
                </a:cxn>
                <a:cxn ang="0">
                  <a:pos x="145" y="296"/>
                </a:cxn>
              </a:cxnLst>
              <a:rect b="b" l="0" r="r" t="0"/>
              <a:pathLst>
                <a:path h="296" w="145">
                  <a:moveTo>
                    <a:pt x="145" y="296"/>
                  </a:moveTo>
                  <a:lnTo>
                    <a:pt x="0" y="296"/>
                  </a:lnTo>
                  <a:lnTo>
                    <a:pt x="0" y="0"/>
                  </a:lnTo>
                  <a:lnTo>
                    <a:pt x="145" y="0"/>
                  </a:lnTo>
                  <a:lnTo>
                    <a:pt x="145" y="296"/>
                  </a:lnTo>
                  <a:lnTo>
                    <a:pt x="145" y="29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8" name="Freeform 37"/>
            <p:cNvSpPr/>
            <p:nvPr/>
          </p:nvSpPr>
          <p:spPr bwMode="auto">
            <a:xfrm>
              <a:off x="4884738" y="1990725"/>
              <a:ext cx="1147436" cy="1150081"/>
            </a:xfrm>
            <a:custGeom>
              <a:cxnLst>
                <a:cxn ang="0">
                  <a:pos x="430" y="430"/>
                </a:cxn>
                <a:cxn ang="0">
                  <a:pos x="272" y="811"/>
                </a:cxn>
                <a:cxn ang="0">
                  <a:pos x="0" y="811"/>
                </a:cxn>
                <a:cxn ang="0">
                  <a:pos x="238" y="238"/>
                </a:cxn>
                <a:cxn ang="0">
                  <a:pos x="811" y="0"/>
                </a:cxn>
                <a:cxn ang="0">
                  <a:pos x="811" y="272"/>
                </a:cxn>
                <a:cxn ang="0">
                  <a:pos x="430" y="430"/>
                </a:cxn>
              </a:cxnLst>
              <a:rect b="b" l="0" r="r" t="0"/>
              <a:pathLst>
                <a:path h="811" w="811">
                  <a:moveTo>
                    <a:pt x="430" y="430"/>
                  </a:moveTo>
                  <a:cubicBezTo>
                    <a:pt x="324" y="535"/>
                    <a:pt x="272" y="662"/>
                    <a:pt x="272" y="811"/>
                  </a:cubicBezTo>
                  <a:cubicBezTo>
                    <a:pt x="0" y="811"/>
                    <a:pt x="0" y="811"/>
                    <a:pt x="0" y="811"/>
                  </a:cubicBezTo>
                  <a:cubicBezTo>
                    <a:pt x="0" y="587"/>
                    <a:pt x="80" y="396"/>
                    <a:pt x="238" y="238"/>
                  </a:cubicBezTo>
                  <a:cubicBezTo>
                    <a:pt x="396" y="79"/>
                    <a:pt x="587" y="0"/>
                    <a:pt x="811" y="0"/>
                  </a:cubicBezTo>
                  <a:cubicBezTo>
                    <a:pt x="811" y="272"/>
                    <a:pt x="811" y="272"/>
                    <a:pt x="811" y="272"/>
                  </a:cubicBezTo>
                  <a:cubicBezTo>
                    <a:pt x="662" y="272"/>
                    <a:pt x="535" y="325"/>
                    <a:pt x="430" y="43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59" name="Freeform 42"/>
            <p:cNvSpPr/>
            <p:nvPr/>
          </p:nvSpPr>
          <p:spPr bwMode="auto">
            <a:xfrm>
              <a:off x="6032174" y="1990725"/>
              <a:ext cx="3111827" cy="386004"/>
            </a:xfrm>
            <a:custGeom>
              <a:cxnLst>
                <a:cxn ang="0">
                  <a:pos x="2202" y="272"/>
                </a:cxn>
                <a:cxn ang="0">
                  <a:pos x="26" y="272"/>
                </a:cxn>
                <a:cxn ang="0">
                  <a:pos x="0" y="271"/>
                </a:cxn>
                <a:cxn ang="0">
                  <a:pos x="0" y="0"/>
                </a:cxn>
                <a:cxn ang="0">
                  <a:pos x="2202" y="0"/>
                </a:cxn>
                <a:cxn ang="0">
                  <a:pos x="2202" y="272"/>
                </a:cxn>
              </a:cxnLst>
              <a:rect b="b" l="0" r="r" t="0"/>
              <a:pathLst>
                <a:path h="272" w="2202">
                  <a:moveTo>
                    <a:pt x="2202" y="272"/>
                  </a:moveTo>
                  <a:cubicBezTo>
                    <a:pt x="26" y="272"/>
                    <a:pt x="26" y="272"/>
                    <a:pt x="26" y="272"/>
                  </a:cubicBezTo>
                  <a:cubicBezTo>
                    <a:pt x="17" y="271"/>
                    <a:pt x="9" y="271"/>
                    <a:pt x="0" y="27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02" y="0"/>
                    <a:pt x="2202" y="0"/>
                    <a:pt x="2202" y="0"/>
                  </a:cubicBezTo>
                  <a:lnTo>
                    <a:pt x="2202" y="27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cxnSp>
        <p:nvCxnSpPr>
          <p:cNvPr id="60" name="Straight Connector 79"/>
          <p:cNvCxnSpPr/>
          <p:nvPr/>
        </p:nvCxnSpPr>
        <p:spPr>
          <a:xfrm flipV="1">
            <a:off x="4790242" y="3043208"/>
            <a:ext cx="2677927" cy="122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108"/>
          <p:cNvCxnSpPr/>
          <p:nvPr/>
        </p:nvCxnSpPr>
        <p:spPr>
          <a:xfrm>
            <a:off x="1042975" y="5263183"/>
            <a:ext cx="101060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20"/>
          <p:cNvCxnSpPr/>
          <p:nvPr/>
        </p:nvCxnSpPr>
        <p:spPr>
          <a:xfrm>
            <a:off x="4367213" y="1807828"/>
            <a:ext cx="2733270" cy="821588"/>
          </a:xfrm>
          <a:prstGeom prst="bentConnector3">
            <a:avLst>
              <a:gd fmla="val 14785" name="adj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26"/>
          <p:cNvCxnSpPr>
            <a:endCxn id="118" idx="2"/>
          </p:cNvCxnSpPr>
          <p:nvPr/>
        </p:nvCxnSpPr>
        <p:spPr>
          <a:xfrm flipV="1">
            <a:off x="4367213" y="3440440"/>
            <a:ext cx="3253977" cy="876916"/>
          </a:xfrm>
          <a:prstGeom prst="bentConnector3">
            <a:avLst>
              <a:gd fmla="val 12532" name="adj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Oval 76"/>
          <p:cNvSpPr>
            <a:spLocks noChangeAspect="1"/>
          </p:cNvSpPr>
          <p:nvPr/>
        </p:nvSpPr>
        <p:spPr>
          <a:xfrm>
            <a:off x="7100483" y="2519749"/>
            <a:ext cx="252455" cy="25245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b="1" lang="en-US" sz="3556">
              <a:solidFill>
                <a:schemeClr val="tx2">
                  <a:lumMod val="75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17" name="Oval 80"/>
          <p:cNvSpPr>
            <a:spLocks noChangeAspect="1"/>
          </p:cNvSpPr>
          <p:nvPr/>
        </p:nvSpPr>
        <p:spPr>
          <a:xfrm>
            <a:off x="7341941" y="2916981"/>
            <a:ext cx="252455" cy="25245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b="1" lang="en-US" sz="3556">
              <a:solidFill>
                <a:schemeClr val="tx2">
                  <a:lumMod val="75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18" name="Oval 83"/>
          <p:cNvSpPr>
            <a:spLocks noChangeAspect="1"/>
          </p:cNvSpPr>
          <p:nvPr/>
        </p:nvSpPr>
        <p:spPr>
          <a:xfrm>
            <a:off x="7621190" y="3314214"/>
            <a:ext cx="252455" cy="25245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b="1" lang="en-US" sz="3556">
              <a:solidFill>
                <a:schemeClr val="tx2">
                  <a:lumMod val="75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19" name="Oval 133"/>
          <p:cNvSpPr/>
          <p:nvPr/>
        </p:nvSpPr>
        <p:spPr>
          <a:xfrm>
            <a:off x="6471971" y="4317357"/>
            <a:ext cx="622551" cy="62254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1400">
                <a:solidFill>
                  <a:schemeClr val="accent2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01</a:t>
            </a:r>
          </a:p>
        </p:txBody>
      </p:sp>
      <p:sp>
        <p:nvSpPr>
          <p:cNvPr id="120" name="Oval 134"/>
          <p:cNvSpPr/>
          <p:nvPr/>
        </p:nvSpPr>
        <p:spPr>
          <a:xfrm>
            <a:off x="6923937" y="4317357"/>
            <a:ext cx="622551" cy="62254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1400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02</a:t>
            </a:r>
          </a:p>
        </p:txBody>
      </p:sp>
      <p:sp>
        <p:nvSpPr>
          <p:cNvPr id="121" name="Oval 135"/>
          <p:cNvSpPr/>
          <p:nvPr/>
        </p:nvSpPr>
        <p:spPr>
          <a:xfrm>
            <a:off x="7413999" y="4317357"/>
            <a:ext cx="622551" cy="62254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lang="en-US" sz="1400">
                <a:solidFill>
                  <a:schemeClr val="accent2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03</a:t>
            </a:r>
          </a:p>
        </p:txBody>
      </p:sp>
      <p:sp>
        <p:nvSpPr>
          <p:cNvPr id="122" name="TextBox 59"/>
          <p:cNvSpPr txBox="1">
            <a:spLocks noChangeArrowheads="1"/>
          </p:cNvSpPr>
          <p:nvPr/>
        </p:nvSpPr>
        <p:spPr bwMode="auto">
          <a:xfrm flipH="1">
            <a:off x="8892329" y="2124680"/>
            <a:ext cx="2625072" cy="36575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indent="-342900" marL="342900">
              <a:buFont charset="0" panose="020b0604020202020204" pitchFamily="34" typeface="Arial"/>
              <a:buChar char="•"/>
              <a:defRPr/>
            </a:pPr>
            <a:r>
              <a:rPr altLang="en-US" b="1" lang="zh-CN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点击此处输入文字</a:t>
            </a:r>
          </a:p>
        </p:txBody>
      </p:sp>
      <p:sp>
        <p:nvSpPr>
          <p:cNvPr id="123" name="TextBox 59"/>
          <p:cNvSpPr txBox="1">
            <a:spLocks noChangeArrowheads="1"/>
          </p:cNvSpPr>
          <p:nvPr/>
        </p:nvSpPr>
        <p:spPr bwMode="auto">
          <a:xfrm flipH="1">
            <a:off x="8892329" y="2605626"/>
            <a:ext cx="2625072" cy="36575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indent="-342900" marL="342900">
              <a:buFont charset="0" panose="020b0604020202020204" pitchFamily="34" typeface="Arial"/>
              <a:buChar char="•"/>
              <a:defRPr/>
            </a:pPr>
            <a:r>
              <a:rPr altLang="en-US" b="1" lang="zh-CN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点击此处输入文字</a:t>
            </a:r>
          </a:p>
        </p:txBody>
      </p:sp>
      <p:sp>
        <p:nvSpPr>
          <p:cNvPr id="124" name="TextBox 59"/>
          <p:cNvSpPr txBox="1">
            <a:spLocks noChangeArrowheads="1"/>
          </p:cNvSpPr>
          <p:nvPr/>
        </p:nvSpPr>
        <p:spPr bwMode="auto">
          <a:xfrm flipH="1">
            <a:off x="8892329" y="3053539"/>
            <a:ext cx="2625072" cy="36575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indent="-342900" marL="342900">
              <a:buFont charset="0" panose="020b0604020202020204" pitchFamily="34" typeface="Arial"/>
              <a:buChar char="•"/>
              <a:defRPr/>
            </a:pPr>
            <a:r>
              <a:rPr altLang="en-US" b="1" lang="zh-CN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点击此处输入文字</a:t>
            </a:r>
          </a:p>
        </p:txBody>
      </p:sp>
      <p:sp>
        <p:nvSpPr>
          <p:cNvPr id="36" name="išľíďè">
            <a:extLst>
              <a:ext uri="{FF2B5EF4-FFF2-40B4-BE49-F238E27FC236}">
                <a16:creationId xmlns:a16="http://schemas.microsoft.com/office/drawing/2014/main" id="{E1866EE0-2783-4771-92FC-57D62FA9C649}"/>
              </a:ext>
            </a:extLst>
          </p:cNvPr>
          <p:cNvSpPr/>
          <p:nvPr/>
        </p:nvSpPr>
        <p:spPr bwMode="auto">
          <a:xfrm>
            <a:off x="1224111" y="2267597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37" name="iSlíďè">
            <a:extLst>
              <a:ext uri="{FF2B5EF4-FFF2-40B4-BE49-F238E27FC236}">
                <a16:creationId xmlns:a16="http://schemas.microsoft.com/office/drawing/2014/main" id="{967E65F6-8EDE-4F03-A3AC-15D7FD4A9FEB}"/>
              </a:ext>
            </a:extLst>
          </p:cNvPr>
          <p:cNvSpPr txBox="1"/>
          <p:nvPr/>
        </p:nvSpPr>
        <p:spPr bwMode="auto">
          <a:xfrm>
            <a:off x="1231504" y="1933146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38" name="išľíďè">
            <a:extLst>
              <a:ext uri="{FF2B5EF4-FFF2-40B4-BE49-F238E27FC236}">
                <a16:creationId xmlns:a16="http://schemas.microsoft.com/office/drawing/2014/main" id="{90CD6B35-F7BE-47C5-964F-0F65839F2891}"/>
              </a:ext>
            </a:extLst>
          </p:cNvPr>
          <p:cNvSpPr/>
          <p:nvPr/>
        </p:nvSpPr>
        <p:spPr bwMode="auto">
          <a:xfrm>
            <a:off x="1224111" y="3020541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39" name="iSlíďè">
            <a:extLst>
              <a:ext uri="{FF2B5EF4-FFF2-40B4-BE49-F238E27FC236}">
                <a16:creationId xmlns:a16="http://schemas.microsoft.com/office/drawing/2014/main" id="{31B4A267-E8B1-4C68-A3B1-5873E900567E}"/>
              </a:ext>
            </a:extLst>
          </p:cNvPr>
          <p:cNvSpPr txBox="1"/>
          <p:nvPr/>
        </p:nvSpPr>
        <p:spPr bwMode="auto">
          <a:xfrm>
            <a:off x="1231504" y="2686090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40" name="išľíďè">
            <a:extLst>
              <a:ext uri="{FF2B5EF4-FFF2-40B4-BE49-F238E27FC236}">
                <a16:creationId xmlns:a16="http://schemas.microsoft.com/office/drawing/2014/main" id="{5F4E317D-ED76-40E8-86D9-A7A007190020}"/>
              </a:ext>
            </a:extLst>
          </p:cNvPr>
          <p:cNvSpPr/>
          <p:nvPr/>
        </p:nvSpPr>
        <p:spPr bwMode="auto">
          <a:xfrm>
            <a:off x="1224111" y="3745510"/>
            <a:ext cx="3374334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1" name="iSlíďè">
            <a:extLst>
              <a:ext uri="{FF2B5EF4-FFF2-40B4-BE49-F238E27FC236}">
                <a16:creationId xmlns:a16="http://schemas.microsoft.com/office/drawing/2014/main" id="{4023ED2E-6187-4E4B-ABA6-BE51C5C0F2CC}"/>
              </a:ext>
            </a:extLst>
          </p:cNvPr>
          <p:cNvSpPr txBox="1"/>
          <p:nvPr/>
        </p:nvSpPr>
        <p:spPr bwMode="auto">
          <a:xfrm>
            <a:off x="1231504" y="3411059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42" name="išľíďè">
            <a:extLst>
              <a:ext uri="{FF2B5EF4-FFF2-40B4-BE49-F238E27FC236}">
                <a16:creationId xmlns:a16="http://schemas.microsoft.com/office/drawing/2014/main" id="{F3A91E0F-3094-4100-9586-F527C6661830}"/>
              </a:ext>
            </a:extLst>
          </p:cNvPr>
          <p:cNvSpPr/>
          <p:nvPr/>
        </p:nvSpPr>
        <p:spPr bwMode="auto">
          <a:xfrm>
            <a:off x="1224111" y="5896954"/>
            <a:ext cx="9722409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输入文本替换内容，欢迎大家的关注,输入文本替换内容，欢迎大家的关注,输入文本替换内容，欢迎大家的关注,输入文本替换内容，欢迎大家的关注</a:t>
            </a:r>
          </a:p>
        </p:txBody>
      </p:sp>
      <p:sp>
        <p:nvSpPr>
          <p:cNvPr id="45" name="iSlíďè">
            <a:extLst>
              <a:ext uri="{FF2B5EF4-FFF2-40B4-BE49-F238E27FC236}">
                <a16:creationId xmlns:a16="http://schemas.microsoft.com/office/drawing/2014/main" id="{EFB0E366-B1EF-44E8-85A5-746C3A66136E}"/>
              </a:ext>
            </a:extLst>
          </p:cNvPr>
          <p:cNvSpPr txBox="1"/>
          <p:nvPr/>
        </p:nvSpPr>
        <p:spPr bwMode="auto">
          <a:xfrm>
            <a:off x="1251406" y="5565593"/>
            <a:ext cx="4725229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8DD427D9-C778-4B6B-B567-06C26B8E4E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</p:spTree>
    <p:extLst>
      <p:ext uri="{BB962C8B-B14F-4D97-AF65-F5344CB8AC3E}">
        <p14:creationId val="3684031438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7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1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2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accel="50000" decel="50000" fill="hold" grpId="0" id="1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9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24" nodeType="afterEffect" presetClass="entr" presetID="18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Left)" transition="in">
                                      <p:cBhvr>
                                        <p:cTn dur="500" id="26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28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3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3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4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5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accel="50000" decel="50000" fill="hold" grpId="0" id="37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7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300" id="4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fill="hold" id="51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53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grpId="0" id="5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7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8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5050"/>
                            </p:stCondLst>
                            <p:childTnLst>
                              <p:par>
                                <p:cTn accel="50000" decel="50000" fill="hold" grpId="0" id="6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fill="hold" grpId="0" id="6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050"/>
                            </p:stCondLst>
                            <p:childTnLst>
                              <p:par>
                                <p:cTn fill="hold" id="70" nodeType="afterEffect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>
                                        <p:cTn dur="500" id="72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6550"/>
                            </p:stCondLst>
                            <p:childTnLst>
                              <p:par>
                                <p:cTn fill="hold" id="74" nodeType="afterEffect" presetClass="entr" presetID="18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upRight)" transition="in">
                                      <p:cBhvr>
                                        <p:cTn dur="500" id="76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6"/>
      <p:bldP grpId="0" spid="117"/>
      <p:bldP grpId="0" spid="118"/>
      <p:bldP grpId="0" spid="119"/>
      <p:bldP grpId="0" spid="120"/>
      <p:bldP grpId="0" spid="121"/>
      <p:bldP grpId="0" spid="122"/>
      <p:bldP grpId="0" spid="123"/>
      <p:bldP grpId="0" spid="124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7" name="Group 113"/>
          <p:cNvGrpSpPr/>
          <p:nvPr/>
        </p:nvGrpSpPr>
        <p:grpSpPr>
          <a:xfrm>
            <a:off x="1" y="1892816"/>
            <a:ext cx="2129977" cy="691283"/>
            <a:chOff x="0" y="1419612"/>
            <a:chExt cx="1597483" cy="518462"/>
          </a:xfrm>
        </p:grpSpPr>
        <p:sp>
          <p:nvSpPr>
            <p:cNvPr id="38" name="Rectangle 38"/>
            <p:cNvSpPr/>
            <p:nvPr/>
          </p:nvSpPr>
          <p:spPr>
            <a:xfrm>
              <a:off x="0" y="1419612"/>
              <a:ext cx="1597483" cy="51846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39" name="Text Placeholder 3"/>
            <p:cNvSpPr txBox="1"/>
            <p:nvPr/>
          </p:nvSpPr>
          <p:spPr>
            <a:xfrm>
              <a:off x="589208" y="1541684"/>
              <a:ext cx="732990" cy="27432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170">
                <a:spcBef>
                  <a:spcPct val="20000"/>
                </a:spcBef>
                <a:defRPr/>
              </a:pPr>
              <a:r>
                <a:rPr lang="en-US" sz="24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01</a:t>
              </a:r>
            </a:p>
          </p:txBody>
        </p:sp>
      </p:grpSp>
      <p:grpSp>
        <p:nvGrpSpPr>
          <p:cNvPr id="40" name="Group 114"/>
          <p:cNvGrpSpPr/>
          <p:nvPr/>
        </p:nvGrpSpPr>
        <p:grpSpPr>
          <a:xfrm>
            <a:off x="1" y="2993750"/>
            <a:ext cx="2129977" cy="691283"/>
            <a:chOff x="0" y="2226109"/>
            <a:chExt cx="1597483" cy="518462"/>
          </a:xfrm>
          <a:solidFill>
            <a:schemeClr val="bg2"/>
          </a:solidFill>
        </p:grpSpPr>
        <p:sp>
          <p:nvSpPr>
            <p:cNvPr id="41" name="Rectangle 40"/>
            <p:cNvSpPr/>
            <p:nvPr/>
          </p:nvSpPr>
          <p:spPr>
            <a:xfrm>
              <a:off x="0" y="2226109"/>
              <a:ext cx="1597483" cy="5184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42" name="Text Placeholder 3"/>
            <p:cNvSpPr txBox="1"/>
            <p:nvPr/>
          </p:nvSpPr>
          <p:spPr>
            <a:xfrm>
              <a:off x="575072" y="2348181"/>
              <a:ext cx="747126" cy="274320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170">
                <a:spcBef>
                  <a:spcPct val="20000"/>
                </a:spcBef>
                <a:defRPr/>
              </a:pPr>
              <a:r>
                <a:rPr lang="en-US" sz="24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02</a:t>
              </a:r>
            </a:p>
          </p:txBody>
        </p:sp>
      </p:grpSp>
      <p:grpSp>
        <p:nvGrpSpPr>
          <p:cNvPr id="45" name="Group 115"/>
          <p:cNvGrpSpPr/>
          <p:nvPr/>
        </p:nvGrpSpPr>
        <p:grpSpPr>
          <a:xfrm>
            <a:off x="1" y="4094684"/>
            <a:ext cx="2129977" cy="691283"/>
            <a:chOff x="0" y="3090216"/>
            <a:chExt cx="1597483" cy="518462"/>
          </a:xfrm>
        </p:grpSpPr>
        <p:sp>
          <p:nvSpPr>
            <p:cNvPr id="46" name="Rectangle 43"/>
            <p:cNvSpPr/>
            <p:nvPr/>
          </p:nvSpPr>
          <p:spPr>
            <a:xfrm>
              <a:off x="0" y="3090216"/>
              <a:ext cx="1597483" cy="51846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47" name="Text Placeholder 3"/>
            <p:cNvSpPr txBox="1"/>
            <p:nvPr/>
          </p:nvSpPr>
          <p:spPr>
            <a:xfrm>
              <a:off x="575072" y="3212288"/>
              <a:ext cx="747126" cy="274320"/>
            </a:xfrm>
            <a:prstGeom prst="rect">
              <a:avLst/>
            </a:prstGeom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170">
                <a:spcBef>
                  <a:spcPct val="20000"/>
                </a:spcBef>
                <a:defRPr/>
              </a:pPr>
              <a:r>
                <a:rPr lang="en-US" sz="24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03</a:t>
              </a:r>
            </a:p>
          </p:txBody>
        </p:sp>
      </p:grpSp>
      <p:grpSp>
        <p:nvGrpSpPr>
          <p:cNvPr id="48" name="Group 116"/>
          <p:cNvGrpSpPr/>
          <p:nvPr/>
        </p:nvGrpSpPr>
        <p:grpSpPr>
          <a:xfrm>
            <a:off x="1" y="5195619"/>
            <a:ext cx="2129977" cy="691283"/>
            <a:chOff x="0" y="3896714"/>
            <a:chExt cx="1597483" cy="518462"/>
          </a:xfrm>
          <a:solidFill>
            <a:schemeClr val="accent3"/>
          </a:solidFill>
        </p:grpSpPr>
        <p:sp>
          <p:nvSpPr>
            <p:cNvPr id="49" name="Rectangle 46"/>
            <p:cNvSpPr/>
            <p:nvPr/>
          </p:nvSpPr>
          <p:spPr>
            <a:xfrm>
              <a:off x="0" y="3896714"/>
              <a:ext cx="1597483" cy="5184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24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81" name="Text Placeholder 3"/>
            <p:cNvSpPr txBox="1"/>
            <p:nvPr/>
          </p:nvSpPr>
          <p:spPr>
            <a:xfrm>
              <a:off x="575072" y="4018786"/>
              <a:ext cx="747125" cy="274320"/>
            </a:xfrm>
            <a:prstGeom prst="rect">
              <a:avLst/>
            </a:prstGeom>
            <a:noFill/>
          </p:spPr>
          <p:txBody>
            <a:bodyPr anchor="ctr" anchorCtr="0" bIns="0" lIns="0" rIns="0" tIns="0" wrap="square">
              <a:spAutoFit/>
            </a:bodyPr>
            <a:lstStyle>
              <a:lvl1pPr algn="ctr" indent="0" marL="0">
                <a:buNone/>
                <a:defRPr baseline="0" sz="140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indent="0" marL="457200">
                <a:buNone/>
                <a:defRPr sz="1200"/>
              </a:lvl2pPr>
              <a:lvl3pPr indent="0" marL="914400">
                <a:buNone/>
                <a:defRPr sz="1000"/>
              </a:lvl3pPr>
              <a:lvl4pPr indent="0" marL="1371600">
                <a:buNone/>
                <a:defRPr sz="900"/>
              </a:lvl4pPr>
              <a:lvl5pPr indent="0" marL="1828800">
                <a:buNone/>
                <a:defRPr sz="900"/>
              </a:lvl5pPr>
              <a:lvl6pPr indent="0" marL="2286000">
                <a:buNone/>
                <a:defRPr sz="900"/>
              </a:lvl6pPr>
              <a:lvl7pPr indent="0" marL="2743200">
                <a:buNone/>
                <a:defRPr sz="900"/>
              </a:lvl7pPr>
              <a:lvl8pPr indent="0" marL="3200400">
                <a:buNone/>
                <a:defRPr sz="900"/>
              </a:lvl8pPr>
              <a:lvl9pPr indent="0" marL="3657600">
                <a:buNone/>
                <a:defRPr sz="900"/>
              </a:lvl9pPr>
            </a:lstStyle>
            <a:p>
              <a:pPr defTabSz="1219170">
                <a:spcBef>
                  <a:spcPct val="20000"/>
                </a:spcBef>
                <a:defRPr/>
              </a:pPr>
              <a:r>
                <a:rPr lang="en-US" sz="2400">
                  <a:solidFill>
                    <a:schemeClr val="bg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rPr>
                <a:t>04</a:t>
              </a:r>
            </a:p>
          </p:txBody>
        </p:sp>
      </p:grpSp>
      <p:sp>
        <p:nvSpPr>
          <p:cNvPr id="82" name="Freeform 37"/>
          <p:cNvSpPr/>
          <p:nvPr/>
        </p:nvSpPr>
        <p:spPr>
          <a:xfrm rot="16200000">
            <a:off x="1523362" y="1978766"/>
            <a:ext cx="844903" cy="365764"/>
          </a:xfrm>
          <a:custGeom>
            <a:gdLst>
              <a:gd fmla="*/ 0 w 633677" name="connsiteX0"/>
              <a:gd fmla="*/ 274323 h 274323" name="connsiteY0"/>
              <a:gd fmla="*/ 115215 w 633677" name="connsiteX1"/>
              <a:gd fmla="*/ 0 h 274323" name="connsiteY1"/>
              <a:gd fmla="*/ 633677 w 633677" name="connsiteX2"/>
              <a:gd fmla="*/ 0 h 274323" name="connsiteY2"/>
              <a:gd fmla="*/ 518463 w 633677" name="connsiteX3"/>
              <a:gd fmla="*/ 274323 h 274323" name="connsiteY3"/>
              <a:gd fmla="*/ 0 w 633677" name="connsiteX4"/>
              <a:gd fmla="*/ 274323 h 2743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74323" w="633677">
                <a:moveTo>
                  <a:pt x="0" y="274323"/>
                </a:moveTo>
                <a:lnTo>
                  <a:pt x="115215" y="0"/>
                </a:lnTo>
                <a:lnTo>
                  <a:pt x="633677" y="0"/>
                </a:lnTo>
                <a:lnTo>
                  <a:pt x="518463" y="274323"/>
                </a:lnTo>
                <a:lnTo>
                  <a:pt x="0" y="274323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83" name="Freeform 41"/>
          <p:cNvSpPr/>
          <p:nvPr/>
        </p:nvSpPr>
        <p:spPr>
          <a:xfrm rot="16200000">
            <a:off x="1523362" y="3079699"/>
            <a:ext cx="844903" cy="365764"/>
          </a:xfrm>
          <a:custGeom>
            <a:gdLst>
              <a:gd fmla="*/ 0 w 633677" name="connsiteX0"/>
              <a:gd fmla="*/ 274323 h 274323" name="connsiteY0"/>
              <a:gd fmla="*/ 115215 w 633677" name="connsiteX1"/>
              <a:gd fmla="*/ 0 h 274323" name="connsiteY1"/>
              <a:gd fmla="*/ 633677 w 633677" name="connsiteX2"/>
              <a:gd fmla="*/ 0 h 274323" name="connsiteY2"/>
              <a:gd fmla="*/ 518463 w 633677" name="connsiteX3"/>
              <a:gd fmla="*/ 274323 h 274323" name="connsiteY3"/>
              <a:gd fmla="*/ 0 w 633677" name="connsiteX4"/>
              <a:gd fmla="*/ 274323 h 2743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74323" w="633677">
                <a:moveTo>
                  <a:pt x="0" y="274323"/>
                </a:moveTo>
                <a:lnTo>
                  <a:pt x="115215" y="0"/>
                </a:lnTo>
                <a:lnTo>
                  <a:pt x="633677" y="0"/>
                </a:lnTo>
                <a:lnTo>
                  <a:pt x="518463" y="274323"/>
                </a:lnTo>
                <a:lnTo>
                  <a:pt x="0" y="27432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84" name="Freeform 44"/>
          <p:cNvSpPr/>
          <p:nvPr/>
        </p:nvSpPr>
        <p:spPr>
          <a:xfrm rot="16200000">
            <a:off x="1523362" y="4180633"/>
            <a:ext cx="844903" cy="365764"/>
          </a:xfrm>
          <a:custGeom>
            <a:gdLst>
              <a:gd fmla="*/ 0 w 633677" name="connsiteX0"/>
              <a:gd fmla="*/ 274323 h 274323" name="connsiteY0"/>
              <a:gd fmla="*/ 115215 w 633677" name="connsiteX1"/>
              <a:gd fmla="*/ 0 h 274323" name="connsiteY1"/>
              <a:gd fmla="*/ 633677 w 633677" name="connsiteX2"/>
              <a:gd fmla="*/ 0 h 274323" name="connsiteY2"/>
              <a:gd fmla="*/ 518463 w 633677" name="connsiteX3"/>
              <a:gd fmla="*/ 274323 h 274323" name="connsiteY3"/>
              <a:gd fmla="*/ 0 w 633677" name="connsiteX4"/>
              <a:gd fmla="*/ 274323 h 2743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74323" w="633677">
                <a:moveTo>
                  <a:pt x="0" y="274323"/>
                </a:moveTo>
                <a:lnTo>
                  <a:pt x="115215" y="0"/>
                </a:lnTo>
                <a:lnTo>
                  <a:pt x="633677" y="0"/>
                </a:lnTo>
                <a:lnTo>
                  <a:pt x="518463" y="274323"/>
                </a:lnTo>
                <a:lnTo>
                  <a:pt x="0" y="274323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85" name="Freeform 47"/>
          <p:cNvSpPr/>
          <p:nvPr/>
        </p:nvSpPr>
        <p:spPr>
          <a:xfrm rot="16200000">
            <a:off x="1523362" y="5281569"/>
            <a:ext cx="844903" cy="365764"/>
          </a:xfrm>
          <a:custGeom>
            <a:gdLst>
              <a:gd fmla="*/ 0 w 633677" name="connsiteX0"/>
              <a:gd fmla="*/ 274323 h 274323" name="connsiteY0"/>
              <a:gd fmla="*/ 115215 w 633677" name="connsiteX1"/>
              <a:gd fmla="*/ 0 h 274323" name="connsiteY1"/>
              <a:gd fmla="*/ 633677 w 633677" name="connsiteX2"/>
              <a:gd fmla="*/ 0 h 274323" name="connsiteY2"/>
              <a:gd fmla="*/ 518463 w 633677" name="connsiteX3"/>
              <a:gd fmla="*/ 274323 h 274323" name="connsiteY3"/>
              <a:gd fmla="*/ 0 w 633677" name="connsiteX4"/>
              <a:gd fmla="*/ 274323 h 27432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74323" w="633677">
                <a:moveTo>
                  <a:pt x="0" y="274323"/>
                </a:moveTo>
                <a:lnTo>
                  <a:pt x="115215" y="0"/>
                </a:lnTo>
                <a:lnTo>
                  <a:pt x="633677" y="0"/>
                </a:lnTo>
                <a:lnTo>
                  <a:pt x="518463" y="274323"/>
                </a:lnTo>
                <a:lnTo>
                  <a:pt x="0" y="27432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2" name="Pentagon 39"/>
          <p:cNvSpPr/>
          <p:nvPr/>
        </p:nvSpPr>
        <p:spPr>
          <a:xfrm>
            <a:off x="1762931" y="1739195"/>
            <a:ext cx="4333069" cy="691282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5" name="Pentagon 42"/>
          <p:cNvSpPr/>
          <p:nvPr/>
        </p:nvSpPr>
        <p:spPr>
          <a:xfrm>
            <a:off x="1762932" y="2840128"/>
            <a:ext cx="3641785" cy="691282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98" name="Pentagon 45"/>
          <p:cNvSpPr/>
          <p:nvPr/>
        </p:nvSpPr>
        <p:spPr>
          <a:xfrm>
            <a:off x="1762933" y="3941061"/>
            <a:ext cx="2947064" cy="691282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101" name="Pentagon 48"/>
          <p:cNvSpPr/>
          <p:nvPr/>
        </p:nvSpPr>
        <p:spPr>
          <a:xfrm>
            <a:off x="1762933" y="5041995"/>
            <a:ext cx="2235681" cy="691282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3556">
              <a:latin charset="-122" panose="020b0503020204020204" pitchFamily="34" typeface="Microsoft YaHei"/>
              <a:ea charset="-122" panose="020b0503020204020204" pitchFamily="34" typeface="Microsoft YaHei"/>
              <a:cs typeface="+mn-ea"/>
              <a:sym charset="-122" panose="020b0503020204020204" pitchFamily="34" typeface="Microsoft YaHei"/>
            </a:endParaRPr>
          </a:p>
        </p:txBody>
      </p:sp>
      <p:sp>
        <p:nvSpPr>
          <p:cNvPr id="50" name="TextBox 59"/>
          <p:cNvSpPr txBox="1">
            <a:spLocks noChangeArrowheads="1"/>
          </p:cNvSpPr>
          <p:nvPr/>
        </p:nvSpPr>
        <p:spPr bwMode="auto">
          <a:xfrm flipH="1">
            <a:off x="3248092" y="1867001"/>
            <a:ext cx="2395325" cy="42671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algn="r" fontAlgn="ctr">
              <a:defRPr/>
            </a:pPr>
            <a:r>
              <a:rPr altLang="en-US" b="1" lang="zh-CN" sz="2200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51" name="矩形 50"/>
          <p:cNvSpPr>
            <a:spLocks noChangeArrowheads="1"/>
          </p:cNvSpPr>
          <p:nvPr/>
        </p:nvSpPr>
        <p:spPr bwMode="auto">
          <a:xfrm>
            <a:off x="7180125" y="1672353"/>
            <a:ext cx="4049096" cy="821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/>
          <a:p>
            <a:pPr>
              <a:lnSpc>
                <a:spcPct val="114000"/>
              </a:lnSpc>
            </a:pPr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在此录入上述图表的综合描述说明，在此录入上述图表的描述说明，在此录入上述图表的描述说明。</a:t>
            </a:r>
          </a:p>
        </p:txBody>
      </p:sp>
      <p:sp>
        <p:nvSpPr>
          <p:cNvPr id="52" name="TextBox 59"/>
          <p:cNvSpPr txBox="1">
            <a:spLocks noChangeArrowheads="1"/>
          </p:cNvSpPr>
          <p:nvPr/>
        </p:nvSpPr>
        <p:spPr bwMode="auto">
          <a:xfrm flipH="1">
            <a:off x="2569044" y="2946987"/>
            <a:ext cx="2395325" cy="42671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algn="r" fontAlgn="ctr">
              <a:defRPr/>
            </a:pPr>
            <a:r>
              <a:rPr altLang="en-US" b="1" lang="zh-CN" sz="2200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53" name="TextBox 59"/>
          <p:cNvSpPr txBox="1">
            <a:spLocks noChangeArrowheads="1"/>
          </p:cNvSpPr>
          <p:nvPr/>
        </p:nvSpPr>
        <p:spPr bwMode="auto">
          <a:xfrm flipH="1">
            <a:off x="1857638" y="4040896"/>
            <a:ext cx="2395325" cy="426712"/>
          </a:xfrm>
          <a:prstGeom prst="rect">
            <a:avLst/>
          </a:prstGeom>
          <a:noFill/>
          <a:ln>
            <a:noFill/>
          </a:ln>
          <a:extLst/>
        </p:spPr>
        <p:txBody>
          <a:bodyPr anchor="ctr"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algn="r" fontAlgn="ctr">
              <a:defRPr/>
            </a:pPr>
            <a:r>
              <a:rPr altLang="en-US" b="1" lang="zh-CN" sz="2200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54" name="TextBox 59"/>
          <p:cNvSpPr txBox="1">
            <a:spLocks noChangeArrowheads="1"/>
          </p:cNvSpPr>
          <p:nvPr/>
        </p:nvSpPr>
        <p:spPr bwMode="auto">
          <a:xfrm flipH="1">
            <a:off x="1275050" y="5156421"/>
            <a:ext cx="2395325" cy="426712"/>
          </a:xfrm>
          <a:prstGeom prst="rect">
            <a:avLst/>
          </a:prstGeom>
          <a:noFill/>
          <a:ln>
            <a:noFill/>
          </a:ln>
          <a:extLst/>
        </p:spPr>
        <p:txBody>
          <a:bodyPr bIns="45716" lIns="91431" rIns="91431" tIns="45716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algn="r">
              <a:defRPr/>
            </a:pPr>
            <a:r>
              <a:rPr altLang="en-US" b="1" lang="zh-CN" sz="2200">
                <a:solidFill>
                  <a:schemeClr val="bg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点击添加标题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5588161" y="2781175"/>
            <a:ext cx="792364" cy="792365"/>
            <a:chOff x="5556077" y="2781175"/>
            <a:chExt cx="792364" cy="792365"/>
          </a:xfrm>
        </p:grpSpPr>
        <p:sp>
          <p:nvSpPr>
            <p:cNvPr id="87" name="Oval 50"/>
            <p:cNvSpPr/>
            <p:nvPr/>
          </p:nvSpPr>
          <p:spPr>
            <a:xfrm>
              <a:off x="5556077" y="2781175"/>
              <a:ext cx="792364" cy="79236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57" name="组合 56"/>
            <p:cNvGrpSpPr>
              <a:grpSpLocks noChangeAspect="1"/>
            </p:cNvGrpSpPr>
            <p:nvPr/>
          </p:nvGrpSpPr>
          <p:grpSpPr>
            <a:xfrm>
              <a:off x="5805695" y="2930428"/>
              <a:ext cx="293129" cy="493858"/>
              <a:chOff x="6982613" y="4660429"/>
              <a:chExt cx="292099" cy="492124"/>
            </a:xfrm>
            <a:solidFill>
              <a:schemeClr val="bg1">
                <a:lumMod val="95000"/>
              </a:schemeClr>
            </a:solidFill>
          </p:grpSpPr>
          <p:sp>
            <p:nvSpPr>
              <p:cNvPr id="58" name="Freeform 15"/>
              <p:cNvSpPr>
                <a:spLocks noEditPoints="1"/>
              </p:cNvSpPr>
              <p:nvPr/>
            </p:nvSpPr>
            <p:spPr bwMode="auto">
              <a:xfrm>
                <a:off x="6982613" y="4660429"/>
                <a:ext cx="292099" cy="492124"/>
              </a:xfrm>
              <a:custGeom>
                <a:gdLst>
                  <a:gd fmla="*/ 0 w 166" name="T0"/>
                  <a:gd fmla="*/ 444500 h 280" name="T1"/>
                  <a:gd fmla="*/ 263525 w 166" name="T2"/>
                  <a:gd fmla="*/ 444500 h 280" name="T3"/>
                  <a:gd fmla="*/ 263525 w 166" name="T4"/>
                  <a:gd fmla="*/ 425450 h 280" name="T5"/>
                  <a:gd fmla="*/ 263525 w 166" name="T6"/>
                  <a:gd fmla="*/ 425450 h 280" name="T7"/>
                  <a:gd fmla="*/ 260350 w 166" name="T8"/>
                  <a:gd fmla="*/ 419100 h 280" name="T9"/>
                  <a:gd fmla="*/ 254000 w 166" name="T10"/>
                  <a:gd fmla="*/ 415925 h 280" name="T11"/>
                  <a:gd fmla="*/ 9525 w 166" name="T12"/>
                  <a:gd fmla="*/ 415925 h 280" name="T13"/>
                  <a:gd fmla="*/ 9525 w 166" name="T14"/>
                  <a:gd fmla="*/ 415925 h 280" name="T15"/>
                  <a:gd fmla="*/ 3175 w 166" name="T16"/>
                  <a:gd fmla="*/ 419100 h 280" name="T17"/>
                  <a:gd fmla="*/ 0 w 166" name="T18"/>
                  <a:gd fmla="*/ 425450 h 280" name="T19"/>
                  <a:gd fmla="*/ 0 w 166" name="T20"/>
                  <a:gd fmla="*/ 444500 h 280" name="T21"/>
                  <a:gd fmla="*/ 0 w 166" name="T22"/>
                  <a:gd fmla="*/ 444500 h 280" name="T23"/>
                  <a:gd fmla="*/ 0 w 166" name="T24"/>
                  <a:gd fmla="*/ 0 h 280" name="T25"/>
                  <a:gd fmla="*/ 263525 w 166" name="T26"/>
                  <a:gd fmla="*/ 0 h 280" name="T27"/>
                  <a:gd fmla="*/ 263525 w 166" name="T28"/>
                  <a:gd fmla="*/ 19050 h 280" name="T29"/>
                  <a:gd fmla="*/ 263525 w 166" name="T30"/>
                  <a:gd fmla="*/ 19050 h 280" name="T31"/>
                  <a:gd fmla="*/ 260350 w 166" name="T32"/>
                  <a:gd fmla="*/ 25400 h 280" name="T33"/>
                  <a:gd fmla="*/ 254000 w 166" name="T34"/>
                  <a:gd fmla="*/ 28575 h 280" name="T35"/>
                  <a:gd fmla="*/ 9525 w 166" name="T36"/>
                  <a:gd fmla="*/ 28575 h 280" name="T37"/>
                  <a:gd fmla="*/ 9525 w 166" name="T38"/>
                  <a:gd fmla="*/ 28575 h 280" name="T39"/>
                  <a:gd fmla="*/ 3175 w 166" name="T40"/>
                  <a:gd fmla="*/ 25400 h 280" name="T41"/>
                  <a:gd fmla="*/ 0 w 166" name="T42"/>
                  <a:gd fmla="*/ 19050 h 280" name="T43"/>
                  <a:gd fmla="*/ 0 w 166" name="T44"/>
                  <a:gd fmla="*/ 0 h 280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  <a:gd fmla="*/ 0 60000 65536" name="T57"/>
                  <a:gd fmla="*/ 0 60000 65536" name="T58"/>
                  <a:gd fmla="*/ 0 60000 65536" name="T59"/>
                  <a:gd fmla="*/ 0 60000 65536" name="T60"/>
                  <a:gd fmla="*/ 0 60000 65536" name="T61"/>
                  <a:gd fmla="*/ 0 60000 65536" name="T62"/>
                  <a:gd fmla="*/ 0 60000 65536" name="T63"/>
                  <a:gd fmla="*/ 0 60000 65536" name="T64"/>
                  <a:gd fmla="*/ 0 60000 65536" name="T65"/>
                  <a:gd fmla="*/ 0 60000 65536" name="T66"/>
                  <a:gd fmla="*/ 0 60000 65536" name="T67"/>
                  <a:gd fmla="*/ 0 60000 65536" name="T68"/>
                  <a:gd fmla="*/ 0 w 166" name="T69"/>
                  <a:gd fmla="*/ 0 h 280" name="T70"/>
                  <a:gd fmla="*/ 166 w 166" name="T71"/>
                  <a:gd fmla="*/ 280 h 280" name="T72"/>
                </a:gdLst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b="T72" l="T69" r="T71" t="T70"/>
                <a:pathLst>
                  <a:path h="280" w="166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kern="0" lang="en-US" sz="2400">
                  <a:solidFill>
                    <a:sysClr lastClr="000000" val="windowText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59" name="Freeform 16"/>
              <p:cNvSpPr>
                <a:spLocks noEditPoints="1"/>
              </p:cNvSpPr>
              <p:nvPr/>
            </p:nvSpPr>
            <p:spPr bwMode="auto">
              <a:xfrm>
                <a:off x="7006425" y="4706468"/>
                <a:ext cx="244476" cy="400050"/>
              </a:xfrm>
              <a:custGeom>
                <a:gdLst>
                  <a:gd fmla="*/ 22225 w 138" name="T0"/>
                  <a:gd fmla="*/ 79375 h 228" name="T1"/>
                  <a:gd fmla="*/ 22225 w 138" name="T2"/>
                  <a:gd fmla="*/ 92075 h 228" name="T3"/>
                  <a:gd fmla="*/ 31750 w 138" name="T4"/>
                  <a:gd fmla="*/ 111125 h 228" name="T5"/>
                  <a:gd fmla="*/ 76200 w 138" name="T6"/>
                  <a:gd fmla="*/ 152400 h 228" name="T7"/>
                  <a:gd fmla="*/ 88900 w 138" name="T8"/>
                  <a:gd fmla="*/ 165100 h 228" name="T9"/>
                  <a:gd fmla="*/ 92075 w 138" name="T10"/>
                  <a:gd fmla="*/ 180975 h 228" name="T11"/>
                  <a:gd fmla="*/ 76200 w 138" name="T12"/>
                  <a:gd fmla="*/ 209550 h 228" name="T13"/>
                  <a:gd fmla="*/ 38100 w 138" name="T14"/>
                  <a:gd fmla="*/ 241300 h 228" name="T15"/>
                  <a:gd fmla="*/ 25400 w 138" name="T16"/>
                  <a:gd fmla="*/ 257175 h 228" name="T17"/>
                  <a:gd fmla="*/ 22225 w 138" name="T18"/>
                  <a:gd fmla="*/ 279400 h 228" name="T19"/>
                  <a:gd fmla="*/ 0 w 138" name="T20"/>
                  <a:gd fmla="*/ 361950 h 228" name="T21"/>
                  <a:gd fmla="*/ 0 w 138" name="T22"/>
                  <a:gd fmla="*/ 273050 h 228" name="T23"/>
                  <a:gd fmla="*/ 3175 w 138" name="T24"/>
                  <a:gd fmla="*/ 244475 h 228" name="T25"/>
                  <a:gd fmla="*/ 22225 w 138" name="T26"/>
                  <a:gd fmla="*/ 225425 h 228" name="T27"/>
                  <a:gd fmla="*/ 57150 w 138" name="T28"/>
                  <a:gd fmla="*/ 193675 h 228" name="T29"/>
                  <a:gd fmla="*/ 66675 w 138" name="T30"/>
                  <a:gd fmla="*/ 180975 h 228" name="T31"/>
                  <a:gd fmla="*/ 57150 w 138" name="T32"/>
                  <a:gd fmla="*/ 168275 h 228" name="T33"/>
                  <a:gd fmla="*/ 22225 w 138" name="T34"/>
                  <a:gd fmla="*/ 136525 h 228" name="T35"/>
                  <a:gd fmla="*/ 3175 w 138" name="T36"/>
                  <a:gd fmla="*/ 114300 h 228" name="T37"/>
                  <a:gd fmla="*/ 0 w 138" name="T38"/>
                  <a:gd fmla="*/ 88900 h 228" name="T39"/>
                  <a:gd fmla="*/ 22225 w 138" name="T40"/>
                  <a:gd fmla="*/ 0 h 228" name="T41"/>
                  <a:gd fmla="*/ 196850 w 138" name="T42"/>
                  <a:gd fmla="*/ 361950 h 228" name="T43"/>
                  <a:gd fmla="*/ 196850 w 138" name="T44"/>
                  <a:gd fmla="*/ 279400 h 228" name="T45"/>
                  <a:gd fmla="*/ 193675 w 138" name="T46"/>
                  <a:gd fmla="*/ 257175 h 228" name="T47"/>
                  <a:gd fmla="*/ 180975 w 138" name="T48"/>
                  <a:gd fmla="*/ 241300 h 228" name="T49"/>
                  <a:gd fmla="*/ 142875 w 138" name="T50"/>
                  <a:gd fmla="*/ 209550 h 228" name="T51"/>
                  <a:gd fmla="*/ 127000 w 138" name="T52"/>
                  <a:gd fmla="*/ 180975 h 228" name="T53"/>
                  <a:gd fmla="*/ 130175 w 138" name="T54"/>
                  <a:gd fmla="*/ 165100 h 228" name="T55"/>
                  <a:gd fmla="*/ 180975 w 138" name="T56"/>
                  <a:gd fmla="*/ 120650 h 228" name="T57"/>
                  <a:gd fmla="*/ 187325 w 138" name="T58"/>
                  <a:gd fmla="*/ 111125 h 228" name="T59"/>
                  <a:gd fmla="*/ 196850 w 138" name="T60"/>
                  <a:gd fmla="*/ 92075 h 228" name="T61"/>
                  <a:gd fmla="*/ 196850 w 138" name="T62"/>
                  <a:gd fmla="*/ 0 h 228" name="T63"/>
                  <a:gd fmla="*/ 219075 w 138" name="T64"/>
                  <a:gd fmla="*/ 88900 h 228" name="T65"/>
                  <a:gd fmla="*/ 219075 w 138" name="T66"/>
                  <a:gd fmla="*/ 104775 h 228" name="T67"/>
                  <a:gd fmla="*/ 209550 w 138" name="T68"/>
                  <a:gd fmla="*/ 127000 h 228" name="T69"/>
                  <a:gd fmla="*/ 161925 w 138" name="T70"/>
                  <a:gd fmla="*/ 168275 h 228" name="T71"/>
                  <a:gd fmla="*/ 155575 w 138" name="T72"/>
                  <a:gd fmla="*/ 174625 h 228" name="T73"/>
                  <a:gd fmla="*/ 155575 w 138" name="T74"/>
                  <a:gd fmla="*/ 187325 h 228" name="T75"/>
                  <a:gd fmla="*/ 196850 w 138" name="T76"/>
                  <a:gd fmla="*/ 225425 h 228" name="T77"/>
                  <a:gd fmla="*/ 209550 w 138" name="T78"/>
                  <a:gd fmla="*/ 234950 h 228" name="T79"/>
                  <a:gd fmla="*/ 219075 w 138" name="T80"/>
                  <a:gd fmla="*/ 257175 h 228" name="T81"/>
                  <a:gd fmla="*/ 219075 w 138" name="T82"/>
                  <a:gd fmla="*/ 361950 h 228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  <a:gd fmla="*/ 0 60000 65536" name="T105"/>
                  <a:gd fmla="*/ 0 60000 65536" name="T106"/>
                  <a:gd fmla="*/ 0 60000 65536" name="T107"/>
                  <a:gd fmla="*/ 0 60000 65536" name="T108"/>
                  <a:gd fmla="*/ 0 60000 65536" name="T109"/>
                  <a:gd fmla="*/ 0 60000 65536" name="T110"/>
                  <a:gd fmla="*/ 0 60000 65536" name="T111"/>
                  <a:gd fmla="*/ 0 60000 65536" name="T112"/>
                  <a:gd fmla="*/ 0 60000 65536" name="T113"/>
                  <a:gd fmla="*/ 0 60000 65536" name="T114"/>
                  <a:gd fmla="*/ 0 60000 65536" name="T115"/>
                  <a:gd fmla="*/ 0 60000 65536" name="T116"/>
                  <a:gd fmla="*/ 0 60000 65536" name="T117"/>
                  <a:gd fmla="*/ 0 60000 65536" name="T118"/>
                  <a:gd fmla="*/ 0 60000 65536" name="T119"/>
                  <a:gd fmla="*/ 0 60000 65536" name="T120"/>
                  <a:gd fmla="*/ 0 60000 65536" name="T121"/>
                  <a:gd fmla="*/ 0 60000 65536" name="T122"/>
                  <a:gd fmla="*/ 0 60000 65536" name="T123"/>
                  <a:gd fmla="*/ 0 60000 65536" name="T124"/>
                  <a:gd fmla="*/ 0 60000 65536" name="T125"/>
                  <a:gd fmla="*/ 0 w 138" name="T126"/>
                  <a:gd fmla="*/ 0 h 228" name="T127"/>
                  <a:gd fmla="*/ 138 w 138" name="T128"/>
                  <a:gd fmla="*/ 228 h 228" name="T129"/>
                </a:gdLst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b="T129" l="T126" r="T128" t="T127"/>
                <a:pathLst>
                  <a:path h="228" w="13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kern="0" lang="en-US" sz="2400">
                  <a:solidFill>
                    <a:sysClr lastClr="000000" val="windowText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0" name="Freeform 17"/>
              <p:cNvSpPr/>
              <p:nvPr/>
            </p:nvSpPr>
            <p:spPr bwMode="auto">
              <a:xfrm>
                <a:off x="7046112" y="4827118"/>
                <a:ext cx="165100" cy="279400"/>
              </a:xfrm>
              <a:custGeom>
                <a:gdLst>
                  <a:gd fmla="*/ 0 w 94" name="T0"/>
                  <a:gd fmla="*/ 254000 h 160" name="T1"/>
                  <a:gd fmla="*/ 76200 w 94" name="T2"/>
                  <a:gd fmla="*/ 254000 h 160" name="T3"/>
                  <a:gd fmla="*/ 149225 w 94" name="T4"/>
                  <a:gd fmla="*/ 254000 h 160" name="T5"/>
                  <a:gd fmla="*/ 149225 w 94" name="T6"/>
                  <a:gd fmla="*/ 212725 h 160" name="T7"/>
                  <a:gd fmla="*/ 92075 w 94" name="T8"/>
                  <a:gd fmla="*/ 155575 h 160" name="T9"/>
                  <a:gd fmla="*/ 92075 w 94" name="T10"/>
                  <a:gd fmla="*/ 155575 h 160" name="T11"/>
                  <a:gd fmla="*/ 85725 w 94" name="T12"/>
                  <a:gd fmla="*/ 149225 h 160" name="T13"/>
                  <a:gd fmla="*/ 82550 w 94" name="T14"/>
                  <a:gd fmla="*/ 142875 h 160" name="T15"/>
                  <a:gd fmla="*/ 82550 w 94" name="T16"/>
                  <a:gd fmla="*/ 123825 h 160" name="T17"/>
                  <a:gd fmla="*/ 82550 w 94" name="T18"/>
                  <a:gd fmla="*/ 69850 h 160" name="T19"/>
                  <a:gd fmla="*/ 82550 w 94" name="T20"/>
                  <a:gd fmla="*/ 69850 h 160" name="T21"/>
                  <a:gd fmla="*/ 82550 w 94" name="T22"/>
                  <a:gd fmla="*/ 60325 h 160" name="T23"/>
                  <a:gd fmla="*/ 85725 w 94" name="T24"/>
                  <a:gd fmla="*/ 50800 h 160" name="T25"/>
                  <a:gd fmla="*/ 98425 w 94" name="T26"/>
                  <a:gd fmla="*/ 34925 h 160" name="T27"/>
                  <a:gd fmla="*/ 120650 w 94" name="T28"/>
                  <a:gd fmla="*/ 15875 h 160" name="T29"/>
                  <a:gd fmla="*/ 120650 w 94" name="T30"/>
                  <a:gd fmla="*/ 15875 h 160" name="T31"/>
                  <a:gd fmla="*/ 130175 w 94" name="T32"/>
                  <a:gd fmla="*/ 9525 h 160" name="T33"/>
                  <a:gd fmla="*/ 139700 w 94" name="T34"/>
                  <a:gd fmla="*/ 0 h 160" name="T35"/>
                  <a:gd fmla="*/ 76200 w 94" name="T36"/>
                  <a:gd fmla="*/ 0 h 160" name="T37"/>
                  <a:gd fmla="*/ 9525 w 94" name="T38"/>
                  <a:gd fmla="*/ 0 h 160" name="T39"/>
                  <a:gd fmla="*/ 9525 w 94" name="T40"/>
                  <a:gd fmla="*/ 0 h 160" name="T41"/>
                  <a:gd fmla="*/ 19050 w 94" name="T42"/>
                  <a:gd fmla="*/ 9525 h 160" name="T43"/>
                  <a:gd fmla="*/ 28575 w 94" name="T44"/>
                  <a:gd fmla="*/ 15875 h 160" name="T45"/>
                  <a:gd fmla="*/ 50800 w 94" name="T46"/>
                  <a:gd fmla="*/ 34925 h 160" name="T47"/>
                  <a:gd fmla="*/ 50800 w 94" name="T48"/>
                  <a:gd fmla="*/ 34925 h 160" name="T49"/>
                  <a:gd fmla="*/ 60325 w 94" name="T50"/>
                  <a:gd fmla="*/ 50800 h 160" name="T51"/>
                  <a:gd fmla="*/ 66675 w 94" name="T52"/>
                  <a:gd fmla="*/ 60325 h 160" name="T53"/>
                  <a:gd fmla="*/ 66675 w 94" name="T54"/>
                  <a:gd fmla="*/ 69850 h 160" name="T55"/>
                  <a:gd fmla="*/ 66675 w 94" name="T56"/>
                  <a:gd fmla="*/ 123825 h 160" name="T57"/>
                  <a:gd fmla="*/ 66675 w 94" name="T58"/>
                  <a:gd fmla="*/ 123825 h 160" name="T59"/>
                  <a:gd fmla="*/ 66675 w 94" name="T60"/>
                  <a:gd fmla="*/ 142875 h 160" name="T61"/>
                  <a:gd fmla="*/ 63500 w 94" name="T62"/>
                  <a:gd fmla="*/ 149225 h 160" name="T63"/>
                  <a:gd fmla="*/ 60325 w 94" name="T64"/>
                  <a:gd fmla="*/ 155575 h 160" name="T65"/>
                  <a:gd fmla="*/ 0 w 94" name="T66"/>
                  <a:gd fmla="*/ 212725 h 160" name="T67"/>
                  <a:gd fmla="*/ 0 w 94" name="T68"/>
                  <a:gd fmla="*/ 254000 h 160" name="T69"/>
                  <a:gd fmla="*/ 0 60000 65536" name="T70"/>
                  <a:gd fmla="*/ 0 60000 65536" name="T71"/>
                  <a:gd fmla="*/ 0 60000 65536" name="T72"/>
                  <a:gd fmla="*/ 0 60000 65536" name="T73"/>
                  <a:gd fmla="*/ 0 60000 65536" name="T74"/>
                  <a:gd fmla="*/ 0 60000 65536" name="T75"/>
                  <a:gd fmla="*/ 0 60000 65536" name="T76"/>
                  <a:gd fmla="*/ 0 60000 65536" name="T77"/>
                  <a:gd fmla="*/ 0 60000 65536" name="T78"/>
                  <a:gd fmla="*/ 0 60000 65536" name="T79"/>
                  <a:gd fmla="*/ 0 60000 65536" name="T80"/>
                  <a:gd fmla="*/ 0 60000 65536" name="T81"/>
                  <a:gd fmla="*/ 0 60000 65536" name="T82"/>
                  <a:gd fmla="*/ 0 60000 65536" name="T83"/>
                  <a:gd fmla="*/ 0 60000 65536" name="T84"/>
                  <a:gd fmla="*/ 0 60000 65536" name="T85"/>
                  <a:gd fmla="*/ 0 60000 65536" name="T86"/>
                  <a:gd fmla="*/ 0 60000 65536" name="T87"/>
                  <a:gd fmla="*/ 0 60000 65536" name="T88"/>
                  <a:gd fmla="*/ 0 60000 65536" name="T89"/>
                  <a:gd fmla="*/ 0 60000 65536" name="T90"/>
                  <a:gd fmla="*/ 0 60000 65536" name="T91"/>
                  <a:gd fmla="*/ 0 60000 65536" name="T92"/>
                  <a:gd fmla="*/ 0 60000 65536" name="T93"/>
                  <a:gd fmla="*/ 0 60000 65536" name="T94"/>
                  <a:gd fmla="*/ 0 60000 65536" name="T95"/>
                  <a:gd fmla="*/ 0 60000 65536" name="T96"/>
                  <a:gd fmla="*/ 0 60000 65536" name="T97"/>
                  <a:gd fmla="*/ 0 60000 65536" name="T98"/>
                  <a:gd fmla="*/ 0 60000 65536" name="T99"/>
                  <a:gd fmla="*/ 0 60000 65536" name="T100"/>
                  <a:gd fmla="*/ 0 60000 65536" name="T101"/>
                  <a:gd fmla="*/ 0 60000 65536" name="T102"/>
                  <a:gd fmla="*/ 0 60000 65536" name="T103"/>
                  <a:gd fmla="*/ 0 60000 65536" name="T104"/>
                  <a:gd fmla="*/ 0 w 94" name="T105"/>
                  <a:gd fmla="*/ 0 h 160" name="T106"/>
                  <a:gd fmla="*/ 94 w 94" name="T107"/>
                  <a:gd fmla="*/ 160 h 160" name="T108"/>
                </a:gdLst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b="T108" l="T105" r="T107" t="T106"/>
                <a:pathLst>
                  <a:path h="160" w="94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kern="0" lang="en-US" sz="2400">
                  <a:solidFill>
                    <a:sysClr lastClr="000000" val="windowText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5" name="组合 4"/>
          <p:cNvGrpSpPr/>
          <p:nvPr/>
        </p:nvGrpSpPr>
        <p:grpSpPr>
          <a:xfrm>
            <a:off x="4166527" y="5008132"/>
            <a:ext cx="792364" cy="792365"/>
            <a:chOff x="4070275" y="5008132"/>
            <a:chExt cx="792364" cy="792365"/>
          </a:xfrm>
        </p:grpSpPr>
        <p:sp>
          <p:nvSpPr>
            <p:cNvPr id="89" name="Oval 57"/>
            <p:cNvSpPr/>
            <p:nvPr/>
          </p:nvSpPr>
          <p:spPr>
            <a:xfrm>
              <a:off x="4070275" y="5008132"/>
              <a:ext cx="792364" cy="79236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63" name="Freeform 12"/>
            <p:cNvSpPr>
              <a:spLocks noEditPoints="1"/>
            </p:cNvSpPr>
            <p:nvPr/>
          </p:nvSpPr>
          <p:spPr bwMode="auto">
            <a:xfrm>
              <a:off x="4313127" y="5192460"/>
              <a:ext cx="303041" cy="428348"/>
            </a:xfrm>
            <a:custGeom>
              <a:gdLst>
                <a:gd fmla="*/ 76164973 w 408" name="T0"/>
                <a:gd fmla="*/ 197332205 h 578" name="T1"/>
                <a:gd fmla="*/ 68823691 w 408" name="T2"/>
                <a:gd fmla="*/ 193661209 h 578" name="T3"/>
                <a:gd fmla="*/ 67905862 w 408" name="T4"/>
                <a:gd fmla="*/ 185400621 h 578" name="T5"/>
                <a:gd fmla="*/ 69741521 w 408" name="T6"/>
                <a:gd fmla="*/ 165208408 h 578" name="T7"/>
                <a:gd fmla="*/ 75247144 w 408" name="T8"/>
                <a:gd fmla="*/ 149605151 h 578" name="T9"/>
                <a:gd fmla="*/ 94517521 w 408" name="T10"/>
                <a:gd fmla="*/ 125741984 h 578" name="T11"/>
                <a:gd fmla="*/ 122964819 w 408" name="T12"/>
                <a:gd fmla="*/ 101878817 h 578" name="T13"/>
                <a:gd fmla="*/ 133976742 w 408" name="T14"/>
                <a:gd fmla="*/ 89029315 h 578" name="T15"/>
                <a:gd fmla="*/ 137647383 w 408" name="T16"/>
                <a:gd fmla="*/ 74343955 h 578" name="T17"/>
                <a:gd fmla="*/ 134893894 w 408" name="T18"/>
                <a:gd fmla="*/ 60576535 h 578" name="T19"/>
                <a:gd fmla="*/ 126635460 w 408" name="T20"/>
                <a:gd fmla="*/ 48644951 h 578" name="T21"/>
                <a:gd fmla="*/ 103694462 w 408" name="T22"/>
                <a:gd fmla="*/ 39466435 h 578" name="T23"/>
                <a:gd fmla="*/ 85341237 w 408" name="T24"/>
                <a:gd fmla="*/ 39466435 h 578" name="T25"/>
                <a:gd fmla="*/ 62400239 w 408" name="T26"/>
                <a:gd fmla="*/ 49562870 h 578" name="T27"/>
                <a:gd fmla="*/ 51388316 w 408" name="T28"/>
                <a:gd fmla="*/ 63329612 h 578" name="T29"/>
                <a:gd fmla="*/ 5505624 w 408" name="T30"/>
                <a:gd fmla="*/ 78014951 h 578" name="T31"/>
                <a:gd fmla="*/ 917830 w 408" name="T32"/>
                <a:gd fmla="*/ 75261873 h 578" name="T33"/>
                <a:gd fmla="*/ 0 w 408" name="T34"/>
                <a:gd fmla="*/ 69754363 h 578" name="T35"/>
                <a:gd fmla="*/ 10094096 w 408" name="T36"/>
                <a:gd fmla="*/ 44055349 h 578" name="T37"/>
                <a:gd fmla="*/ 25693820 w 408" name="T38"/>
                <a:gd fmla="*/ 22945937 h 578" name="T39"/>
                <a:gd fmla="*/ 39458554 w 408" name="T40"/>
                <a:gd fmla="*/ 12849507 h 578" name="T41"/>
                <a:gd fmla="*/ 63317391 w 408" name="T42"/>
                <a:gd fmla="*/ 3670997 h 578" name="T43"/>
                <a:gd fmla="*/ 92682540 w 408" name="T44"/>
                <a:gd fmla="*/ 0 h 578" name="T45"/>
                <a:gd fmla="*/ 112870726 w 408" name="T46"/>
                <a:gd fmla="*/ 1835837 h 578" name="T47"/>
                <a:gd fmla="*/ 139482364 w 408" name="T48"/>
                <a:gd fmla="*/ 9178509 h 578" name="T49"/>
                <a:gd fmla="*/ 161506210 w 408" name="T50"/>
                <a:gd fmla="*/ 22945937 h 578" name="T51"/>
                <a:gd fmla="*/ 172517455 w 408" name="T52"/>
                <a:gd fmla="*/ 34877520 h 578" name="T53"/>
                <a:gd fmla="*/ 183529420 w 408" name="T54"/>
                <a:gd fmla="*/ 54151784 h 578" name="T55"/>
                <a:gd fmla="*/ 187200061 w 408" name="T56"/>
                <a:gd fmla="*/ 75261873 h 578" name="T57"/>
                <a:gd fmla="*/ 184447250 w 408" name="T58"/>
                <a:gd fmla="*/ 91782392 h 578" name="T59"/>
                <a:gd fmla="*/ 178023798 w 408" name="T60"/>
                <a:gd fmla="*/ 107385649 h 578" name="T61"/>
                <a:gd fmla="*/ 151412117 w 408" name="T62"/>
                <a:gd fmla="*/ 135838408 h 578" name="T63"/>
                <a:gd fmla="*/ 124799801 w 408" name="T64"/>
                <a:gd fmla="*/ 159701575 h 578" name="T65"/>
                <a:gd fmla="*/ 117459196 w 408" name="T66"/>
                <a:gd fmla="*/ 168880081 h 578" name="T67"/>
                <a:gd fmla="*/ 113788555 w 408" name="T68"/>
                <a:gd fmla="*/ 188154376 h 578" name="T69"/>
                <a:gd fmla="*/ 76164973 w 408" name="T70"/>
                <a:gd fmla="*/ 265251388 h 578" name="T71"/>
                <a:gd fmla="*/ 70658673 w 408" name="T72"/>
                <a:gd fmla="*/ 263415551 h 578" name="T73"/>
                <a:gd fmla="*/ 68823691 w 408" name="T74"/>
                <a:gd fmla="*/ 222113290 h 578" name="T75"/>
                <a:gd fmla="*/ 70658673 w 408" name="T76"/>
                <a:gd fmla="*/ 217524376 h 578" name="T77"/>
                <a:gd fmla="*/ 111035067 w 408" name="T78"/>
                <a:gd fmla="*/ 214771299 h 578" name="T79"/>
                <a:gd fmla="*/ 116541367 w 408" name="T80"/>
                <a:gd fmla="*/ 217524376 h 578" name="T81"/>
                <a:gd fmla="*/ 118376349 w 408" name="T82"/>
                <a:gd fmla="*/ 257908719 h 578" name="T83"/>
                <a:gd fmla="*/ 116541367 w 408" name="T84"/>
                <a:gd fmla="*/ 263415551 h 578" name="T85"/>
                <a:gd fmla="*/ 76164973 w 408" name="T86"/>
                <a:gd fmla="*/ 265251388 h 578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408" name="T132"/>
                <a:gd fmla="*/ 0 h 578" name="T133"/>
                <a:gd fmla="*/ 408 w 408" name="T134"/>
                <a:gd fmla="*/ 578 h 578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578" w="408">
                  <a:moveTo>
                    <a:pt x="248" y="430"/>
                  </a:moveTo>
                  <a:lnTo>
                    <a:pt x="166" y="430"/>
                  </a:lnTo>
                  <a:lnTo>
                    <a:pt x="158" y="430"/>
                  </a:lnTo>
                  <a:lnTo>
                    <a:pt x="154" y="426"/>
                  </a:lnTo>
                  <a:lnTo>
                    <a:pt x="150" y="422"/>
                  </a:lnTo>
                  <a:lnTo>
                    <a:pt x="148" y="414"/>
                  </a:lnTo>
                  <a:lnTo>
                    <a:pt x="148" y="404"/>
                  </a:lnTo>
                  <a:lnTo>
                    <a:pt x="150" y="382"/>
                  </a:lnTo>
                  <a:lnTo>
                    <a:pt x="152" y="360"/>
                  </a:lnTo>
                  <a:lnTo>
                    <a:pt x="158" y="342"/>
                  </a:lnTo>
                  <a:lnTo>
                    <a:pt x="164" y="326"/>
                  </a:lnTo>
                  <a:lnTo>
                    <a:pt x="174" y="308"/>
                  </a:lnTo>
                  <a:lnTo>
                    <a:pt x="188" y="292"/>
                  </a:lnTo>
                  <a:lnTo>
                    <a:pt x="206" y="274"/>
                  </a:lnTo>
                  <a:lnTo>
                    <a:pt x="228" y="254"/>
                  </a:lnTo>
                  <a:lnTo>
                    <a:pt x="268" y="222"/>
                  </a:lnTo>
                  <a:lnTo>
                    <a:pt x="286" y="204"/>
                  </a:lnTo>
                  <a:lnTo>
                    <a:pt x="292" y="194"/>
                  </a:lnTo>
                  <a:lnTo>
                    <a:pt x="296" y="184"/>
                  </a:lnTo>
                  <a:lnTo>
                    <a:pt x="300" y="172"/>
                  </a:lnTo>
                  <a:lnTo>
                    <a:pt x="300" y="162"/>
                  </a:lnTo>
                  <a:lnTo>
                    <a:pt x="298" y="146"/>
                  </a:lnTo>
                  <a:lnTo>
                    <a:pt x="294" y="132"/>
                  </a:lnTo>
                  <a:lnTo>
                    <a:pt x="286" y="118"/>
                  </a:lnTo>
                  <a:lnTo>
                    <a:pt x="276" y="106"/>
                  </a:lnTo>
                  <a:lnTo>
                    <a:pt x="262" y="96"/>
                  </a:lnTo>
                  <a:lnTo>
                    <a:pt x="244" y="90"/>
                  </a:lnTo>
                  <a:lnTo>
                    <a:pt x="226" y="86"/>
                  </a:lnTo>
                  <a:lnTo>
                    <a:pt x="206" y="84"/>
                  </a:lnTo>
                  <a:lnTo>
                    <a:pt x="186" y="86"/>
                  </a:lnTo>
                  <a:lnTo>
                    <a:pt x="168" y="90"/>
                  </a:lnTo>
                  <a:lnTo>
                    <a:pt x="152" y="98"/>
                  </a:lnTo>
                  <a:lnTo>
                    <a:pt x="136" y="108"/>
                  </a:lnTo>
                  <a:lnTo>
                    <a:pt x="124" y="122"/>
                  </a:lnTo>
                  <a:lnTo>
                    <a:pt x="112" y="138"/>
                  </a:lnTo>
                  <a:lnTo>
                    <a:pt x="104" y="158"/>
                  </a:lnTo>
                  <a:lnTo>
                    <a:pt x="98" y="180"/>
                  </a:lnTo>
                  <a:lnTo>
                    <a:pt x="12" y="170"/>
                  </a:lnTo>
                  <a:lnTo>
                    <a:pt x="6" y="168"/>
                  </a:lnTo>
                  <a:lnTo>
                    <a:pt x="2" y="164"/>
                  </a:lnTo>
                  <a:lnTo>
                    <a:pt x="0" y="158"/>
                  </a:lnTo>
                  <a:lnTo>
                    <a:pt x="0" y="152"/>
                  </a:lnTo>
                  <a:lnTo>
                    <a:pt x="4" y="140"/>
                  </a:lnTo>
                  <a:lnTo>
                    <a:pt x="14" y="112"/>
                  </a:lnTo>
                  <a:lnTo>
                    <a:pt x="22" y="96"/>
                  </a:lnTo>
                  <a:lnTo>
                    <a:pt x="32" y="78"/>
                  </a:lnTo>
                  <a:lnTo>
                    <a:pt x="44" y="62"/>
                  </a:lnTo>
                  <a:lnTo>
                    <a:pt x="56" y="50"/>
                  </a:lnTo>
                  <a:lnTo>
                    <a:pt x="70" y="38"/>
                  </a:lnTo>
                  <a:lnTo>
                    <a:pt x="86" y="28"/>
                  </a:lnTo>
                  <a:lnTo>
                    <a:pt x="102" y="20"/>
                  </a:lnTo>
                  <a:lnTo>
                    <a:pt x="120" y="12"/>
                  </a:lnTo>
                  <a:lnTo>
                    <a:pt x="138" y="8"/>
                  </a:lnTo>
                  <a:lnTo>
                    <a:pt x="158" y="4"/>
                  </a:lnTo>
                  <a:lnTo>
                    <a:pt x="180" y="2"/>
                  </a:lnTo>
                  <a:lnTo>
                    <a:pt x="202" y="0"/>
                  </a:lnTo>
                  <a:lnTo>
                    <a:pt x="224" y="2"/>
                  </a:lnTo>
                  <a:lnTo>
                    <a:pt x="246" y="4"/>
                  </a:lnTo>
                  <a:lnTo>
                    <a:pt x="266" y="8"/>
                  </a:lnTo>
                  <a:lnTo>
                    <a:pt x="286" y="12"/>
                  </a:lnTo>
                  <a:lnTo>
                    <a:pt x="304" y="20"/>
                  </a:lnTo>
                  <a:lnTo>
                    <a:pt x="322" y="28"/>
                  </a:lnTo>
                  <a:lnTo>
                    <a:pt x="338" y="38"/>
                  </a:lnTo>
                  <a:lnTo>
                    <a:pt x="352" y="50"/>
                  </a:lnTo>
                  <a:lnTo>
                    <a:pt x="364" y="62"/>
                  </a:lnTo>
                  <a:lnTo>
                    <a:pt x="376" y="76"/>
                  </a:lnTo>
                  <a:lnTo>
                    <a:pt x="386" y="88"/>
                  </a:lnTo>
                  <a:lnTo>
                    <a:pt x="394" y="104"/>
                  </a:lnTo>
                  <a:lnTo>
                    <a:pt x="400" y="118"/>
                  </a:lnTo>
                  <a:lnTo>
                    <a:pt x="404" y="132"/>
                  </a:lnTo>
                  <a:lnTo>
                    <a:pt x="406" y="148"/>
                  </a:lnTo>
                  <a:lnTo>
                    <a:pt x="408" y="164"/>
                  </a:lnTo>
                  <a:lnTo>
                    <a:pt x="406" y="182"/>
                  </a:lnTo>
                  <a:lnTo>
                    <a:pt x="402" y="200"/>
                  </a:lnTo>
                  <a:lnTo>
                    <a:pt x="396" y="216"/>
                  </a:lnTo>
                  <a:lnTo>
                    <a:pt x="388" y="234"/>
                  </a:lnTo>
                  <a:lnTo>
                    <a:pt x="374" y="250"/>
                  </a:lnTo>
                  <a:lnTo>
                    <a:pt x="354" y="272"/>
                  </a:lnTo>
                  <a:lnTo>
                    <a:pt x="330" y="296"/>
                  </a:lnTo>
                  <a:lnTo>
                    <a:pt x="300" y="322"/>
                  </a:lnTo>
                  <a:lnTo>
                    <a:pt x="272" y="348"/>
                  </a:lnTo>
                  <a:lnTo>
                    <a:pt x="262" y="358"/>
                  </a:lnTo>
                  <a:lnTo>
                    <a:pt x="256" y="368"/>
                  </a:lnTo>
                  <a:lnTo>
                    <a:pt x="252" y="378"/>
                  </a:lnTo>
                  <a:lnTo>
                    <a:pt x="250" y="392"/>
                  </a:lnTo>
                  <a:lnTo>
                    <a:pt x="248" y="410"/>
                  </a:lnTo>
                  <a:lnTo>
                    <a:pt x="248" y="430"/>
                  </a:lnTo>
                  <a:close/>
                  <a:moveTo>
                    <a:pt x="166" y="578"/>
                  </a:moveTo>
                  <a:lnTo>
                    <a:pt x="166" y="578"/>
                  </a:lnTo>
                  <a:lnTo>
                    <a:pt x="158" y="578"/>
                  </a:lnTo>
                  <a:lnTo>
                    <a:pt x="154" y="574"/>
                  </a:lnTo>
                  <a:lnTo>
                    <a:pt x="150" y="568"/>
                  </a:lnTo>
                  <a:lnTo>
                    <a:pt x="150" y="562"/>
                  </a:lnTo>
                  <a:lnTo>
                    <a:pt x="150" y="484"/>
                  </a:lnTo>
                  <a:lnTo>
                    <a:pt x="150" y="478"/>
                  </a:lnTo>
                  <a:lnTo>
                    <a:pt x="154" y="474"/>
                  </a:lnTo>
                  <a:lnTo>
                    <a:pt x="158" y="470"/>
                  </a:lnTo>
                  <a:lnTo>
                    <a:pt x="166" y="468"/>
                  </a:lnTo>
                  <a:lnTo>
                    <a:pt x="242" y="468"/>
                  </a:lnTo>
                  <a:lnTo>
                    <a:pt x="250" y="470"/>
                  </a:lnTo>
                  <a:lnTo>
                    <a:pt x="254" y="474"/>
                  </a:lnTo>
                  <a:lnTo>
                    <a:pt x="258" y="478"/>
                  </a:lnTo>
                  <a:lnTo>
                    <a:pt x="258" y="484"/>
                  </a:lnTo>
                  <a:lnTo>
                    <a:pt x="258" y="562"/>
                  </a:lnTo>
                  <a:lnTo>
                    <a:pt x="258" y="568"/>
                  </a:lnTo>
                  <a:lnTo>
                    <a:pt x="254" y="574"/>
                  </a:lnTo>
                  <a:lnTo>
                    <a:pt x="250" y="578"/>
                  </a:lnTo>
                  <a:lnTo>
                    <a:pt x="242" y="578"/>
                  </a:lnTo>
                  <a:lnTo>
                    <a:pt x="166" y="57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kern="0" lang="en-US" sz="2400">
                <a:solidFill>
                  <a:sysClr lastClr="000000" val="windowText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6275397" y="1690703"/>
            <a:ext cx="792364" cy="792365"/>
            <a:chOff x="6275397" y="1688395"/>
            <a:chExt cx="792364" cy="792365"/>
          </a:xfrm>
        </p:grpSpPr>
        <p:sp>
          <p:nvSpPr>
            <p:cNvPr id="86" name="Oval 49"/>
            <p:cNvSpPr/>
            <p:nvPr/>
          </p:nvSpPr>
          <p:spPr>
            <a:xfrm>
              <a:off x="6275397" y="1688395"/>
              <a:ext cx="792364" cy="79236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6414717" y="1849486"/>
              <a:ext cx="513724" cy="470183"/>
              <a:chOff x="2158354" y="2417495"/>
              <a:chExt cx="550987" cy="504288"/>
            </a:xfrm>
          </p:grpSpPr>
          <p:sp>
            <p:nvSpPr>
              <p:cNvPr id="67" name="Freeform 26"/>
              <p:cNvSpPr>
                <a:spLocks noEditPoints="1"/>
              </p:cNvSpPr>
              <p:nvPr/>
            </p:nvSpPr>
            <p:spPr bwMode="auto">
              <a:xfrm>
                <a:off x="2158354" y="2417495"/>
                <a:ext cx="357759" cy="359114"/>
              </a:xfrm>
              <a:custGeom>
                <a:cxnLst>
                  <a:cxn ang="0">
                    <a:pos x="51" y="27"/>
                  </a:cxn>
                  <a:cxn ang="0">
                    <a:pos x="46" y="23"/>
                  </a:cxn>
                  <a:cxn ang="0">
                    <a:pos x="52" y="20"/>
                  </a:cxn>
                  <a:cxn ang="0">
                    <a:pos x="49" y="13"/>
                  </a:cxn>
                  <a:cxn ang="0">
                    <a:pos x="47" y="12"/>
                  </a:cxn>
                  <a:cxn ang="0">
                    <a:pos x="40" y="13"/>
                  </a:cxn>
                  <a:cxn ang="0">
                    <a:pos x="43" y="7"/>
                  </a:cxn>
                  <a:cxn ang="0">
                    <a:pos x="37" y="2"/>
                  </a:cxn>
                  <a:cxn ang="0">
                    <a:pos x="32" y="7"/>
                  </a:cxn>
                  <a:cxn ang="0">
                    <a:pos x="29" y="1"/>
                  </a:cxn>
                  <a:cxn ang="0">
                    <a:pos x="27" y="0"/>
                  </a:cxn>
                  <a:cxn ang="0">
                    <a:pos x="19" y="2"/>
                  </a:cxn>
                  <a:cxn ang="0">
                    <a:pos x="18" y="9"/>
                  </a:cxn>
                  <a:cxn ang="0">
                    <a:pos x="12" y="4"/>
                  </a:cxn>
                  <a:cxn ang="0">
                    <a:pos x="6" y="10"/>
                  </a:cxn>
                  <a:cxn ang="0">
                    <a:pos x="10" y="15"/>
                  </a:cxn>
                  <a:cxn ang="0">
                    <a:pos x="3" y="16"/>
                  </a:cxn>
                  <a:cxn ang="0">
                    <a:pos x="2" y="17"/>
                  </a:cxn>
                  <a:cxn ang="0">
                    <a:pos x="0" y="25"/>
                  </a:cxn>
                  <a:cxn ang="0">
                    <a:pos x="7" y="27"/>
                  </a:cxn>
                  <a:cxn ang="0">
                    <a:pos x="2" y="31"/>
                  </a:cxn>
                  <a:cxn ang="0">
                    <a:pos x="4" y="39"/>
                  </a:cxn>
                  <a:cxn ang="0">
                    <a:pos x="6" y="40"/>
                  </a:cxn>
                  <a:cxn ang="0">
                    <a:pos x="12" y="40"/>
                  </a:cxn>
                  <a:cxn ang="0">
                    <a:pos x="10" y="47"/>
                  </a:cxn>
                  <a:cxn ang="0">
                    <a:pos x="17" y="50"/>
                  </a:cxn>
                  <a:cxn ang="0">
                    <a:pos x="21" y="45"/>
                  </a:cxn>
                  <a:cxn ang="0">
                    <a:pos x="23" y="51"/>
                  </a:cxn>
                  <a:cxn ang="0">
                    <a:pos x="24" y="52"/>
                  </a:cxn>
                  <a:cxn ang="0">
                    <a:pos x="32" y="52"/>
                  </a:cxn>
                  <a:cxn ang="0">
                    <a:pos x="33" y="50"/>
                  </a:cxn>
                  <a:cxn ang="0">
                    <a:pos x="35" y="44"/>
                  </a:cxn>
                  <a:cxn ang="0">
                    <a:pos x="40" y="48"/>
                  </a:cxn>
                  <a:cxn ang="0">
                    <a:pos x="46" y="43"/>
                  </a:cxn>
                  <a:cxn ang="0">
                    <a:pos x="46" y="41"/>
                  </a:cxn>
                  <a:cxn ang="0">
                    <a:pos x="43" y="35"/>
                  </a:cxn>
                  <a:cxn ang="0">
                    <a:pos x="50" y="36"/>
                  </a:cxn>
                  <a:cxn ang="0">
                    <a:pos x="52" y="29"/>
                  </a:cxn>
                  <a:cxn ang="0">
                    <a:pos x="33" y="28"/>
                  </a:cxn>
                  <a:cxn ang="0">
                    <a:pos x="19" y="25"/>
                  </a:cxn>
                  <a:cxn ang="0">
                    <a:pos x="33" y="28"/>
                  </a:cxn>
                </a:cxnLst>
                <a:rect b="b" l="0" r="r" t="0"/>
                <a:pathLst>
                  <a:path h="52" w="52">
                    <a:moveTo>
                      <a:pt x="52" y="27"/>
                    </a:moveTo>
                    <a:cubicBezTo>
                      <a:pt x="52" y="27"/>
                      <a:pt x="52" y="27"/>
                      <a:pt x="51" y="27"/>
                    </a:cubicBezTo>
                    <a:cubicBezTo>
                      <a:pt x="46" y="26"/>
                      <a:pt x="46" y="26"/>
                      <a:pt x="46" y="26"/>
                    </a:cubicBezTo>
                    <a:cubicBezTo>
                      <a:pt x="46" y="23"/>
                      <a:pt x="46" y="23"/>
                      <a:pt x="46" y="23"/>
                    </a:cubicBezTo>
                    <a:cubicBezTo>
                      <a:pt x="51" y="21"/>
                      <a:pt x="51" y="21"/>
                      <a:pt x="51" y="21"/>
                    </a:cubicBezTo>
                    <a:cubicBezTo>
                      <a:pt x="51" y="21"/>
                      <a:pt x="51" y="21"/>
                      <a:pt x="52" y="20"/>
                    </a:cubicBezTo>
                    <a:cubicBezTo>
                      <a:pt x="52" y="20"/>
                      <a:pt x="52" y="20"/>
                      <a:pt x="51" y="19"/>
                    </a:cubicBezTo>
                    <a:cubicBezTo>
                      <a:pt x="49" y="13"/>
                      <a:pt x="49" y="13"/>
                      <a:pt x="49" y="13"/>
                    </a:cubicBezTo>
                    <a:cubicBezTo>
                      <a:pt x="49" y="12"/>
                      <a:pt x="48" y="12"/>
                      <a:pt x="48" y="12"/>
                    </a:cubicBezTo>
                    <a:cubicBezTo>
                      <a:pt x="48" y="12"/>
                      <a:pt x="47" y="12"/>
                      <a:pt x="47" y="12"/>
                    </a:cubicBezTo>
                    <a:cubicBezTo>
                      <a:pt x="42" y="14"/>
                      <a:pt x="42" y="14"/>
                      <a:pt x="42" y="14"/>
                    </a:cubicBezTo>
                    <a:cubicBezTo>
                      <a:pt x="40" y="13"/>
                      <a:pt x="40" y="13"/>
                      <a:pt x="40" y="13"/>
                    </a:cubicBezTo>
                    <a:cubicBezTo>
                      <a:pt x="43" y="8"/>
                      <a:pt x="43" y="8"/>
                      <a:pt x="43" y="8"/>
                    </a:cubicBezTo>
                    <a:cubicBezTo>
                      <a:pt x="43" y="7"/>
                      <a:pt x="43" y="7"/>
                      <a:pt x="43" y="7"/>
                    </a:cubicBezTo>
                    <a:cubicBezTo>
                      <a:pt x="43" y="6"/>
                      <a:pt x="43" y="6"/>
                      <a:pt x="43" y="6"/>
                    </a:cubicBezTo>
                    <a:cubicBezTo>
                      <a:pt x="37" y="2"/>
                      <a:pt x="37" y="2"/>
                      <a:pt x="37" y="2"/>
                    </a:cubicBezTo>
                    <a:cubicBezTo>
                      <a:pt x="36" y="2"/>
                      <a:pt x="35" y="2"/>
                      <a:pt x="35" y="3"/>
                    </a:cubicBezTo>
                    <a:cubicBezTo>
                      <a:pt x="32" y="7"/>
                      <a:pt x="32" y="7"/>
                      <a:pt x="32" y="7"/>
                    </a:cubicBezTo>
                    <a:cubicBezTo>
                      <a:pt x="30" y="7"/>
                      <a:pt x="30" y="7"/>
                      <a:pt x="30" y="7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9" y="1"/>
                      <a:pt x="29" y="1"/>
                      <a:pt x="29" y="0"/>
                    </a:cubicBezTo>
                    <a:cubicBezTo>
                      <a:pt x="28" y="0"/>
                      <a:pt x="28" y="0"/>
                      <a:pt x="27" y="0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2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4"/>
                      <a:pt x="12" y="4"/>
                      <a:pt x="12" y="4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6" y="9"/>
                      <a:pt x="6" y="9"/>
                      <a:pt x="6" y="10"/>
                    </a:cubicBezTo>
                    <a:cubicBezTo>
                      <a:pt x="6" y="10"/>
                      <a:pt x="6" y="11"/>
                      <a:pt x="6" y="11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3" y="16"/>
                      <a:pt x="3" y="16"/>
                      <a:pt x="2" y="16"/>
                    </a:cubicBezTo>
                    <a:cubicBezTo>
                      <a:pt x="2" y="16"/>
                      <a:pt x="2" y="16"/>
                      <a:pt x="2" y="17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5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7" y="27"/>
                      <a:pt x="7" y="27"/>
                      <a:pt x="7" y="27"/>
                    </a:cubicBezTo>
                    <a:cubicBezTo>
                      <a:pt x="7" y="29"/>
                      <a:pt x="7" y="29"/>
                      <a:pt x="7" y="29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1" y="31"/>
                      <a:pt x="1" y="32"/>
                      <a:pt x="1" y="33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4" y="40"/>
                      <a:pt x="4" y="40"/>
                      <a:pt x="5" y="40"/>
                    </a:cubicBezTo>
                    <a:cubicBezTo>
                      <a:pt x="5" y="40"/>
                      <a:pt x="5" y="40"/>
                      <a:pt x="6" y="40"/>
                    </a:cubicBezTo>
                    <a:cubicBezTo>
                      <a:pt x="11" y="38"/>
                      <a:pt x="11" y="38"/>
                      <a:pt x="11" y="38"/>
                    </a:cubicBezTo>
                    <a:cubicBezTo>
                      <a:pt x="12" y="40"/>
                      <a:pt x="12" y="40"/>
                      <a:pt x="12" y="40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9" y="45"/>
                      <a:pt x="9" y="46"/>
                      <a:pt x="10" y="47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7" y="50"/>
                      <a:pt x="17" y="50"/>
                    </a:cubicBezTo>
                    <a:cubicBezTo>
                      <a:pt x="17" y="50"/>
                      <a:pt x="18" y="50"/>
                      <a:pt x="18" y="50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3" y="45"/>
                      <a:pt x="23" y="45"/>
                      <a:pt x="23" y="45"/>
                    </a:cubicBezTo>
                    <a:cubicBezTo>
                      <a:pt x="23" y="51"/>
                      <a:pt x="23" y="51"/>
                      <a:pt x="23" y="51"/>
                    </a:cubicBezTo>
                    <a:cubicBezTo>
                      <a:pt x="23" y="51"/>
                      <a:pt x="24" y="52"/>
                      <a:pt x="24" y="52"/>
                    </a:cubicBezTo>
                    <a:cubicBezTo>
                      <a:pt x="24" y="52"/>
                      <a:pt x="24" y="52"/>
                      <a:pt x="24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32" y="52"/>
                      <a:pt x="32" y="52"/>
                      <a:pt x="32" y="52"/>
                    </a:cubicBezTo>
                    <a:cubicBezTo>
                      <a:pt x="32" y="52"/>
                      <a:pt x="33" y="51"/>
                      <a:pt x="33" y="51"/>
                    </a:cubicBezTo>
                    <a:cubicBezTo>
                      <a:pt x="33" y="51"/>
                      <a:pt x="33" y="50"/>
                      <a:pt x="33" y="50"/>
                    </a:cubicBezTo>
                    <a:cubicBezTo>
                      <a:pt x="33" y="44"/>
                      <a:pt x="33" y="44"/>
                      <a:pt x="33" y="44"/>
                    </a:cubicBezTo>
                    <a:cubicBezTo>
                      <a:pt x="35" y="44"/>
                      <a:pt x="35" y="44"/>
                      <a:pt x="35" y="44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39" y="48"/>
                      <a:pt x="39" y="48"/>
                      <a:pt x="40" y="48"/>
                    </a:cubicBezTo>
                    <a:cubicBezTo>
                      <a:pt x="40" y="48"/>
                      <a:pt x="40" y="48"/>
                      <a:pt x="41" y="48"/>
                    </a:cubicBezTo>
                    <a:cubicBezTo>
                      <a:pt x="46" y="43"/>
                      <a:pt x="46" y="43"/>
                      <a:pt x="46" y="43"/>
                    </a:cubicBezTo>
                    <a:cubicBezTo>
                      <a:pt x="46" y="43"/>
                      <a:pt x="46" y="43"/>
                      <a:pt x="46" y="42"/>
                    </a:cubicBezTo>
                    <a:cubicBezTo>
                      <a:pt x="46" y="42"/>
                      <a:pt x="46" y="42"/>
                      <a:pt x="46" y="41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3" y="35"/>
                      <a:pt x="43" y="35"/>
                      <a:pt x="43" y="35"/>
                    </a:cubicBezTo>
                    <a:cubicBezTo>
                      <a:pt x="49" y="36"/>
                      <a:pt x="49" y="36"/>
                      <a:pt x="49" y="36"/>
                    </a:cubicBezTo>
                    <a:cubicBezTo>
                      <a:pt x="49" y="37"/>
                      <a:pt x="50" y="36"/>
                      <a:pt x="50" y="36"/>
                    </a:cubicBezTo>
                    <a:cubicBezTo>
                      <a:pt x="50" y="36"/>
                      <a:pt x="51" y="36"/>
                      <a:pt x="51" y="35"/>
                    </a:cubicBezTo>
                    <a:cubicBezTo>
                      <a:pt x="52" y="29"/>
                      <a:pt x="52" y="29"/>
                      <a:pt x="52" y="29"/>
                    </a:cubicBezTo>
                    <a:cubicBezTo>
                      <a:pt x="52" y="28"/>
                      <a:pt x="52" y="28"/>
                      <a:pt x="52" y="27"/>
                    </a:cubicBezTo>
                    <a:close/>
                    <a:moveTo>
                      <a:pt x="33" y="28"/>
                    </a:moveTo>
                    <a:cubicBezTo>
                      <a:pt x="32" y="31"/>
                      <a:pt x="28" y="34"/>
                      <a:pt x="25" y="33"/>
                    </a:cubicBezTo>
                    <a:cubicBezTo>
                      <a:pt x="21" y="32"/>
                      <a:pt x="18" y="28"/>
                      <a:pt x="19" y="25"/>
                    </a:cubicBezTo>
                    <a:cubicBezTo>
                      <a:pt x="20" y="21"/>
                      <a:pt x="24" y="18"/>
                      <a:pt x="28" y="19"/>
                    </a:cubicBezTo>
                    <a:cubicBezTo>
                      <a:pt x="32" y="20"/>
                      <a:pt x="34" y="24"/>
                      <a:pt x="33" y="28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kern="0" lang="da-DK" sz="2400">
                  <a:solidFill>
                    <a:sysClr lastClr="000000" val="windowText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68" name="Freeform 27"/>
              <p:cNvSpPr>
                <a:spLocks noEditPoints="1"/>
              </p:cNvSpPr>
              <p:nvPr/>
            </p:nvSpPr>
            <p:spPr bwMode="auto">
              <a:xfrm>
                <a:off x="2454892" y="2665819"/>
                <a:ext cx="254449" cy="255964"/>
              </a:xfrm>
              <a:custGeom>
                <a:cxnLst>
                  <a:cxn ang="0">
                    <a:pos x="33" y="29"/>
                  </a:cxn>
                  <a:cxn ang="0">
                    <a:pos x="31" y="24"/>
                  </a:cxn>
                  <a:cxn ang="0">
                    <a:pos x="36" y="25"/>
                  </a:cxn>
                  <a:cxn ang="0">
                    <a:pos x="37" y="20"/>
                  </a:cxn>
                  <a:cxn ang="0">
                    <a:pos x="36" y="18"/>
                  </a:cxn>
                  <a:cxn ang="0">
                    <a:pos x="32" y="16"/>
                  </a:cxn>
                  <a:cxn ang="0">
                    <a:pos x="37" y="14"/>
                  </a:cxn>
                  <a:cxn ang="0">
                    <a:pos x="35" y="9"/>
                  </a:cxn>
                  <a:cxn ang="0">
                    <a:pos x="30" y="10"/>
                  </a:cxn>
                  <a:cxn ang="0">
                    <a:pos x="31" y="5"/>
                  </a:cxn>
                  <a:cxn ang="0">
                    <a:pos x="30" y="4"/>
                  </a:cxn>
                  <a:cxn ang="0">
                    <a:pos x="24" y="2"/>
                  </a:cxn>
                  <a:cxn ang="0">
                    <a:pos x="21" y="5"/>
                  </a:cxn>
                  <a:cxn ang="0">
                    <a:pos x="19" y="0"/>
                  </a:cxn>
                  <a:cxn ang="0">
                    <a:pos x="14" y="1"/>
                  </a:cxn>
                  <a:cxn ang="0">
                    <a:pos x="14" y="5"/>
                  </a:cxn>
                  <a:cxn ang="0">
                    <a:pos x="10" y="3"/>
                  </a:cxn>
                  <a:cxn ang="0">
                    <a:pos x="8" y="3"/>
                  </a:cxn>
                  <a:cxn ang="0">
                    <a:pos x="4" y="7"/>
                  </a:cxn>
                  <a:cxn ang="0">
                    <a:pos x="7" y="11"/>
                  </a:cxn>
                  <a:cxn ang="0">
                    <a:pos x="3" y="11"/>
                  </a:cxn>
                  <a:cxn ang="0">
                    <a:pos x="0" y="17"/>
                  </a:cxn>
                  <a:cxn ang="0">
                    <a:pos x="1" y="18"/>
                  </a:cxn>
                  <a:cxn ang="0">
                    <a:pos x="5" y="20"/>
                  </a:cxn>
                  <a:cxn ang="0">
                    <a:pos x="1" y="23"/>
                  </a:cxn>
                  <a:cxn ang="0">
                    <a:pos x="4" y="28"/>
                  </a:cxn>
                  <a:cxn ang="0">
                    <a:pos x="8" y="27"/>
                  </a:cxn>
                  <a:cxn ang="0">
                    <a:pos x="7" y="31"/>
                  </a:cxn>
                  <a:cxn ang="0">
                    <a:pos x="7" y="33"/>
                  </a:cxn>
                  <a:cxn ang="0">
                    <a:pos x="12" y="35"/>
                  </a:cxn>
                  <a:cxn ang="0">
                    <a:pos x="13" y="35"/>
                  </a:cxn>
                  <a:cxn ang="0">
                    <a:pos x="17" y="32"/>
                  </a:cxn>
                  <a:cxn ang="0">
                    <a:pos x="17" y="37"/>
                  </a:cxn>
                  <a:cxn ang="0">
                    <a:pos x="23" y="36"/>
                  </a:cxn>
                  <a:cxn ang="0">
                    <a:pos x="24" y="35"/>
                  </a:cxn>
                  <a:cxn ang="0">
                    <a:pos x="25" y="31"/>
                  </a:cxn>
                  <a:cxn ang="0">
                    <a:pos x="28" y="34"/>
                  </a:cxn>
                  <a:cxn ang="0">
                    <a:pos x="33" y="30"/>
                  </a:cxn>
                  <a:cxn ang="0">
                    <a:pos x="22" y="22"/>
                  </a:cxn>
                  <a:cxn ang="0">
                    <a:pos x="15" y="15"/>
                  </a:cxn>
                  <a:cxn ang="0">
                    <a:pos x="22" y="22"/>
                  </a:cxn>
                </a:cxnLst>
                <a:rect b="b" l="0" r="r" t="0"/>
                <a:pathLst>
                  <a:path h="37" w="37">
                    <a:moveTo>
                      <a:pt x="33" y="29"/>
                    </a:moveTo>
                    <a:cubicBezTo>
                      <a:pt x="33" y="29"/>
                      <a:pt x="33" y="29"/>
                      <a:pt x="33" y="29"/>
                    </a:cubicBezTo>
                    <a:cubicBezTo>
                      <a:pt x="30" y="26"/>
                      <a:pt x="30" y="26"/>
                      <a:pt x="30" y="26"/>
                    </a:cubicBezTo>
                    <a:cubicBezTo>
                      <a:pt x="31" y="24"/>
                      <a:pt x="31" y="24"/>
                      <a:pt x="31" y="24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5" y="25"/>
                      <a:pt x="36" y="25"/>
                      <a:pt x="36" y="25"/>
                    </a:cubicBezTo>
                    <a:cubicBezTo>
                      <a:pt x="36" y="25"/>
                      <a:pt x="36" y="25"/>
                      <a:pt x="36" y="24"/>
                    </a:cubicBez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7" y="19"/>
                      <a:pt x="37" y="18"/>
                      <a:pt x="36" y="18"/>
                    </a:cubicBezTo>
                    <a:cubicBezTo>
                      <a:pt x="33" y="18"/>
                      <a:pt x="33" y="18"/>
                      <a:pt x="33" y="18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6" y="14"/>
                      <a:pt x="36" y="14"/>
                      <a:pt x="36" y="14"/>
                    </a:cubicBezTo>
                    <a:cubicBezTo>
                      <a:pt x="36" y="14"/>
                      <a:pt x="37" y="14"/>
                      <a:pt x="37" y="14"/>
                    </a:cubicBezTo>
                    <a:cubicBezTo>
                      <a:pt x="37" y="14"/>
                      <a:pt x="37" y="13"/>
                      <a:pt x="37" y="13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4" y="8"/>
                      <a:pt x="34" y="8"/>
                      <a:pt x="33" y="8"/>
                    </a:cubicBezTo>
                    <a:cubicBezTo>
                      <a:pt x="30" y="10"/>
                      <a:pt x="30" y="10"/>
                      <a:pt x="30" y="10"/>
                    </a:cubicBezTo>
                    <a:cubicBezTo>
                      <a:pt x="29" y="8"/>
                      <a:pt x="29" y="8"/>
                      <a:pt x="29" y="8"/>
                    </a:cubicBezTo>
                    <a:cubicBezTo>
                      <a:pt x="31" y="5"/>
                      <a:pt x="31" y="5"/>
                      <a:pt x="31" y="5"/>
                    </a:cubicBezTo>
                    <a:cubicBezTo>
                      <a:pt x="31" y="5"/>
                      <a:pt x="31" y="4"/>
                      <a:pt x="31" y="4"/>
                    </a:cubicBezTo>
                    <a:cubicBezTo>
                      <a:pt x="31" y="4"/>
                      <a:pt x="30" y="4"/>
                      <a:pt x="30" y="4"/>
                    </a:cubicBezTo>
                    <a:cubicBezTo>
                      <a:pt x="26" y="1"/>
                      <a:pt x="26" y="1"/>
                      <a:pt x="26" y="1"/>
                    </a:cubicBezTo>
                    <a:cubicBezTo>
                      <a:pt x="25" y="1"/>
                      <a:pt x="25" y="1"/>
                      <a:pt x="24" y="2"/>
                    </a:cubicBezTo>
                    <a:cubicBezTo>
                      <a:pt x="22" y="5"/>
                      <a:pt x="22" y="5"/>
                      <a:pt x="22" y="5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1"/>
                      <a:pt x="21" y="1"/>
                      <a:pt x="21" y="1"/>
                    </a:cubicBezTo>
                    <a:cubicBezTo>
                      <a:pt x="20" y="0"/>
                      <a:pt x="20" y="0"/>
                      <a:pt x="19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14" y="0"/>
                      <a:pt x="14" y="0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10" y="3"/>
                      <a:pt x="9" y="3"/>
                      <a:pt x="9" y="3"/>
                    </a:cubicBezTo>
                    <a:cubicBezTo>
                      <a:pt x="9" y="3"/>
                      <a:pt x="9" y="3"/>
                      <a:pt x="8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5" y="6"/>
                      <a:pt x="4" y="7"/>
                      <a:pt x="4" y="7"/>
                    </a:cubicBezTo>
                    <a:cubicBezTo>
                      <a:pt x="4" y="7"/>
                      <a:pt x="4" y="8"/>
                      <a:pt x="5" y="8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2" y="11"/>
                      <a:pt x="2" y="11"/>
                      <a:pt x="1" y="12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7"/>
                      <a:pt x="0" y="17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1" y="22"/>
                      <a:pt x="1" y="23"/>
                      <a:pt x="1" y="23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4" y="28"/>
                    </a:cubicBezTo>
                    <a:cubicBezTo>
                      <a:pt x="4" y="29"/>
                      <a:pt x="4" y="29"/>
                      <a:pt x="4" y="28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9" y="28"/>
                      <a:pt x="9" y="28"/>
                      <a:pt x="9" y="28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7" y="32"/>
                      <a:pt x="7" y="32"/>
                      <a:pt x="7" y="32"/>
                    </a:cubicBezTo>
                    <a:cubicBezTo>
                      <a:pt x="7" y="32"/>
                      <a:pt x="7" y="33"/>
                      <a:pt x="7" y="33"/>
                    </a:cubicBezTo>
                    <a:cubicBezTo>
                      <a:pt x="7" y="33"/>
                      <a:pt x="7" y="33"/>
                      <a:pt x="7" y="33"/>
                    </a:cubicBezTo>
                    <a:cubicBezTo>
                      <a:pt x="12" y="35"/>
                      <a:pt x="12" y="35"/>
                      <a:pt x="12" y="35"/>
                    </a:cubicBezTo>
                    <a:cubicBezTo>
                      <a:pt x="12" y="35"/>
                      <a:pt x="12" y="35"/>
                      <a:pt x="13" y="35"/>
                    </a:cubicBezTo>
                    <a:cubicBezTo>
                      <a:pt x="13" y="35"/>
                      <a:pt x="13" y="35"/>
                      <a:pt x="13" y="35"/>
                    </a:cubicBezTo>
                    <a:cubicBezTo>
                      <a:pt x="15" y="31"/>
                      <a:pt x="15" y="31"/>
                      <a:pt x="15" y="31"/>
                    </a:cubicBezTo>
                    <a:cubicBezTo>
                      <a:pt x="17" y="32"/>
                      <a:pt x="17" y="32"/>
                      <a:pt x="17" y="32"/>
                    </a:cubicBezTo>
                    <a:cubicBezTo>
                      <a:pt x="17" y="36"/>
                      <a:pt x="17" y="36"/>
                      <a:pt x="17" y="36"/>
                    </a:cubicBezTo>
                    <a:cubicBezTo>
                      <a:pt x="17" y="36"/>
                      <a:pt x="17" y="36"/>
                      <a:pt x="17" y="37"/>
                    </a:cubicBezTo>
                    <a:cubicBezTo>
                      <a:pt x="18" y="37"/>
                      <a:pt x="18" y="37"/>
                      <a:pt x="18" y="37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3" y="36"/>
                      <a:pt x="24" y="36"/>
                      <a:pt x="24" y="36"/>
                    </a:cubicBezTo>
                    <a:cubicBezTo>
                      <a:pt x="24" y="36"/>
                      <a:pt x="24" y="35"/>
                      <a:pt x="24" y="35"/>
                    </a:cubicBezTo>
                    <a:cubicBezTo>
                      <a:pt x="24" y="31"/>
                      <a:pt x="24" y="31"/>
                      <a:pt x="24" y="31"/>
                    </a:cubicBezTo>
                    <a:cubicBezTo>
                      <a:pt x="25" y="31"/>
                      <a:pt x="25" y="31"/>
                      <a:pt x="25" y="31"/>
                    </a:cubicBezTo>
                    <a:cubicBezTo>
                      <a:pt x="28" y="33"/>
                      <a:pt x="28" y="33"/>
                      <a:pt x="28" y="33"/>
                    </a:cubicBezTo>
                    <a:cubicBezTo>
                      <a:pt x="28" y="34"/>
                      <a:pt x="28" y="34"/>
                      <a:pt x="28" y="3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33" y="30"/>
                      <a:pt x="33" y="30"/>
                      <a:pt x="33" y="30"/>
                    </a:cubicBezTo>
                    <a:cubicBezTo>
                      <a:pt x="33" y="30"/>
                      <a:pt x="33" y="30"/>
                      <a:pt x="33" y="29"/>
                    </a:cubicBezTo>
                    <a:close/>
                    <a:moveTo>
                      <a:pt x="22" y="22"/>
                    </a:moveTo>
                    <a:cubicBezTo>
                      <a:pt x="20" y="24"/>
                      <a:pt x="17" y="24"/>
                      <a:pt x="15" y="22"/>
                    </a:cubicBezTo>
                    <a:cubicBezTo>
                      <a:pt x="13" y="20"/>
                      <a:pt x="13" y="16"/>
                      <a:pt x="15" y="15"/>
                    </a:cubicBezTo>
                    <a:cubicBezTo>
                      <a:pt x="17" y="13"/>
                      <a:pt x="21" y="13"/>
                      <a:pt x="23" y="15"/>
                    </a:cubicBezTo>
                    <a:cubicBezTo>
                      <a:pt x="24" y="17"/>
                      <a:pt x="24" y="20"/>
                      <a:pt x="22" y="22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</a:ln>
            </p:spPr>
            <p:txBody>
              <a:bodyPr/>
              <a:lstStyle/>
              <a:p>
                <a:pPr>
                  <a:defRPr/>
                </a:pPr>
                <a:endParaRPr kern="0" lang="da-DK" sz="2400">
                  <a:solidFill>
                    <a:sysClr lastClr="000000" val="windowText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4886646" y="3916384"/>
            <a:ext cx="792364" cy="792365"/>
            <a:chOff x="4899179" y="3916384"/>
            <a:chExt cx="792364" cy="792365"/>
          </a:xfrm>
        </p:grpSpPr>
        <p:sp>
          <p:nvSpPr>
            <p:cNvPr id="88" name="Oval 56"/>
            <p:cNvSpPr/>
            <p:nvPr/>
          </p:nvSpPr>
          <p:spPr>
            <a:xfrm>
              <a:off x="4899179" y="3916384"/>
              <a:ext cx="792364" cy="79236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200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71" name="Freeform 41"/>
            <p:cNvSpPr>
              <a:spLocks noChangeAspect="1" noEditPoints="1"/>
            </p:cNvSpPr>
            <p:nvPr/>
          </p:nvSpPr>
          <p:spPr bwMode="auto">
            <a:xfrm>
              <a:off x="5072106" y="4133218"/>
              <a:ext cx="446510" cy="358697"/>
            </a:xfrm>
            <a:custGeom>
              <a:gdLst>
                <a:gd fmla="*/ 1176335871 w 72" name="T0"/>
                <a:gd fmla="*/ 232073966 h 58" name="T1"/>
                <a:gd fmla="*/ 2147483647 w 72" name="T2"/>
                <a:gd fmla="*/ 232073966 h 58" name="T3"/>
                <a:gd fmla="*/ 2147483647 w 72" name="T4"/>
                <a:gd fmla="*/ 510570880 h 58" name="T5"/>
                <a:gd fmla="*/ 2147483647 w 72" name="T6"/>
                <a:gd fmla="*/ 510570880 h 58" name="T7"/>
                <a:gd fmla="*/ 2147483647 w 72" name="T8"/>
                <a:gd fmla="*/ 185664591 h 58" name="T9"/>
                <a:gd fmla="*/ 2147483647 w 72" name="T10"/>
                <a:gd fmla="*/ 0 h 58" name="T11"/>
                <a:gd fmla="*/ 1129279435 w 72" name="T12"/>
                <a:gd fmla="*/ 0 h 58" name="T13"/>
                <a:gd fmla="*/ 941067411 w 72" name="T14"/>
                <a:gd fmla="*/ 185664591 h 58" name="T15"/>
                <a:gd fmla="*/ 941067411 w 72" name="T16"/>
                <a:gd fmla="*/ 510570880 h 58" name="T17"/>
                <a:gd fmla="*/ 1176335871 w 72" name="T18"/>
                <a:gd fmla="*/ 510570880 h 58" name="T19"/>
                <a:gd fmla="*/ 1176335871 w 72" name="T20"/>
                <a:gd fmla="*/ 232073966 h 58" name="T21"/>
                <a:gd fmla="*/ 0 w 72" name="T22"/>
                <a:gd fmla="*/ 881893143 h 58" name="T23"/>
                <a:gd fmla="*/ 0 w 72" name="T24"/>
                <a:gd fmla="*/ 2147483647 h 58" name="T25"/>
                <a:gd fmla="*/ 235268568 w 72" name="T26"/>
                <a:gd fmla="*/ 2147483647 h 58" name="T27"/>
                <a:gd fmla="*/ 470530276 w 72" name="T28"/>
                <a:gd fmla="*/ 2147483647 h 58" name="T29"/>
                <a:gd fmla="*/ 470530276 w 72" name="T30"/>
                <a:gd fmla="*/ 649812471 h 58" name="T31"/>
                <a:gd fmla="*/ 235268568 w 72" name="T32"/>
                <a:gd fmla="*/ 649812471 h 58" name="T33"/>
                <a:gd fmla="*/ 0 w 72" name="T34"/>
                <a:gd fmla="*/ 881893143 h 58" name="T35"/>
                <a:gd fmla="*/ 658749160 w 72" name="T36"/>
                <a:gd fmla="*/ 2147483647 h 58" name="T37"/>
                <a:gd fmla="*/ 2147483647 w 72" name="T38"/>
                <a:gd fmla="*/ 2147483647 h 58" name="T39"/>
                <a:gd fmla="*/ 2147483647 w 72" name="T40"/>
                <a:gd fmla="*/ 649812471 h 58" name="T41"/>
                <a:gd fmla="*/ 658749160 w 72" name="T42"/>
                <a:gd fmla="*/ 649812471 h 58" name="T43"/>
                <a:gd fmla="*/ 658749160 w 72" name="T44"/>
                <a:gd fmla="*/ 2147483647 h 58" name="T45"/>
                <a:gd fmla="*/ 2147483647 w 72" name="T46"/>
                <a:gd fmla="*/ 649812471 h 58" name="T47"/>
                <a:gd fmla="*/ 2147483647 w 72" name="T48"/>
                <a:gd fmla="*/ 649812471 h 58" name="T49"/>
                <a:gd fmla="*/ 2147483647 w 72" name="T50"/>
                <a:gd fmla="*/ 2147483647 h 58" name="T51"/>
                <a:gd fmla="*/ 2147483647 w 72" name="T52"/>
                <a:gd fmla="*/ 2147483647 h 58" name="T53"/>
                <a:gd fmla="*/ 2147483647 w 72" name="T54"/>
                <a:gd fmla="*/ 2147483647 h 58" name="T55"/>
                <a:gd fmla="*/ 2147483647 w 72" name="T56"/>
                <a:gd fmla="*/ 881893143 h 58" name="T57"/>
                <a:gd fmla="*/ 2147483647 w 72" name="T58"/>
                <a:gd fmla="*/ 649812471 h 58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w 72" name="T90"/>
                <a:gd fmla="*/ 0 h 58" name="T91"/>
                <a:gd fmla="*/ 72 w 72" name="T92"/>
                <a:gd fmla="*/ 58 h 58" name="T93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T93" l="T90" r="T92" t="T91"/>
              <a:pathLst>
                <a:path h="57" w="72">
                  <a:moveTo>
                    <a:pt x="25" y="5"/>
                  </a:moveTo>
                  <a:cubicBezTo>
                    <a:pt x="48" y="5"/>
                    <a:pt x="48" y="5"/>
                    <a:pt x="48" y="5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53" y="11"/>
                    <a:pt x="53" y="11"/>
                    <a:pt x="53" y="11"/>
                  </a:cubicBezTo>
                  <a:cubicBezTo>
                    <a:pt x="53" y="4"/>
                    <a:pt x="53" y="4"/>
                    <a:pt x="53" y="4"/>
                  </a:cubicBezTo>
                  <a:cubicBezTo>
                    <a:pt x="53" y="2"/>
                    <a:pt x="51" y="0"/>
                    <a:pt x="48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0"/>
                    <a:pt x="20" y="2"/>
                    <a:pt x="20" y="4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5" y="11"/>
                    <a:pt x="25" y="11"/>
                    <a:pt x="25" y="11"/>
                  </a:cubicBezTo>
                  <a:lnTo>
                    <a:pt x="25" y="5"/>
                  </a:lnTo>
                  <a:close/>
                  <a:moveTo>
                    <a:pt x="0" y="19"/>
                  </a:moveTo>
                  <a:cubicBezTo>
                    <a:pt x="0" y="53"/>
                    <a:pt x="0" y="53"/>
                    <a:pt x="0" y="53"/>
                  </a:cubicBezTo>
                  <a:cubicBezTo>
                    <a:pt x="0" y="56"/>
                    <a:pt x="3" y="58"/>
                    <a:pt x="5" y="58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3" y="14"/>
                    <a:pt x="0" y="16"/>
                    <a:pt x="0" y="19"/>
                  </a:cubicBezTo>
                  <a:close/>
                  <a:moveTo>
                    <a:pt x="14" y="58"/>
                  </a:moveTo>
                  <a:cubicBezTo>
                    <a:pt x="59" y="58"/>
                    <a:pt x="59" y="58"/>
                    <a:pt x="59" y="58"/>
                  </a:cubicBezTo>
                  <a:cubicBezTo>
                    <a:pt x="59" y="14"/>
                    <a:pt x="59" y="14"/>
                    <a:pt x="59" y="14"/>
                  </a:cubicBezTo>
                  <a:cubicBezTo>
                    <a:pt x="14" y="14"/>
                    <a:pt x="14" y="14"/>
                    <a:pt x="14" y="14"/>
                  </a:cubicBezTo>
                  <a:lnTo>
                    <a:pt x="14" y="58"/>
                  </a:lnTo>
                  <a:close/>
                  <a:moveTo>
                    <a:pt x="67" y="14"/>
                  </a:moveTo>
                  <a:cubicBezTo>
                    <a:pt x="63" y="14"/>
                    <a:pt x="63" y="14"/>
                    <a:pt x="63" y="14"/>
                  </a:cubicBezTo>
                  <a:cubicBezTo>
                    <a:pt x="63" y="58"/>
                    <a:pt x="63" y="58"/>
                    <a:pt x="63" y="58"/>
                  </a:cubicBezTo>
                  <a:cubicBezTo>
                    <a:pt x="67" y="58"/>
                    <a:pt x="67" y="58"/>
                    <a:pt x="67" y="58"/>
                  </a:cubicBezTo>
                  <a:cubicBezTo>
                    <a:pt x="70" y="58"/>
                    <a:pt x="72" y="56"/>
                    <a:pt x="72" y="53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2" y="16"/>
                    <a:pt x="70" y="14"/>
                    <a:pt x="67" y="14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kern="0" lang="en-US" sz="2400">
                <a:solidFill>
                  <a:sysClr lastClr="000000" val="windowText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</p:grpSp>
      <p:sp>
        <p:nvSpPr>
          <p:cNvPr id="73" name="矩形 72"/>
          <p:cNvSpPr>
            <a:spLocks noChangeArrowheads="1"/>
          </p:cNvSpPr>
          <p:nvPr/>
        </p:nvSpPr>
        <p:spPr bwMode="auto">
          <a:xfrm>
            <a:off x="6485007" y="2798279"/>
            <a:ext cx="4049096" cy="821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/>
          <a:p>
            <a:pPr>
              <a:lnSpc>
                <a:spcPct val="114000"/>
              </a:lnSpc>
            </a:pPr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在此录入上述图表的综合描述说明，在此录入上述图表的描述说明，在此录入上述图表的描述说明。</a:t>
            </a:r>
          </a:p>
        </p:txBody>
      </p:sp>
      <p:sp>
        <p:nvSpPr>
          <p:cNvPr id="74" name="矩形 73"/>
          <p:cNvSpPr>
            <a:spLocks noChangeArrowheads="1"/>
          </p:cNvSpPr>
          <p:nvPr/>
        </p:nvSpPr>
        <p:spPr bwMode="auto">
          <a:xfrm>
            <a:off x="5789885" y="3931911"/>
            <a:ext cx="4049096" cy="821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/>
          <a:p>
            <a:pPr>
              <a:lnSpc>
                <a:spcPct val="114000"/>
              </a:lnSpc>
            </a:pPr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在此录入上述图表的综合描述说明，在此录入上述图表的描述说明，在此录入上述图表的描述说明。</a:t>
            </a:r>
          </a:p>
        </p:txBody>
      </p:sp>
      <p:sp>
        <p:nvSpPr>
          <p:cNvPr id="75" name="矩形 74"/>
          <p:cNvSpPr>
            <a:spLocks noChangeArrowheads="1"/>
          </p:cNvSpPr>
          <p:nvPr/>
        </p:nvSpPr>
        <p:spPr bwMode="auto">
          <a:xfrm>
            <a:off x="5094764" y="5057837"/>
            <a:ext cx="4049096" cy="821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5716" lIns="91431" rIns="91431" tIns="45716" wrap="square">
            <a:spAutoFit/>
          </a:bodyPr>
          <a:lstStyle/>
          <a:p>
            <a:pPr>
              <a:lnSpc>
                <a:spcPct val="114000"/>
              </a:lnSpc>
            </a:pPr>
            <a:r>
              <a:rPr altLang="en-US" lang="zh-CN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rPr>
              <a:t>在此录入上述图表的综合描述说明，在此录入上述图表的描述说明，在此录入上述图表的描述说明。</a:t>
            </a:r>
          </a:p>
        </p:txBody>
      </p:sp>
      <p:pic>
        <p:nvPicPr>
          <p:cNvPr id="55" name="图片 54">
            <a:extLst>
              <a:ext uri="{FF2B5EF4-FFF2-40B4-BE49-F238E27FC236}">
                <a16:creationId xmlns:a16="http://schemas.microsoft.com/office/drawing/2014/main" id="{3F712AF7-0130-48AE-9826-78E7DBA0F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</p:spTree>
    <p:extLst>
      <p:ext uri="{BB962C8B-B14F-4D97-AF65-F5344CB8AC3E}">
        <p14:creationId val="3422045665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" id="7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fill="hold" grpId="0" id="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11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650"/>
                            </p:stCondLst>
                            <p:childTnLst>
                              <p:par>
                                <p:cTn fill="hold" id="2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27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28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" id="3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grpId="0" id="3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36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fill="hold" grpId="0" id="3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fill="hold" grpId="0" id="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fill="hold" id="4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4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4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52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53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" id="5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fill="hold" grpId="0" id="5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61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fill="hold" grpId="0" id="6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5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5150"/>
                            </p:stCondLst>
                            <p:childTnLst>
                              <p:par>
                                <p:cTn fill="hold" grpId="0" id="6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fill="hold" id="7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7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7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7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7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8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400" id="82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fill="hold" grpId="0" id="8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86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fill="hold" grpId="0" id="8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1" nodeType="afterGroup">
                            <p:stCondLst>
                              <p:cond delay="7150"/>
                            </p:stCondLst>
                            <p:childTnLst>
                              <p:par>
                                <p:cTn fill="hold" grpId="0" id="9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4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7650"/>
                            </p:stCondLst>
                            <p:childTnLst>
                              <p:par>
                                <p:cTn fill="hold" id="9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9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9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50" fill="hold" id="102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50" fill="hold" id="103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2"/>
      <p:bldP grpId="0" spid="83"/>
      <p:bldP grpId="0" spid="84"/>
      <p:bldP grpId="0" spid="85"/>
      <p:bldP grpId="0" spid="92"/>
      <p:bldP grpId="0" spid="95"/>
      <p:bldP grpId="0" spid="98"/>
      <p:bldP grpId="0" spid="101"/>
      <p:bldP grpId="0" spid="50"/>
      <p:bldP grpId="0" spid="51"/>
      <p:bldP grpId="0" spid="52"/>
      <p:bldP grpId="0" spid="53"/>
      <p:bldP grpId="0" spid="54"/>
      <p:bldP grpId="0" spid="73"/>
      <p:bldP grpId="0" spid="74"/>
      <p:bldP grpId="0" spid="75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6" name="组合 55">
            <a:extLst>
              <a:ext uri="{FF2B5EF4-FFF2-40B4-BE49-F238E27FC236}">
                <a16:creationId xmlns:a16="http://schemas.microsoft.com/office/drawing/2014/main" id="{C6F6CC68-BEC3-4975-BA6F-1985B9ABF6B3}"/>
              </a:ext>
            </a:extLst>
          </p:cNvPr>
          <p:cNvGrpSpPr/>
          <p:nvPr/>
        </p:nvGrpSpPr>
        <p:grpSpPr>
          <a:xfrm>
            <a:off x="3951498" y="1603152"/>
            <a:ext cx="3948320" cy="3948320"/>
            <a:chOff x="3726644" y="1247473"/>
            <a:chExt cx="4738713" cy="4738713"/>
          </a:xfrm>
        </p:grpSpPr>
        <p:sp>
          <p:nvSpPr>
            <p:cNvPr id="57" name="千图设计师MC：ID 29795607库_Arrow: Quad 5">
              <a:extLst>
                <a:ext uri="{FF2B5EF4-FFF2-40B4-BE49-F238E27FC236}">
                  <a16:creationId xmlns:a16="http://schemas.microsoft.com/office/drawing/2014/main" id="{1253D0BD-CDCA-4787-9AE9-18E02BBEDB09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3726644" y="1247473"/>
              <a:ext cx="4738713" cy="4738713"/>
            </a:xfrm>
            <a:prstGeom prst="quadArrow">
              <a:avLst>
                <a:gd fmla="val 2000" name="adj1"/>
                <a:gd fmla="val 4000" name="adj2"/>
                <a:gd fmla="val 5000" name="adj3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0">
              <a:scrgbClr b="0" g="0" r="0"/>
            </a:lnRef>
            <a:fillRef idx="1">
              <a:scrgbClr b="0" g="0" r="0"/>
            </a:fillRef>
            <a:effectRef idx="2">
              <a:scrgbClr b="0" g="0" r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58" name="千图设计师MC：ID 29795607库_Freeform: Shape 6">
              <a:extLst>
                <a:ext uri="{FF2B5EF4-FFF2-40B4-BE49-F238E27FC236}">
                  <a16:creationId xmlns:a16="http://schemas.microsoft.com/office/drawing/2014/main" id="{0C924864-5077-4C19-959B-7C5E1691B37C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4034660" y="1555489"/>
              <a:ext cx="1895485" cy="1895485"/>
            </a:xfrm>
            <a:custGeom>
              <a:gdLst>
                <a:gd fmla="*/ 0 w 1895485" name="connsiteX0"/>
                <a:gd fmla="*/ 315920 h 1895485" name="connsiteY0"/>
                <a:gd fmla="*/ 315920 w 1895485" name="connsiteX1"/>
                <a:gd fmla="*/ 0 h 1895485" name="connsiteY1"/>
                <a:gd fmla="*/ 1579565 w 1895485" name="connsiteX2"/>
                <a:gd fmla="*/ 0 h 1895485" name="connsiteY2"/>
                <a:gd fmla="*/ 1895485 w 1895485" name="connsiteX3"/>
                <a:gd fmla="*/ 315920 h 1895485" name="connsiteY3"/>
                <a:gd fmla="*/ 1895485 w 1895485" name="connsiteX4"/>
                <a:gd fmla="*/ 1579565 h 1895485" name="connsiteY4"/>
                <a:gd fmla="*/ 1579565 w 1895485" name="connsiteX5"/>
                <a:gd fmla="*/ 1895485 h 1895485" name="connsiteY5"/>
                <a:gd fmla="*/ 315920 w 1895485" name="connsiteX6"/>
                <a:gd fmla="*/ 1895485 h 1895485" name="connsiteY6"/>
                <a:gd fmla="*/ 0 w 1895485" name="connsiteX7"/>
                <a:gd fmla="*/ 1579565 h 1895485" name="connsiteY7"/>
                <a:gd fmla="*/ 0 w 1895485" name="connsiteX8"/>
                <a:gd fmla="*/ 315920 h 1895485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895485" w="1895485">
                  <a:moveTo>
                    <a:pt x="0" y="315920"/>
                  </a:moveTo>
                  <a:cubicBezTo>
                    <a:pt x="0" y="141442"/>
                    <a:pt x="141442" y="0"/>
                    <a:pt x="315920" y="0"/>
                  </a:cubicBezTo>
                  <a:lnTo>
                    <a:pt x="1579565" y="0"/>
                  </a:lnTo>
                  <a:cubicBezTo>
                    <a:pt x="1754043" y="0"/>
                    <a:pt x="1895485" y="141442"/>
                    <a:pt x="1895485" y="315920"/>
                  </a:cubicBezTo>
                  <a:lnTo>
                    <a:pt x="1895485" y="1579565"/>
                  </a:lnTo>
                  <a:cubicBezTo>
                    <a:pt x="1895485" y="1754043"/>
                    <a:pt x="1754043" y="1895485"/>
                    <a:pt x="1579565" y="1895485"/>
                  </a:cubicBezTo>
                  <a:lnTo>
                    <a:pt x="315920" y="1895485"/>
                  </a:lnTo>
                  <a:cubicBezTo>
                    <a:pt x="141442" y="1895485"/>
                    <a:pt x="0" y="1754043"/>
                    <a:pt x="0" y="1579565"/>
                  </a:cubicBezTo>
                  <a:lnTo>
                    <a:pt x="0" y="315920"/>
                  </a:lnTo>
                  <a:close/>
                </a:path>
              </a:pathLst>
            </a:custGeom>
            <a:solidFill>
              <a:schemeClr val="accent1"/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b="0" g="0" r="0"/>
            </a:fillRef>
            <a:effectRef idx="2">
              <a:scrgbClr b="0" g="0" r="0"/>
            </a:effectRef>
            <a:fontRef idx="minor">
              <a:schemeClr val="lt1"/>
            </a:fontRef>
          </p:style>
          <p:txBody>
            <a:bodyPr anchor="ctr" anchorCtr="0" bIns="183970" lIns="183970" rIns="183970" spcFirstLastPara="0" tIns="183970" vert="horz" wrap="square">
              <a:normAutofit/>
            </a:bodyPr>
            <a:lstStyle/>
            <a:p>
              <a:pPr algn="ctr" defTabSz="622300" indent="0" lvl="0" marL="0">
                <a:spcBef>
                  <a:spcPct val="0"/>
                </a:spcBef>
                <a:spcAft>
                  <a:spcPct val="0"/>
                </a:spcAft>
                <a:buNone/>
              </a:pPr>
              <a:br>
                <a:rPr altLang="en-US" b="1" kern="1200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kern="1200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kern="1200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kern="1200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r>
                <a:rPr altLang="en-US" b="1" kern="1200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输入标题文本</a:t>
              </a:r>
            </a:p>
          </p:txBody>
        </p:sp>
        <p:sp>
          <p:nvSpPr>
            <p:cNvPr id="64" name="千图设计师MC：ID 29795607库_Rectangle: Rounded Corners 7">
              <a:extLst>
                <a:ext uri="{FF2B5EF4-FFF2-40B4-BE49-F238E27FC236}">
                  <a16:creationId xmlns:a16="http://schemas.microsoft.com/office/drawing/2014/main" id="{EF9F60E2-3A68-4518-943A-CCABC92AF7A6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6261855" y="1555489"/>
              <a:ext cx="1895485" cy="1895485"/>
            </a:xfrm>
            <a:prstGeom prst="roundRect">
              <a:avLst/>
            </a:prstGeom>
            <a:solidFill>
              <a:schemeClr val="accent2"/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b="0" g="0" r="0"/>
            </a:fillRef>
            <a:effectRef idx="2">
              <a:scrgbClr b="0" g="0" r="0"/>
            </a:effectRef>
            <a:fontRef idx="minor">
              <a:schemeClr val="lt1"/>
            </a:fontRef>
          </p:style>
          <p:txBody>
            <a:bodyPr anchor="ctr" anchorCtr="0" bIns="183970" lIns="183970" rIns="183970" spcFirstLastPara="0" tIns="183970" vert="horz" wrap="square">
              <a:normAutofit/>
            </a:bodyPr>
            <a:lstStyle/>
            <a:p>
              <a:pPr algn="ctr" defTabSz="622300" lvl="0">
                <a:spcBef>
                  <a:spcPct val="0"/>
                </a:spcBef>
                <a:spcAft>
                  <a:spcPct val="0"/>
                </a:spcAft>
              </a:pP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输入标题文本</a:t>
              </a:r>
            </a:p>
          </p:txBody>
        </p:sp>
        <p:sp>
          <p:nvSpPr>
            <p:cNvPr id="66" name="千图设计师MC：ID 29795607库_Rectangle: Rounded Corners 8">
              <a:extLst>
                <a:ext uri="{FF2B5EF4-FFF2-40B4-BE49-F238E27FC236}">
                  <a16:creationId xmlns:a16="http://schemas.microsoft.com/office/drawing/2014/main" id="{50C359A2-9850-4E18-A5F5-9E6B6C9B49C8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4034660" y="3782684"/>
              <a:ext cx="1895485" cy="1895485"/>
            </a:xfrm>
            <a:prstGeom prst="roundRect">
              <a:avLst/>
            </a:prstGeom>
            <a:solidFill>
              <a:schemeClr val="accent4"/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b="0" g="0" r="0"/>
            </a:fillRef>
            <a:effectRef idx="2">
              <a:scrgbClr b="0" g="0" r="0"/>
            </a:effectRef>
            <a:fontRef idx="minor">
              <a:schemeClr val="lt1"/>
            </a:fontRef>
          </p:style>
          <p:txBody>
            <a:bodyPr anchor="ctr" anchorCtr="0" bIns="183970" lIns="183970" rIns="183970" spcFirstLastPara="0" tIns="183970" vert="horz" wrap="square">
              <a:normAutofit/>
            </a:bodyPr>
            <a:lstStyle/>
            <a:p>
              <a:pPr algn="ctr" defTabSz="622300">
                <a:spcBef>
                  <a:spcPct val="0"/>
                </a:spcBef>
                <a:spcAft>
                  <a:spcPct val="0"/>
                </a:spcAft>
              </a:pP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输入标题文本</a:t>
              </a:r>
            </a:p>
          </p:txBody>
        </p:sp>
        <p:sp>
          <p:nvSpPr>
            <p:cNvPr id="71" name="千图设计师MC：ID 29795607库_Rectangle: Rounded Corners 9">
              <a:extLst>
                <a:ext uri="{FF2B5EF4-FFF2-40B4-BE49-F238E27FC236}">
                  <a16:creationId xmlns:a16="http://schemas.microsoft.com/office/drawing/2014/main" id="{FFE14210-ABE9-4921-8DC6-52009E46E80B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6261855" y="3782684"/>
              <a:ext cx="1895485" cy="1895485"/>
            </a:xfrm>
            <a:prstGeom prst="roundRect">
              <a:avLst/>
            </a:prstGeom>
            <a:solidFill>
              <a:schemeClr val="accent3"/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b="0" g="0" r="0"/>
            </a:fillRef>
            <a:effectRef idx="2">
              <a:scrgbClr b="0" g="0" r="0"/>
            </a:effectRef>
            <a:fontRef idx="minor">
              <a:schemeClr val="lt1"/>
            </a:fontRef>
          </p:style>
          <p:txBody>
            <a:bodyPr anchor="ctr" anchorCtr="0" bIns="183970" lIns="183970" rIns="183970" spcFirstLastPara="0" tIns="183970" vert="horz" wrap="square">
              <a:normAutofit/>
            </a:bodyPr>
            <a:lstStyle/>
            <a:p>
              <a:pPr algn="ctr" defTabSz="622300">
                <a:spcBef>
                  <a:spcPct val="0"/>
                </a:spcBef>
                <a:spcAft>
                  <a:spcPct val="0"/>
                </a:spcAft>
              </a:pP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b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</a:br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输入标题文本</a:t>
              </a:r>
            </a:p>
          </p:txBody>
        </p:sp>
        <p:sp>
          <p:nvSpPr>
            <p:cNvPr id="73" name="千图设计师MC：ID 29795607库_Freeform: Shape 26">
              <a:extLst>
                <a:ext uri="{FF2B5EF4-FFF2-40B4-BE49-F238E27FC236}">
                  <a16:creationId xmlns:a16="http://schemas.microsoft.com/office/drawing/2014/main" id="{DD9AC2A0-14B1-42EE-9AD3-E4F0513ADE13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4740519" y="2052326"/>
              <a:ext cx="485776" cy="48577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1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79" name="千图设计师MC：ID 29795607库_Freeform: Shape 27">
              <a:extLst>
                <a:ext uri="{FF2B5EF4-FFF2-40B4-BE49-F238E27FC236}">
                  <a16:creationId xmlns:a16="http://schemas.microsoft.com/office/drawing/2014/main" id="{7AAEBFDE-8E6C-4EB1-A0C6-54761FC9EF9D}"/>
                </a:ext>
              </a:extLst>
            </p:cNvPr>
            <p:cNvSpPr>
              <a:spLocks noChangeAspect="1"/>
            </p:cNvSpPr>
            <p:nvPr>
              <p:custDataLst>
                <p:tags r:id="rId9"/>
              </p:custDataLst>
            </p:nvPr>
          </p:nvSpPr>
          <p:spPr bwMode="auto">
            <a:xfrm>
              <a:off x="6966597" y="2087651"/>
              <a:ext cx="486000" cy="415125"/>
            </a:xfrm>
            <a:custGeom>
              <a:gdLst>
                <a:gd fmla="*/ 48 w 48" name="T0"/>
                <a:gd fmla="*/ 38 h 41" name="T1"/>
                <a:gd fmla="*/ 45 w 48" name="T2"/>
                <a:gd fmla="*/ 41 h 41" name="T3"/>
                <a:gd fmla="*/ 37 w 48" name="T4"/>
                <a:gd fmla="*/ 41 h 41" name="T5"/>
                <a:gd fmla="*/ 34 w 48" name="T6"/>
                <a:gd fmla="*/ 38 h 41" name="T7"/>
                <a:gd fmla="*/ 34 w 48" name="T8"/>
                <a:gd fmla="*/ 30 h 41" name="T9"/>
                <a:gd fmla="*/ 37 w 48" name="T10"/>
                <a:gd fmla="*/ 27 h 41" name="T11"/>
                <a:gd fmla="*/ 39 w 48" name="T12"/>
                <a:gd fmla="*/ 27 h 41" name="T13"/>
                <a:gd fmla="*/ 39 w 48" name="T14"/>
                <a:gd fmla="*/ 22 h 41" name="T15"/>
                <a:gd fmla="*/ 25 w 48" name="T16"/>
                <a:gd fmla="*/ 22 h 41" name="T17"/>
                <a:gd fmla="*/ 25 w 48" name="T18"/>
                <a:gd fmla="*/ 27 h 41" name="T19"/>
                <a:gd fmla="*/ 28 w 48" name="T20"/>
                <a:gd fmla="*/ 27 h 41" name="T21"/>
                <a:gd fmla="*/ 31 w 48" name="T22"/>
                <a:gd fmla="*/ 30 h 41" name="T23"/>
                <a:gd fmla="*/ 31 w 48" name="T24"/>
                <a:gd fmla="*/ 38 h 41" name="T25"/>
                <a:gd fmla="*/ 28 w 48" name="T26"/>
                <a:gd fmla="*/ 41 h 41" name="T27"/>
                <a:gd fmla="*/ 19 w 48" name="T28"/>
                <a:gd fmla="*/ 41 h 41" name="T29"/>
                <a:gd fmla="*/ 17 w 48" name="T30"/>
                <a:gd fmla="*/ 38 h 41" name="T31"/>
                <a:gd fmla="*/ 17 w 48" name="T32"/>
                <a:gd fmla="*/ 30 h 41" name="T33"/>
                <a:gd fmla="*/ 19 w 48" name="T34"/>
                <a:gd fmla="*/ 27 h 41" name="T35"/>
                <a:gd fmla="*/ 22 w 48" name="T36"/>
                <a:gd fmla="*/ 27 h 41" name="T37"/>
                <a:gd fmla="*/ 22 w 48" name="T38"/>
                <a:gd fmla="*/ 22 h 41" name="T39"/>
                <a:gd fmla="*/ 8 w 48" name="T40"/>
                <a:gd fmla="*/ 22 h 41" name="T41"/>
                <a:gd fmla="*/ 8 w 48" name="T42"/>
                <a:gd fmla="*/ 27 h 41" name="T43"/>
                <a:gd fmla="*/ 11 w 48" name="T44"/>
                <a:gd fmla="*/ 27 h 41" name="T45"/>
                <a:gd fmla="*/ 13 w 48" name="T46"/>
                <a:gd fmla="*/ 30 h 41" name="T47"/>
                <a:gd fmla="*/ 13 w 48" name="T48"/>
                <a:gd fmla="*/ 38 h 41" name="T49"/>
                <a:gd fmla="*/ 11 w 48" name="T50"/>
                <a:gd fmla="*/ 41 h 41" name="T51"/>
                <a:gd fmla="*/ 2 w 48" name="T52"/>
                <a:gd fmla="*/ 41 h 41" name="T53"/>
                <a:gd fmla="*/ 0 w 48" name="T54"/>
                <a:gd fmla="*/ 38 h 41" name="T55"/>
                <a:gd fmla="*/ 0 w 48" name="T56"/>
                <a:gd fmla="*/ 30 h 41" name="T57"/>
                <a:gd fmla="*/ 2 w 48" name="T58"/>
                <a:gd fmla="*/ 27 h 41" name="T59"/>
                <a:gd fmla="*/ 5 w 48" name="T60"/>
                <a:gd fmla="*/ 27 h 41" name="T61"/>
                <a:gd fmla="*/ 5 w 48" name="T62"/>
                <a:gd fmla="*/ 22 h 41" name="T63"/>
                <a:gd fmla="*/ 8 w 48" name="T64"/>
                <a:gd fmla="*/ 19 h 41" name="T65"/>
                <a:gd fmla="*/ 22 w 48" name="T66"/>
                <a:gd fmla="*/ 19 h 41" name="T67"/>
                <a:gd fmla="*/ 22 w 48" name="T68"/>
                <a:gd fmla="*/ 13 h 41" name="T69"/>
                <a:gd fmla="*/ 19 w 48" name="T70"/>
                <a:gd fmla="*/ 13 h 41" name="T71"/>
                <a:gd fmla="*/ 17 w 48" name="T72"/>
                <a:gd fmla="*/ 11 h 41" name="T73"/>
                <a:gd fmla="*/ 17 w 48" name="T74"/>
                <a:gd fmla="*/ 2 h 41" name="T75"/>
                <a:gd fmla="*/ 19 w 48" name="T76"/>
                <a:gd fmla="*/ 0 h 41" name="T77"/>
                <a:gd fmla="*/ 28 w 48" name="T78"/>
                <a:gd fmla="*/ 0 h 41" name="T79"/>
                <a:gd fmla="*/ 31 w 48" name="T80"/>
                <a:gd fmla="*/ 2 h 41" name="T81"/>
                <a:gd fmla="*/ 31 w 48" name="T82"/>
                <a:gd fmla="*/ 11 h 41" name="T83"/>
                <a:gd fmla="*/ 28 w 48" name="T84"/>
                <a:gd fmla="*/ 13 h 41" name="T85"/>
                <a:gd fmla="*/ 25 w 48" name="T86"/>
                <a:gd fmla="*/ 13 h 41" name="T87"/>
                <a:gd fmla="*/ 25 w 48" name="T88"/>
                <a:gd fmla="*/ 19 h 41" name="T89"/>
                <a:gd fmla="*/ 39 w 48" name="T90"/>
                <a:gd fmla="*/ 19 h 41" name="T91"/>
                <a:gd fmla="*/ 43 w 48" name="T92"/>
                <a:gd fmla="*/ 22 h 41" name="T93"/>
                <a:gd fmla="*/ 43 w 48" name="T94"/>
                <a:gd fmla="*/ 27 h 41" name="T95"/>
                <a:gd fmla="*/ 45 w 48" name="T96"/>
                <a:gd fmla="*/ 27 h 41" name="T97"/>
                <a:gd fmla="*/ 48 w 48" name="T98"/>
                <a:gd fmla="*/ 30 h 41" name="T99"/>
                <a:gd fmla="*/ 48 w 48" name="T100"/>
                <a:gd fmla="*/ 38 h 41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1" w="48">
                  <a:moveTo>
                    <a:pt x="48" y="38"/>
                  </a:moveTo>
                  <a:cubicBezTo>
                    <a:pt x="48" y="40"/>
                    <a:pt x="47" y="41"/>
                    <a:pt x="45" y="41"/>
                  </a:cubicBezTo>
                  <a:cubicBezTo>
                    <a:pt x="37" y="41"/>
                    <a:pt x="37" y="41"/>
                    <a:pt x="37" y="41"/>
                  </a:cubicBezTo>
                  <a:cubicBezTo>
                    <a:pt x="35" y="41"/>
                    <a:pt x="34" y="40"/>
                    <a:pt x="34" y="38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28"/>
                    <a:pt x="35" y="27"/>
                    <a:pt x="37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9" y="27"/>
                    <a:pt x="31" y="28"/>
                    <a:pt x="31" y="30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31" y="40"/>
                    <a:pt x="29" y="41"/>
                    <a:pt x="28" y="41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8" y="41"/>
                    <a:pt x="17" y="40"/>
                    <a:pt x="17" y="38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7" y="28"/>
                    <a:pt x="18" y="27"/>
                    <a:pt x="19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2" y="27"/>
                    <a:pt x="13" y="28"/>
                    <a:pt x="13" y="30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0"/>
                    <a:pt x="12" y="41"/>
                    <a:pt x="11" y="41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1"/>
                    <a:pt x="0" y="40"/>
                    <a:pt x="0" y="3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8"/>
                    <a:pt x="1" y="27"/>
                    <a:pt x="2" y="27"/>
                  </a:cubicBezTo>
                  <a:cubicBezTo>
                    <a:pt x="5" y="27"/>
                    <a:pt x="5" y="27"/>
                    <a:pt x="5" y="27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0"/>
                    <a:pt x="6" y="19"/>
                    <a:pt x="8" y="1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8" y="13"/>
                    <a:pt x="17" y="12"/>
                    <a:pt x="17" y="1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1"/>
                    <a:pt x="18" y="0"/>
                    <a:pt x="19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9" y="0"/>
                    <a:pt x="31" y="1"/>
                    <a:pt x="31" y="2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31" y="12"/>
                    <a:pt x="29" y="13"/>
                    <a:pt x="28" y="13"/>
                  </a:cubicBezTo>
                  <a:cubicBezTo>
                    <a:pt x="25" y="13"/>
                    <a:pt x="25" y="13"/>
                    <a:pt x="25" y="1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1" y="19"/>
                    <a:pt x="43" y="20"/>
                    <a:pt x="43" y="22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7" y="27"/>
                    <a:pt x="48" y="28"/>
                    <a:pt x="48" y="30"/>
                  </a:cubicBezTo>
                  <a:lnTo>
                    <a:pt x="48" y="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81" name="千图设计师MC：ID 29795607库_Freeform: Shape 28">
              <a:extLst>
                <a:ext uri="{FF2B5EF4-FFF2-40B4-BE49-F238E27FC236}">
                  <a16:creationId xmlns:a16="http://schemas.microsoft.com/office/drawing/2014/main" id="{E1241482-DF7E-42E7-A988-2A55F72B4125}"/>
                </a:ext>
              </a:extLst>
            </p:cNvPr>
            <p:cNvSpPr>
              <a:spLocks noChangeAspect="1"/>
            </p:cNvSpPr>
            <p:nvPr>
              <p:custDataLst>
                <p:tags r:id="rId10"/>
              </p:custDataLst>
            </p:nvPr>
          </p:nvSpPr>
          <p:spPr bwMode="auto">
            <a:xfrm>
              <a:off x="4755594" y="4231100"/>
              <a:ext cx="455626" cy="486000"/>
            </a:xfrm>
            <a:custGeom>
              <a:gdLst>
                <a:gd fmla="*/ 41 w 45" name="T0"/>
                <a:gd fmla="*/ 48 h 48" name="T1"/>
                <a:gd fmla="*/ 0 w 45" name="T2"/>
                <a:gd fmla="*/ 44 h 48" name="T3"/>
                <a:gd fmla="*/ 3 w 45" name="T4"/>
                <a:gd fmla="*/ 7 h 48" name="T5"/>
                <a:gd fmla="*/ 7 w 45" name="T6"/>
                <a:gd fmla="*/ 4 h 48" name="T7"/>
                <a:gd fmla="*/ 13 w 45" name="T8"/>
                <a:gd fmla="*/ 0 h 48" name="T9"/>
                <a:gd fmla="*/ 17 w 45" name="T10"/>
                <a:gd fmla="*/ 7 h 48" name="T11"/>
                <a:gd fmla="*/ 27 w 45" name="T12"/>
                <a:gd fmla="*/ 4 h 48" name="T13"/>
                <a:gd fmla="*/ 33 w 45" name="T14"/>
                <a:gd fmla="*/ 0 h 48" name="T15"/>
                <a:gd fmla="*/ 38 w 45" name="T16"/>
                <a:gd fmla="*/ 7 h 48" name="T17"/>
                <a:gd fmla="*/ 45 w 45" name="T18"/>
                <a:gd fmla="*/ 10 h 48" name="T19"/>
                <a:gd fmla="*/ 11 w 45" name="T20"/>
                <a:gd fmla="*/ 25 h 48" name="T21"/>
                <a:gd fmla="*/ 3 w 45" name="T22"/>
                <a:gd fmla="*/ 17 h 48" name="T23"/>
                <a:gd fmla="*/ 11 w 45" name="T24"/>
                <a:gd fmla="*/ 25 h 48" name="T25"/>
                <a:gd fmla="*/ 11 w 45" name="T26"/>
                <a:gd fmla="*/ 26 h 48" name="T27"/>
                <a:gd fmla="*/ 3 w 45" name="T28"/>
                <a:gd fmla="*/ 35 h 48" name="T29"/>
                <a:gd fmla="*/ 11 w 45" name="T30"/>
                <a:gd fmla="*/ 44 h 48" name="T31"/>
                <a:gd fmla="*/ 3 w 45" name="T32"/>
                <a:gd fmla="*/ 37 h 48" name="T33"/>
                <a:gd fmla="*/ 11 w 45" name="T34"/>
                <a:gd fmla="*/ 44 h 48" name="T35"/>
                <a:gd fmla="*/ 13 w 45" name="T36"/>
                <a:gd fmla="*/ 3 h 48" name="T37"/>
                <a:gd fmla="*/ 10 w 45" name="T38"/>
                <a:gd fmla="*/ 4 h 48" name="T39"/>
                <a:gd fmla="*/ 11 w 45" name="T40"/>
                <a:gd fmla="*/ 13 h 48" name="T41"/>
                <a:gd fmla="*/ 14 w 45" name="T42"/>
                <a:gd fmla="*/ 12 h 48" name="T43"/>
                <a:gd fmla="*/ 21 w 45" name="T44"/>
                <a:gd fmla="*/ 25 h 48" name="T45"/>
                <a:gd fmla="*/ 13 w 45" name="T46"/>
                <a:gd fmla="*/ 17 h 48" name="T47"/>
                <a:gd fmla="*/ 21 w 45" name="T48"/>
                <a:gd fmla="*/ 25 h 48" name="T49"/>
                <a:gd fmla="*/ 21 w 45" name="T50"/>
                <a:gd fmla="*/ 26 h 48" name="T51"/>
                <a:gd fmla="*/ 13 w 45" name="T52"/>
                <a:gd fmla="*/ 35 h 48" name="T53"/>
                <a:gd fmla="*/ 21 w 45" name="T54"/>
                <a:gd fmla="*/ 44 h 48" name="T55"/>
                <a:gd fmla="*/ 13 w 45" name="T56"/>
                <a:gd fmla="*/ 37 h 48" name="T57"/>
                <a:gd fmla="*/ 21 w 45" name="T58"/>
                <a:gd fmla="*/ 44 h 48" name="T59"/>
                <a:gd fmla="*/ 32 w 45" name="T60"/>
                <a:gd fmla="*/ 17 h 48" name="T61"/>
                <a:gd fmla="*/ 23 w 45" name="T62"/>
                <a:gd fmla="*/ 25 h 48" name="T63"/>
                <a:gd fmla="*/ 32 w 45" name="T64"/>
                <a:gd fmla="*/ 35 h 48" name="T65"/>
                <a:gd fmla="*/ 23 w 45" name="T66"/>
                <a:gd fmla="*/ 26 h 48" name="T67"/>
                <a:gd fmla="*/ 32 w 45" name="T68"/>
                <a:gd fmla="*/ 35 h 48" name="T69"/>
                <a:gd fmla="*/ 32 w 45" name="T70"/>
                <a:gd fmla="*/ 37 h 48" name="T71"/>
                <a:gd fmla="*/ 23 w 45" name="T72"/>
                <a:gd fmla="*/ 44 h 48" name="T73"/>
                <a:gd fmla="*/ 34 w 45" name="T74"/>
                <a:gd fmla="*/ 4 h 48" name="T75"/>
                <a:gd fmla="*/ 32 w 45" name="T76"/>
                <a:gd fmla="*/ 3 h 48" name="T77"/>
                <a:gd fmla="*/ 31 w 45" name="T78"/>
                <a:gd fmla="*/ 12 h 48" name="T79"/>
                <a:gd fmla="*/ 33 w 45" name="T80"/>
                <a:gd fmla="*/ 13 h 48" name="T81"/>
                <a:gd fmla="*/ 34 w 45" name="T82"/>
                <a:gd fmla="*/ 4 h 48" name="T83"/>
                <a:gd fmla="*/ 41 w 45" name="T84"/>
                <a:gd fmla="*/ 17 h 48" name="T85"/>
                <a:gd fmla="*/ 33 w 45" name="T86"/>
                <a:gd fmla="*/ 25 h 48" name="T87"/>
                <a:gd fmla="*/ 41 w 45" name="T88"/>
                <a:gd fmla="*/ 35 h 48" name="T89"/>
                <a:gd fmla="*/ 33 w 45" name="T90"/>
                <a:gd fmla="*/ 26 h 48" name="T91"/>
                <a:gd fmla="*/ 41 w 45" name="T92"/>
                <a:gd fmla="*/ 35 h 48" name="T93"/>
                <a:gd fmla="*/ 41 w 45" name="T94"/>
                <a:gd fmla="*/ 37 h 48" name="T95"/>
                <a:gd fmla="*/ 33 w 45" name="T96"/>
                <a:gd fmla="*/ 44 h 48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8" w="45">
                  <a:moveTo>
                    <a:pt x="45" y="44"/>
                  </a:moveTo>
                  <a:cubicBezTo>
                    <a:pt x="45" y="46"/>
                    <a:pt x="43" y="48"/>
                    <a:pt x="41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1" y="48"/>
                    <a:pt x="0" y="46"/>
                    <a:pt x="0" y="4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1" y="7"/>
                    <a:pt x="3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9" y="0"/>
                    <a:pt x="1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2"/>
                    <a:pt x="17" y="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7" y="2"/>
                    <a:pt x="29" y="0"/>
                    <a:pt x="32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6" y="0"/>
                    <a:pt x="38" y="2"/>
                    <a:pt x="38" y="4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3" y="7"/>
                    <a:pt x="45" y="8"/>
                    <a:pt x="45" y="10"/>
                  </a:cubicBezTo>
                  <a:lnTo>
                    <a:pt x="45" y="44"/>
                  </a:lnTo>
                  <a:close/>
                  <a:moveTo>
                    <a:pt x="11" y="25"/>
                  </a:moveTo>
                  <a:cubicBezTo>
                    <a:pt x="11" y="17"/>
                    <a:pt x="11" y="17"/>
                    <a:pt x="11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25"/>
                    <a:pt x="3" y="25"/>
                    <a:pt x="3" y="25"/>
                  </a:cubicBezTo>
                  <a:lnTo>
                    <a:pt x="11" y="25"/>
                  </a:lnTo>
                  <a:close/>
                  <a:moveTo>
                    <a:pt x="11" y="35"/>
                  </a:moveTo>
                  <a:cubicBezTo>
                    <a:pt x="11" y="26"/>
                    <a:pt x="11" y="26"/>
                    <a:pt x="11" y="26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3" y="35"/>
                    <a:pt x="3" y="35"/>
                    <a:pt x="3" y="35"/>
                  </a:cubicBezTo>
                  <a:lnTo>
                    <a:pt x="11" y="35"/>
                  </a:lnTo>
                  <a:close/>
                  <a:moveTo>
                    <a:pt x="11" y="44"/>
                  </a:moveTo>
                  <a:cubicBezTo>
                    <a:pt x="11" y="37"/>
                    <a:pt x="11" y="37"/>
                    <a:pt x="11" y="37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44"/>
                    <a:pt x="3" y="44"/>
                    <a:pt x="3" y="44"/>
                  </a:cubicBezTo>
                  <a:lnTo>
                    <a:pt x="11" y="44"/>
                  </a:lnTo>
                  <a:close/>
                  <a:moveTo>
                    <a:pt x="14" y="4"/>
                  </a:moveTo>
                  <a:cubicBezTo>
                    <a:pt x="14" y="4"/>
                    <a:pt x="13" y="3"/>
                    <a:pt x="13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4"/>
                    <a:pt x="10" y="4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1" y="13"/>
                    <a:pt x="11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4" y="12"/>
                    <a:pt x="14" y="12"/>
                  </a:cubicBezTo>
                  <a:lnTo>
                    <a:pt x="14" y="4"/>
                  </a:lnTo>
                  <a:close/>
                  <a:moveTo>
                    <a:pt x="21" y="25"/>
                  </a:moveTo>
                  <a:cubicBezTo>
                    <a:pt x="21" y="17"/>
                    <a:pt x="21" y="17"/>
                    <a:pt x="21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5"/>
                    <a:pt x="13" y="25"/>
                    <a:pt x="13" y="25"/>
                  </a:cubicBezTo>
                  <a:lnTo>
                    <a:pt x="21" y="25"/>
                  </a:lnTo>
                  <a:close/>
                  <a:moveTo>
                    <a:pt x="21" y="35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35"/>
                    <a:pt x="13" y="35"/>
                    <a:pt x="13" y="35"/>
                  </a:cubicBezTo>
                  <a:lnTo>
                    <a:pt x="21" y="35"/>
                  </a:lnTo>
                  <a:close/>
                  <a:moveTo>
                    <a:pt x="21" y="44"/>
                  </a:moveTo>
                  <a:cubicBezTo>
                    <a:pt x="21" y="37"/>
                    <a:pt x="21" y="37"/>
                    <a:pt x="21" y="37"/>
                  </a:cubicBezTo>
                  <a:cubicBezTo>
                    <a:pt x="13" y="37"/>
                    <a:pt x="13" y="37"/>
                    <a:pt x="13" y="37"/>
                  </a:cubicBezTo>
                  <a:cubicBezTo>
                    <a:pt x="13" y="44"/>
                    <a:pt x="13" y="44"/>
                    <a:pt x="13" y="44"/>
                  </a:cubicBezTo>
                  <a:lnTo>
                    <a:pt x="21" y="44"/>
                  </a:lnTo>
                  <a:close/>
                  <a:moveTo>
                    <a:pt x="32" y="25"/>
                  </a:moveTo>
                  <a:cubicBezTo>
                    <a:pt x="32" y="17"/>
                    <a:pt x="32" y="17"/>
                    <a:pt x="32" y="1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3" y="25"/>
                    <a:pt x="23" y="25"/>
                    <a:pt x="23" y="25"/>
                  </a:cubicBezTo>
                  <a:lnTo>
                    <a:pt x="32" y="25"/>
                  </a:lnTo>
                  <a:close/>
                  <a:moveTo>
                    <a:pt x="32" y="35"/>
                  </a:moveTo>
                  <a:cubicBezTo>
                    <a:pt x="32" y="26"/>
                    <a:pt x="32" y="26"/>
                    <a:pt x="32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35"/>
                    <a:pt x="23" y="35"/>
                    <a:pt x="23" y="35"/>
                  </a:cubicBezTo>
                  <a:lnTo>
                    <a:pt x="32" y="35"/>
                  </a:lnTo>
                  <a:close/>
                  <a:moveTo>
                    <a:pt x="32" y="44"/>
                  </a:moveTo>
                  <a:cubicBezTo>
                    <a:pt x="32" y="37"/>
                    <a:pt x="32" y="37"/>
                    <a:pt x="32" y="3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3" y="44"/>
                    <a:pt x="23" y="44"/>
                    <a:pt x="23" y="44"/>
                  </a:cubicBezTo>
                  <a:lnTo>
                    <a:pt x="32" y="44"/>
                  </a:lnTo>
                  <a:close/>
                  <a:moveTo>
                    <a:pt x="34" y="4"/>
                  </a:moveTo>
                  <a:cubicBezTo>
                    <a:pt x="34" y="4"/>
                    <a:pt x="34" y="3"/>
                    <a:pt x="33" y="3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1" y="3"/>
                    <a:pt x="31" y="4"/>
                    <a:pt x="31" y="4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1" y="12"/>
                    <a:pt x="31" y="13"/>
                    <a:pt x="32" y="13"/>
                  </a:cubicBezTo>
                  <a:cubicBezTo>
                    <a:pt x="33" y="13"/>
                    <a:pt x="33" y="13"/>
                    <a:pt x="33" y="13"/>
                  </a:cubicBezTo>
                  <a:cubicBezTo>
                    <a:pt x="34" y="13"/>
                    <a:pt x="34" y="12"/>
                    <a:pt x="34" y="12"/>
                  </a:cubicBezTo>
                  <a:lnTo>
                    <a:pt x="34" y="4"/>
                  </a:lnTo>
                  <a:close/>
                  <a:moveTo>
                    <a:pt x="41" y="25"/>
                  </a:moveTo>
                  <a:cubicBezTo>
                    <a:pt x="41" y="17"/>
                    <a:pt x="41" y="17"/>
                    <a:pt x="41" y="17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3" y="25"/>
                    <a:pt x="33" y="25"/>
                    <a:pt x="33" y="25"/>
                  </a:cubicBezTo>
                  <a:lnTo>
                    <a:pt x="41" y="25"/>
                  </a:lnTo>
                  <a:close/>
                  <a:moveTo>
                    <a:pt x="41" y="35"/>
                  </a:moveTo>
                  <a:cubicBezTo>
                    <a:pt x="41" y="26"/>
                    <a:pt x="41" y="26"/>
                    <a:pt x="41" y="26"/>
                  </a:cubicBezTo>
                  <a:cubicBezTo>
                    <a:pt x="33" y="26"/>
                    <a:pt x="33" y="26"/>
                    <a:pt x="33" y="26"/>
                  </a:cubicBezTo>
                  <a:cubicBezTo>
                    <a:pt x="33" y="35"/>
                    <a:pt x="33" y="35"/>
                    <a:pt x="33" y="35"/>
                  </a:cubicBezTo>
                  <a:lnTo>
                    <a:pt x="41" y="35"/>
                  </a:lnTo>
                  <a:close/>
                  <a:moveTo>
                    <a:pt x="41" y="44"/>
                  </a:moveTo>
                  <a:cubicBezTo>
                    <a:pt x="41" y="37"/>
                    <a:pt x="41" y="37"/>
                    <a:pt x="41" y="3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33" y="44"/>
                    <a:pt x="33" y="44"/>
                    <a:pt x="33" y="44"/>
                  </a:cubicBezTo>
                  <a:lnTo>
                    <a:pt x="41" y="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88" name="千图设计师MC：ID 29795607库_Freeform: Shape 35">
              <a:extLst>
                <a:ext uri="{FF2B5EF4-FFF2-40B4-BE49-F238E27FC236}">
                  <a16:creationId xmlns:a16="http://schemas.microsoft.com/office/drawing/2014/main" id="{0EEE708F-00BF-4885-B94C-8F7A8AFCFA11}"/>
                </a:ext>
              </a:extLst>
            </p:cNvPr>
            <p:cNvSpPr>
              <a:spLocks noChangeAspect="1"/>
            </p:cNvSpPr>
            <p:nvPr>
              <p:custDataLst>
                <p:tags r:id="rId11"/>
              </p:custDataLst>
            </p:nvPr>
          </p:nvSpPr>
          <p:spPr bwMode="auto">
            <a:xfrm>
              <a:off x="7004948" y="4249792"/>
              <a:ext cx="486000" cy="448616"/>
            </a:xfrm>
            <a:custGeom>
              <a:gdLst>
                <a:gd fmla="*/ 9 w 52" name="T0"/>
                <a:gd fmla="*/ 28 h 48" name="T1"/>
                <a:gd fmla="*/ 5 w 52" name="T2"/>
                <a:gd fmla="*/ 28 h 48" name="T3"/>
                <a:gd fmla="*/ 0 w 52" name="T4"/>
                <a:gd fmla="*/ 23 h 48" name="T5"/>
                <a:gd fmla="*/ 4 w 52" name="T6"/>
                <a:gd fmla="*/ 14 h 48" name="T7"/>
                <a:gd fmla="*/ 11 w 52" name="T8"/>
                <a:gd fmla="*/ 16 h 48" name="T9"/>
                <a:gd fmla="*/ 14 w 52" name="T10"/>
                <a:gd fmla="*/ 16 h 48" name="T11"/>
                <a:gd fmla="*/ 14 w 52" name="T12"/>
                <a:gd fmla="*/ 17 h 48" name="T13"/>
                <a:gd fmla="*/ 16 w 52" name="T14"/>
                <a:gd fmla="*/ 24 h 48" name="T15"/>
                <a:gd fmla="*/ 9 w 52" name="T16"/>
                <a:gd fmla="*/ 28 h 48" name="T17"/>
                <a:gd fmla="*/ 11 w 52" name="T18"/>
                <a:gd fmla="*/ 14 h 48" name="T19"/>
                <a:gd fmla="*/ 4 w 52" name="T20"/>
                <a:gd fmla="*/ 7 h 48" name="T21"/>
                <a:gd fmla="*/ 11 w 52" name="T22"/>
                <a:gd fmla="*/ 0 h 48" name="T23"/>
                <a:gd fmla="*/ 17 w 52" name="T24"/>
                <a:gd fmla="*/ 7 h 48" name="T25"/>
                <a:gd fmla="*/ 11 w 52" name="T26"/>
                <a:gd fmla="*/ 14 h 48" name="T27"/>
                <a:gd fmla="*/ 38 w 52" name="T28"/>
                <a:gd fmla="*/ 48 h 48" name="T29"/>
                <a:gd fmla="*/ 14 w 52" name="T30"/>
                <a:gd fmla="*/ 48 h 48" name="T31"/>
                <a:gd fmla="*/ 7 w 52" name="T32"/>
                <a:gd fmla="*/ 41 h 48" name="T33"/>
                <a:gd fmla="*/ 16 w 52" name="T34"/>
                <a:gd fmla="*/ 26 h 48" name="T35"/>
                <a:gd fmla="*/ 26 w 52" name="T36"/>
                <a:gd fmla="*/ 30 h 48" name="T37"/>
                <a:gd fmla="*/ 36 w 52" name="T38"/>
                <a:gd fmla="*/ 26 h 48" name="T39"/>
                <a:gd fmla="*/ 45 w 52" name="T40"/>
                <a:gd fmla="*/ 41 h 48" name="T41"/>
                <a:gd fmla="*/ 38 w 52" name="T42"/>
                <a:gd fmla="*/ 48 h 48" name="T43"/>
                <a:gd fmla="*/ 26 w 52" name="T44"/>
                <a:gd fmla="*/ 28 h 48" name="T45"/>
                <a:gd fmla="*/ 16 w 52" name="T46"/>
                <a:gd fmla="*/ 17 h 48" name="T47"/>
                <a:gd fmla="*/ 26 w 52" name="T48"/>
                <a:gd fmla="*/ 7 h 48" name="T49"/>
                <a:gd fmla="*/ 36 w 52" name="T50"/>
                <a:gd fmla="*/ 17 h 48" name="T51"/>
                <a:gd fmla="*/ 26 w 52" name="T52"/>
                <a:gd fmla="*/ 28 h 48" name="T53"/>
                <a:gd fmla="*/ 41 w 52" name="T54"/>
                <a:gd fmla="*/ 14 h 48" name="T55"/>
                <a:gd fmla="*/ 35 w 52" name="T56"/>
                <a:gd fmla="*/ 7 h 48" name="T57"/>
                <a:gd fmla="*/ 41 w 52" name="T58"/>
                <a:gd fmla="*/ 0 h 48" name="T59"/>
                <a:gd fmla="*/ 48 w 52" name="T60"/>
                <a:gd fmla="*/ 7 h 48" name="T61"/>
                <a:gd fmla="*/ 41 w 52" name="T62"/>
                <a:gd fmla="*/ 14 h 48" name="T63"/>
                <a:gd fmla="*/ 46 w 52" name="T64"/>
                <a:gd fmla="*/ 28 h 48" name="T65"/>
                <a:gd fmla="*/ 43 w 52" name="T66"/>
                <a:gd fmla="*/ 28 h 48" name="T67"/>
                <a:gd fmla="*/ 36 w 52" name="T68"/>
                <a:gd fmla="*/ 24 h 48" name="T69"/>
                <a:gd fmla="*/ 38 w 52" name="T70"/>
                <a:gd fmla="*/ 17 h 48" name="T71"/>
                <a:gd fmla="*/ 38 w 52" name="T72"/>
                <a:gd fmla="*/ 16 h 48" name="T73"/>
                <a:gd fmla="*/ 41 w 52" name="T74"/>
                <a:gd fmla="*/ 16 h 48" name="T75"/>
                <a:gd fmla="*/ 48 w 52" name="T76"/>
                <a:gd fmla="*/ 14 h 48" name="T77"/>
                <a:gd fmla="*/ 52 w 52" name="T78"/>
                <a:gd fmla="*/ 23 h 48" name="T79"/>
                <a:gd fmla="*/ 46 w 52" name="T80"/>
                <a:gd fmla="*/ 28 h 48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48" w="52">
                  <a:moveTo>
                    <a:pt x="9" y="28"/>
                  </a:moveTo>
                  <a:cubicBezTo>
                    <a:pt x="5" y="28"/>
                    <a:pt x="5" y="28"/>
                    <a:pt x="5" y="28"/>
                  </a:cubicBezTo>
                  <a:cubicBezTo>
                    <a:pt x="3" y="28"/>
                    <a:pt x="0" y="26"/>
                    <a:pt x="0" y="23"/>
                  </a:cubicBezTo>
                  <a:cubicBezTo>
                    <a:pt x="0" y="21"/>
                    <a:pt x="0" y="14"/>
                    <a:pt x="4" y="14"/>
                  </a:cubicBezTo>
                  <a:cubicBezTo>
                    <a:pt x="4" y="14"/>
                    <a:pt x="7" y="16"/>
                    <a:pt x="11" y="16"/>
                  </a:cubicBezTo>
                  <a:cubicBezTo>
                    <a:pt x="12" y="16"/>
                    <a:pt x="13" y="16"/>
                    <a:pt x="14" y="16"/>
                  </a:cubicBezTo>
                  <a:cubicBezTo>
                    <a:pt x="14" y="16"/>
                    <a:pt x="14" y="17"/>
                    <a:pt x="14" y="17"/>
                  </a:cubicBezTo>
                  <a:cubicBezTo>
                    <a:pt x="14" y="20"/>
                    <a:pt x="15" y="22"/>
                    <a:pt x="16" y="24"/>
                  </a:cubicBezTo>
                  <a:cubicBezTo>
                    <a:pt x="13" y="24"/>
                    <a:pt x="11" y="26"/>
                    <a:pt x="9" y="28"/>
                  </a:cubicBezTo>
                  <a:close/>
                  <a:moveTo>
                    <a:pt x="11" y="14"/>
                  </a:moveTo>
                  <a:cubicBezTo>
                    <a:pt x="7" y="14"/>
                    <a:pt x="4" y="11"/>
                    <a:pt x="4" y="7"/>
                  </a:cubicBezTo>
                  <a:cubicBezTo>
                    <a:pt x="4" y="3"/>
                    <a:pt x="7" y="0"/>
                    <a:pt x="11" y="0"/>
                  </a:cubicBezTo>
                  <a:cubicBezTo>
                    <a:pt x="14" y="0"/>
                    <a:pt x="17" y="3"/>
                    <a:pt x="17" y="7"/>
                  </a:cubicBezTo>
                  <a:cubicBezTo>
                    <a:pt x="17" y="11"/>
                    <a:pt x="14" y="14"/>
                    <a:pt x="11" y="14"/>
                  </a:cubicBezTo>
                  <a:close/>
                  <a:moveTo>
                    <a:pt x="38" y="48"/>
                  </a:moveTo>
                  <a:cubicBezTo>
                    <a:pt x="14" y="48"/>
                    <a:pt x="14" y="48"/>
                    <a:pt x="14" y="48"/>
                  </a:cubicBezTo>
                  <a:cubicBezTo>
                    <a:pt x="10" y="48"/>
                    <a:pt x="7" y="46"/>
                    <a:pt x="7" y="41"/>
                  </a:cubicBezTo>
                  <a:cubicBezTo>
                    <a:pt x="7" y="35"/>
                    <a:pt x="9" y="26"/>
                    <a:pt x="16" y="26"/>
                  </a:cubicBezTo>
                  <a:cubicBezTo>
                    <a:pt x="17" y="26"/>
                    <a:pt x="21" y="30"/>
                    <a:pt x="26" y="30"/>
                  </a:cubicBezTo>
                  <a:cubicBezTo>
                    <a:pt x="31" y="30"/>
                    <a:pt x="35" y="26"/>
                    <a:pt x="36" y="26"/>
                  </a:cubicBezTo>
                  <a:cubicBezTo>
                    <a:pt x="43" y="26"/>
                    <a:pt x="45" y="35"/>
                    <a:pt x="45" y="41"/>
                  </a:cubicBezTo>
                  <a:cubicBezTo>
                    <a:pt x="45" y="46"/>
                    <a:pt x="42" y="48"/>
                    <a:pt x="38" y="48"/>
                  </a:cubicBezTo>
                  <a:close/>
                  <a:moveTo>
                    <a:pt x="26" y="28"/>
                  </a:moveTo>
                  <a:cubicBezTo>
                    <a:pt x="20" y="28"/>
                    <a:pt x="16" y="23"/>
                    <a:pt x="16" y="17"/>
                  </a:cubicBezTo>
                  <a:cubicBezTo>
                    <a:pt x="16" y="12"/>
                    <a:pt x="20" y="7"/>
                    <a:pt x="26" y="7"/>
                  </a:cubicBezTo>
                  <a:cubicBezTo>
                    <a:pt x="32" y="7"/>
                    <a:pt x="36" y="12"/>
                    <a:pt x="36" y="17"/>
                  </a:cubicBezTo>
                  <a:cubicBezTo>
                    <a:pt x="36" y="23"/>
                    <a:pt x="32" y="28"/>
                    <a:pt x="26" y="28"/>
                  </a:cubicBezTo>
                  <a:close/>
                  <a:moveTo>
                    <a:pt x="41" y="14"/>
                  </a:moveTo>
                  <a:cubicBezTo>
                    <a:pt x="38" y="14"/>
                    <a:pt x="35" y="11"/>
                    <a:pt x="35" y="7"/>
                  </a:cubicBezTo>
                  <a:cubicBezTo>
                    <a:pt x="35" y="3"/>
                    <a:pt x="38" y="0"/>
                    <a:pt x="41" y="0"/>
                  </a:cubicBezTo>
                  <a:cubicBezTo>
                    <a:pt x="45" y="0"/>
                    <a:pt x="48" y="3"/>
                    <a:pt x="48" y="7"/>
                  </a:cubicBezTo>
                  <a:cubicBezTo>
                    <a:pt x="48" y="11"/>
                    <a:pt x="45" y="14"/>
                    <a:pt x="41" y="14"/>
                  </a:cubicBezTo>
                  <a:close/>
                  <a:moveTo>
                    <a:pt x="46" y="28"/>
                  </a:moveTo>
                  <a:cubicBezTo>
                    <a:pt x="43" y="28"/>
                    <a:pt x="43" y="28"/>
                    <a:pt x="43" y="28"/>
                  </a:cubicBezTo>
                  <a:cubicBezTo>
                    <a:pt x="41" y="26"/>
                    <a:pt x="39" y="24"/>
                    <a:pt x="36" y="24"/>
                  </a:cubicBezTo>
                  <a:cubicBezTo>
                    <a:pt x="37" y="22"/>
                    <a:pt x="38" y="20"/>
                    <a:pt x="38" y="17"/>
                  </a:cubicBezTo>
                  <a:cubicBezTo>
                    <a:pt x="38" y="17"/>
                    <a:pt x="38" y="16"/>
                    <a:pt x="38" y="16"/>
                  </a:cubicBezTo>
                  <a:cubicBezTo>
                    <a:pt x="39" y="16"/>
                    <a:pt x="40" y="16"/>
                    <a:pt x="41" y="16"/>
                  </a:cubicBezTo>
                  <a:cubicBezTo>
                    <a:pt x="45" y="16"/>
                    <a:pt x="48" y="14"/>
                    <a:pt x="48" y="14"/>
                  </a:cubicBezTo>
                  <a:cubicBezTo>
                    <a:pt x="52" y="14"/>
                    <a:pt x="52" y="21"/>
                    <a:pt x="52" y="23"/>
                  </a:cubicBezTo>
                  <a:cubicBezTo>
                    <a:pt x="52" y="26"/>
                    <a:pt x="49" y="28"/>
                    <a:pt x="46" y="2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sp>
        <p:nvSpPr>
          <p:cNvPr id="89" name="išľíďè">
            <a:extLst>
              <a:ext uri="{FF2B5EF4-FFF2-40B4-BE49-F238E27FC236}">
                <a16:creationId xmlns:a16="http://schemas.microsoft.com/office/drawing/2014/main" id="{E53B7E33-F254-453E-B591-DA8B1E680BC8}"/>
              </a:ext>
            </a:extLst>
          </p:cNvPr>
          <p:cNvSpPr/>
          <p:nvPr/>
        </p:nvSpPr>
        <p:spPr bwMode="auto">
          <a:xfrm>
            <a:off x="921986" y="2539183"/>
            <a:ext cx="2041180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90" name="iSlíďè">
            <a:extLst>
              <a:ext uri="{FF2B5EF4-FFF2-40B4-BE49-F238E27FC236}">
                <a16:creationId xmlns:a16="http://schemas.microsoft.com/office/drawing/2014/main" id="{AC5B0150-4310-4F32-A181-485386F42749}"/>
              </a:ext>
            </a:extLst>
          </p:cNvPr>
          <p:cNvSpPr txBox="1"/>
          <p:nvPr/>
        </p:nvSpPr>
        <p:spPr bwMode="auto">
          <a:xfrm>
            <a:off x="928887" y="2227007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91" name="išľíďè">
            <a:extLst>
              <a:ext uri="{FF2B5EF4-FFF2-40B4-BE49-F238E27FC236}">
                <a16:creationId xmlns:a16="http://schemas.microsoft.com/office/drawing/2014/main" id="{3E6EE45D-D4AF-4BD4-A53A-B90BDCA43E8B}"/>
              </a:ext>
            </a:extLst>
          </p:cNvPr>
          <p:cNvSpPr/>
          <p:nvPr/>
        </p:nvSpPr>
        <p:spPr bwMode="auto">
          <a:xfrm>
            <a:off x="911420" y="4310754"/>
            <a:ext cx="2041180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92" name="iSlíďè">
            <a:extLst>
              <a:ext uri="{FF2B5EF4-FFF2-40B4-BE49-F238E27FC236}">
                <a16:creationId xmlns:a16="http://schemas.microsoft.com/office/drawing/2014/main" id="{8482CDB0-C62B-49F8-8C81-10BCC456C5C2}"/>
              </a:ext>
            </a:extLst>
          </p:cNvPr>
          <p:cNvSpPr txBox="1"/>
          <p:nvPr/>
        </p:nvSpPr>
        <p:spPr bwMode="auto">
          <a:xfrm>
            <a:off x="918321" y="3998578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94" name="iSlíďè">
            <a:extLst>
              <a:ext uri="{FF2B5EF4-FFF2-40B4-BE49-F238E27FC236}">
                <a16:creationId xmlns:a16="http://schemas.microsoft.com/office/drawing/2014/main" id="{0F453465-E3CC-435D-9FAC-97CBFC0F6673}"/>
              </a:ext>
            </a:extLst>
          </p:cNvPr>
          <p:cNvSpPr txBox="1"/>
          <p:nvPr/>
        </p:nvSpPr>
        <p:spPr bwMode="auto">
          <a:xfrm>
            <a:off x="8905617" y="2227007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sp>
        <p:nvSpPr>
          <p:cNvPr id="96" name="iSlíďè">
            <a:extLst>
              <a:ext uri="{FF2B5EF4-FFF2-40B4-BE49-F238E27FC236}">
                <a16:creationId xmlns:a16="http://schemas.microsoft.com/office/drawing/2014/main" id="{C183EBCF-AC98-4D4F-9422-5C0C0A898643}"/>
              </a:ext>
            </a:extLst>
          </p:cNvPr>
          <p:cNvSpPr txBox="1"/>
          <p:nvPr/>
        </p:nvSpPr>
        <p:spPr bwMode="auto">
          <a:xfrm>
            <a:off x="8895051" y="3998578"/>
            <a:ext cx="1933825" cy="3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2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标题文本预设</a:t>
            </a:r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5C68EE89-3D6F-4A2F-A03F-A87485B60EB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22" name="išľíďè">
            <a:extLst>
              <a:ext uri="{FF2B5EF4-FFF2-40B4-BE49-F238E27FC236}">
                <a16:creationId xmlns:a16="http://schemas.microsoft.com/office/drawing/2014/main" id="{EA58096B-E22B-4475-BBFD-FC1FC5CE0307}"/>
              </a:ext>
            </a:extLst>
          </p:cNvPr>
          <p:cNvSpPr/>
          <p:nvPr/>
        </p:nvSpPr>
        <p:spPr bwMode="auto">
          <a:xfrm>
            <a:off x="8916183" y="2539183"/>
            <a:ext cx="2041180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3" name="išľíďè">
            <a:extLst>
              <a:ext uri="{FF2B5EF4-FFF2-40B4-BE49-F238E27FC236}">
                <a16:creationId xmlns:a16="http://schemas.microsoft.com/office/drawing/2014/main" id="{367B7BCC-3F29-45AD-9BA0-1AF21A8EBBCA}"/>
              </a:ext>
            </a:extLst>
          </p:cNvPr>
          <p:cNvSpPr/>
          <p:nvPr/>
        </p:nvSpPr>
        <p:spPr bwMode="auto">
          <a:xfrm>
            <a:off x="8905617" y="4310754"/>
            <a:ext cx="2041180" cy="49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1937344235"/>
      </p:ext>
    </p:extLst>
  </p:cSld>
  <p:clrMapOvr>
    <a:masterClrMapping/>
  </p:clrMapOvr>
  <p:transition spd="slow">
    <p:dissolve/>
  </p:transition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6994307A-C0A0-44AA-B99F-B9A4304AD5E9}"/>
              </a:ext>
            </a:extLst>
          </p:cNvPr>
          <p:cNvSpPr/>
          <p:nvPr/>
        </p:nvSpPr>
        <p:spPr bwMode="auto">
          <a:xfrm>
            <a:off x="1582057" y="740229"/>
            <a:ext cx="10290629" cy="44558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algn="ctr" cap="flat" cmpd="sng" w="9525">
            <a:solidFill>
              <a:srgbClr val="4A85C1"/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59425A3-0481-4637-B35E-E316382EE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847" y="3575549"/>
            <a:ext cx="6816725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indent="1588" marL="22844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indent="1588" marL="27416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indent="1588" marL="31988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indent="1588" marL="3656013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50000"/>
              </a:lnSpc>
              <a:buFont charset="0" panose="020b0604020202020204" pitchFamily="34" typeface="Arial"/>
              <a:buNone/>
              <a:defRPr/>
            </a:pPr>
            <a:r>
              <a:rPr altLang="zh-CN" lang="en-US" sz="14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Lorem ipsum dolor sit amet, consectetuer adipiscing elit. Maecenas porttitor congue massa. Fusce posuere, magna sed pulvinar ultricies, purus lectus</a:t>
            </a:r>
          </a:p>
        </p:txBody>
      </p:sp>
      <p:sp>
        <p:nvSpPr>
          <p:cNvPr id="93188" name="文本框 6">
            <a:extLst>
              <a:ext uri="{FF2B5EF4-FFF2-40B4-BE49-F238E27FC236}">
                <a16:creationId xmlns:a16="http://schemas.microsoft.com/office/drawing/2014/main" id="{6388B1FE-726B-4FF3-99D4-5AA7E0321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718" y="2165551"/>
            <a:ext cx="6469380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buFont charset="0" panose="020b0604020202020204" pitchFamily="34" typeface="Arial"/>
              <a:buNone/>
            </a:pPr>
            <a:r>
              <a:rPr altLang="en-US" b="1" lang="zh-CN" sz="55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感谢你的下载与关注</a:t>
            </a:r>
          </a:p>
        </p:txBody>
      </p:sp>
      <p:cxnSp>
        <p:nvCxnSpPr>
          <p:cNvPr id="93189" name="直接连接符 6">
            <a:extLst>
              <a:ext uri="{FF2B5EF4-FFF2-40B4-BE49-F238E27FC236}">
                <a16:creationId xmlns:a16="http://schemas.microsoft.com/office/drawing/2014/main" id="{F3E866F1-A6F5-4825-8A68-8410268874F3}"/>
              </a:ext>
            </a:extLst>
          </p:cNvPr>
          <p:cNvCxnSpPr/>
          <p:nvPr/>
        </p:nvCxnSpPr>
        <p:spPr bwMode="auto">
          <a:xfrm>
            <a:off x="4314825" y="3463925"/>
            <a:ext cx="6816725" cy="0"/>
          </a:xfrm>
          <a:prstGeom prst="line">
            <a:avLst/>
          </a:prstGeom>
          <a:noFill/>
          <a:ln algn="ctr" w="9525">
            <a:solidFill>
              <a:schemeClr val="tx2">
                <a:lumMod val="75000"/>
              </a:schemeClr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pic>
        <p:nvPicPr>
          <p:cNvPr id="3" name="图片 2">
            <a:extLst>
              <a:ext uri="{FF2B5EF4-FFF2-40B4-BE49-F238E27FC236}">
                <a16:creationId xmlns:a16="http://schemas.microsoft.com/office/drawing/2014/main" id="{1D79E019-0550-4FE7-B24B-DC911CAD4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1190042" y="-175870"/>
            <a:ext cx="6035040" cy="6858000"/>
          </a:xfrm>
          <a:prstGeom prst="rect">
            <a:avLst/>
          </a:prstGeom>
        </p:spPr>
      </p:pic>
      <p:sp>
        <p:nvSpPr>
          <p:cNvPr id="8" name="矩形 259">
            <a:extLst>
              <a:ext uri="{FF2B5EF4-FFF2-40B4-BE49-F238E27FC236}">
                <a16:creationId xmlns:a16="http://schemas.microsoft.com/office/drawing/2014/main" id="{7E57CDF2-8946-40D3-9203-DC5891DEB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028" y="3091548"/>
            <a:ext cx="6726522" cy="32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charset="0" panose="020b0604020202020204" pitchFamily="34" typeface="Arial"/>
              <a:buChar char="•"/>
              <a:defRPr sz="32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1pPr>
            <a:lvl2pPr indent="-285750" marL="742950">
              <a:spcBef>
                <a:spcPct val="20000"/>
              </a:spcBef>
              <a:buFont charset="0" panose="020b0604020202020204" pitchFamily="34" typeface="Arial"/>
              <a:buChar char="–"/>
              <a:defRPr sz="28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2pPr>
            <a:lvl3pPr indent="-228600" marL="1143000">
              <a:spcBef>
                <a:spcPct val="200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3pPr>
            <a:lvl4pPr indent="-228600" marL="1600200">
              <a:spcBef>
                <a:spcPct val="20000"/>
              </a:spcBef>
              <a:buFont charset="0" panose="020b0604020202020204" pitchFamily="34" typeface="Arial"/>
              <a:buChar char="–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4pPr>
            <a:lvl5pPr indent="-228600" marL="2057400">
              <a:spcBef>
                <a:spcPct val="20000"/>
              </a:spcBef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anose="020b0604020202020204" pitchFamily="34" typeface="Arial"/>
              <a:buChar char="»"/>
              <a:defRPr sz="2000">
                <a:solidFill>
                  <a:schemeClr val="tx1"/>
                </a:solidFill>
                <a:latin charset="-122" panose="020b0503020204020204" typeface="微软雅黑"/>
                <a:ea charset="-122" panose="020b0503020204020204" typeface="微软雅黑"/>
                <a:sym typeface="Calibri"/>
              </a:defRPr>
            </a:lvl9pPr>
          </a:lstStyle>
          <a:p>
            <a:pPr algn="dist">
              <a:buNone/>
            </a:pPr>
            <a:r>
              <a:rPr altLang="zh-CN" cap="all" lang="en-US" spc="788" sz="1500">
                <a:solidFill>
                  <a:schemeClr val="accent5">
                    <a:lumMod val="5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cs charset="0" panose="020b0604020202020204" pitchFamily="34" typeface="Arial"/>
                <a:sym charset="-122" panose="020b0503020204020204" pitchFamily="34" typeface="Microsoft YaHei"/>
              </a:rPr>
              <a:t>|述职报告|个人简介|工作总结|会议报告|</a:t>
            </a:r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5A3F6BCC-6062-42E8-A008-53CED38CC412}"/>
              </a:ext>
            </a:extLst>
          </p:cNvPr>
          <p:cNvSpPr/>
          <p:nvPr/>
        </p:nvSpPr>
        <p:spPr bwMode="auto">
          <a:xfrm>
            <a:off x="6718299" y="4541723"/>
            <a:ext cx="2009775" cy="428625"/>
          </a:xfrm>
          <a:prstGeom prst="roundRect">
            <a:avLst/>
          </a:prstGeom>
          <a:noFill/>
          <a:ln algn="ctr" cap="flat" cmpd="sng" w="9525">
            <a:solidFill>
              <a:srgbClr val="4A85C1"/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0F6F20F-8373-45CF-8B43-26C4E4BD0629}"/>
              </a:ext>
            </a:extLst>
          </p:cNvPr>
          <p:cNvSpPr txBox="1"/>
          <p:nvPr/>
        </p:nvSpPr>
        <p:spPr>
          <a:xfrm>
            <a:off x="6759575" y="4571369"/>
            <a:ext cx="192722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>
                <a:solidFill>
                  <a:schemeClr val="accen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汇报人：优页</a:t>
            </a:r>
          </a:p>
        </p:txBody>
      </p:sp>
    </p:spTree>
    <p:extLst>
      <p:ext uri="{BB962C8B-B14F-4D97-AF65-F5344CB8AC3E}">
        <p14:creationId val="3538905907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  <p:cond delay="0" evt="onBegin">
                          <p:tn val="9"/>
                        </p:cond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  <p:cond delay="0" evt="onBegin">
                          <p:tn val="15"/>
                        </p:cond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  <p:cond delay="0" evt="onBegin">
                          <p:tn val="21"/>
                        </p:cond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2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6"/>
      <p:bldP grpId="0" spid="93188"/>
      <p:bldP grpId="0" spid="8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46D6B60-1A5D-43ED-AB6A-DD96B4F20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7925440">
            <a:off x="3787205" y="2141830"/>
            <a:ext cx="4617591" cy="524677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12528D1-6FCD-4CF8-AE73-A0B0956DD3F0}"/>
              </a:ext>
            </a:extLst>
          </p:cNvPr>
          <p:cNvSpPr/>
          <p:nvPr/>
        </p:nvSpPr>
        <p:spPr bwMode="auto">
          <a:xfrm>
            <a:off x="870857" y="1201058"/>
            <a:ext cx="10290629" cy="4455885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45630D2-69BD-417B-9A83-E2760160BA1A}"/>
              </a:ext>
            </a:extLst>
          </p:cNvPr>
          <p:cNvGrpSpPr/>
          <p:nvPr/>
        </p:nvGrpSpPr>
        <p:grpSpPr>
          <a:xfrm>
            <a:off x="3538908" y="2157503"/>
            <a:ext cx="4954527" cy="988205"/>
            <a:chOff x="3103624" y="2157503"/>
            <a:chExt cx="4954527" cy="98820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4599FB0A-4690-436F-A341-9B3B688A4C36}"/>
                </a:ext>
              </a:extLst>
            </p:cNvPr>
            <p:cNvGrpSpPr/>
            <p:nvPr/>
          </p:nvGrpSpPr>
          <p:grpSpPr>
            <a:xfrm>
              <a:off x="3103624" y="2157503"/>
              <a:ext cx="988205" cy="988205"/>
              <a:chOff x="2190198" y="2228556"/>
              <a:chExt cx="559904" cy="559904"/>
            </a:xfrm>
          </p:grpSpPr>
          <p:sp>
            <p:nvSpPr>
              <p:cNvPr id="8" name="椭圆 7">
                <a:extLst>
                  <a:ext uri="{FF2B5EF4-FFF2-40B4-BE49-F238E27FC236}">
                    <a16:creationId xmlns:a16="http://schemas.microsoft.com/office/drawing/2014/main" id="{2431B19C-ECBF-4E44-953E-5E3D3896143D}"/>
                  </a:ext>
                </a:extLst>
              </p:cNvPr>
              <p:cNvSpPr/>
              <p:nvPr/>
            </p:nvSpPr>
            <p:spPr bwMode="auto">
              <a:xfrm>
                <a:off x="2190198" y="2228556"/>
                <a:ext cx="559904" cy="559904"/>
              </a:xfrm>
              <a:prstGeom prst="ellipse">
                <a:avLst/>
              </a:prstGeom>
              <a:solidFill>
                <a:schemeClr val="accent5"/>
              </a:solidFill>
              <a:ln algn="ctr" cap="flat" cmpd="sng" w="9525">
                <a:solidFill>
                  <a:srgbClr val="4A85C1"/>
                </a:solidFill>
                <a:prstDash val="solid"/>
                <a:round/>
                <a:headEnd len="med" type="none" w="med"/>
                <a:tailEnd len="med" type="none" w="med"/>
              </a:ln>
            </p:spPr>
            <p:txBody>
              <a:bodyPr anchor="t" anchorCtr="0" bIns="45720" compatLnSpc="1" lIns="91440" numCol="1" rIns="91440" rtlCol="0" tIns="45720" vert="horz" wrap="square"/>
              <a:lstStyle/>
              <a:p>
                <a:pPr algn="l" defTabSz="912495" eaLnBrk="0" fontAlgn="base" hangingPunct="0" indent="0" latinLnBrk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charset="0" panose="020b0604020202020204" pitchFamily="34" typeface="Arial"/>
                  <a:buNone/>
                </a:pPr>
                <a:endParaRPr altLang="en-US" b="0" baseline="0" cap="none" i="0" kumimoji="0" lang="zh-CN" normalizeH="0" strike="noStrike" sz="2800" u="none">
                  <a:ln>
                    <a:noFill/>
                  </a:ln>
                  <a:solidFill>
                    <a:schemeClr val="tx1"/>
                  </a:solidFill>
                  <a:effectLst/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44418A88-0EAC-4DF0-A050-781E2B88C8DD}"/>
                  </a:ext>
                </a:extLst>
              </p:cNvPr>
              <p:cNvSpPr txBox="1"/>
              <p:nvPr/>
            </p:nvSpPr>
            <p:spPr>
              <a:xfrm>
                <a:off x="2344187" y="2307969"/>
                <a:ext cx="310115" cy="39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40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sym charset="-122" panose="020b0503020204020204" pitchFamily="34" typeface="Microsoft YaHei"/>
                  </a:rPr>
                  <a:t>1</a:t>
                </a:r>
              </a:p>
            </p:txBody>
          </p:sp>
        </p:grpSp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FB933371-2E79-4DC0-ADC4-9BAA21ED4979}"/>
                </a:ext>
              </a:extLst>
            </p:cNvPr>
            <p:cNvSpPr/>
            <p:nvPr/>
          </p:nvSpPr>
          <p:spPr bwMode="auto">
            <a:xfrm>
              <a:off x="4876801" y="2157503"/>
              <a:ext cx="3181350" cy="988205"/>
            </a:xfrm>
            <a:prstGeom prst="rect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1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5BC7DCB-3BFB-43D3-AE8C-5D4CFB785C51}"/>
                </a:ext>
              </a:extLst>
            </p:cNvPr>
            <p:cNvSpPr txBox="1"/>
            <p:nvPr/>
          </p:nvSpPr>
          <p:spPr>
            <a:xfrm>
              <a:off x="5038725" y="2266885"/>
              <a:ext cx="2905125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4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工作概述</a:t>
              </a:r>
            </a:p>
          </p:txBody>
        </p:sp>
      </p:grpSp>
    </p:spTree>
    <p:extLst>
      <p:ext uri="{BB962C8B-B14F-4D97-AF65-F5344CB8AC3E}">
        <p14:creationId val="86687956"/>
      </p:ext>
    </p:extLst>
  </p:cSld>
  <p:clrMapOvr>
    <a:masterClrMapping/>
  </p:clrMapOvr>
  <p:transition spd="slow">
    <p:dissolve/>
  </p:transition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8856BBA-78E2-4D09-A877-5F6789DE6D1A}"/>
              </a:ext>
            </a:extLst>
          </p:cNvPr>
          <p:cNvGrpSpPr/>
          <p:nvPr/>
        </p:nvGrpSpPr>
        <p:grpSpPr>
          <a:xfrm>
            <a:off x="1311769" y="1014093"/>
            <a:ext cx="3293688" cy="4811822"/>
            <a:chOff x="1326759" y="1508768"/>
            <a:chExt cx="3293688" cy="4811822"/>
          </a:xfrm>
        </p:grpSpPr>
        <p:sp>
          <p:nvSpPr>
            <p:cNvPr id="9" name="Oval 25"/>
            <p:cNvSpPr/>
            <p:nvPr/>
          </p:nvSpPr>
          <p:spPr>
            <a:xfrm>
              <a:off x="4427724" y="1898084"/>
              <a:ext cx="192723" cy="19272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17" name="Oval 35"/>
            <p:cNvSpPr/>
            <p:nvPr/>
          </p:nvSpPr>
          <p:spPr>
            <a:xfrm>
              <a:off x="4427724" y="3178240"/>
              <a:ext cx="192723" cy="19272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2" name="Oval 51"/>
            <p:cNvSpPr/>
            <p:nvPr/>
          </p:nvSpPr>
          <p:spPr>
            <a:xfrm>
              <a:off x="4427724" y="4458395"/>
              <a:ext cx="192723" cy="19272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sp>
          <p:nvSpPr>
            <p:cNvPr id="27" name="Oval 64"/>
            <p:cNvSpPr/>
            <p:nvPr/>
          </p:nvSpPr>
          <p:spPr>
            <a:xfrm>
              <a:off x="4427724" y="5738551"/>
              <a:ext cx="192723" cy="19272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3556">
                <a:latin charset="-122" panose="020b0503020204020204" pitchFamily="34" typeface="Microsoft YaHei"/>
                <a:ea charset="-122" panose="020b0503020204020204" pitchFamily="34" typeface="Microsoft YaHei"/>
                <a:cs typeface="+mn-ea"/>
                <a:sym charset="-122" panose="020b0503020204020204" pitchFamily="34" typeface="Microsoft YaHei"/>
              </a:endParaRPr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1329315" y="1508768"/>
              <a:ext cx="3098410" cy="971355"/>
              <a:chOff x="1361399" y="1508768"/>
              <a:chExt cx="3098410" cy="971355"/>
            </a:xfrm>
          </p:grpSpPr>
          <p:grpSp>
            <p:nvGrpSpPr>
              <p:cNvPr id="5" name="Group 30"/>
              <p:cNvGrpSpPr/>
              <p:nvPr/>
            </p:nvGrpSpPr>
            <p:grpSpPr>
              <a:xfrm>
                <a:off x="1361399" y="1508768"/>
                <a:ext cx="3098410" cy="971355"/>
                <a:chOff x="1231550" y="1255634"/>
                <a:chExt cx="2430618" cy="762001"/>
              </a:xfrm>
            </p:grpSpPr>
            <p:sp>
              <p:nvSpPr>
                <p:cNvPr id="6" name="Flowchart: Off-page Connector 22"/>
                <p:cNvSpPr/>
                <p:nvPr/>
              </p:nvSpPr>
              <p:spPr>
                <a:xfrm rot="16200000">
                  <a:off x="1829116" y="830137"/>
                  <a:ext cx="762000" cy="1612995"/>
                </a:xfrm>
                <a:prstGeom prst="flowChartOffpageConnector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endParaRPr lang="en-US" sz="5867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7" name="Round Same Side Corner Rectangle 23"/>
                <p:cNvSpPr/>
                <p:nvPr/>
              </p:nvSpPr>
              <p:spPr>
                <a:xfrm rot="16200000">
                  <a:off x="1080978" y="1406206"/>
                  <a:ext cx="762001" cy="460857"/>
                </a:xfrm>
                <a:prstGeom prst="round2Same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r>
                    <a:rPr lang="en-US" sz="2800">
                      <a:solidFill>
                        <a:schemeClr val="bg1">
                          <a:lumMod val="50000"/>
                          <a:lumOff val="50000"/>
                        </a:schemeClr>
                      </a:solidFill>
                      <a:latin charset="-122" panose="020b0503020204020204" pitchFamily="34" typeface="Microsoft YaHei"/>
                      <a:ea charset="-122" panose="020b0503020204020204" pitchFamily="34" typeface="Microsoft YaHei"/>
                      <a:cs typeface="+mn-ea"/>
                      <a:sym charset="-122" panose="020b0503020204020204" pitchFamily="34" typeface="Microsoft YaHei"/>
                    </a:rPr>
                    <a:t>01</a:t>
                  </a:r>
                </a:p>
              </p:txBody>
            </p:sp>
            <p:cxnSp>
              <p:nvCxnSpPr>
                <p:cNvPr id="8" name="Straight Connector 24"/>
                <p:cNvCxnSpPr>
                  <a:endCxn id="9" idx="2"/>
                </p:cNvCxnSpPr>
                <p:nvPr/>
              </p:nvCxnSpPr>
              <p:spPr>
                <a:xfrm flipV="1">
                  <a:off x="2991445" y="1636635"/>
                  <a:ext cx="670723" cy="2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Freeform 35"/>
              <p:cNvSpPr>
                <a:spLocks noChangeAspect="1" noEditPoints="1"/>
              </p:cNvSpPr>
              <p:nvPr/>
            </p:nvSpPr>
            <p:spPr bwMode="auto">
              <a:xfrm>
                <a:off x="2269724" y="1753520"/>
                <a:ext cx="783774" cy="457201"/>
              </a:xfrm>
              <a:custGeom>
                <a:gdLst>
                  <a:gd fmla="*/ 135 w 157" name="T0"/>
                  <a:gd fmla="*/ 46 h 106" name="T1"/>
                  <a:gd fmla="*/ 136 w 157" name="T2"/>
                  <a:gd fmla="*/ 37 h 106" name="T3"/>
                  <a:gd fmla="*/ 99 w 157" name="T4"/>
                  <a:gd fmla="*/ 0 h 106" name="T5"/>
                  <a:gd fmla="*/ 73 w 157" name="T6"/>
                  <a:gd fmla="*/ 18 h 106" name="T7"/>
                  <a:gd fmla="*/ 45 w 157" name="T8"/>
                  <a:gd fmla="*/ 8 h 106" name="T9"/>
                  <a:gd fmla="*/ 19 w 157" name="T10"/>
                  <a:gd fmla="*/ 39 h 106" name="T11"/>
                  <a:gd fmla="*/ 20 w 157" name="T12"/>
                  <a:gd fmla="*/ 47 h 106" name="T13"/>
                  <a:gd fmla="*/ 0 w 157" name="T14"/>
                  <a:gd fmla="*/ 75 h 106" name="T15"/>
                  <a:gd fmla="*/ 31 w 157" name="T16"/>
                  <a:gd fmla="*/ 106 h 106" name="T17"/>
                  <a:gd fmla="*/ 126 w 157" name="T18"/>
                  <a:gd fmla="*/ 106 h 106" name="T19"/>
                  <a:gd fmla="*/ 157 w 157" name="T20"/>
                  <a:gd fmla="*/ 75 h 106" name="T21"/>
                  <a:gd fmla="*/ 135 w 157" name="T22"/>
                  <a:gd fmla="*/ 46 h 106" name="T23"/>
                  <a:gd fmla="*/ 120 w 157" name="T24"/>
                  <a:gd fmla="*/ 100 h 106" name="T25"/>
                  <a:gd fmla="*/ 79 w 157" name="T26"/>
                  <a:gd fmla="*/ 100 h 106" name="T27"/>
                  <a:gd fmla="*/ 103 w 157" name="T28"/>
                  <a:gd fmla="*/ 75 h 106" name="T29"/>
                  <a:gd fmla="*/ 102 w 157" name="T30"/>
                  <a:gd fmla="*/ 72 h 106" name="T31"/>
                  <a:gd fmla="*/ 92 w 157" name="T32"/>
                  <a:gd fmla="*/ 72 h 106" name="T33"/>
                  <a:gd fmla="*/ 92 w 157" name="T34"/>
                  <a:gd fmla="*/ 68 h 106" name="T35"/>
                  <a:gd fmla="*/ 92 w 157" name="T36"/>
                  <a:gd fmla="*/ 37 h 106" name="T37"/>
                  <a:gd fmla="*/ 90 w 157" name="T38"/>
                  <a:gd fmla="*/ 35 h 106" name="T39"/>
                  <a:gd fmla="*/ 64 w 157" name="T40"/>
                  <a:gd fmla="*/ 35 h 106" name="T41"/>
                  <a:gd fmla="*/ 62 w 157" name="T42"/>
                  <a:gd fmla="*/ 37 h 106" name="T43"/>
                  <a:gd fmla="*/ 62 w 157" name="T44"/>
                  <a:gd fmla="*/ 68 h 106" name="T45"/>
                  <a:gd fmla="*/ 62 w 157" name="T46"/>
                  <a:gd fmla="*/ 73 h 106" name="T47"/>
                  <a:gd fmla="*/ 51 w 157" name="T48"/>
                  <a:gd fmla="*/ 73 h 106" name="T49"/>
                  <a:gd fmla="*/ 50 w 157" name="T50"/>
                  <a:gd fmla="*/ 76 h 106" name="T51"/>
                  <a:gd fmla="*/ 75 w 157" name="T52"/>
                  <a:gd fmla="*/ 100 h 106" name="T53"/>
                  <a:gd fmla="*/ 38 w 157" name="T54"/>
                  <a:gd fmla="*/ 100 h 106" name="T55"/>
                  <a:gd fmla="*/ 11 w 157" name="T56"/>
                  <a:gd fmla="*/ 74 h 106" name="T57"/>
                  <a:gd fmla="*/ 29 w 157" name="T58"/>
                  <a:gd fmla="*/ 50 h 106" name="T59"/>
                  <a:gd fmla="*/ 28 w 157" name="T60"/>
                  <a:gd fmla="*/ 44 h 106" name="T61"/>
                  <a:gd fmla="*/ 50 w 157" name="T62"/>
                  <a:gd fmla="*/ 17 h 106" name="T63"/>
                  <a:gd fmla="*/ 74 w 157" name="T64"/>
                  <a:gd fmla="*/ 29 h 106" name="T65"/>
                  <a:gd fmla="*/ 97 w 157" name="T66"/>
                  <a:gd fmla="*/ 10 h 106" name="T67"/>
                  <a:gd fmla="*/ 128 w 157" name="T68"/>
                  <a:gd fmla="*/ 42 h 106" name="T69"/>
                  <a:gd fmla="*/ 127 w 157" name="T70"/>
                  <a:gd fmla="*/ 49 h 106" name="T71"/>
                  <a:gd fmla="*/ 147 w 157" name="T72"/>
                  <a:gd fmla="*/ 74 h 106" name="T73"/>
                  <a:gd fmla="*/ 120 w 157" name="T74"/>
                  <a:gd fmla="*/ 100 h 106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105" w="157">
                    <a:moveTo>
                      <a:pt x="135" y="46"/>
                    </a:moveTo>
                    <a:cubicBezTo>
                      <a:pt x="136" y="43"/>
                      <a:pt x="136" y="40"/>
                      <a:pt x="136" y="37"/>
                    </a:cubicBezTo>
                    <a:cubicBezTo>
                      <a:pt x="136" y="16"/>
                      <a:pt x="120" y="0"/>
                      <a:pt x="99" y="0"/>
                    </a:cubicBezTo>
                    <a:cubicBezTo>
                      <a:pt x="76" y="0"/>
                      <a:pt x="73" y="18"/>
                      <a:pt x="73" y="18"/>
                    </a:cubicBezTo>
                    <a:cubicBezTo>
                      <a:pt x="73" y="18"/>
                      <a:pt x="63" y="6"/>
                      <a:pt x="45" y="8"/>
                    </a:cubicBezTo>
                    <a:cubicBezTo>
                      <a:pt x="30" y="11"/>
                      <a:pt x="19" y="25"/>
                      <a:pt x="19" y="39"/>
                    </a:cubicBezTo>
                    <a:cubicBezTo>
                      <a:pt x="19" y="42"/>
                      <a:pt x="20" y="44"/>
                      <a:pt x="20" y="47"/>
                    </a:cubicBezTo>
                    <a:cubicBezTo>
                      <a:pt x="9" y="51"/>
                      <a:pt x="0" y="62"/>
                      <a:pt x="0" y="75"/>
                    </a:cubicBezTo>
                    <a:cubicBezTo>
                      <a:pt x="0" y="92"/>
                      <a:pt x="14" y="106"/>
                      <a:pt x="31" y="106"/>
                    </a:cubicBezTo>
                    <a:cubicBezTo>
                      <a:pt x="126" y="106"/>
                      <a:pt x="126" y="106"/>
                      <a:pt x="126" y="106"/>
                    </a:cubicBezTo>
                    <a:cubicBezTo>
                      <a:pt x="143" y="106"/>
                      <a:pt x="157" y="92"/>
                      <a:pt x="157" y="75"/>
                    </a:cubicBezTo>
                    <a:cubicBezTo>
                      <a:pt x="157" y="62"/>
                      <a:pt x="148" y="50"/>
                      <a:pt x="135" y="46"/>
                    </a:cubicBezTo>
                    <a:close/>
                    <a:moveTo>
                      <a:pt x="120" y="100"/>
                    </a:moveTo>
                    <a:cubicBezTo>
                      <a:pt x="79" y="100"/>
                      <a:pt x="79" y="100"/>
                      <a:pt x="79" y="100"/>
                    </a:cubicBezTo>
                    <a:cubicBezTo>
                      <a:pt x="82" y="97"/>
                      <a:pt x="103" y="75"/>
                      <a:pt x="103" y="75"/>
                    </a:cubicBezTo>
                    <a:cubicBezTo>
                      <a:pt x="103" y="75"/>
                      <a:pt x="106" y="72"/>
                      <a:pt x="102" y="72"/>
                    </a:cubicBezTo>
                    <a:cubicBezTo>
                      <a:pt x="98" y="72"/>
                      <a:pt x="92" y="72"/>
                      <a:pt x="92" y="72"/>
                    </a:cubicBezTo>
                    <a:cubicBezTo>
                      <a:pt x="92" y="72"/>
                      <a:pt x="92" y="70"/>
                      <a:pt x="92" y="68"/>
                    </a:cubicBezTo>
                    <a:cubicBezTo>
                      <a:pt x="92" y="59"/>
                      <a:pt x="92" y="43"/>
                      <a:pt x="92" y="37"/>
                    </a:cubicBezTo>
                    <a:cubicBezTo>
                      <a:pt x="92" y="37"/>
                      <a:pt x="92" y="35"/>
                      <a:pt x="90" y="35"/>
                    </a:cubicBezTo>
                    <a:cubicBezTo>
                      <a:pt x="88" y="35"/>
                      <a:pt x="67" y="35"/>
                      <a:pt x="64" y="35"/>
                    </a:cubicBezTo>
                    <a:cubicBezTo>
                      <a:pt x="61" y="35"/>
                      <a:pt x="62" y="37"/>
                      <a:pt x="62" y="37"/>
                    </a:cubicBezTo>
                    <a:cubicBezTo>
                      <a:pt x="62" y="44"/>
                      <a:pt x="62" y="59"/>
                      <a:pt x="62" y="68"/>
                    </a:cubicBezTo>
                    <a:cubicBezTo>
                      <a:pt x="62" y="71"/>
                      <a:pt x="62" y="73"/>
                      <a:pt x="62" y="73"/>
                    </a:cubicBezTo>
                    <a:cubicBezTo>
                      <a:pt x="62" y="73"/>
                      <a:pt x="54" y="73"/>
                      <a:pt x="51" y="73"/>
                    </a:cubicBezTo>
                    <a:cubicBezTo>
                      <a:pt x="47" y="73"/>
                      <a:pt x="50" y="76"/>
                      <a:pt x="50" y="76"/>
                    </a:cubicBezTo>
                    <a:cubicBezTo>
                      <a:pt x="75" y="100"/>
                      <a:pt x="75" y="100"/>
                      <a:pt x="75" y="100"/>
                    </a:cubicBezTo>
                    <a:cubicBezTo>
                      <a:pt x="38" y="100"/>
                      <a:pt x="38" y="100"/>
                      <a:pt x="38" y="100"/>
                    </a:cubicBezTo>
                    <a:cubicBezTo>
                      <a:pt x="23" y="100"/>
                      <a:pt x="11" y="88"/>
                      <a:pt x="11" y="74"/>
                    </a:cubicBezTo>
                    <a:cubicBezTo>
                      <a:pt x="11" y="63"/>
                      <a:pt x="18" y="53"/>
                      <a:pt x="29" y="50"/>
                    </a:cubicBezTo>
                    <a:cubicBezTo>
                      <a:pt x="28" y="48"/>
                      <a:pt x="28" y="46"/>
                      <a:pt x="28" y="44"/>
                    </a:cubicBezTo>
                    <a:cubicBezTo>
                      <a:pt x="28" y="31"/>
                      <a:pt x="37" y="19"/>
                      <a:pt x="50" y="17"/>
                    </a:cubicBezTo>
                    <a:cubicBezTo>
                      <a:pt x="65" y="15"/>
                      <a:pt x="74" y="29"/>
                      <a:pt x="74" y="29"/>
                    </a:cubicBezTo>
                    <a:cubicBezTo>
                      <a:pt x="74" y="29"/>
                      <a:pt x="77" y="10"/>
                      <a:pt x="97" y="10"/>
                    </a:cubicBezTo>
                    <a:cubicBezTo>
                      <a:pt x="115" y="10"/>
                      <a:pt x="128" y="24"/>
                      <a:pt x="128" y="42"/>
                    </a:cubicBezTo>
                    <a:cubicBezTo>
                      <a:pt x="128" y="44"/>
                      <a:pt x="127" y="47"/>
                      <a:pt x="127" y="49"/>
                    </a:cubicBezTo>
                    <a:cubicBezTo>
                      <a:pt x="138" y="53"/>
                      <a:pt x="147" y="62"/>
                      <a:pt x="147" y="74"/>
                    </a:cubicBezTo>
                    <a:cubicBezTo>
                      <a:pt x="147" y="88"/>
                      <a:pt x="135" y="100"/>
                      <a:pt x="120" y="10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32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4" name="组合 3"/>
            <p:cNvGrpSpPr/>
            <p:nvPr/>
          </p:nvGrpSpPr>
          <p:grpSpPr>
            <a:xfrm>
              <a:off x="1326759" y="4069078"/>
              <a:ext cx="3100964" cy="971356"/>
              <a:chOff x="1358843" y="4069078"/>
              <a:chExt cx="3100964" cy="971356"/>
            </a:xfrm>
          </p:grpSpPr>
          <p:grpSp>
            <p:nvGrpSpPr>
              <p:cNvPr id="18" name="Group 40"/>
              <p:cNvGrpSpPr/>
              <p:nvPr/>
            </p:nvGrpSpPr>
            <p:grpSpPr>
              <a:xfrm>
                <a:off x="1358843" y="4069078"/>
                <a:ext cx="3100964" cy="971356"/>
                <a:chOff x="1229546" y="1255634"/>
                <a:chExt cx="2432622" cy="762002"/>
              </a:xfrm>
            </p:grpSpPr>
            <p:sp>
              <p:nvSpPr>
                <p:cNvPr id="19" name="Flowchart: Off-page Connector 47"/>
                <p:cNvSpPr/>
                <p:nvPr/>
              </p:nvSpPr>
              <p:spPr>
                <a:xfrm rot="16200000">
                  <a:off x="1829116" y="830138"/>
                  <a:ext cx="762000" cy="1612995"/>
                </a:xfrm>
                <a:prstGeom prst="flowChartOffpageConnector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endParaRPr lang="en-US" sz="36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20" name="Round Same Side Corner Rectangle 49"/>
                <p:cNvSpPr/>
                <p:nvPr/>
              </p:nvSpPr>
              <p:spPr>
                <a:xfrm rot="16200000">
                  <a:off x="1078974" y="1406206"/>
                  <a:ext cx="762001" cy="460857"/>
                </a:xfrm>
                <a:prstGeom prst="round2Same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r>
                    <a:rPr lang="en-US" sz="2800">
                      <a:solidFill>
                        <a:schemeClr val="bg1">
                          <a:lumMod val="50000"/>
                          <a:lumOff val="50000"/>
                        </a:schemeClr>
                      </a:solidFill>
                      <a:latin charset="-122" panose="020b0503020204020204" pitchFamily="34" typeface="Microsoft YaHei"/>
                      <a:ea charset="-122" panose="020b0503020204020204" pitchFamily="34" typeface="Microsoft YaHei"/>
                      <a:cs typeface="+mn-ea"/>
                      <a:sym charset="-122" panose="020b0503020204020204" pitchFamily="34" typeface="Microsoft YaHei"/>
                    </a:rPr>
                    <a:t>03</a:t>
                  </a:r>
                </a:p>
              </p:txBody>
            </p:sp>
            <p:cxnSp>
              <p:nvCxnSpPr>
                <p:cNvPr id="21" name="Straight Connector 50"/>
                <p:cNvCxnSpPr>
                  <a:endCxn id="22" idx="2"/>
                </p:cNvCxnSpPr>
                <p:nvPr/>
              </p:nvCxnSpPr>
              <p:spPr>
                <a:xfrm>
                  <a:off x="2991444" y="1636635"/>
                  <a:ext cx="670724" cy="1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Freeform 61"/>
              <p:cNvSpPr/>
              <p:nvPr/>
            </p:nvSpPr>
            <p:spPr bwMode="auto">
              <a:xfrm>
                <a:off x="2382417" y="4264823"/>
                <a:ext cx="558388" cy="579867"/>
              </a:xfrm>
              <a:custGeom>
                <a:gdLst>
                  <a:gd fmla="*/ 99 w 137" name="T0"/>
                  <a:gd fmla="*/ 57 h 142" name="T1"/>
                  <a:gd fmla="*/ 137 w 137" name="T2"/>
                  <a:gd fmla="*/ 57 h 142" name="T3"/>
                  <a:gd fmla="*/ 76 w 137" name="T4"/>
                  <a:gd fmla="*/ 4 h 142" name="T5"/>
                  <a:gd fmla="*/ 69 w 137" name="T6"/>
                  <a:gd fmla="*/ 0 h 142" name="T7"/>
                  <a:gd fmla="*/ 62 w 137" name="T8"/>
                  <a:gd fmla="*/ 4 h 142" name="T9"/>
                  <a:gd fmla="*/ 0 w 137" name="T10"/>
                  <a:gd fmla="*/ 57 h 142" name="T11"/>
                  <a:gd fmla="*/ 39 w 137" name="T12"/>
                  <a:gd fmla="*/ 57 h 142" name="T13"/>
                  <a:gd fmla="*/ 62 w 137" name="T14"/>
                  <a:gd fmla="*/ 4 h 142" name="T15"/>
                  <a:gd fmla="*/ 62 w 137" name="T16"/>
                  <a:gd fmla="*/ 5 h 142" name="T17"/>
                  <a:gd fmla="*/ 43 w 137" name="T18"/>
                  <a:gd fmla="*/ 57 h 142" name="T19"/>
                  <a:gd fmla="*/ 64 w 137" name="T20"/>
                  <a:gd fmla="*/ 57 h 142" name="T21"/>
                  <a:gd fmla="*/ 64 w 137" name="T22"/>
                  <a:gd fmla="*/ 122 h 142" name="T23"/>
                  <a:gd fmla="*/ 64 w 137" name="T24"/>
                  <a:gd fmla="*/ 125 h 142" name="T25"/>
                  <a:gd fmla="*/ 64 w 137" name="T26"/>
                  <a:gd fmla="*/ 130 h 142" name="T27"/>
                  <a:gd fmla="*/ 76 w 137" name="T28"/>
                  <a:gd fmla="*/ 142 h 142" name="T29"/>
                  <a:gd fmla="*/ 87 w 137" name="T30"/>
                  <a:gd fmla="*/ 130 h 142" name="T31"/>
                  <a:gd fmla="*/ 87 w 137" name="T32"/>
                  <a:gd fmla="*/ 125 h 142" name="T33"/>
                  <a:gd fmla="*/ 79 w 137" name="T34"/>
                  <a:gd fmla="*/ 125 h 142" name="T35"/>
                  <a:gd fmla="*/ 79 w 137" name="T36"/>
                  <a:gd fmla="*/ 127 h 142" name="T37"/>
                  <a:gd fmla="*/ 79 w 137" name="T38"/>
                  <a:gd fmla="*/ 129 h 142" name="T39"/>
                  <a:gd fmla="*/ 76 w 137" name="T40"/>
                  <a:gd fmla="*/ 133 h 142" name="T41"/>
                  <a:gd fmla="*/ 72 w 137" name="T42"/>
                  <a:gd fmla="*/ 129 h 142" name="T43"/>
                  <a:gd fmla="*/ 72 w 137" name="T44"/>
                  <a:gd fmla="*/ 127 h 142" name="T45"/>
                  <a:gd fmla="*/ 72 w 137" name="T46"/>
                  <a:gd fmla="*/ 125 h 142" name="T47"/>
                  <a:gd fmla="*/ 72 w 137" name="T48"/>
                  <a:gd fmla="*/ 111 h 142" name="T49"/>
                  <a:gd fmla="*/ 72 w 137" name="T50"/>
                  <a:gd fmla="*/ 57 h 142" name="T51"/>
                  <a:gd fmla="*/ 94 w 137" name="T52"/>
                  <a:gd fmla="*/ 57 h 142" name="T53"/>
                  <a:gd fmla="*/ 76 w 137" name="T54"/>
                  <a:gd fmla="*/ 5 h 142" name="T55"/>
                  <a:gd fmla="*/ 76 w 137" name="T56"/>
                  <a:gd fmla="*/ 4 h 142" name="T57"/>
                  <a:gd fmla="*/ 99 w 137" name="T58"/>
                  <a:gd fmla="*/ 57 h 142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142" w="137">
                    <a:moveTo>
                      <a:pt x="99" y="57"/>
                    </a:moveTo>
                    <a:cubicBezTo>
                      <a:pt x="137" y="57"/>
                      <a:pt x="137" y="57"/>
                      <a:pt x="137" y="57"/>
                    </a:cubicBezTo>
                    <a:cubicBezTo>
                      <a:pt x="130" y="28"/>
                      <a:pt x="105" y="7"/>
                      <a:pt x="76" y="4"/>
                    </a:cubicBezTo>
                    <a:cubicBezTo>
                      <a:pt x="74" y="1"/>
                      <a:pt x="72" y="0"/>
                      <a:pt x="69" y="0"/>
                    </a:cubicBezTo>
                    <a:cubicBezTo>
                      <a:pt x="66" y="0"/>
                      <a:pt x="64" y="1"/>
                      <a:pt x="62" y="4"/>
                    </a:cubicBezTo>
                    <a:cubicBezTo>
                      <a:pt x="32" y="6"/>
                      <a:pt x="7" y="28"/>
                      <a:pt x="0" y="57"/>
                    </a:cubicBezTo>
                    <a:cubicBezTo>
                      <a:pt x="39" y="57"/>
                      <a:pt x="39" y="57"/>
                      <a:pt x="39" y="57"/>
                    </a:cubicBezTo>
                    <a:cubicBezTo>
                      <a:pt x="39" y="24"/>
                      <a:pt x="58" y="7"/>
                      <a:pt x="62" y="4"/>
                    </a:cubicBezTo>
                    <a:cubicBezTo>
                      <a:pt x="62" y="4"/>
                      <a:pt x="62" y="5"/>
                      <a:pt x="62" y="5"/>
                    </a:cubicBezTo>
                    <a:cubicBezTo>
                      <a:pt x="41" y="31"/>
                      <a:pt x="43" y="57"/>
                      <a:pt x="43" y="57"/>
                    </a:cubicBezTo>
                    <a:cubicBezTo>
                      <a:pt x="64" y="57"/>
                      <a:pt x="64" y="57"/>
                      <a:pt x="64" y="57"/>
                    </a:cubicBezTo>
                    <a:cubicBezTo>
                      <a:pt x="64" y="122"/>
                      <a:pt x="64" y="122"/>
                      <a:pt x="64" y="122"/>
                    </a:cubicBezTo>
                    <a:cubicBezTo>
                      <a:pt x="64" y="125"/>
                      <a:pt x="64" y="125"/>
                      <a:pt x="64" y="125"/>
                    </a:cubicBezTo>
                    <a:cubicBezTo>
                      <a:pt x="64" y="130"/>
                      <a:pt x="64" y="130"/>
                      <a:pt x="64" y="130"/>
                    </a:cubicBezTo>
                    <a:cubicBezTo>
                      <a:pt x="64" y="136"/>
                      <a:pt x="69" y="142"/>
                      <a:pt x="76" y="142"/>
                    </a:cubicBezTo>
                    <a:cubicBezTo>
                      <a:pt x="82" y="142"/>
                      <a:pt x="87" y="136"/>
                      <a:pt x="87" y="130"/>
                    </a:cubicBezTo>
                    <a:cubicBezTo>
                      <a:pt x="87" y="125"/>
                      <a:pt x="87" y="125"/>
                      <a:pt x="87" y="125"/>
                    </a:cubicBezTo>
                    <a:cubicBezTo>
                      <a:pt x="79" y="125"/>
                      <a:pt x="79" y="125"/>
                      <a:pt x="79" y="125"/>
                    </a:cubicBezTo>
                    <a:cubicBezTo>
                      <a:pt x="79" y="127"/>
                      <a:pt x="79" y="127"/>
                      <a:pt x="79" y="127"/>
                    </a:cubicBezTo>
                    <a:cubicBezTo>
                      <a:pt x="79" y="129"/>
                      <a:pt x="79" y="129"/>
                      <a:pt x="79" y="129"/>
                    </a:cubicBezTo>
                    <a:cubicBezTo>
                      <a:pt x="79" y="131"/>
                      <a:pt x="78" y="133"/>
                      <a:pt x="76" y="133"/>
                    </a:cubicBezTo>
                    <a:cubicBezTo>
                      <a:pt x="74" y="133"/>
                      <a:pt x="72" y="131"/>
                      <a:pt x="72" y="129"/>
                    </a:cubicBezTo>
                    <a:cubicBezTo>
                      <a:pt x="72" y="127"/>
                      <a:pt x="72" y="127"/>
                      <a:pt x="72" y="127"/>
                    </a:cubicBezTo>
                    <a:cubicBezTo>
                      <a:pt x="72" y="125"/>
                      <a:pt x="72" y="125"/>
                      <a:pt x="72" y="125"/>
                    </a:cubicBezTo>
                    <a:cubicBezTo>
                      <a:pt x="72" y="111"/>
                      <a:pt x="72" y="111"/>
                      <a:pt x="72" y="111"/>
                    </a:cubicBezTo>
                    <a:cubicBezTo>
                      <a:pt x="72" y="57"/>
                      <a:pt x="72" y="57"/>
                      <a:pt x="72" y="57"/>
                    </a:cubicBezTo>
                    <a:cubicBezTo>
                      <a:pt x="94" y="57"/>
                      <a:pt x="94" y="57"/>
                      <a:pt x="94" y="57"/>
                    </a:cubicBezTo>
                    <a:cubicBezTo>
                      <a:pt x="94" y="57"/>
                      <a:pt x="97" y="31"/>
                      <a:pt x="76" y="5"/>
                    </a:cubicBezTo>
                    <a:cubicBezTo>
                      <a:pt x="76" y="5"/>
                      <a:pt x="76" y="4"/>
                      <a:pt x="76" y="4"/>
                    </a:cubicBezTo>
                    <a:cubicBezTo>
                      <a:pt x="80" y="7"/>
                      <a:pt x="99" y="24"/>
                      <a:pt x="99" y="5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en-US" sz="24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3" name="组合 2"/>
            <p:cNvGrpSpPr/>
            <p:nvPr/>
          </p:nvGrpSpPr>
          <p:grpSpPr>
            <a:xfrm>
              <a:off x="1329315" y="2788923"/>
              <a:ext cx="3098408" cy="971356"/>
              <a:chOff x="1361399" y="2788923"/>
              <a:chExt cx="3098408" cy="971356"/>
            </a:xfrm>
          </p:grpSpPr>
          <p:grpSp>
            <p:nvGrpSpPr>
              <p:cNvPr id="13" name="Group 31"/>
              <p:cNvGrpSpPr/>
              <p:nvPr/>
            </p:nvGrpSpPr>
            <p:grpSpPr>
              <a:xfrm>
                <a:off x="1361399" y="2788923"/>
                <a:ext cx="3098408" cy="971356"/>
                <a:chOff x="1231549" y="1255634"/>
                <a:chExt cx="2430616" cy="762002"/>
              </a:xfrm>
            </p:grpSpPr>
            <p:sp>
              <p:nvSpPr>
                <p:cNvPr id="14" name="Flowchart: Off-page Connector 32"/>
                <p:cNvSpPr/>
                <p:nvPr/>
              </p:nvSpPr>
              <p:spPr>
                <a:xfrm rot="16200000">
                  <a:off x="1829116" y="830138"/>
                  <a:ext cx="762000" cy="1612995"/>
                </a:xfrm>
                <a:prstGeom prst="flowChartOffpageConnector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endParaRPr lang="en-US" sz="36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15" name="Round Same Side Corner Rectangle 33"/>
                <p:cNvSpPr/>
                <p:nvPr/>
              </p:nvSpPr>
              <p:spPr>
                <a:xfrm rot="16200000">
                  <a:off x="1080977" y="1406206"/>
                  <a:ext cx="762001" cy="460857"/>
                </a:xfrm>
                <a:prstGeom prst="round2Same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r>
                    <a:rPr lang="en-US" sz="2800">
                      <a:solidFill>
                        <a:schemeClr val="bg1">
                          <a:lumMod val="50000"/>
                          <a:lumOff val="50000"/>
                        </a:schemeClr>
                      </a:solidFill>
                      <a:latin charset="-122" panose="020b0503020204020204" pitchFamily="34" typeface="Microsoft YaHei"/>
                      <a:ea charset="-122" panose="020b0503020204020204" pitchFamily="34" typeface="Microsoft YaHei"/>
                      <a:cs typeface="+mn-ea"/>
                      <a:sym charset="-122" panose="020b0503020204020204" pitchFamily="34" typeface="Microsoft YaHei"/>
                    </a:rPr>
                    <a:t>02</a:t>
                  </a:r>
                </a:p>
              </p:txBody>
            </p:sp>
            <p:cxnSp>
              <p:nvCxnSpPr>
                <p:cNvPr id="16" name="Straight Connector 34"/>
                <p:cNvCxnSpPr>
                  <a:endCxn id="17" idx="2"/>
                </p:cNvCxnSpPr>
                <p:nvPr/>
              </p:nvCxnSpPr>
              <p:spPr>
                <a:xfrm>
                  <a:off x="2991446" y="1636635"/>
                  <a:ext cx="670719" cy="1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" name="Freeform 5"/>
              <p:cNvSpPr>
                <a:spLocks noEditPoints="1"/>
              </p:cNvSpPr>
              <p:nvPr/>
            </p:nvSpPr>
            <p:spPr bwMode="auto">
              <a:xfrm>
                <a:off x="2351352" y="3055525"/>
                <a:ext cx="620518" cy="438152"/>
              </a:xfrm>
              <a:custGeom>
                <a:gdLst>
                  <a:gd fmla="*/ 218 w 219" name="T0"/>
                  <a:gd fmla="*/ 117 h 154" name="T1"/>
                  <a:gd fmla="*/ 219 w 219" name="T2"/>
                  <a:gd fmla="*/ 118 h 154" name="T3"/>
                  <a:gd fmla="*/ 218 w 219" name="T4"/>
                  <a:gd fmla="*/ 119 h 154" name="T5"/>
                  <a:gd fmla="*/ 174 w 219" name="T6"/>
                  <a:gd fmla="*/ 153 h 154" name="T7"/>
                  <a:gd fmla="*/ 172 w 219" name="T8"/>
                  <a:gd fmla="*/ 153 h 154" name="T9"/>
                  <a:gd fmla="*/ 171 w 219" name="T10"/>
                  <a:gd fmla="*/ 151 h 154" name="T11"/>
                  <a:gd fmla="*/ 179 w 219" name="T12"/>
                  <a:gd fmla="*/ 133 h 154" name="T13"/>
                  <a:gd fmla="*/ 113 w 219" name="T14"/>
                  <a:gd fmla="*/ 106 h 154" name="T15"/>
                  <a:gd fmla="*/ 126 w 219" name="T16"/>
                  <a:gd fmla="*/ 89 h 154" name="T17"/>
                  <a:gd fmla="*/ 131 w 219" name="T18"/>
                  <a:gd fmla="*/ 82 h 154" name="T19"/>
                  <a:gd fmla="*/ 179 w 219" name="T20"/>
                  <a:gd fmla="*/ 103 h 154" name="T21"/>
                  <a:gd fmla="*/ 171 w 219" name="T22"/>
                  <a:gd fmla="*/ 85 h 154" name="T23"/>
                  <a:gd fmla="*/ 172 w 219" name="T24"/>
                  <a:gd fmla="*/ 83 h 154" name="T25"/>
                  <a:gd fmla="*/ 173 w 219" name="T26"/>
                  <a:gd fmla="*/ 82 h 154" name="T27"/>
                  <a:gd fmla="*/ 174 w 219" name="T28"/>
                  <a:gd fmla="*/ 83 h 154" name="T29"/>
                  <a:gd fmla="*/ 218 w 219" name="T30"/>
                  <a:gd fmla="*/ 117 h 154" name="T31"/>
                  <a:gd fmla="*/ 45 w 219" name="T32"/>
                  <a:gd fmla="*/ 71 h 154" name="T33"/>
                  <a:gd fmla="*/ 46 w 219" name="T34"/>
                  <a:gd fmla="*/ 71 h 154" name="T35"/>
                  <a:gd fmla="*/ 47 w 219" name="T36"/>
                  <a:gd fmla="*/ 71 h 154" name="T37"/>
                  <a:gd fmla="*/ 47 w 219" name="T38"/>
                  <a:gd fmla="*/ 69 h 154" name="T39"/>
                  <a:gd fmla="*/ 40 w 219" name="T40"/>
                  <a:gd fmla="*/ 50 h 154" name="T41"/>
                  <a:gd fmla="*/ 87 w 219" name="T42"/>
                  <a:gd fmla="*/ 72 h 154" name="T43"/>
                  <a:gd fmla="*/ 93 w 219" name="T44"/>
                  <a:gd fmla="*/ 65 h 154" name="T45"/>
                  <a:gd fmla="*/ 106 w 219" name="T46"/>
                  <a:gd fmla="*/ 49 h 154" name="T47"/>
                  <a:gd fmla="*/ 40 w 219" name="T48"/>
                  <a:gd fmla="*/ 21 h 154" name="T49"/>
                  <a:gd fmla="*/ 47 w 219" name="T50"/>
                  <a:gd fmla="*/ 2 h 154" name="T51"/>
                  <a:gd fmla="*/ 47 w 219" name="T52"/>
                  <a:gd fmla="*/ 0 h 154" name="T53"/>
                  <a:gd fmla="*/ 45 w 219" name="T54"/>
                  <a:gd fmla="*/ 0 h 154" name="T55"/>
                  <a:gd fmla="*/ 0 w 219" name="T56"/>
                  <a:gd fmla="*/ 34 h 154" name="T57"/>
                  <a:gd fmla="*/ 0 w 219" name="T58"/>
                  <a:gd fmla="*/ 35 h 154" name="T59"/>
                  <a:gd fmla="*/ 0 w 219" name="T60"/>
                  <a:gd fmla="*/ 37 h 154" name="T61"/>
                  <a:gd fmla="*/ 45 w 219" name="T62"/>
                  <a:gd fmla="*/ 71 h 154" name="T63"/>
                  <a:gd fmla="*/ 121 w 219" name="T64"/>
                  <a:gd fmla="*/ 86 h 154" name="T65"/>
                  <a:gd fmla="*/ 179 w 219" name="T66"/>
                  <a:gd fmla="*/ 50 h 154" name="T67"/>
                  <a:gd fmla="*/ 171 w 219" name="T68"/>
                  <a:gd fmla="*/ 69 h 154" name="T69"/>
                  <a:gd fmla="*/ 172 w 219" name="T70"/>
                  <a:gd fmla="*/ 71 h 154" name="T71"/>
                  <a:gd fmla="*/ 173 w 219" name="T72"/>
                  <a:gd fmla="*/ 71 h 154" name="T73"/>
                  <a:gd fmla="*/ 174 w 219" name="T74"/>
                  <a:gd fmla="*/ 71 h 154" name="T75"/>
                  <a:gd fmla="*/ 218 w 219" name="T76"/>
                  <a:gd fmla="*/ 37 h 154" name="T77"/>
                  <a:gd fmla="*/ 219 w 219" name="T78"/>
                  <a:gd fmla="*/ 35 h 154" name="T79"/>
                  <a:gd fmla="*/ 218 w 219" name="T80"/>
                  <a:gd fmla="*/ 34 h 154" name="T81"/>
                  <a:gd fmla="*/ 174 w 219" name="T82"/>
                  <a:gd fmla="*/ 0 h 154" name="T83"/>
                  <a:gd fmla="*/ 172 w 219" name="T84"/>
                  <a:gd fmla="*/ 0 h 154" name="T85"/>
                  <a:gd fmla="*/ 171 w 219" name="T86"/>
                  <a:gd fmla="*/ 2 h 154" name="T87"/>
                  <a:gd fmla="*/ 179 w 219" name="T88"/>
                  <a:gd fmla="*/ 21 h 154" name="T89"/>
                  <a:gd fmla="*/ 97 w 219" name="T90"/>
                  <a:gd fmla="*/ 69 h 154" name="T91"/>
                  <a:gd fmla="*/ 40 w 219" name="T92"/>
                  <a:gd fmla="*/ 103 h 154" name="T93"/>
                  <a:gd fmla="*/ 47 w 219" name="T94"/>
                  <a:gd fmla="*/ 85 h 154" name="T95"/>
                  <a:gd fmla="*/ 47 w 219" name="T96"/>
                  <a:gd fmla="*/ 83 h 154" name="T97"/>
                  <a:gd fmla="*/ 46 w 219" name="T98"/>
                  <a:gd fmla="*/ 82 h 154" name="T99"/>
                  <a:gd fmla="*/ 45 w 219" name="T100"/>
                  <a:gd fmla="*/ 83 h 154" name="T101"/>
                  <a:gd fmla="*/ 0 w 219" name="T102"/>
                  <a:gd fmla="*/ 117 h 154" name="T103"/>
                  <a:gd fmla="*/ 0 w 219" name="T104"/>
                  <a:gd fmla="*/ 118 h 154" name="T105"/>
                  <a:gd fmla="*/ 0 w 219" name="T106"/>
                  <a:gd fmla="*/ 119 h 154" name="T107"/>
                  <a:gd fmla="*/ 45 w 219" name="T108"/>
                  <a:gd fmla="*/ 153 h 154" name="T109"/>
                  <a:gd fmla="*/ 47 w 219" name="T110"/>
                  <a:gd fmla="*/ 153 h 154" name="T111"/>
                  <a:gd fmla="*/ 47 w 219" name="T112"/>
                  <a:gd fmla="*/ 151 h 154" name="T113"/>
                  <a:gd fmla="*/ 40 w 219" name="T114"/>
                  <a:gd fmla="*/ 133 h 154" name="T115"/>
                  <a:gd fmla="*/ 121 w 219" name="T116"/>
                  <a:gd fmla="*/ 86 h 154" name="T1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b="b" l="0" r="r" t="0"/>
                <a:pathLst>
                  <a:path h="154" w="219">
                    <a:moveTo>
                      <a:pt x="218" y="117"/>
                    </a:moveTo>
                    <a:cubicBezTo>
                      <a:pt x="219" y="117"/>
                      <a:pt x="219" y="117"/>
                      <a:pt x="219" y="118"/>
                    </a:cubicBezTo>
                    <a:cubicBezTo>
                      <a:pt x="219" y="119"/>
                      <a:pt x="219" y="119"/>
                      <a:pt x="218" y="119"/>
                    </a:cubicBezTo>
                    <a:cubicBezTo>
                      <a:pt x="174" y="153"/>
                      <a:pt x="174" y="153"/>
                      <a:pt x="174" y="153"/>
                    </a:cubicBezTo>
                    <a:cubicBezTo>
                      <a:pt x="174" y="154"/>
                      <a:pt x="173" y="154"/>
                      <a:pt x="172" y="153"/>
                    </a:cubicBezTo>
                    <a:cubicBezTo>
                      <a:pt x="171" y="153"/>
                      <a:pt x="171" y="152"/>
                      <a:pt x="171" y="151"/>
                    </a:cubicBezTo>
                    <a:cubicBezTo>
                      <a:pt x="179" y="133"/>
                      <a:pt x="179" y="133"/>
                      <a:pt x="179" y="133"/>
                    </a:cubicBezTo>
                    <a:cubicBezTo>
                      <a:pt x="145" y="131"/>
                      <a:pt x="126" y="119"/>
                      <a:pt x="113" y="106"/>
                    </a:cubicBezTo>
                    <a:cubicBezTo>
                      <a:pt x="118" y="100"/>
                      <a:pt x="122" y="94"/>
                      <a:pt x="126" y="89"/>
                    </a:cubicBezTo>
                    <a:cubicBezTo>
                      <a:pt x="128" y="86"/>
                      <a:pt x="130" y="84"/>
                      <a:pt x="131" y="82"/>
                    </a:cubicBezTo>
                    <a:cubicBezTo>
                      <a:pt x="141" y="93"/>
                      <a:pt x="154" y="102"/>
                      <a:pt x="179" y="103"/>
                    </a:cubicBezTo>
                    <a:cubicBezTo>
                      <a:pt x="171" y="85"/>
                      <a:pt x="171" y="85"/>
                      <a:pt x="171" y="85"/>
                    </a:cubicBezTo>
                    <a:cubicBezTo>
                      <a:pt x="171" y="84"/>
                      <a:pt x="171" y="83"/>
                      <a:pt x="172" y="83"/>
                    </a:cubicBezTo>
                    <a:cubicBezTo>
                      <a:pt x="172" y="82"/>
                      <a:pt x="173" y="82"/>
                      <a:pt x="173" y="82"/>
                    </a:cubicBezTo>
                    <a:cubicBezTo>
                      <a:pt x="173" y="82"/>
                      <a:pt x="174" y="82"/>
                      <a:pt x="174" y="83"/>
                    </a:cubicBezTo>
                    <a:lnTo>
                      <a:pt x="218" y="117"/>
                    </a:lnTo>
                    <a:close/>
                    <a:moveTo>
                      <a:pt x="45" y="71"/>
                    </a:moveTo>
                    <a:cubicBezTo>
                      <a:pt x="45" y="71"/>
                      <a:pt x="45" y="71"/>
                      <a:pt x="46" y="71"/>
                    </a:cubicBezTo>
                    <a:cubicBezTo>
                      <a:pt x="46" y="71"/>
                      <a:pt x="46" y="71"/>
                      <a:pt x="47" y="71"/>
                    </a:cubicBezTo>
                    <a:cubicBezTo>
                      <a:pt x="47" y="70"/>
                      <a:pt x="48" y="69"/>
                      <a:pt x="47" y="69"/>
                    </a:cubicBezTo>
                    <a:cubicBezTo>
                      <a:pt x="40" y="50"/>
                      <a:pt x="40" y="50"/>
                      <a:pt x="40" y="50"/>
                    </a:cubicBezTo>
                    <a:cubicBezTo>
                      <a:pt x="65" y="52"/>
                      <a:pt x="77" y="61"/>
                      <a:pt x="87" y="72"/>
                    </a:cubicBezTo>
                    <a:cubicBezTo>
                      <a:pt x="89" y="70"/>
                      <a:pt x="91" y="68"/>
                      <a:pt x="93" y="65"/>
                    </a:cubicBezTo>
                    <a:cubicBezTo>
                      <a:pt x="96" y="60"/>
                      <a:pt x="101" y="54"/>
                      <a:pt x="106" y="49"/>
                    </a:cubicBezTo>
                    <a:cubicBezTo>
                      <a:pt x="92" y="35"/>
                      <a:pt x="73" y="23"/>
                      <a:pt x="40" y="21"/>
                    </a:cubicBezTo>
                    <a:cubicBezTo>
                      <a:pt x="47" y="2"/>
                      <a:pt x="47" y="2"/>
                      <a:pt x="47" y="2"/>
                    </a:cubicBezTo>
                    <a:cubicBezTo>
                      <a:pt x="48" y="1"/>
                      <a:pt x="47" y="1"/>
                      <a:pt x="47" y="0"/>
                    </a:cubicBezTo>
                    <a:cubicBezTo>
                      <a:pt x="46" y="0"/>
                      <a:pt x="45" y="0"/>
                      <a:pt x="45" y="0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4"/>
                      <a:pt x="0" y="35"/>
                      <a:pt x="0" y="35"/>
                    </a:cubicBezTo>
                    <a:cubicBezTo>
                      <a:pt x="0" y="36"/>
                      <a:pt x="0" y="36"/>
                      <a:pt x="0" y="37"/>
                    </a:cubicBezTo>
                    <a:lnTo>
                      <a:pt x="45" y="71"/>
                    </a:lnTo>
                    <a:close/>
                    <a:moveTo>
                      <a:pt x="121" y="86"/>
                    </a:moveTo>
                    <a:cubicBezTo>
                      <a:pt x="134" y="67"/>
                      <a:pt x="145" y="53"/>
                      <a:pt x="179" y="50"/>
                    </a:cubicBezTo>
                    <a:cubicBezTo>
                      <a:pt x="171" y="69"/>
                      <a:pt x="171" y="69"/>
                      <a:pt x="171" y="69"/>
                    </a:cubicBezTo>
                    <a:cubicBezTo>
                      <a:pt x="171" y="69"/>
                      <a:pt x="171" y="70"/>
                      <a:pt x="172" y="71"/>
                    </a:cubicBezTo>
                    <a:cubicBezTo>
                      <a:pt x="172" y="71"/>
                      <a:pt x="173" y="71"/>
                      <a:pt x="173" y="71"/>
                    </a:cubicBezTo>
                    <a:cubicBezTo>
                      <a:pt x="173" y="71"/>
                      <a:pt x="174" y="71"/>
                      <a:pt x="174" y="71"/>
                    </a:cubicBezTo>
                    <a:cubicBezTo>
                      <a:pt x="218" y="37"/>
                      <a:pt x="218" y="37"/>
                      <a:pt x="218" y="37"/>
                    </a:cubicBezTo>
                    <a:cubicBezTo>
                      <a:pt x="219" y="36"/>
                      <a:pt x="219" y="36"/>
                      <a:pt x="219" y="35"/>
                    </a:cubicBezTo>
                    <a:cubicBezTo>
                      <a:pt x="219" y="35"/>
                      <a:pt x="219" y="34"/>
                      <a:pt x="218" y="34"/>
                    </a:cubicBezTo>
                    <a:cubicBezTo>
                      <a:pt x="174" y="0"/>
                      <a:pt x="174" y="0"/>
                      <a:pt x="174" y="0"/>
                    </a:cubicBezTo>
                    <a:cubicBezTo>
                      <a:pt x="174" y="0"/>
                      <a:pt x="173" y="0"/>
                      <a:pt x="172" y="0"/>
                    </a:cubicBezTo>
                    <a:cubicBezTo>
                      <a:pt x="171" y="1"/>
                      <a:pt x="171" y="1"/>
                      <a:pt x="171" y="2"/>
                    </a:cubicBezTo>
                    <a:cubicBezTo>
                      <a:pt x="179" y="21"/>
                      <a:pt x="179" y="21"/>
                      <a:pt x="179" y="21"/>
                    </a:cubicBezTo>
                    <a:cubicBezTo>
                      <a:pt x="130" y="23"/>
                      <a:pt x="112" y="48"/>
                      <a:pt x="97" y="69"/>
                    </a:cubicBezTo>
                    <a:cubicBezTo>
                      <a:pt x="84" y="87"/>
                      <a:pt x="74" y="101"/>
                      <a:pt x="40" y="103"/>
                    </a:cubicBezTo>
                    <a:cubicBezTo>
                      <a:pt x="47" y="85"/>
                      <a:pt x="47" y="85"/>
                      <a:pt x="47" y="85"/>
                    </a:cubicBezTo>
                    <a:cubicBezTo>
                      <a:pt x="48" y="84"/>
                      <a:pt x="47" y="83"/>
                      <a:pt x="47" y="83"/>
                    </a:cubicBezTo>
                    <a:cubicBezTo>
                      <a:pt x="46" y="82"/>
                      <a:pt x="46" y="82"/>
                      <a:pt x="46" y="82"/>
                    </a:cubicBezTo>
                    <a:cubicBezTo>
                      <a:pt x="45" y="82"/>
                      <a:pt x="45" y="82"/>
                      <a:pt x="45" y="83"/>
                    </a:cubicBezTo>
                    <a:cubicBezTo>
                      <a:pt x="0" y="117"/>
                      <a:pt x="0" y="117"/>
                      <a:pt x="0" y="117"/>
                    </a:cubicBezTo>
                    <a:cubicBezTo>
                      <a:pt x="0" y="117"/>
                      <a:pt x="0" y="117"/>
                      <a:pt x="0" y="118"/>
                    </a:cubicBezTo>
                    <a:cubicBezTo>
                      <a:pt x="0" y="119"/>
                      <a:pt x="0" y="119"/>
                      <a:pt x="0" y="119"/>
                    </a:cubicBezTo>
                    <a:cubicBezTo>
                      <a:pt x="45" y="153"/>
                      <a:pt x="45" y="153"/>
                      <a:pt x="45" y="153"/>
                    </a:cubicBezTo>
                    <a:cubicBezTo>
                      <a:pt x="45" y="154"/>
                      <a:pt x="46" y="154"/>
                      <a:pt x="47" y="153"/>
                    </a:cubicBezTo>
                    <a:cubicBezTo>
                      <a:pt x="47" y="153"/>
                      <a:pt x="48" y="152"/>
                      <a:pt x="47" y="151"/>
                    </a:cubicBezTo>
                    <a:cubicBezTo>
                      <a:pt x="40" y="133"/>
                      <a:pt x="40" y="133"/>
                      <a:pt x="40" y="133"/>
                    </a:cubicBezTo>
                    <a:cubicBezTo>
                      <a:pt x="89" y="131"/>
                      <a:pt x="107" y="106"/>
                      <a:pt x="121" y="86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lang="id-ID" sz="1800">
                  <a:latin charset="-122" panose="020b0503020204020204" pitchFamily="34" typeface="Microsoft YaHei"/>
                  <a:ea charset="-122" panose="020b0503020204020204" pitchFamily="34" typeface="Microsoft YaHei"/>
                  <a:cs typeface="+mn-ea"/>
                  <a:sym charset="-122" panose="020b0503020204020204" pitchFamily="34" typeface="Microsoft YaHei"/>
                </a:endParaRPr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>
              <a:off x="1326760" y="5349234"/>
              <a:ext cx="3100963" cy="971356"/>
              <a:chOff x="1358844" y="5349234"/>
              <a:chExt cx="3100963" cy="971356"/>
            </a:xfrm>
          </p:grpSpPr>
          <p:grpSp>
            <p:nvGrpSpPr>
              <p:cNvPr id="23" name="Group 56"/>
              <p:cNvGrpSpPr/>
              <p:nvPr/>
            </p:nvGrpSpPr>
            <p:grpSpPr>
              <a:xfrm>
                <a:off x="1358844" y="5349234"/>
                <a:ext cx="3100963" cy="971356"/>
                <a:chOff x="1229545" y="1255634"/>
                <a:chExt cx="2432620" cy="762002"/>
              </a:xfrm>
            </p:grpSpPr>
            <p:sp>
              <p:nvSpPr>
                <p:cNvPr id="24" name="Flowchart: Off-page Connector 59"/>
                <p:cNvSpPr/>
                <p:nvPr/>
              </p:nvSpPr>
              <p:spPr>
                <a:xfrm rot="16200000">
                  <a:off x="1829116" y="830138"/>
                  <a:ext cx="762000" cy="1612995"/>
                </a:xfrm>
                <a:prstGeom prst="flowChartOffpageConnector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endParaRPr lang="en-US" sz="36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25" name="Round Same Side Corner Rectangle 61"/>
                <p:cNvSpPr/>
                <p:nvPr/>
              </p:nvSpPr>
              <p:spPr>
                <a:xfrm rot="16200000">
                  <a:off x="1078973" y="1406206"/>
                  <a:ext cx="762001" cy="460857"/>
                </a:xfrm>
                <a:prstGeom prst="round2Same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vert="vert"/>
                <a:lstStyle/>
                <a:p>
                  <a:pPr algn="ctr"/>
                  <a:r>
                    <a:rPr lang="en-US" sz="2800">
                      <a:solidFill>
                        <a:schemeClr val="bg1">
                          <a:lumMod val="50000"/>
                          <a:lumOff val="50000"/>
                        </a:schemeClr>
                      </a:solidFill>
                      <a:latin charset="-122" panose="020b0503020204020204" pitchFamily="34" typeface="Microsoft YaHei"/>
                      <a:ea charset="-122" panose="020b0503020204020204" pitchFamily="34" typeface="Microsoft YaHei"/>
                      <a:cs typeface="+mn-ea"/>
                      <a:sym charset="-122" panose="020b0503020204020204" pitchFamily="34" typeface="Microsoft YaHei"/>
                    </a:rPr>
                    <a:t>04</a:t>
                  </a:r>
                </a:p>
              </p:txBody>
            </p:sp>
            <p:cxnSp>
              <p:nvCxnSpPr>
                <p:cNvPr id="26" name="Straight Connector 63"/>
                <p:cNvCxnSpPr>
                  <a:endCxn id="27" idx="2"/>
                </p:cNvCxnSpPr>
                <p:nvPr/>
              </p:nvCxnSpPr>
              <p:spPr>
                <a:xfrm>
                  <a:off x="2991446" y="1636635"/>
                  <a:ext cx="670719" cy="1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50"/>
              <p:cNvGrpSpPr/>
              <p:nvPr/>
            </p:nvGrpSpPr>
            <p:grpSpPr>
              <a:xfrm>
                <a:off x="2365810" y="5540420"/>
                <a:ext cx="591603" cy="588985"/>
                <a:chOff x="6350" y="-3175"/>
                <a:chExt cx="717550" cy="714376"/>
              </a:xfrm>
              <a:solidFill>
                <a:schemeClr val="bg1"/>
              </a:solidFill>
            </p:grpSpPr>
            <p:sp>
              <p:nvSpPr>
                <p:cNvPr id="47" name="Freeform 18"/>
                <p:cNvSpPr/>
                <p:nvPr/>
              </p:nvSpPr>
              <p:spPr bwMode="auto">
                <a:xfrm>
                  <a:off x="438150" y="430213"/>
                  <a:ext cx="285750" cy="280988"/>
                </a:xfrm>
                <a:custGeom>
                  <a:gdLst>
                    <a:gd fmla="*/ 68 w 75" name="T0"/>
                    <a:gd fmla="*/ 42 h 74" name="T1"/>
                    <a:gd fmla="*/ 25 w 75" name="T2"/>
                    <a:gd fmla="*/ 0 h 74" name="T3"/>
                    <a:gd fmla="*/ 0 w 75" name="T4"/>
                    <a:gd fmla="*/ 24 h 74" name="T5"/>
                    <a:gd fmla="*/ 43 w 75" name="T6"/>
                    <a:gd fmla="*/ 67 h 74" name="T7"/>
                    <a:gd fmla="*/ 68 w 75" name="T8"/>
                    <a:gd fmla="*/ 67 h 74" name="T9"/>
                    <a:gd fmla="*/ 68 w 75" name="T10"/>
                    <a:gd fmla="*/ 42 h 74" name="T1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b="b" l="0" r="r" t="0"/>
                  <a:pathLst>
                    <a:path h="74" w="75">
                      <a:moveTo>
                        <a:pt x="68" y="42"/>
                      </a:moveTo>
                      <a:cubicBezTo>
                        <a:pt x="25" y="0"/>
                        <a:pt x="25" y="0"/>
                        <a:pt x="25" y="0"/>
                      </a:cubicBezTo>
                      <a:cubicBezTo>
                        <a:pt x="19" y="10"/>
                        <a:pt x="10" y="18"/>
                        <a:pt x="0" y="24"/>
                      </a:cubicBezTo>
                      <a:cubicBezTo>
                        <a:pt x="43" y="67"/>
                        <a:pt x="43" y="67"/>
                        <a:pt x="43" y="67"/>
                      </a:cubicBezTo>
                      <a:cubicBezTo>
                        <a:pt x="50" y="74"/>
                        <a:pt x="61" y="74"/>
                        <a:pt x="68" y="67"/>
                      </a:cubicBezTo>
                      <a:cubicBezTo>
                        <a:pt x="75" y="60"/>
                        <a:pt x="75" y="49"/>
                        <a:pt x="68" y="42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t" anchorCtr="0" bIns="60960" compatLnSpc="1" lIns="121920" numCol="1" rIns="121920" tIns="60960" vert="horz" wrap="square">
                  <a:prstTxWarp prst="textNoShape">
                    <a:avLst/>
                  </a:prstTxWarp>
                </a:bodyPr>
                <a:lstStyle/>
                <a:p>
                  <a:endParaRPr lang="id-ID" sz="1800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48" name="Freeform 19"/>
                <p:cNvSpPr>
                  <a:spLocks noEditPoints="1"/>
                </p:cNvSpPr>
                <p:nvPr/>
              </p:nvSpPr>
              <p:spPr bwMode="auto">
                <a:xfrm>
                  <a:off x="6350" y="-3175"/>
                  <a:ext cx="530225" cy="531813"/>
                </a:xfrm>
                <a:custGeom>
                  <a:gdLst>
                    <a:gd fmla="*/ 139 w 139" name="T0"/>
                    <a:gd fmla="*/ 70 h 140" name="T1"/>
                    <a:gd fmla="*/ 70 w 139" name="T2"/>
                    <a:gd fmla="*/ 0 h 140" name="T3"/>
                    <a:gd fmla="*/ 0 w 139" name="T4"/>
                    <a:gd fmla="*/ 70 h 140" name="T5"/>
                    <a:gd fmla="*/ 70 w 139" name="T6"/>
                    <a:gd fmla="*/ 140 h 140" name="T7"/>
                    <a:gd fmla="*/ 139 w 139" name="T8"/>
                    <a:gd fmla="*/ 70 h 140" name="T9"/>
                    <a:gd fmla="*/ 70 w 139" name="T10"/>
                    <a:gd fmla="*/ 122 h 140" name="T11"/>
                    <a:gd fmla="*/ 17 w 139" name="T12"/>
                    <a:gd fmla="*/ 70 h 140" name="T13"/>
                    <a:gd fmla="*/ 70 w 139" name="T14"/>
                    <a:gd fmla="*/ 17 h 140" name="T15"/>
                    <a:gd fmla="*/ 122 w 139" name="T16"/>
                    <a:gd fmla="*/ 70 h 140" name="T17"/>
                    <a:gd fmla="*/ 70 w 139" name="T18"/>
                    <a:gd fmla="*/ 122 h 140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140" w="139">
                      <a:moveTo>
                        <a:pt x="139" y="70"/>
                      </a:moveTo>
                      <a:cubicBezTo>
                        <a:pt x="139" y="31"/>
                        <a:pt x="108" y="0"/>
                        <a:pt x="70" y="0"/>
                      </a:cubicBezTo>
                      <a:cubicBezTo>
                        <a:pt x="31" y="0"/>
                        <a:pt x="0" y="31"/>
                        <a:pt x="0" y="70"/>
                      </a:cubicBezTo>
                      <a:cubicBezTo>
                        <a:pt x="0" y="108"/>
                        <a:pt x="31" y="140"/>
                        <a:pt x="70" y="140"/>
                      </a:cubicBezTo>
                      <a:cubicBezTo>
                        <a:pt x="108" y="140"/>
                        <a:pt x="139" y="108"/>
                        <a:pt x="139" y="70"/>
                      </a:cubicBezTo>
                      <a:moveTo>
                        <a:pt x="70" y="122"/>
                      </a:moveTo>
                      <a:cubicBezTo>
                        <a:pt x="41" y="122"/>
                        <a:pt x="17" y="99"/>
                        <a:pt x="17" y="70"/>
                      </a:cubicBezTo>
                      <a:cubicBezTo>
                        <a:pt x="17" y="41"/>
                        <a:pt x="41" y="17"/>
                        <a:pt x="70" y="17"/>
                      </a:cubicBezTo>
                      <a:cubicBezTo>
                        <a:pt x="98" y="17"/>
                        <a:pt x="122" y="41"/>
                        <a:pt x="122" y="70"/>
                      </a:cubicBezTo>
                      <a:cubicBezTo>
                        <a:pt x="122" y="99"/>
                        <a:pt x="98" y="122"/>
                        <a:pt x="70" y="122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t" anchorCtr="0" bIns="60960" compatLnSpc="1" lIns="121920" numCol="1" rIns="121920" tIns="60960" vert="horz" wrap="square">
                  <a:prstTxWarp prst="textNoShape">
                    <a:avLst/>
                  </a:prstTxWarp>
                </a:bodyPr>
                <a:lstStyle/>
                <a:p>
                  <a:endParaRPr lang="id-ID" sz="1800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  <p:sp>
              <p:nvSpPr>
                <p:cNvPr id="49" name="Freeform 20"/>
                <p:cNvSpPr/>
                <p:nvPr/>
              </p:nvSpPr>
              <p:spPr bwMode="auto">
                <a:xfrm>
                  <a:off x="117475" y="106363"/>
                  <a:ext cx="157163" cy="155575"/>
                </a:xfrm>
                <a:custGeom>
                  <a:gdLst>
                    <a:gd fmla="*/ 0 w 41" name="T0"/>
                    <a:gd fmla="*/ 41 h 41" name="T1"/>
                    <a:gd fmla="*/ 12 w 41" name="T2"/>
                    <a:gd fmla="*/ 41 h 41" name="T3"/>
                    <a:gd fmla="*/ 41 w 41" name="T4"/>
                    <a:gd fmla="*/ 12 h 41" name="T5"/>
                    <a:gd fmla="*/ 41 w 41" name="T6"/>
                    <a:gd fmla="*/ 0 h 41" name="T7"/>
                    <a:gd fmla="*/ 0 w 41" name="T8"/>
                    <a:gd fmla="*/ 41 h 4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41" w="41">
                      <a:moveTo>
                        <a:pt x="0" y="41"/>
                      </a:moveTo>
                      <a:cubicBezTo>
                        <a:pt x="12" y="41"/>
                        <a:pt x="12" y="41"/>
                        <a:pt x="12" y="41"/>
                      </a:cubicBezTo>
                      <a:cubicBezTo>
                        <a:pt x="12" y="25"/>
                        <a:pt x="25" y="12"/>
                        <a:pt x="41" y="12"/>
                      </a:cubicBezTo>
                      <a:cubicBezTo>
                        <a:pt x="41" y="0"/>
                        <a:pt x="41" y="0"/>
                        <a:pt x="41" y="0"/>
                      </a:cubicBezTo>
                      <a:cubicBezTo>
                        <a:pt x="18" y="0"/>
                        <a:pt x="0" y="18"/>
                        <a:pt x="0" y="41"/>
                      </a:cubicBezTo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t" anchorCtr="0" bIns="60960" compatLnSpc="1" lIns="121920" numCol="1" rIns="121920" tIns="60960" vert="horz" wrap="square">
                  <a:prstTxWarp prst="textNoShape">
                    <a:avLst/>
                  </a:prstTxWarp>
                </a:bodyPr>
                <a:lstStyle/>
                <a:p>
                  <a:endParaRPr lang="id-ID" sz="1800">
                    <a:latin charset="-122" panose="020b0503020204020204" pitchFamily="34" typeface="Microsoft YaHei"/>
                    <a:ea charset="-122" panose="020b0503020204020204" pitchFamily="34" typeface="Microsoft YaHei"/>
                    <a:cs typeface="+mn-ea"/>
                    <a:sym charset="-122" panose="020b0503020204020204" pitchFamily="34" typeface="Microsoft YaHei"/>
                  </a:endParaRPr>
                </a:p>
              </p:txBody>
            </p:sp>
          </p:grpSp>
        </p:grpSp>
      </p:grpSp>
      <p:sp>
        <p:nvSpPr>
          <p:cNvPr id="65" name="išľíďè">
            <a:extLst>
              <a:ext uri="{FF2B5EF4-FFF2-40B4-BE49-F238E27FC236}">
                <a16:creationId xmlns:a16="http://schemas.microsoft.com/office/drawing/2014/main" id="{D5D075A8-C509-4654-8143-26298EB935FD}"/>
              </a:ext>
            </a:extLst>
          </p:cNvPr>
          <p:cNvSpPr/>
          <p:nvPr/>
        </p:nvSpPr>
        <p:spPr bwMode="auto">
          <a:xfrm>
            <a:off x="4964045" y="1361408"/>
            <a:ext cx="6002075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输入文本替换内容，欢迎大家的关注,输入文本替换内容，欢迎大家的关注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66" name="iSlíďè">
            <a:extLst>
              <a:ext uri="{FF2B5EF4-FFF2-40B4-BE49-F238E27FC236}">
                <a16:creationId xmlns:a16="http://schemas.microsoft.com/office/drawing/2014/main" id="{682486C6-01E3-4538-BE84-D5ADE57EE6DD}"/>
              </a:ext>
            </a:extLst>
          </p:cNvPr>
          <p:cNvSpPr txBox="1"/>
          <p:nvPr/>
        </p:nvSpPr>
        <p:spPr bwMode="auto">
          <a:xfrm>
            <a:off x="4971439" y="1026957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76" name="iSlíďè">
            <a:extLst>
              <a:ext uri="{FF2B5EF4-FFF2-40B4-BE49-F238E27FC236}">
                <a16:creationId xmlns:a16="http://schemas.microsoft.com/office/drawing/2014/main" id="{BF1ED832-A682-41A6-8EC7-9FF86D212DB1}"/>
              </a:ext>
            </a:extLst>
          </p:cNvPr>
          <p:cNvSpPr txBox="1"/>
          <p:nvPr/>
        </p:nvSpPr>
        <p:spPr bwMode="auto">
          <a:xfrm>
            <a:off x="4971439" y="2309949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78" name="iSlíďè">
            <a:extLst>
              <a:ext uri="{FF2B5EF4-FFF2-40B4-BE49-F238E27FC236}">
                <a16:creationId xmlns:a16="http://schemas.microsoft.com/office/drawing/2014/main" id="{8E7ED296-A036-4CCF-9F63-ACA699EC1923}"/>
              </a:ext>
            </a:extLst>
          </p:cNvPr>
          <p:cNvSpPr txBox="1"/>
          <p:nvPr/>
        </p:nvSpPr>
        <p:spPr bwMode="auto">
          <a:xfrm>
            <a:off x="4971439" y="3590104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80" name="iSlíďè">
            <a:extLst>
              <a:ext uri="{FF2B5EF4-FFF2-40B4-BE49-F238E27FC236}">
                <a16:creationId xmlns:a16="http://schemas.microsoft.com/office/drawing/2014/main" id="{C6844D68-5F8C-419E-9C9A-E2BDFCA1278A}"/>
              </a:ext>
            </a:extLst>
          </p:cNvPr>
          <p:cNvSpPr txBox="1"/>
          <p:nvPr/>
        </p:nvSpPr>
        <p:spPr bwMode="auto">
          <a:xfrm>
            <a:off x="4978833" y="4870259"/>
            <a:ext cx="2071813" cy="331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fontScale="92500"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42" name="图片 41">
            <a:extLst>
              <a:ext uri="{FF2B5EF4-FFF2-40B4-BE49-F238E27FC236}">
                <a16:creationId xmlns:a16="http://schemas.microsoft.com/office/drawing/2014/main" id="{9ABF2A09-CCC9-46A2-BDD0-4A5A8C868A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51" name="išľíďè">
            <a:extLst>
              <a:ext uri="{FF2B5EF4-FFF2-40B4-BE49-F238E27FC236}">
                <a16:creationId xmlns:a16="http://schemas.microsoft.com/office/drawing/2014/main" id="{C6E73718-9EBC-40F6-B769-B82927F9AD73}"/>
              </a:ext>
            </a:extLst>
          </p:cNvPr>
          <p:cNvSpPr/>
          <p:nvPr/>
        </p:nvSpPr>
        <p:spPr bwMode="auto">
          <a:xfrm>
            <a:off x="4964045" y="2683565"/>
            <a:ext cx="6002075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输入文本替换内容，欢迎大家的关注,输入文本替换内容，欢迎大家的关注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52" name="išľíďè">
            <a:extLst>
              <a:ext uri="{FF2B5EF4-FFF2-40B4-BE49-F238E27FC236}">
                <a16:creationId xmlns:a16="http://schemas.microsoft.com/office/drawing/2014/main" id="{8DD6B962-CF99-4A4D-ADCA-EE2F5CF8CA8A}"/>
              </a:ext>
            </a:extLst>
          </p:cNvPr>
          <p:cNvSpPr/>
          <p:nvPr/>
        </p:nvSpPr>
        <p:spPr bwMode="auto">
          <a:xfrm>
            <a:off x="4964045" y="4005722"/>
            <a:ext cx="6002075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输入文本替换内容，欢迎大家的关注,输入文本替换内容，欢迎大家的关注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53" name="išľíďè">
            <a:extLst>
              <a:ext uri="{FF2B5EF4-FFF2-40B4-BE49-F238E27FC236}">
                <a16:creationId xmlns:a16="http://schemas.microsoft.com/office/drawing/2014/main" id="{F5428560-74CB-470F-B58A-4E5BBE91CEBD}"/>
              </a:ext>
            </a:extLst>
          </p:cNvPr>
          <p:cNvSpPr/>
          <p:nvPr/>
        </p:nvSpPr>
        <p:spPr bwMode="auto">
          <a:xfrm>
            <a:off x="4964045" y="5327879"/>
            <a:ext cx="6002075" cy="526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输入文本替换内容，欢迎大家的关注,输入文本替换内容，欢迎大家的关注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</p:spTree>
    <p:extLst>
      <p:ext uri="{BB962C8B-B14F-4D97-AF65-F5344CB8AC3E}">
        <p14:creationId val="1723424109"/>
      </p:ext>
    </p:extLst>
  </p:cSld>
  <p:clrMapOvr>
    <a:masterClrMapping/>
  </p:clrMapOvr>
  <p:transition spd="slow">
    <p:dissolve/>
  </p:transition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4" name="千图设计师MC：ID 29795607库_组合 24">
            <a:extLst>
              <a:ext uri="{FF2B5EF4-FFF2-40B4-BE49-F238E27FC236}">
                <a16:creationId xmlns:a16="http://schemas.microsoft.com/office/drawing/2014/main" id="{B5C031CE-F02B-4CC4-8B19-1CAFDBE65D19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026014" y="1519351"/>
            <a:ext cx="2511536" cy="2849848"/>
            <a:chOff x="6115955" y="1924086"/>
            <a:chExt cx="2511536" cy="2849848"/>
          </a:xfrm>
        </p:grpSpPr>
        <p:sp>
          <p:nvSpPr>
            <p:cNvPr id="35" name="Rectangle 9">
              <a:extLst>
                <a:ext uri="{FF2B5EF4-FFF2-40B4-BE49-F238E27FC236}">
                  <a16:creationId xmlns:a16="http://schemas.microsoft.com/office/drawing/2014/main" id="{A9D0AD63-AD7C-4935-A838-85DD0C2393A2}"/>
                </a:ext>
              </a:extLst>
            </p:cNvPr>
            <p:cNvSpPr/>
            <p:nvPr/>
          </p:nvSpPr>
          <p:spPr>
            <a:xfrm>
              <a:off x="6115955" y="4384630"/>
              <a:ext cx="2197356" cy="38930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b" bIns="25400" lIns="25400" rIns="25400" tIns="25400" wrap="none">
              <a:noAutofit/>
            </a:bodyPr>
            <a:lstStyle/>
            <a:p>
              <a:pPr algn="ctr"/>
              <a:r>
                <a:rPr b="1"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2018</a:t>
              </a:r>
            </a:p>
          </p:txBody>
        </p:sp>
        <p:grpSp>
          <p:nvGrpSpPr>
            <p:cNvPr id="36" name="Group 10">
              <a:extLst>
                <a:ext uri="{FF2B5EF4-FFF2-40B4-BE49-F238E27FC236}">
                  <a16:creationId xmlns:a16="http://schemas.microsoft.com/office/drawing/2014/main" id="{4CFF9321-A45D-4C60-9155-DDA8FBECE7E7}"/>
                </a:ext>
              </a:extLst>
            </p:cNvPr>
            <p:cNvGrpSpPr/>
            <p:nvPr/>
          </p:nvGrpSpPr>
          <p:grpSpPr>
            <a:xfrm>
              <a:off x="6135519" y="1924086"/>
              <a:ext cx="2491972" cy="2152108"/>
              <a:chOff x="6135519" y="1924086"/>
              <a:chExt cx="2491972" cy="2152108"/>
            </a:xfrm>
          </p:grpSpPr>
          <p:sp>
            <p:nvSpPr>
              <p:cNvPr id="37" name="Freeform: Shape 11">
                <a:extLst>
                  <a:ext uri="{FF2B5EF4-FFF2-40B4-BE49-F238E27FC236}">
                    <a16:creationId xmlns:a16="http://schemas.microsoft.com/office/drawing/2014/main" id="{301A771F-A855-4FE9-8639-AB4F5DB29DEB}"/>
                  </a:ext>
                </a:extLst>
              </p:cNvPr>
              <p:cNvSpPr/>
              <p:nvPr/>
            </p:nvSpPr>
            <p:spPr>
              <a:xfrm>
                <a:off x="6135519" y="1924086"/>
                <a:ext cx="2491972" cy="21521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0800"/>
                    </a:moveTo>
                    <a:lnTo>
                      <a:pt x="18781" y="8915"/>
                    </a:lnTo>
                    <a:lnTo>
                      <a:pt x="18479" y="8714"/>
                    </a:lnTo>
                    <a:cubicBezTo>
                      <a:pt x="17640" y="3748"/>
                      <a:pt x="13862" y="0"/>
                      <a:pt x="9327" y="0"/>
                    </a:cubicBezTo>
                    <a:cubicBezTo>
                      <a:pt x="4176" y="0"/>
                      <a:pt x="0" y="4835"/>
                      <a:pt x="0" y="10800"/>
                    </a:cubicBezTo>
                    <a:cubicBezTo>
                      <a:pt x="0" y="16765"/>
                      <a:pt x="4176" y="21600"/>
                      <a:pt x="9327" y="21600"/>
                    </a:cubicBezTo>
                    <a:cubicBezTo>
                      <a:pt x="13862" y="21600"/>
                      <a:pt x="17640" y="17852"/>
                      <a:pt x="18479" y="12886"/>
                    </a:cubicBezTo>
                    <a:lnTo>
                      <a:pt x="18781" y="12685"/>
                    </a:lnTo>
                    <a:cubicBezTo>
                      <a:pt x="18781" y="1268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38" name="Freeform: Shape 12">
                <a:extLst>
                  <a:ext uri="{FF2B5EF4-FFF2-40B4-BE49-F238E27FC236}">
                    <a16:creationId xmlns:a16="http://schemas.microsoft.com/office/drawing/2014/main" id="{0B95355B-882C-4CF9-8781-F3FC83260072}"/>
                  </a:ext>
                </a:extLst>
              </p:cNvPr>
              <p:cNvSpPr/>
              <p:nvPr/>
            </p:nvSpPr>
            <p:spPr>
              <a:xfrm>
                <a:off x="6938465" y="2665897"/>
                <a:ext cx="552338" cy="69395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072" w="21015">
                    <a:moveTo>
                      <a:pt x="17468" y="6506"/>
                    </a:moveTo>
                    <a:cubicBezTo>
                      <a:pt x="16410" y="7763"/>
                      <a:pt x="15333" y="6878"/>
                      <a:pt x="13824" y="5996"/>
                    </a:cubicBezTo>
                    <a:cubicBezTo>
                      <a:pt x="12317" y="5116"/>
                      <a:pt x="10950" y="4575"/>
                      <a:pt x="12006" y="3318"/>
                    </a:cubicBezTo>
                    <a:cubicBezTo>
                      <a:pt x="13062" y="2059"/>
                      <a:pt x="15140" y="1754"/>
                      <a:pt x="16648" y="2634"/>
                    </a:cubicBezTo>
                    <a:cubicBezTo>
                      <a:pt x="18155" y="3515"/>
                      <a:pt x="18522" y="5248"/>
                      <a:pt x="17468" y="6506"/>
                    </a:cubicBezTo>
                    <a:close/>
                    <a:moveTo>
                      <a:pt x="20868" y="4865"/>
                    </a:moveTo>
                    <a:cubicBezTo>
                      <a:pt x="20191" y="1663"/>
                      <a:pt x="16530" y="-474"/>
                      <a:pt x="12691" y="90"/>
                    </a:cubicBezTo>
                    <a:cubicBezTo>
                      <a:pt x="8853" y="655"/>
                      <a:pt x="5613" y="3118"/>
                      <a:pt x="6290" y="6320"/>
                    </a:cubicBezTo>
                    <a:cubicBezTo>
                      <a:pt x="6436" y="7009"/>
                      <a:pt x="6840" y="8088"/>
                      <a:pt x="7318" y="8862"/>
                    </a:cubicBezTo>
                    <a:lnTo>
                      <a:pt x="346" y="17166"/>
                    </a:lnTo>
                    <a:cubicBezTo>
                      <a:pt x="90" y="17473"/>
                      <a:pt x="-56" y="18024"/>
                      <a:pt x="20" y="18392"/>
                    </a:cubicBezTo>
                    <a:lnTo>
                      <a:pt x="470" y="20511"/>
                    </a:lnTo>
                    <a:cubicBezTo>
                      <a:pt x="547" y="20879"/>
                      <a:pt x="971" y="21126"/>
                      <a:pt x="1412" y="21061"/>
                    </a:cubicBezTo>
                    <a:lnTo>
                      <a:pt x="3454" y="20761"/>
                    </a:lnTo>
                    <a:cubicBezTo>
                      <a:pt x="3895" y="20696"/>
                      <a:pt x="4457" y="20387"/>
                      <a:pt x="4700" y="20072"/>
                    </a:cubicBezTo>
                    <a:lnTo>
                      <a:pt x="7456" y="16513"/>
                    </a:lnTo>
                    <a:lnTo>
                      <a:pt x="7480" y="16490"/>
                    </a:lnTo>
                    <a:lnTo>
                      <a:pt x="9346" y="16216"/>
                    </a:lnTo>
                    <a:lnTo>
                      <a:pt x="12566" y="12046"/>
                    </a:lnTo>
                    <a:cubicBezTo>
                      <a:pt x="13623" y="12195"/>
                      <a:pt x="15142" y="12146"/>
                      <a:pt x="16039" y="12013"/>
                    </a:cubicBezTo>
                    <a:cubicBezTo>
                      <a:pt x="19878" y="11449"/>
                      <a:pt x="21544" y="8068"/>
                      <a:pt x="20868" y="486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39" name="千图设计师MC：ID 29795607库_组合 25">
            <a:extLst>
              <a:ext uri="{FF2B5EF4-FFF2-40B4-BE49-F238E27FC236}">
                <a16:creationId xmlns:a16="http://schemas.microsoft.com/office/drawing/2014/main" id="{4F595E75-6204-46C3-95B1-40B386726256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347535" y="1519351"/>
            <a:ext cx="2491981" cy="2849848"/>
            <a:chOff x="8437476" y="1924086"/>
            <a:chExt cx="2491981" cy="2849848"/>
          </a:xfrm>
        </p:grpSpPr>
        <p:grpSp>
          <p:nvGrpSpPr>
            <p:cNvPr id="40" name="Group 1">
              <a:extLst>
                <a:ext uri="{FF2B5EF4-FFF2-40B4-BE49-F238E27FC236}">
                  <a16:creationId xmlns:a16="http://schemas.microsoft.com/office/drawing/2014/main" id="{73E0C0F9-16E7-4C5F-9279-037A3FEF7C72}"/>
                </a:ext>
              </a:extLst>
            </p:cNvPr>
            <p:cNvGrpSpPr/>
            <p:nvPr/>
          </p:nvGrpSpPr>
          <p:grpSpPr>
            <a:xfrm>
              <a:off x="8437476" y="1924086"/>
              <a:ext cx="2491981" cy="2152108"/>
              <a:chOff x="8437476" y="1924086"/>
              <a:chExt cx="2491981" cy="2152108"/>
            </a:xfrm>
          </p:grpSpPr>
          <p:sp>
            <p:nvSpPr>
              <p:cNvPr id="42" name="Freeform: Shape 2">
                <a:extLst>
                  <a:ext uri="{FF2B5EF4-FFF2-40B4-BE49-F238E27FC236}">
                    <a16:creationId xmlns:a16="http://schemas.microsoft.com/office/drawing/2014/main" id="{82DBDBC1-9B82-42B4-9E9C-128E81058137}"/>
                  </a:ext>
                </a:extLst>
              </p:cNvPr>
              <p:cNvSpPr/>
              <p:nvPr/>
            </p:nvSpPr>
            <p:spPr>
              <a:xfrm>
                <a:off x="8437476" y="1924086"/>
                <a:ext cx="2491981" cy="21521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0800"/>
                    </a:moveTo>
                    <a:lnTo>
                      <a:pt x="18781" y="8915"/>
                    </a:lnTo>
                    <a:lnTo>
                      <a:pt x="18479" y="8714"/>
                    </a:lnTo>
                    <a:cubicBezTo>
                      <a:pt x="17640" y="3748"/>
                      <a:pt x="13862" y="0"/>
                      <a:pt x="9327" y="0"/>
                    </a:cubicBezTo>
                    <a:cubicBezTo>
                      <a:pt x="4176" y="0"/>
                      <a:pt x="0" y="4835"/>
                      <a:pt x="0" y="10800"/>
                    </a:cubicBezTo>
                    <a:cubicBezTo>
                      <a:pt x="0" y="16765"/>
                      <a:pt x="4176" y="21600"/>
                      <a:pt x="9327" y="21600"/>
                    </a:cubicBezTo>
                    <a:cubicBezTo>
                      <a:pt x="13862" y="21600"/>
                      <a:pt x="17640" y="17852"/>
                      <a:pt x="18479" y="12886"/>
                    </a:cubicBezTo>
                    <a:lnTo>
                      <a:pt x="18781" y="12685"/>
                    </a:lnTo>
                    <a:cubicBezTo>
                      <a:pt x="18781" y="1268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43" name="Freeform: Shape 3">
                <a:extLst>
                  <a:ext uri="{FF2B5EF4-FFF2-40B4-BE49-F238E27FC236}">
                    <a16:creationId xmlns:a16="http://schemas.microsoft.com/office/drawing/2014/main" id="{77DB0118-1E4D-4CBC-B136-54206F0EC6A1}"/>
                  </a:ext>
                </a:extLst>
              </p:cNvPr>
              <p:cNvSpPr/>
              <p:nvPr/>
            </p:nvSpPr>
            <p:spPr>
              <a:xfrm>
                <a:off x="9207712" y="2652916"/>
                <a:ext cx="694415" cy="69444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1550" y="8431"/>
                    </a:moveTo>
                    <a:lnTo>
                      <a:pt x="11550" y="13479"/>
                    </a:lnTo>
                    <a:cubicBezTo>
                      <a:pt x="11511" y="13514"/>
                      <a:pt x="11472" y="13538"/>
                      <a:pt x="11439" y="13540"/>
                    </a:cubicBezTo>
                    <a:cubicBezTo>
                      <a:pt x="11342" y="13548"/>
                      <a:pt x="11249" y="13405"/>
                      <a:pt x="11161" y="13367"/>
                    </a:cubicBezTo>
                    <a:cubicBezTo>
                      <a:pt x="10895" y="13252"/>
                      <a:pt x="10766" y="13468"/>
                      <a:pt x="10546" y="13471"/>
                    </a:cubicBezTo>
                    <a:cubicBezTo>
                      <a:pt x="10341" y="13473"/>
                      <a:pt x="10048" y="13142"/>
                      <a:pt x="10058" y="12950"/>
                    </a:cubicBezTo>
                    <a:cubicBezTo>
                      <a:pt x="10065" y="12833"/>
                      <a:pt x="10126" y="12655"/>
                      <a:pt x="10139" y="12510"/>
                    </a:cubicBezTo>
                    <a:cubicBezTo>
                      <a:pt x="10151" y="12394"/>
                      <a:pt x="10231" y="12326"/>
                      <a:pt x="10233" y="12220"/>
                    </a:cubicBezTo>
                    <a:cubicBezTo>
                      <a:pt x="10234" y="12079"/>
                      <a:pt x="10045" y="11970"/>
                      <a:pt x="9954" y="11954"/>
                    </a:cubicBezTo>
                    <a:cubicBezTo>
                      <a:pt x="9737" y="11914"/>
                      <a:pt x="9437" y="12041"/>
                      <a:pt x="9188" y="11942"/>
                    </a:cubicBezTo>
                    <a:cubicBezTo>
                      <a:pt x="9141" y="11864"/>
                      <a:pt x="9243" y="11810"/>
                      <a:pt x="9270" y="11733"/>
                    </a:cubicBezTo>
                    <a:cubicBezTo>
                      <a:pt x="9284" y="11690"/>
                      <a:pt x="9275" y="11631"/>
                      <a:pt x="9293" y="11583"/>
                    </a:cubicBezTo>
                    <a:cubicBezTo>
                      <a:pt x="9320" y="11510"/>
                      <a:pt x="9397" y="11453"/>
                      <a:pt x="9433" y="11375"/>
                    </a:cubicBezTo>
                    <a:cubicBezTo>
                      <a:pt x="9458" y="11315"/>
                      <a:pt x="9463" y="11228"/>
                      <a:pt x="9490" y="11154"/>
                    </a:cubicBezTo>
                    <a:cubicBezTo>
                      <a:pt x="9520" y="11070"/>
                      <a:pt x="9576" y="11017"/>
                      <a:pt x="9583" y="10957"/>
                    </a:cubicBezTo>
                    <a:cubicBezTo>
                      <a:pt x="9592" y="10879"/>
                      <a:pt x="9563" y="10789"/>
                      <a:pt x="9501" y="10737"/>
                    </a:cubicBezTo>
                    <a:cubicBezTo>
                      <a:pt x="9309" y="10747"/>
                      <a:pt x="9181" y="10757"/>
                      <a:pt x="9072" y="10807"/>
                    </a:cubicBezTo>
                    <a:cubicBezTo>
                      <a:pt x="8821" y="10921"/>
                      <a:pt x="8870" y="11260"/>
                      <a:pt x="8620" y="11340"/>
                    </a:cubicBezTo>
                    <a:cubicBezTo>
                      <a:pt x="8533" y="11367"/>
                      <a:pt x="8413" y="11369"/>
                      <a:pt x="8318" y="11386"/>
                    </a:cubicBezTo>
                    <a:cubicBezTo>
                      <a:pt x="8235" y="11401"/>
                      <a:pt x="8135" y="11445"/>
                      <a:pt x="8050" y="11444"/>
                    </a:cubicBezTo>
                    <a:cubicBezTo>
                      <a:pt x="7950" y="11442"/>
                      <a:pt x="7774" y="11346"/>
                      <a:pt x="7715" y="11282"/>
                    </a:cubicBezTo>
                    <a:cubicBezTo>
                      <a:pt x="7661" y="11224"/>
                      <a:pt x="7532" y="10939"/>
                      <a:pt x="7517" y="10888"/>
                    </a:cubicBezTo>
                    <a:cubicBezTo>
                      <a:pt x="7418" y="10547"/>
                      <a:pt x="7526" y="10233"/>
                      <a:pt x="7656" y="9996"/>
                    </a:cubicBezTo>
                    <a:cubicBezTo>
                      <a:pt x="7684" y="9946"/>
                      <a:pt x="7729" y="9899"/>
                      <a:pt x="7749" y="9845"/>
                    </a:cubicBezTo>
                    <a:cubicBezTo>
                      <a:pt x="7780" y="9765"/>
                      <a:pt x="7760" y="9643"/>
                      <a:pt x="7784" y="9556"/>
                    </a:cubicBezTo>
                    <a:cubicBezTo>
                      <a:pt x="7828" y="9395"/>
                      <a:pt x="8041" y="9298"/>
                      <a:pt x="8191" y="9220"/>
                    </a:cubicBezTo>
                    <a:cubicBezTo>
                      <a:pt x="8360" y="9132"/>
                      <a:pt x="8503" y="8990"/>
                      <a:pt x="8701" y="8977"/>
                    </a:cubicBezTo>
                    <a:cubicBezTo>
                      <a:pt x="8799" y="8970"/>
                      <a:pt x="8943" y="9003"/>
                      <a:pt x="9038" y="9023"/>
                    </a:cubicBezTo>
                    <a:cubicBezTo>
                      <a:pt x="9125" y="9041"/>
                      <a:pt x="9194" y="9099"/>
                      <a:pt x="9270" y="9104"/>
                    </a:cubicBezTo>
                    <a:cubicBezTo>
                      <a:pt x="9484" y="9120"/>
                      <a:pt x="9535" y="8954"/>
                      <a:pt x="9710" y="8861"/>
                    </a:cubicBezTo>
                    <a:cubicBezTo>
                      <a:pt x="9890" y="8887"/>
                      <a:pt x="10011" y="8830"/>
                      <a:pt x="10174" y="8849"/>
                    </a:cubicBezTo>
                    <a:cubicBezTo>
                      <a:pt x="10286" y="8862"/>
                      <a:pt x="10366" y="8982"/>
                      <a:pt x="10453" y="8988"/>
                    </a:cubicBezTo>
                    <a:cubicBezTo>
                      <a:pt x="10526" y="8994"/>
                      <a:pt x="10591" y="8920"/>
                      <a:pt x="10662" y="8931"/>
                    </a:cubicBezTo>
                    <a:cubicBezTo>
                      <a:pt x="10730" y="8941"/>
                      <a:pt x="10848" y="9090"/>
                      <a:pt x="10859" y="9174"/>
                    </a:cubicBezTo>
                    <a:cubicBezTo>
                      <a:pt x="10873" y="9278"/>
                      <a:pt x="10782" y="9372"/>
                      <a:pt x="10813" y="9486"/>
                    </a:cubicBezTo>
                    <a:cubicBezTo>
                      <a:pt x="10922" y="9598"/>
                      <a:pt x="11121" y="9620"/>
                      <a:pt x="11277" y="9683"/>
                    </a:cubicBezTo>
                    <a:cubicBezTo>
                      <a:pt x="11378" y="9600"/>
                      <a:pt x="11291" y="9445"/>
                      <a:pt x="11277" y="9325"/>
                    </a:cubicBezTo>
                    <a:cubicBezTo>
                      <a:pt x="11271" y="9271"/>
                      <a:pt x="11282" y="9223"/>
                      <a:pt x="11277" y="9174"/>
                    </a:cubicBezTo>
                    <a:cubicBezTo>
                      <a:pt x="11268" y="9090"/>
                      <a:pt x="11231" y="9014"/>
                      <a:pt x="11231" y="8942"/>
                    </a:cubicBezTo>
                    <a:cubicBezTo>
                      <a:pt x="11229" y="8694"/>
                      <a:pt x="11380" y="8545"/>
                      <a:pt x="11550" y="8431"/>
                    </a:cubicBezTo>
                    <a:close/>
                    <a:moveTo>
                      <a:pt x="219" y="8623"/>
                    </a:moveTo>
                    <a:cubicBezTo>
                      <a:pt x="183" y="8799"/>
                      <a:pt x="151" y="8976"/>
                      <a:pt x="125" y="9155"/>
                    </a:cubicBezTo>
                    <a:cubicBezTo>
                      <a:pt x="97" y="9334"/>
                      <a:pt x="73" y="9514"/>
                      <a:pt x="55" y="9696"/>
                    </a:cubicBezTo>
                    <a:cubicBezTo>
                      <a:pt x="18" y="10058"/>
                      <a:pt x="0" y="10427"/>
                      <a:pt x="0" y="10800"/>
                    </a:cubicBezTo>
                    <a:cubicBezTo>
                      <a:pt x="0" y="11172"/>
                      <a:pt x="18" y="11541"/>
                      <a:pt x="55" y="11904"/>
                    </a:cubicBezTo>
                    <a:cubicBezTo>
                      <a:pt x="73" y="12085"/>
                      <a:pt x="97" y="12266"/>
                      <a:pt x="125" y="12444"/>
                    </a:cubicBezTo>
                    <a:cubicBezTo>
                      <a:pt x="151" y="12624"/>
                      <a:pt x="183" y="12801"/>
                      <a:pt x="219" y="12976"/>
                    </a:cubicBezTo>
                    <a:cubicBezTo>
                      <a:pt x="255" y="13152"/>
                      <a:pt x="295" y="13326"/>
                      <a:pt x="340" y="13499"/>
                    </a:cubicBezTo>
                    <a:cubicBezTo>
                      <a:pt x="428" y="13844"/>
                      <a:pt x="534" y="14182"/>
                      <a:pt x="655" y="14513"/>
                    </a:cubicBezTo>
                    <a:cubicBezTo>
                      <a:pt x="716" y="14678"/>
                      <a:pt x="780" y="14842"/>
                      <a:pt x="849" y="15004"/>
                    </a:cubicBezTo>
                    <a:cubicBezTo>
                      <a:pt x="917" y="15165"/>
                      <a:pt x="989" y="15325"/>
                      <a:pt x="1065" y="15482"/>
                    </a:cubicBezTo>
                    <a:cubicBezTo>
                      <a:pt x="1103" y="15561"/>
                      <a:pt x="1141" y="15639"/>
                      <a:pt x="1181" y="15716"/>
                    </a:cubicBezTo>
                    <a:cubicBezTo>
                      <a:pt x="1261" y="15872"/>
                      <a:pt x="1344" y="16025"/>
                      <a:pt x="1431" y="16176"/>
                    </a:cubicBezTo>
                    <a:cubicBezTo>
                      <a:pt x="1691" y="16628"/>
                      <a:pt x="1982" y="17060"/>
                      <a:pt x="2303" y="17468"/>
                    </a:cubicBezTo>
                    <a:cubicBezTo>
                      <a:pt x="2463" y="17671"/>
                      <a:pt x="2631" y="17870"/>
                      <a:pt x="2805" y="18061"/>
                    </a:cubicBezTo>
                    <a:cubicBezTo>
                      <a:pt x="2921" y="18189"/>
                      <a:pt x="3041" y="18315"/>
                      <a:pt x="3163" y="18437"/>
                    </a:cubicBezTo>
                    <a:cubicBezTo>
                      <a:pt x="3285" y="18558"/>
                      <a:pt x="3410" y="18678"/>
                      <a:pt x="3538" y="18794"/>
                    </a:cubicBezTo>
                    <a:cubicBezTo>
                      <a:pt x="4113" y="19317"/>
                      <a:pt x="4745" y="19779"/>
                      <a:pt x="5424" y="20169"/>
                    </a:cubicBezTo>
                    <a:cubicBezTo>
                      <a:pt x="5575" y="20256"/>
                      <a:pt x="5728" y="20339"/>
                      <a:pt x="5883" y="20418"/>
                    </a:cubicBezTo>
                    <a:cubicBezTo>
                      <a:pt x="6193" y="20577"/>
                      <a:pt x="6513" y="20722"/>
                      <a:pt x="6840" y="20851"/>
                    </a:cubicBezTo>
                    <a:cubicBezTo>
                      <a:pt x="7003" y="20915"/>
                      <a:pt x="7168" y="20976"/>
                      <a:pt x="7336" y="21032"/>
                    </a:cubicBezTo>
                    <a:cubicBezTo>
                      <a:pt x="8423" y="21400"/>
                      <a:pt x="9588" y="21600"/>
                      <a:pt x="10799" y="21600"/>
                    </a:cubicBezTo>
                    <a:cubicBezTo>
                      <a:pt x="11051" y="21600"/>
                      <a:pt x="11302" y="21591"/>
                      <a:pt x="11550" y="21574"/>
                    </a:cubicBezTo>
                    <a:lnTo>
                      <a:pt x="11550" y="18085"/>
                    </a:lnTo>
                    <a:cubicBezTo>
                      <a:pt x="11505" y="18026"/>
                      <a:pt x="11456" y="17968"/>
                      <a:pt x="11416" y="17907"/>
                    </a:cubicBezTo>
                    <a:cubicBezTo>
                      <a:pt x="11273" y="17689"/>
                      <a:pt x="11157" y="17414"/>
                      <a:pt x="11010" y="17189"/>
                    </a:cubicBezTo>
                    <a:cubicBezTo>
                      <a:pt x="10935" y="17074"/>
                      <a:pt x="10871" y="16944"/>
                      <a:pt x="10790" y="16853"/>
                    </a:cubicBezTo>
                    <a:cubicBezTo>
                      <a:pt x="10742" y="16799"/>
                      <a:pt x="10589" y="16749"/>
                      <a:pt x="10569" y="16668"/>
                    </a:cubicBezTo>
                    <a:cubicBezTo>
                      <a:pt x="10543" y="16561"/>
                      <a:pt x="10464" y="16414"/>
                      <a:pt x="10477" y="16331"/>
                    </a:cubicBezTo>
                    <a:cubicBezTo>
                      <a:pt x="10493" y="16221"/>
                      <a:pt x="10708" y="16132"/>
                      <a:pt x="10708" y="16031"/>
                    </a:cubicBezTo>
                    <a:cubicBezTo>
                      <a:pt x="10708" y="15945"/>
                      <a:pt x="10593" y="15895"/>
                      <a:pt x="10569" y="15822"/>
                    </a:cubicBezTo>
                    <a:cubicBezTo>
                      <a:pt x="10511" y="15645"/>
                      <a:pt x="10604" y="15541"/>
                      <a:pt x="10674" y="15394"/>
                    </a:cubicBezTo>
                    <a:cubicBezTo>
                      <a:pt x="10697" y="15345"/>
                      <a:pt x="10719" y="15267"/>
                      <a:pt x="10743" y="15231"/>
                    </a:cubicBezTo>
                    <a:cubicBezTo>
                      <a:pt x="10786" y="15168"/>
                      <a:pt x="10872" y="15150"/>
                      <a:pt x="10929" y="15081"/>
                    </a:cubicBezTo>
                    <a:cubicBezTo>
                      <a:pt x="10960" y="15043"/>
                      <a:pt x="10980" y="14962"/>
                      <a:pt x="11022" y="14907"/>
                    </a:cubicBezTo>
                    <a:cubicBezTo>
                      <a:pt x="11110" y="14790"/>
                      <a:pt x="11252" y="14746"/>
                      <a:pt x="11288" y="14641"/>
                    </a:cubicBezTo>
                    <a:cubicBezTo>
                      <a:pt x="11318" y="14555"/>
                      <a:pt x="11335" y="14124"/>
                      <a:pt x="11300" y="13981"/>
                    </a:cubicBezTo>
                    <a:cubicBezTo>
                      <a:pt x="11280" y="13897"/>
                      <a:pt x="11202" y="13828"/>
                      <a:pt x="11172" y="13749"/>
                    </a:cubicBezTo>
                    <a:cubicBezTo>
                      <a:pt x="11120" y="13609"/>
                      <a:pt x="11108" y="13457"/>
                      <a:pt x="10963" y="13460"/>
                    </a:cubicBezTo>
                    <a:cubicBezTo>
                      <a:pt x="10874" y="13461"/>
                      <a:pt x="10812" y="13560"/>
                      <a:pt x="10754" y="13621"/>
                    </a:cubicBezTo>
                    <a:cubicBezTo>
                      <a:pt x="10741" y="13704"/>
                      <a:pt x="10748" y="13793"/>
                      <a:pt x="10662" y="13818"/>
                    </a:cubicBezTo>
                    <a:cubicBezTo>
                      <a:pt x="10530" y="13857"/>
                      <a:pt x="10479" y="13680"/>
                      <a:pt x="10325" y="13633"/>
                    </a:cubicBezTo>
                    <a:cubicBezTo>
                      <a:pt x="10264" y="13615"/>
                      <a:pt x="10166" y="13616"/>
                      <a:pt x="10128" y="13598"/>
                    </a:cubicBezTo>
                    <a:cubicBezTo>
                      <a:pt x="10016" y="13548"/>
                      <a:pt x="9979" y="13384"/>
                      <a:pt x="9861" y="13320"/>
                    </a:cubicBezTo>
                    <a:cubicBezTo>
                      <a:pt x="9762" y="13267"/>
                      <a:pt x="9677" y="13286"/>
                      <a:pt x="9617" y="13204"/>
                    </a:cubicBezTo>
                    <a:cubicBezTo>
                      <a:pt x="9592" y="13148"/>
                      <a:pt x="9612" y="13048"/>
                      <a:pt x="9605" y="12973"/>
                    </a:cubicBezTo>
                    <a:cubicBezTo>
                      <a:pt x="9479" y="12899"/>
                      <a:pt x="9371" y="12622"/>
                      <a:pt x="9223" y="12556"/>
                    </a:cubicBezTo>
                    <a:cubicBezTo>
                      <a:pt x="9125" y="12513"/>
                      <a:pt x="8974" y="12517"/>
                      <a:pt x="8852" y="12475"/>
                    </a:cubicBezTo>
                    <a:cubicBezTo>
                      <a:pt x="8794" y="12456"/>
                      <a:pt x="8749" y="12430"/>
                      <a:pt x="8689" y="12417"/>
                    </a:cubicBezTo>
                    <a:cubicBezTo>
                      <a:pt x="8614" y="12400"/>
                      <a:pt x="8538" y="12400"/>
                      <a:pt x="8481" y="12371"/>
                    </a:cubicBezTo>
                    <a:cubicBezTo>
                      <a:pt x="8250" y="12257"/>
                      <a:pt x="8126" y="11888"/>
                      <a:pt x="7842" y="11896"/>
                    </a:cubicBezTo>
                    <a:cubicBezTo>
                      <a:pt x="7721" y="11899"/>
                      <a:pt x="7604" y="12012"/>
                      <a:pt x="7494" y="12012"/>
                    </a:cubicBezTo>
                    <a:cubicBezTo>
                      <a:pt x="7385" y="12011"/>
                      <a:pt x="7201" y="11924"/>
                      <a:pt x="7064" y="11861"/>
                    </a:cubicBezTo>
                    <a:cubicBezTo>
                      <a:pt x="6922" y="11795"/>
                      <a:pt x="6764" y="11759"/>
                      <a:pt x="6646" y="11699"/>
                    </a:cubicBezTo>
                    <a:cubicBezTo>
                      <a:pt x="6552" y="11650"/>
                      <a:pt x="6486" y="11562"/>
                      <a:pt x="6403" y="11525"/>
                    </a:cubicBezTo>
                    <a:cubicBezTo>
                      <a:pt x="6339" y="11497"/>
                      <a:pt x="6247" y="11492"/>
                      <a:pt x="6195" y="11468"/>
                    </a:cubicBezTo>
                    <a:cubicBezTo>
                      <a:pt x="6120" y="11432"/>
                      <a:pt x="6042" y="11358"/>
                      <a:pt x="5950" y="11293"/>
                    </a:cubicBezTo>
                    <a:cubicBezTo>
                      <a:pt x="5863" y="11233"/>
                      <a:pt x="5768" y="11140"/>
                      <a:pt x="5765" y="11062"/>
                    </a:cubicBezTo>
                    <a:cubicBezTo>
                      <a:pt x="5761" y="10971"/>
                      <a:pt x="5848" y="10894"/>
                      <a:pt x="5858" y="10807"/>
                    </a:cubicBezTo>
                    <a:cubicBezTo>
                      <a:pt x="5888" y="10531"/>
                      <a:pt x="5684" y="10333"/>
                      <a:pt x="5556" y="10170"/>
                    </a:cubicBezTo>
                    <a:cubicBezTo>
                      <a:pt x="5461" y="10049"/>
                      <a:pt x="5350" y="9947"/>
                      <a:pt x="5254" y="9834"/>
                    </a:cubicBezTo>
                    <a:cubicBezTo>
                      <a:pt x="5259" y="9760"/>
                      <a:pt x="5259" y="9747"/>
                      <a:pt x="5254" y="9672"/>
                    </a:cubicBezTo>
                    <a:cubicBezTo>
                      <a:pt x="5182" y="9602"/>
                      <a:pt x="5122" y="9498"/>
                      <a:pt x="5045" y="9394"/>
                    </a:cubicBezTo>
                    <a:cubicBezTo>
                      <a:pt x="4976" y="9299"/>
                      <a:pt x="4842" y="9199"/>
                      <a:pt x="4825" y="9093"/>
                    </a:cubicBezTo>
                    <a:cubicBezTo>
                      <a:pt x="4803" y="8963"/>
                      <a:pt x="4875" y="8848"/>
                      <a:pt x="4825" y="8722"/>
                    </a:cubicBezTo>
                    <a:cubicBezTo>
                      <a:pt x="4742" y="8513"/>
                      <a:pt x="4451" y="8607"/>
                      <a:pt x="4488" y="8884"/>
                    </a:cubicBezTo>
                    <a:cubicBezTo>
                      <a:pt x="4499" y="8961"/>
                      <a:pt x="4607" y="9063"/>
                      <a:pt x="4639" y="9139"/>
                    </a:cubicBezTo>
                    <a:cubicBezTo>
                      <a:pt x="4672" y="9217"/>
                      <a:pt x="4666" y="9313"/>
                      <a:pt x="4697" y="9406"/>
                    </a:cubicBezTo>
                    <a:cubicBezTo>
                      <a:pt x="4727" y="9495"/>
                      <a:pt x="4817" y="9572"/>
                      <a:pt x="4848" y="9672"/>
                    </a:cubicBezTo>
                    <a:cubicBezTo>
                      <a:pt x="4897" y="9831"/>
                      <a:pt x="4896" y="10001"/>
                      <a:pt x="4941" y="10101"/>
                    </a:cubicBezTo>
                    <a:cubicBezTo>
                      <a:pt x="4981" y="10189"/>
                      <a:pt x="5128" y="10272"/>
                      <a:pt x="5045" y="10379"/>
                    </a:cubicBezTo>
                    <a:cubicBezTo>
                      <a:pt x="4935" y="10401"/>
                      <a:pt x="4893" y="10292"/>
                      <a:pt x="4825" y="10228"/>
                    </a:cubicBezTo>
                    <a:cubicBezTo>
                      <a:pt x="4787" y="10193"/>
                      <a:pt x="4649" y="10125"/>
                      <a:pt x="4628" y="10043"/>
                    </a:cubicBezTo>
                    <a:cubicBezTo>
                      <a:pt x="4610" y="9974"/>
                      <a:pt x="4671" y="9883"/>
                      <a:pt x="4651" y="9799"/>
                    </a:cubicBezTo>
                    <a:cubicBezTo>
                      <a:pt x="4611" y="9636"/>
                      <a:pt x="4281" y="9632"/>
                      <a:pt x="4279" y="9464"/>
                    </a:cubicBezTo>
                    <a:cubicBezTo>
                      <a:pt x="4279" y="9358"/>
                      <a:pt x="4418" y="9346"/>
                      <a:pt x="4419" y="9243"/>
                    </a:cubicBezTo>
                    <a:cubicBezTo>
                      <a:pt x="4420" y="9132"/>
                      <a:pt x="4266" y="9037"/>
                      <a:pt x="4233" y="8943"/>
                    </a:cubicBezTo>
                    <a:cubicBezTo>
                      <a:pt x="4203" y="8855"/>
                      <a:pt x="4197" y="8717"/>
                      <a:pt x="4187" y="8595"/>
                    </a:cubicBezTo>
                    <a:cubicBezTo>
                      <a:pt x="4176" y="8480"/>
                      <a:pt x="4190" y="8347"/>
                      <a:pt x="4163" y="8259"/>
                    </a:cubicBezTo>
                    <a:cubicBezTo>
                      <a:pt x="4139" y="8179"/>
                      <a:pt x="4020" y="8070"/>
                      <a:pt x="3943" y="8027"/>
                    </a:cubicBezTo>
                    <a:cubicBezTo>
                      <a:pt x="3841" y="7971"/>
                      <a:pt x="3761" y="7994"/>
                      <a:pt x="3711" y="7911"/>
                    </a:cubicBezTo>
                    <a:cubicBezTo>
                      <a:pt x="3668" y="7839"/>
                      <a:pt x="3639" y="7689"/>
                      <a:pt x="3630" y="7610"/>
                    </a:cubicBezTo>
                    <a:cubicBezTo>
                      <a:pt x="3613" y="7471"/>
                      <a:pt x="3626" y="7319"/>
                      <a:pt x="3618" y="7170"/>
                    </a:cubicBezTo>
                    <a:cubicBezTo>
                      <a:pt x="3610" y="7021"/>
                      <a:pt x="3595" y="6878"/>
                      <a:pt x="3618" y="6719"/>
                    </a:cubicBezTo>
                    <a:cubicBezTo>
                      <a:pt x="3675" y="6606"/>
                      <a:pt x="3780" y="6551"/>
                      <a:pt x="3839" y="6441"/>
                    </a:cubicBezTo>
                    <a:cubicBezTo>
                      <a:pt x="3879" y="6363"/>
                      <a:pt x="3885" y="6268"/>
                      <a:pt x="3931" y="6186"/>
                    </a:cubicBezTo>
                    <a:cubicBezTo>
                      <a:pt x="4016" y="6034"/>
                      <a:pt x="4201" y="5895"/>
                      <a:pt x="4326" y="5746"/>
                    </a:cubicBezTo>
                    <a:cubicBezTo>
                      <a:pt x="4460" y="5585"/>
                      <a:pt x="4584" y="5431"/>
                      <a:pt x="4663" y="5247"/>
                    </a:cubicBezTo>
                    <a:cubicBezTo>
                      <a:pt x="4691" y="5182"/>
                      <a:pt x="4766" y="5038"/>
                      <a:pt x="4755" y="4958"/>
                    </a:cubicBezTo>
                    <a:cubicBezTo>
                      <a:pt x="4740" y="4846"/>
                      <a:pt x="4529" y="4755"/>
                      <a:pt x="4546" y="4622"/>
                    </a:cubicBezTo>
                    <a:cubicBezTo>
                      <a:pt x="4557" y="4540"/>
                      <a:pt x="4674" y="4541"/>
                      <a:pt x="4709" y="4460"/>
                    </a:cubicBezTo>
                    <a:cubicBezTo>
                      <a:pt x="4727" y="4418"/>
                      <a:pt x="4743" y="4301"/>
                      <a:pt x="4743" y="4251"/>
                    </a:cubicBezTo>
                    <a:cubicBezTo>
                      <a:pt x="4746" y="4140"/>
                      <a:pt x="4687" y="4023"/>
                      <a:pt x="4709" y="3904"/>
                    </a:cubicBezTo>
                    <a:cubicBezTo>
                      <a:pt x="4728" y="3802"/>
                      <a:pt x="4880" y="3761"/>
                      <a:pt x="4801" y="3649"/>
                    </a:cubicBezTo>
                    <a:cubicBezTo>
                      <a:pt x="4724" y="3538"/>
                      <a:pt x="4585" y="3709"/>
                      <a:pt x="4500" y="3637"/>
                    </a:cubicBezTo>
                    <a:cubicBezTo>
                      <a:pt x="4422" y="3571"/>
                      <a:pt x="4515" y="3492"/>
                      <a:pt x="4523" y="3371"/>
                    </a:cubicBezTo>
                    <a:cubicBezTo>
                      <a:pt x="4526" y="3323"/>
                      <a:pt x="4495" y="3268"/>
                      <a:pt x="4500" y="3232"/>
                    </a:cubicBezTo>
                    <a:cubicBezTo>
                      <a:pt x="4507" y="3180"/>
                      <a:pt x="4608" y="3093"/>
                      <a:pt x="4581" y="3058"/>
                    </a:cubicBezTo>
                    <a:cubicBezTo>
                      <a:pt x="4539" y="3005"/>
                      <a:pt x="4494" y="2898"/>
                      <a:pt x="4428" y="2813"/>
                    </a:cubicBezTo>
                    <a:cubicBezTo>
                      <a:pt x="5723" y="1778"/>
                      <a:pt x="7274" y="1049"/>
                      <a:pt x="8969" y="742"/>
                    </a:cubicBezTo>
                    <a:lnTo>
                      <a:pt x="8969" y="742"/>
                    </a:lnTo>
                    <a:cubicBezTo>
                      <a:pt x="8991" y="778"/>
                      <a:pt x="9008" y="819"/>
                      <a:pt x="9060" y="834"/>
                    </a:cubicBezTo>
                    <a:cubicBezTo>
                      <a:pt x="9161" y="782"/>
                      <a:pt x="9262" y="838"/>
                      <a:pt x="9373" y="834"/>
                    </a:cubicBezTo>
                    <a:cubicBezTo>
                      <a:pt x="9482" y="831"/>
                      <a:pt x="9579" y="781"/>
                      <a:pt x="9698" y="800"/>
                    </a:cubicBezTo>
                    <a:cubicBezTo>
                      <a:pt x="9909" y="833"/>
                      <a:pt x="10205" y="1039"/>
                      <a:pt x="10371" y="928"/>
                    </a:cubicBezTo>
                    <a:cubicBezTo>
                      <a:pt x="10413" y="899"/>
                      <a:pt x="10403" y="850"/>
                      <a:pt x="10441" y="777"/>
                    </a:cubicBezTo>
                    <a:cubicBezTo>
                      <a:pt x="10471" y="718"/>
                      <a:pt x="10518" y="653"/>
                      <a:pt x="10547" y="581"/>
                    </a:cubicBezTo>
                    <a:cubicBezTo>
                      <a:pt x="10631" y="579"/>
                      <a:pt x="10715" y="577"/>
                      <a:pt x="10799" y="577"/>
                    </a:cubicBezTo>
                    <a:cubicBezTo>
                      <a:pt x="11052" y="577"/>
                      <a:pt x="11302" y="587"/>
                      <a:pt x="11550" y="605"/>
                    </a:cubicBezTo>
                    <a:lnTo>
                      <a:pt x="11550" y="26"/>
                    </a:lnTo>
                    <a:cubicBezTo>
                      <a:pt x="11367" y="13"/>
                      <a:pt x="11182" y="6"/>
                      <a:pt x="10997" y="2"/>
                    </a:cubicBezTo>
                    <a:cubicBezTo>
                      <a:pt x="10931" y="1"/>
                      <a:pt x="10866" y="0"/>
                      <a:pt x="10799" y="0"/>
                    </a:cubicBezTo>
                    <a:cubicBezTo>
                      <a:pt x="10687" y="0"/>
                      <a:pt x="10576" y="2"/>
                      <a:pt x="10465" y="6"/>
                    </a:cubicBezTo>
                    <a:cubicBezTo>
                      <a:pt x="9373" y="39"/>
                      <a:pt x="8323" y="234"/>
                      <a:pt x="7335" y="568"/>
                    </a:cubicBezTo>
                    <a:cubicBezTo>
                      <a:pt x="7168" y="624"/>
                      <a:pt x="7002" y="685"/>
                      <a:pt x="6840" y="749"/>
                    </a:cubicBezTo>
                    <a:cubicBezTo>
                      <a:pt x="6789" y="769"/>
                      <a:pt x="6739" y="790"/>
                      <a:pt x="6688" y="811"/>
                    </a:cubicBezTo>
                    <a:cubicBezTo>
                      <a:pt x="6577" y="857"/>
                      <a:pt x="6465" y="904"/>
                      <a:pt x="6355" y="954"/>
                    </a:cubicBezTo>
                    <a:cubicBezTo>
                      <a:pt x="6195" y="1026"/>
                      <a:pt x="6038" y="1102"/>
                      <a:pt x="5882" y="1182"/>
                    </a:cubicBezTo>
                    <a:cubicBezTo>
                      <a:pt x="5727" y="1261"/>
                      <a:pt x="5574" y="1344"/>
                      <a:pt x="5424" y="1431"/>
                    </a:cubicBezTo>
                    <a:cubicBezTo>
                      <a:pt x="4817" y="1780"/>
                      <a:pt x="4247" y="2186"/>
                      <a:pt x="3723" y="2642"/>
                    </a:cubicBezTo>
                    <a:cubicBezTo>
                      <a:pt x="3660" y="2696"/>
                      <a:pt x="3599" y="2750"/>
                      <a:pt x="3538" y="2806"/>
                    </a:cubicBezTo>
                    <a:cubicBezTo>
                      <a:pt x="3410" y="2922"/>
                      <a:pt x="3285" y="3041"/>
                      <a:pt x="3163" y="3163"/>
                    </a:cubicBezTo>
                    <a:cubicBezTo>
                      <a:pt x="3040" y="3285"/>
                      <a:pt x="2921" y="3411"/>
                      <a:pt x="2805" y="3538"/>
                    </a:cubicBezTo>
                    <a:cubicBezTo>
                      <a:pt x="2631" y="3730"/>
                      <a:pt x="2463" y="3929"/>
                      <a:pt x="2303" y="4132"/>
                    </a:cubicBezTo>
                    <a:cubicBezTo>
                      <a:pt x="1982" y="4540"/>
                      <a:pt x="1691" y="4972"/>
                      <a:pt x="1430" y="5424"/>
                    </a:cubicBezTo>
                    <a:cubicBezTo>
                      <a:pt x="1343" y="5575"/>
                      <a:pt x="1261" y="5728"/>
                      <a:pt x="1181" y="5883"/>
                    </a:cubicBezTo>
                    <a:cubicBezTo>
                      <a:pt x="1141" y="5961"/>
                      <a:pt x="1102" y="6039"/>
                      <a:pt x="1064" y="6118"/>
                    </a:cubicBezTo>
                    <a:cubicBezTo>
                      <a:pt x="951" y="6354"/>
                      <a:pt x="845" y="6595"/>
                      <a:pt x="748" y="6840"/>
                    </a:cubicBezTo>
                    <a:cubicBezTo>
                      <a:pt x="716" y="6922"/>
                      <a:pt x="685" y="7004"/>
                      <a:pt x="655" y="7087"/>
                    </a:cubicBezTo>
                    <a:cubicBezTo>
                      <a:pt x="533" y="7417"/>
                      <a:pt x="428" y="7756"/>
                      <a:pt x="339" y="8101"/>
                    </a:cubicBezTo>
                    <a:cubicBezTo>
                      <a:pt x="295" y="8273"/>
                      <a:pt x="255" y="8448"/>
                      <a:pt x="219" y="8623"/>
                    </a:cubicBezTo>
                    <a:cubicBezTo>
                      <a:pt x="219" y="8623"/>
                      <a:pt x="219" y="8623"/>
                      <a:pt x="219" y="8623"/>
                    </a:cubicBezTo>
                    <a:close/>
                    <a:moveTo>
                      <a:pt x="11550" y="21574"/>
                    </a:moveTo>
                    <a:cubicBezTo>
                      <a:pt x="12114" y="21536"/>
                      <a:pt x="12666" y="21453"/>
                      <a:pt x="13203" y="21331"/>
                    </a:cubicBezTo>
                    <a:cubicBezTo>
                      <a:pt x="13564" y="21249"/>
                      <a:pt x="13918" y="21150"/>
                      <a:pt x="14264" y="21033"/>
                    </a:cubicBezTo>
                    <a:cubicBezTo>
                      <a:pt x="14431" y="20976"/>
                      <a:pt x="14596" y="20915"/>
                      <a:pt x="14760" y="20851"/>
                    </a:cubicBezTo>
                    <a:cubicBezTo>
                      <a:pt x="15087" y="20722"/>
                      <a:pt x="15406" y="20578"/>
                      <a:pt x="15717" y="20418"/>
                    </a:cubicBezTo>
                    <a:cubicBezTo>
                      <a:pt x="15872" y="20339"/>
                      <a:pt x="16025" y="20256"/>
                      <a:pt x="16176" y="20169"/>
                    </a:cubicBezTo>
                    <a:cubicBezTo>
                      <a:pt x="16854" y="19779"/>
                      <a:pt x="17486" y="19317"/>
                      <a:pt x="18062" y="18794"/>
                    </a:cubicBezTo>
                    <a:cubicBezTo>
                      <a:pt x="18190" y="18678"/>
                      <a:pt x="18315" y="18558"/>
                      <a:pt x="18437" y="18437"/>
                    </a:cubicBezTo>
                    <a:cubicBezTo>
                      <a:pt x="18559" y="18315"/>
                      <a:pt x="18678" y="18189"/>
                      <a:pt x="18795" y="18062"/>
                    </a:cubicBezTo>
                    <a:cubicBezTo>
                      <a:pt x="18969" y="17870"/>
                      <a:pt x="19136" y="17672"/>
                      <a:pt x="19296" y="17468"/>
                    </a:cubicBezTo>
                    <a:cubicBezTo>
                      <a:pt x="19550" y="17145"/>
                      <a:pt x="19785" y="16807"/>
                      <a:pt x="20001" y="16456"/>
                    </a:cubicBezTo>
                    <a:cubicBezTo>
                      <a:pt x="20058" y="16364"/>
                      <a:pt x="20115" y="16270"/>
                      <a:pt x="20169" y="16176"/>
                    </a:cubicBezTo>
                    <a:cubicBezTo>
                      <a:pt x="20256" y="16025"/>
                      <a:pt x="20339" y="15872"/>
                      <a:pt x="20418" y="15717"/>
                    </a:cubicBezTo>
                    <a:cubicBezTo>
                      <a:pt x="20458" y="15639"/>
                      <a:pt x="20497" y="15561"/>
                      <a:pt x="20536" y="15482"/>
                    </a:cubicBezTo>
                    <a:cubicBezTo>
                      <a:pt x="20611" y="15325"/>
                      <a:pt x="20683" y="15165"/>
                      <a:pt x="20752" y="15004"/>
                    </a:cubicBezTo>
                    <a:cubicBezTo>
                      <a:pt x="20820" y="14842"/>
                      <a:pt x="20884" y="14679"/>
                      <a:pt x="20945" y="14513"/>
                    </a:cubicBezTo>
                    <a:cubicBezTo>
                      <a:pt x="21066" y="14182"/>
                      <a:pt x="21172" y="13844"/>
                      <a:pt x="21260" y="13499"/>
                    </a:cubicBezTo>
                    <a:cubicBezTo>
                      <a:pt x="21305" y="13326"/>
                      <a:pt x="21345" y="13152"/>
                      <a:pt x="21381" y="12977"/>
                    </a:cubicBezTo>
                    <a:cubicBezTo>
                      <a:pt x="21416" y="12801"/>
                      <a:pt x="21448" y="12624"/>
                      <a:pt x="21476" y="12444"/>
                    </a:cubicBezTo>
                    <a:cubicBezTo>
                      <a:pt x="21503" y="12266"/>
                      <a:pt x="21526" y="12086"/>
                      <a:pt x="21545" y="11904"/>
                    </a:cubicBezTo>
                    <a:cubicBezTo>
                      <a:pt x="21581" y="11541"/>
                      <a:pt x="21600" y="11173"/>
                      <a:pt x="21600" y="10800"/>
                    </a:cubicBezTo>
                    <a:cubicBezTo>
                      <a:pt x="21600" y="10427"/>
                      <a:pt x="21581" y="10059"/>
                      <a:pt x="21545" y="9696"/>
                    </a:cubicBezTo>
                    <a:cubicBezTo>
                      <a:pt x="21526" y="9515"/>
                      <a:pt x="21503" y="9334"/>
                      <a:pt x="21476" y="9155"/>
                    </a:cubicBezTo>
                    <a:cubicBezTo>
                      <a:pt x="21448" y="8976"/>
                      <a:pt x="21416" y="8799"/>
                      <a:pt x="21381" y="8623"/>
                    </a:cubicBezTo>
                    <a:cubicBezTo>
                      <a:pt x="21345" y="8448"/>
                      <a:pt x="21305" y="8273"/>
                      <a:pt x="21260" y="8101"/>
                    </a:cubicBezTo>
                    <a:cubicBezTo>
                      <a:pt x="21172" y="7756"/>
                      <a:pt x="21066" y="7417"/>
                      <a:pt x="20945" y="7086"/>
                    </a:cubicBezTo>
                    <a:cubicBezTo>
                      <a:pt x="20915" y="7004"/>
                      <a:pt x="20884" y="6922"/>
                      <a:pt x="20851" y="6840"/>
                    </a:cubicBezTo>
                    <a:cubicBezTo>
                      <a:pt x="20754" y="6595"/>
                      <a:pt x="20649" y="6354"/>
                      <a:pt x="20535" y="6118"/>
                    </a:cubicBezTo>
                    <a:cubicBezTo>
                      <a:pt x="20497" y="6039"/>
                      <a:pt x="20458" y="5961"/>
                      <a:pt x="20418" y="5883"/>
                    </a:cubicBezTo>
                    <a:cubicBezTo>
                      <a:pt x="20339" y="5728"/>
                      <a:pt x="20255" y="5575"/>
                      <a:pt x="20169" y="5424"/>
                    </a:cubicBezTo>
                    <a:cubicBezTo>
                      <a:pt x="19909" y="4972"/>
                      <a:pt x="19617" y="4540"/>
                      <a:pt x="19296" y="4132"/>
                    </a:cubicBezTo>
                    <a:cubicBezTo>
                      <a:pt x="19136" y="3929"/>
                      <a:pt x="18968" y="3730"/>
                      <a:pt x="18795" y="3538"/>
                    </a:cubicBezTo>
                    <a:cubicBezTo>
                      <a:pt x="18678" y="3410"/>
                      <a:pt x="18559" y="3285"/>
                      <a:pt x="18437" y="3163"/>
                    </a:cubicBezTo>
                    <a:cubicBezTo>
                      <a:pt x="18315" y="3041"/>
                      <a:pt x="18189" y="2922"/>
                      <a:pt x="18062" y="2806"/>
                    </a:cubicBezTo>
                    <a:cubicBezTo>
                      <a:pt x="17814" y="2581"/>
                      <a:pt x="17556" y="2367"/>
                      <a:pt x="17288" y="2165"/>
                    </a:cubicBezTo>
                    <a:cubicBezTo>
                      <a:pt x="16934" y="1899"/>
                      <a:pt x="16562" y="1653"/>
                      <a:pt x="16176" y="1431"/>
                    </a:cubicBezTo>
                    <a:cubicBezTo>
                      <a:pt x="16025" y="1344"/>
                      <a:pt x="15872" y="1261"/>
                      <a:pt x="15717" y="1181"/>
                    </a:cubicBezTo>
                    <a:cubicBezTo>
                      <a:pt x="15646" y="1145"/>
                      <a:pt x="15575" y="1110"/>
                      <a:pt x="15503" y="1076"/>
                    </a:cubicBezTo>
                    <a:cubicBezTo>
                      <a:pt x="15418" y="1034"/>
                      <a:pt x="15331" y="993"/>
                      <a:pt x="15244" y="954"/>
                    </a:cubicBezTo>
                    <a:cubicBezTo>
                      <a:pt x="15208" y="938"/>
                      <a:pt x="15171" y="922"/>
                      <a:pt x="15135" y="906"/>
                    </a:cubicBezTo>
                    <a:cubicBezTo>
                      <a:pt x="15011" y="851"/>
                      <a:pt x="14887" y="799"/>
                      <a:pt x="14760" y="749"/>
                    </a:cubicBezTo>
                    <a:cubicBezTo>
                      <a:pt x="14758" y="748"/>
                      <a:pt x="14757" y="748"/>
                      <a:pt x="14755" y="747"/>
                    </a:cubicBezTo>
                    <a:cubicBezTo>
                      <a:pt x="14620" y="694"/>
                      <a:pt x="14484" y="645"/>
                      <a:pt x="14347" y="597"/>
                    </a:cubicBezTo>
                    <a:cubicBezTo>
                      <a:pt x="14319" y="587"/>
                      <a:pt x="14292" y="577"/>
                      <a:pt x="14263" y="567"/>
                    </a:cubicBezTo>
                    <a:cubicBezTo>
                      <a:pt x="13944" y="459"/>
                      <a:pt x="13617" y="366"/>
                      <a:pt x="13285" y="288"/>
                    </a:cubicBezTo>
                    <a:cubicBezTo>
                      <a:pt x="13181" y="263"/>
                      <a:pt x="13077" y="240"/>
                      <a:pt x="12972" y="218"/>
                    </a:cubicBezTo>
                    <a:cubicBezTo>
                      <a:pt x="12896" y="203"/>
                      <a:pt x="12820" y="189"/>
                      <a:pt x="12743" y="175"/>
                    </a:cubicBezTo>
                    <a:cubicBezTo>
                      <a:pt x="12353" y="104"/>
                      <a:pt x="11954" y="54"/>
                      <a:pt x="11550" y="26"/>
                    </a:cubicBezTo>
                    <a:lnTo>
                      <a:pt x="11550" y="605"/>
                    </a:lnTo>
                    <a:cubicBezTo>
                      <a:pt x="11988" y="637"/>
                      <a:pt x="12419" y="697"/>
                      <a:pt x="12841" y="782"/>
                    </a:cubicBezTo>
                    <a:cubicBezTo>
                      <a:pt x="12813" y="855"/>
                      <a:pt x="12721" y="822"/>
                      <a:pt x="12645" y="858"/>
                    </a:cubicBezTo>
                    <a:cubicBezTo>
                      <a:pt x="12574" y="891"/>
                      <a:pt x="12548" y="959"/>
                      <a:pt x="12472" y="974"/>
                    </a:cubicBezTo>
                    <a:cubicBezTo>
                      <a:pt x="12260" y="1014"/>
                      <a:pt x="12086" y="921"/>
                      <a:pt x="11903" y="928"/>
                    </a:cubicBezTo>
                    <a:cubicBezTo>
                      <a:pt x="11895" y="1007"/>
                      <a:pt x="11993" y="1053"/>
                      <a:pt x="12042" y="1078"/>
                    </a:cubicBezTo>
                    <a:cubicBezTo>
                      <a:pt x="12208" y="1165"/>
                      <a:pt x="12342" y="1153"/>
                      <a:pt x="12576" y="1147"/>
                    </a:cubicBezTo>
                    <a:cubicBezTo>
                      <a:pt x="12696" y="1145"/>
                      <a:pt x="12833" y="1183"/>
                      <a:pt x="12936" y="1112"/>
                    </a:cubicBezTo>
                    <a:cubicBezTo>
                      <a:pt x="13001" y="1068"/>
                      <a:pt x="12997" y="970"/>
                      <a:pt x="13052" y="916"/>
                    </a:cubicBezTo>
                    <a:cubicBezTo>
                      <a:pt x="13075" y="893"/>
                      <a:pt x="13109" y="870"/>
                      <a:pt x="13147" y="850"/>
                    </a:cubicBezTo>
                    <a:cubicBezTo>
                      <a:pt x="13262" y="877"/>
                      <a:pt x="13376" y="906"/>
                      <a:pt x="13489" y="937"/>
                    </a:cubicBezTo>
                    <a:cubicBezTo>
                      <a:pt x="13470" y="1016"/>
                      <a:pt x="13344" y="997"/>
                      <a:pt x="13342" y="1101"/>
                    </a:cubicBezTo>
                    <a:cubicBezTo>
                      <a:pt x="13423" y="1150"/>
                      <a:pt x="13611" y="1075"/>
                      <a:pt x="13683" y="992"/>
                    </a:cubicBezTo>
                    <a:cubicBezTo>
                      <a:pt x="13711" y="1000"/>
                      <a:pt x="13739" y="1009"/>
                      <a:pt x="13767" y="1017"/>
                    </a:cubicBezTo>
                    <a:cubicBezTo>
                      <a:pt x="13932" y="1067"/>
                      <a:pt x="14094" y="1121"/>
                      <a:pt x="14254" y="1179"/>
                    </a:cubicBezTo>
                    <a:cubicBezTo>
                      <a:pt x="14483" y="1261"/>
                      <a:pt x="14709" y="1351"/>
                      <a:pt x="14930" y="1449"/>
                    </a:cubicBezTo>
                    <a:cubicBezTo>
                      <a:pt x="14887" y="1475"/>
                      <a:pt x="14842" y="1506"/>
                      <a:pt x="14804" y="1506"/>
                    </a:cubicBezTo>
                    <a:cubicBezTo>
                      <a:pt x="14709" y="1506"/>
                      <a:pt x="14668" y="1378"/>
                      <a:pt x="14560" y="1425"/>
                    </a:cubicBezTo>
                    <a:cubicBezTo>
                      <a:pt x="14551" y="1549"/>
                      <a:pt x="14691" y="1600"/>
                      <a:pt x="14781" y="1657"/>
                    </a:cubicBezTo>
                    <a:cubicBezTo>
                      <a:pt x="14877" y="1719"/>
                      <a:pt x="14979" y="1780"/>
                      <a:pt x="15013" y="1888"/>
                    </a:cubicBezTo>
                    <a:cubicBezTo>
                      <a:pt x="14919" y="2089"/>
                      <a:pt x="14768" y="1878"/>
                      <a:pt x="14619" y="1877"/>
                    </a:cubicBezTo>
                    <a:cubicBezTo>
                      <a:pt x="14454" y="1876"/>
                      <a:pt x="14214" y="2190"/>
                      <a:pt x="14073" y="1935"/>
                    </a:cubicBezTo>
                    <a:cubicBezTo>
                      <a:pt x="14108" y="1800"/>
                      <a:pt x="14257" y="1779"/>
                      <a:pt x="14294" y="1645"/>
                    </a:cubicBezTo>
                    <a:cubicBezTo>
                      <a:pt x="14262" y="1651"/>
                      <a:pt x="14231" y="1661"/>
                      <a:pt x="14199" y="1674"/>
                    </a:cubicBezTo>
                    <a:cubicBezTo>
                      <a:pt x="14145" y="1696"/>
                      <a:pt x="14090" y="1725"/>
                      <a:pt x="14034" y="1755"/>
                    </a:cubicBezTo>
                    <a:cubicBezTo>
                      <a:pt x="13960" y="1795"/>
                      <a:pt x="13882" y="1834"/>
                      <a:pt x="13794" y="1854"/>
                    </a:cubicBezTo>
                    <a:cubicBezTo>
                      <a:pt x="13714" y="1872"/>
                      <a:pt x="13635" y="1867"/>
                      <a:pt x="13562" y="1888"/>
                    </a:cubicBezTo>
                    <a:cubicBezTo>
                      <a:pt x="13423" y="1929"/>
                      <a:pt x="13327" y="2031"/>
                      <a:pt x="13180" y="2086"/>
                    </a:cubicBezTo>
                    <a:cubicBezTo>
                      <a:pt x="13122" y="2107"/>
                      <a:pt x="13054" y="2100"/>
                      <a:pt x="12994" y="2120"/>
                    </a:cubicBezTo>
                    <a:cubicBezTo>
                      <a:pt x="12854" y="2167"/>
                      <a:pt x="12686" y="2251"/>
                      <a:pt x="12542" y="2329"/>
                    </a:cubicBezTo>
                    <a:cubicBezTo>
                      <a:pt x="12394" y="2409"/>
                      <a:pt x="12227" y="2493"/>
                      <a:pt x="12135" y="2572"/>
                    </a:cubicBezTo>
                    <a:cubicBezTo>
                      <a:pt x="12086" y="2615"/>
                      <a:pt x="11957" y="2767"/>
                      <a:pt x="11962" y="2815"/>
                    </a:cubicBezTo>
                    <a:cubicBezTo>
                      <a:pt x="11967" y="2884"/>
                      <a:pt x="12098" y="2907"/>
                      <a:pt x="12101" y="2977"/>
                    </a:cubicBezTo>
                    <a:cubicBezTo>
                      <a:pt x="12098" y="3020"/>
                      <a:pt x="12025" y="3112"/>
                      <a:pt x="12078" y="3174"/>
                    </a:cubicBezTo>
                    <a:cubicBezTo>
                      <a:pt x="12125" y="3231"/>
                      <a:pt x="12220" y="3185"/>
                      <a:pt x="12321" y="3198"/>
                    </a:cubicBezTo>
                    <a:cubicBezTo>
                      <a:pt x="12499" y="3219"/>
                      <a:pt x="12614" y="3365"/>
                      <a:pt x="12751" y="3441"/>
                    </a:cubicBezTo>
                    <a:cubicBezTo>
                      <a:pt x="12853" y="3497"/>
                      <a:pt x="13006" y="3565"/>
                      <a:pt x="13122" y="3579"/>
                    </a:cubicBezTo>
                    <a:cubicBezTo>
                      <a:pt x="13282" y="3600"/>
                      <a:pt x="13459" y="3533"/>
                      <a:pt x="13481" y="3661"/>
                    </a:cubicBezTo>
                    <a:cubicBezTo>
                      <a:pt x="13503" y="3783"/>
                      <a:pt x="13331" y="3827"/>
                      <a:pt x="13319" y="3904"/>
                    </a:cubicBezTo>
                    <a:cubicBezTo>
                      <a:pt x="13405" y="4017"/>
                      <a:pt x="13260" y="4071"/>
                      <a:pt x="13261" y="4171"/>
                    </a:cubicBezTo>
                    <a:cubicBezTo>
                      <a:pt x="13262" y="4251"/>
                      <a:pt x="13361" y="4371"/>
                      <a:pt x="13447" y="4379"/>
                    </a:cubicBezTo>
                    <a:cubicBezTo>
                      <a:pt x="13563" y="4388"/>
                      <a:pt x="13735" y="4264"/>
                      <a:pt x="13783" y="4147"/>
                    </a:cubicBezTo>
                    <a:cubicBezTo>
                      <a:pt x="13841" y="4008"/>
                      <a:pt x="13817" y="3820"/>
                      <a:pt x="13923" y="3719"/>
                    </a:cubicBezTo>
                    <a:cubicBezTo>
                      <a:pt x="14463" y="3733"/>
                      <a:pt x="14921" y="3474"/>
                      <a:pt x="14886" y="2919"/>
                    </a:cubicBezTo>
                    <a:cubicBezTo>
                      <a:pt x="14882" y="2865"/>
                      <a:pt x="14851" y="2794"/>
                      <a:pt x="14863" y="2734"/>
                    </a:cubicBezTo>
                    <a:cubicBezTo>
                      <a:pt x="14880" y="2645"/>
                      <a:pt x="15034" y="2569"/>
                      <a:pt x="15013" y="2456"/>
                    </a:cubicBezTo>
                    <a:cubicBezTo>
                      <a:pt x="15072" y="2438"/>
                      <a:pt x="15107" y="2391"/>
                      <a:pt x="15137" y="2338"/>
                    </a:cubicBezTo>
                    <a:cubicBezTo>
                      <a:pt x="15181" y="2259"/>
                      <a:pt x="15216" y="2169"/>
                      <a:pt x="15298" y="2139"/>
                    </a:cubicBezTo>
                    <a:cubicBezTo>
                      <a:pt x="15304" y="2137"/>
                      <a:pt x="15309" y="2133"/>
                      <a:pt x="15315" y="2132"/>
                    </a:cubicBezTo>
                    <a:cubicBezTo>
                      <a:pt x="15362" y="2121"/>
                      <a:pt x="15411" y="2130"/>
                      <a:pt x="15464" y="2146"/>
                    </a:cubicBezTo>
                    <a:cubicBezTo>
                      <a:pt x="15557" y="2173"/>
                      <a:pt x="15657" y="2220"/>
                      <a:pt x="15768" y="2213"/>
                    </a:cubicBezTo>
                    <a:cubicBezTo>
                      <a:pt x="15824" y="2209"/>
                      <a:pt x="15897" y="2159"/>
                      <a:pt x="15953" y="2167"/>
                    </a:cubicBezTo>
                    <a:cubicBezTo>
                      <a:pt x="16067" y="2182"/>
                      <a:pt x="16135" y="2322"/>
                      <a:pt x="16220" y="2387"/>
                    </a:cubicBezTo>
                    <a:cubicBezTo>
                      <a:pt x="16295" y="2444"/>
                      <a:pt x="16376" y="2426"/>
                      <a:pt x="16394" y="2502"/>
                    </a:cubicBezTo>
                    <a:cubicBezTo>
                      <a:pt x="16372" y="2631"/>
                      <a:pt x="16283" y="2636"/>
                      <a:pt x="16290" y="2754"/>
                    </a:cubicBezTo>
                    <a:cubicBezTo>
                      <a:pt x="16290" y="2755"/>
                      <a:pt x="16290" y="2756"/>
                      <a:pt x="16290" y="2757"/>
                    </a:cubicBezTo>
                    <a:cubicBezTo>
                      <a:pt x="16298" y="2863"/>
                      <a:pt x="16409" y="2944"/>
                      <a:pt x="16464" y="2954"/>
                    </a:cubicBezTo>
                    <a:cubicBezTo>
                      <a:pt x="16549" y="2970"/>
                      <a:pt x="16669" y="2925"/>
                      <a:pt x="16754" y="2885"/>
                    </a:cubicBezTo>
                    <a:cubicBezTo>
                      <a:pt x="16845" y="2842"/>
                      <a:pt x="16928" y="2749"/>
                      <a:pt x="17008" y="2684"/>
                    </a:cubicBezTo>
                    <a:cubicBezTo>
                      <a:pt x="17121" y="2771"/>
                      <a:pt x="17234" y="2861"/>
                      <a:pt x="17344" y="2952"/>
                    </a:cubicBezTo>
                    <a:cubicBezTo>
                      <a:pt x="17357" y="3004"/>
                      <a:pt x="17365" y="3050"/>
                      <a:pt x="17369" y="3081"/>
                    </a:cubicBezTo>
                    <a:cubicBezTo>
                      <a:pt x="17385" y="3207"/>
                      <a:pt x="17352" y="3303"/>
                      <a:pt x="17358" y="3418"/>
                    </a:cubicBezTo>
                    <a:cubicBezTo>
                      <a:pt x="17372" y="3613"/>
                      <a:pt x="17619" y="3593"/>
                      <a:pt x="17741" y="3696"/>
                    </a:cubicBezTo>
                    <a:cubicBezTo>
                      <a:pt x="17777" y="3727"/>
                      <a:pt x="17791" y="3806"/>
                      <a:pt x="17822" y="3846"/>
                    </a:cubicBezTo>
                    <a:cubicBezTo>
                      <a:pt x="17881" y="3925"/>
                      <a:pt x="17952" y="3925"/>
                      <a:pt x="17961" y="4008"/>
                    </a:cubicBezTo>
                    <a:cubicBezTo>
                      <a:pt x="17983" y="4208"/>
                      <a:pt x="17779" y="4225"/>
                      <a:pt x="17798" y="4449"/>
                    </a:cubicBezTo>
                    <a:cubicBezTo>
                      <a:pt x="17757" y="4535"/>
                      <a:pt x="17651" y="4530"/>
                      <a:pt x="17659" y="4645"/>
                    </a:cubicBezTo>
                    <a:cubicBezTo>
                      <a:pt x="17672" y="4828"/>
                      <a:pt x="17935" y="4688"/>
                      <a:pt x="18007" y="4831"/>
                    </a:cubicBezTo>
                    <a:cubicBezTo>
                      <a:pt x="18046" y="4908"/>
                      <a:pt x="18001" y="4964"/>
                      <a:pt x="17973" y="5074"/>
                    </a:cubicBezTo>
                    <a:cubicBezTo>
                      <a:pt x="18063" y="5181"/>
                      <a:pt x="18062" y="5352"/>
                      <a:pt x="17903" y="5352"/>
                    </a:cubicBezTo>
                    <a:cubicBezTo>
                      <a:pt x="17807" y="5352"/>
                      <a:pt x="17780" y="5248"/>
                      <a:pt x="17682" y="5224"/>
                    </a:cubicBezTo>
                    <a:cubicBezTo>
                      <a:pt x="17628" y="5211"/>
                      <a:pt x="17554" y="5214"/>
                      <a:pt x="17485" y="5201"/>
                    </a:cubicBezTo>
                    <a:cubicBezTo>
                      <a:pt x="17426" y="5191"/>
                      <a:pt x="17356" y="5173"/>
                      <a:pt x="17300" y="5166"/>
                    </a:cubicBezTo>
                    <a:cubicBezTo>
                      <a:pt x="17156" y="5149"/>
                      <a:pt x="17001" y="5191"/>
                      <a:pt x="16917" y="5108"/>
                    </a:cubicBezTo>
                    <a:cubicBezTo>
                      <a:pt x="17055" y="4926"/>
                      <a:pt x="17238" y="4745"/>
                      <a:pt x="17415" y="4587"/>
                    </a:cubicBezTo>
                    <a:cubicBezTo>
                      <a:pt x="17468" y="4540"/>
                      <a:pt x="17582" y="4508"/>
                      <a:pt x="17555" y="4414"/>
                    </a:cubicBezTo>
                    <a:cubicBezTo>
                      <a:pt x="17456" y="4327"/>
                      <a:pt x="17335" y="4419"/>
                      <a:pt x="17242" y="4472"/>
                    </a:cubicBezTo>
                    <a:cubicBezTo>
                      <a:pt x="17144" y="4526"/>
                      <a:pt x="17027" y="4606"/>
                      <a:pt x="16917" y="4622"/>
                    </a:cubicBezTo>
                    <a:cubicBezTo>
                      <a:pt x="16725" y="4651"/>
                      <a:pt x="16470" y="4566"/>
                      <a:pt x="16313" y="4668"/>
                    </a:cubicBezTo>
                    <a:cubicBezTo>
                      <a:pt x="16292" y="4756"/>
                      <a:pt x="16492" y="4722"/>
                      <a:pt x="16464" y="4854"/>
                    </a:cubicBezTo>
                    <a:cubicBezTo>
                      <a:pt x="16387" y="4866"/>
                      <a:pt x="16315" y="4873"/>
                      <a:pt x="16255" y="4819"/>
                    </a:cubicBezTo>
                    <a:cubicBezTo>
                      <a:pt x="16201" y="4770"/>
                      <a:pt x="16232" y="4698"/>
                      <a:pt x="16197" y="4668"/>
                    </a:cubicBezTo>
                    <a:cubicBezTo>
                      <a:pt x="16138" y="4619"/>
                      <a:pt x="15914" y="4606"/>
                      <a:pt x="15814" y="4622"/>
                    </a:cubicBezTo>
                    <a:cubicBezTo>
                      <a:pt x="15693" y="4642"/>
                      <a:pt x="15585" y="4715"/>
                      <a:pt x="15571" y="4819"/>
                    </a:cubicBezTo>
                    <a:cubicBezTo>
                      <a:pt x="15717" y="4887"/>
                      <a:pt x="15958" y="4748"/>
                      <a:pt x="16011" y="4923"/>
                    </a:cubicBezTo>
                    <a:cubicBezTo>
                      <a:pt x="15931" y="5067"/>
                      <a:pt x="15742" y="5147"/>
                      <a:pt x="15768" y="5340"/>
                    </a:cubicBezTo>
                    <a:cubicBezTo>
                      <a:pt x="15778" y="5415"/>
                      <a:pt x="15866" y="5514"/>
                      <a:pt x="15930" y="5526"/>
                    </a:cubicBezTo>
                    <a:cubicBezTo>
                      <a:pt x="15995" y="5537"/>
                      <a:pt x="16030" y="5473"/>
                      <a:pt x="16093" y="5479"/>
                    </a:cubicBezTo>
                    <a:cubicBezTo>
                      <a:pt x="16158" y="5485"/>
                      <a:pt x="16143" y="5560"/>
                      <a:pt x="16220" y="5549"/>
                    </a:cubicBezTo>
                    <a:cubicBezTo>
                      <a:pt x="16332" y="5501"/>
                      <a:pt x="16394" y="5345"/>
                      <a:pt x="16522" y="5352"/>
                    </a:cubicBezTo>
                    <a:cubicBezTo>
                      <a:pt x="16676" y="5538"/>
                      <a:pt x="16383" y="5628"/>
                      <a:pt x="16220" y="5688"/>
                    </a:cubicBezTo>
                    <a:cubicBezTo>
                      <a:pt x="16035" y="5755"/>
                      <a:pt x="15793" y="5791"/>
                      <a:pt x="15651" y="5850"/>
                    </a:cubicBezTo>
                    <a:cubicBezTo>
                      <a:pt x="15577" y="5881"/>
                      <a:pt x="15297" y="6152"/>
                      <a:pt x="15257" y="5942"/>
                    </a:cubicBezTo>
                    <a:cubicBezTo>
                      <a:pt x="15229" y="5791"/>
                      <a:pt x="15396" y="5835"/>
                      <a:pt x="15431" y="5711"/>
                    </a:cubicBezTo>
                    <a:cubicBezTo>
                      <a:pt x="15252" y="5676"/>
                      <a:pt x="15084" y="5788"/>
                      <a:pt x="14921" y="5850"/>
                    </a:cubicBezTo>
                    <a:cubicBezTo>
                      <a:pt x="14687" y="5938"/>
                      <a:pt x="14292" y="5994"/>
                      <a:pt x="14236" y="6255"/>
                    </a:cubicBezTo>
                    <a:cubicBezTo>
                      <a:pt x="14225" y="6308"/>
                      <a:pt x="14259" y="6406"/>
                      <a:pt x="14224" y="6441"/>
                    </a:cubicBezTo>
                    <a:cubicBezTo>
                      <a:pt x="14196" y="6469"/>
                      <a:pt x="14030" y="6474"/>
                      <a:pt x="13958" y="6498"/>
                    </a:cubicBezTo>
                    <a:cubicBezTo>
                      <a:pt x="13846" y="6536"/>
                      <a:pt x="13748" y="6619"/>
                      <a:pt x="13679" y="6637"/>
                    </a:cubicBezTo>
                    <a:cubicBezTo>
                      <a:pt x="13627" y="6651"/>
                      <a:pt x="13550" y="6647"/>
                      <a:pt x="13517" y="6661"/>
                    </a:cubicBezTo>
                    <a:cubicBezTo>
                      <a:pt x="13424" y="6696"/>
                      <a:pt x="13390" y="6821"/>
                      <a:pt x="13284" y="6904"/>
                    </a:cubicBezTo>
                    <a:cubicBezTo>
                      <a:pt x="13241" y="6938"/>
                      <a:pt x="13145" y="6962"/>
                      <a:pt x="13110" y="6996"/>
                    </a:cubicBezTo>
                    <a:cubicBezTo>
                      <a:pt x="13050" y="7056"/>
                      <a:pt x="13042" y="7206"/>
                      <a:pt x="12936" y="7228"/>
                    </a:cubicBezTo>
                    <a:cubicBezTo>
                      <a:pt x="12869" y="7234"/>
                      <a:pt x="12814" y="7177"/>
                      <a:pt x="12751" y="7217"/>
                    </a:cubicBezTo>
                    <a:cubicBezTo>
                      <a:pt x="12743" y="7364"/>
                      <a:pt x="12803" y="7565"/>
                      <a:pt x="12739" y="7714"/>
                    </a:cubicBezTo>
                    <a:cubicBezTo>
                      <a:pt x="12602" y="7826"/>
                      <a:pt x="12450" y="7905"/>
                      <a:pt x="12275" y="8004"/>
                    </a:cubicBezTo>
                    <a:cubicBezTo>
                      <a:pt x="12178" y="8058"/>
                      <a:pt x="12091" y="8073"/>
                      <a:pt x="11973" y="8131"/>
                    </a:cubicBezTo>
                    <a:cubicBezTo>
                      <a:pt x="11890" y="8173"/>
                      <a:pt x="11814" y="8272"/>
                      <a:pt x="11718" y="8328"/>
                    </a:cubicBezTo>
                    <a:cubicBezTo>
                      <a:pt x="11663" y="8361"/>
                      <a:pt x="11605" y="8394"/>
                      <a:pt x="11550" y="8431"/>
                    </a:cubicBezTo>
                    <a:lnTo>
                      <a:pt x="11550" y="13479"/>
                    </a:lnTo>
                    <a:cubicBezTo>
                      <a:pt x="11607" y="13428"/>
                      <a:pt x="11663" y="13355"/>
                      <a:pt x="11695" y="13297"/>
                    </a:cubicBezTo>
                    <a:cubicBezTo>
                      <a:pt x="11760" y="13179"/>
                      <a:pt x="11764" y="13079"/>
                      <a:pt x="11881" y="13019"/>
                    </a:cubicBezTo>
                    <a:cubicBezTo>
                      <a:pt x="12004" y="12955"/>
                      <a:pt x="12104" y="12986"/>
                      <a:pt x="12264" y="12927"/>
                    </a:cubicBezTo>
                    <a:cubicBezTo>
                      <a:pt x="12335" y="12900"/>
                      <a:pt x="12396" y="12855"/>
                      <a:pt x="12461" y="12811"/>
                    </a:cubicBezTo>
                    <a:cubicBezTo>
                      <a:pt x="12517" y="12772"/>
                      <a:pt x="12576" y="12671"/>
                      <a:pt x="12646" y="12741"/>
                    </a:cubicBezTo>
                    <a:cubicBezTo>
                      <a:pt x="12739" y="12834"/>
                      <a:pt x="12533" y="12886"/>
                      <a:pt x="12611" y="12985"/>
                    </a:cubicBezTo>
                    <a:cubicBezTo>
                      <a:pt x="12772" y="13070"/>
                      <a:pt x="12854" y="12826"/>
                      <a:pt x="12972" y="12822"/>
                    </a:cubicBezTo>
                    <a:cubicBezTo>
                      <a:pt x="13008" y="12822"/>
                      <a:pt x="13137" y="12895"/>
                      <a:pt x="13203" y="12939"/>
                    </a:cubicBezTo>
                    <a:cubicBezTo>
                      <a:pt x="13294" y="12998"/>
                      <a:pt x="13325" y="13081"/>
                      <a:pt x="13423" y="13100"/>
                    </a:cubicBezTo>
                    <a:cubicBezTo>
                      <a:pt x="13487" y="13113"/>
                      <a:pt x="13590" y="13076"/>
                      <a:pt x="13679" y="13089"/>
                    </a:cubicBezTo>
                    <a:cubicBezTo>
                      <a:pt x="13797" y="13106"/>
                      <a:pt x="13868" y="13207"/>
                      <a:pt x="13958" y="13204"/>
                    </a:cubicBezTo>
                    <a:cubicBezTo>
                      <a:pt x="14067" y="13201"/>
                      <a:pt x="14119" y="13083"/>
                      <a:pt x="14214" y="13066"/>
                    </a:cubicBezTo>
                    <a:cubicBezTo>
                      <a:pt x="14418" y="13028"/>
                      <a:pt x="14494" y="13089"/>
                      <a:pt x="14584" y="13216"/>
                    </a:cubicBezTo>
                    <a:cubicBezTo>
                      <a:pt x="14686" y="13233"/>
                      <a:pt x="14689" y="13099"/>
                      <a:pt x="14781" y="13147"/>
                    </a:cubicBezTo>
                    <a:cubicBezTo>
                      <a:pt x="14730" y="13248"/>
                      <a:pt x="14799" y="13294"/>
                      <a:pt x="14839" y="13378"/>
                    </a:cubicBezTo>
                    <a:cubicBezTo>
                      <a:pt x="14865" y="13433"/>
                      <a:pt x="14862" y="13471"/>
                      <a:pt x="14886" y="13494"/>
                    </a:cubicBezTo>
                    <a:cubicBezTo>
                      <a:pt x="14941" y="13547"/>
                      <a:pt x="15048" y="13547"/>
                      <a:pt x="15130" y="13598"/>
                    </a:cubicBezTo>
                    <a:cubicBezTo>
                      <a:pt x="15215" y="13652"/>
                      <a:pt x="15263" y="13752"/>
                      <a:pt x="15362" y="13865"/>
                    </a:cubicBezTo>
                    <a:cubicBezTo>
                      <a:pt x="15462" y="13980"/>
                      <a:pt x="15632" y="14099"/>
                      <a:pt x="15768" y="14108"/>
                    </a:cubicBezTo>
                    <a:cubicBezTo>
                      <a:pt x="15895" y="14116"/>
                      <a:pt x="15999" y="14072"/>
                      <a:pt x="16105" y="14084"/>
                    </a:cubicBezTo>
                    <a:cubicBezTo>
                      <a:pt x="16344" y="14114"/>
                      <a:pt x="16493" y="14234"/>
                      <a:pt x="16662" y="14363"/>
                    </a:cubicBezTo>
                    <a:cubicBezTo>
                      <a:pt x="16755" y="14435"/>
                      <a:pt x="16840" y="14485"/>
                      <a:pt x="16870" y="14571"/>
                    </a:cubicBezTo>
                    <a:cubicBezTo>
                      <a:pt x="16891" y="14631"/>
                      <a:pt x="16881" y="14712"/>
                      <a:pt x="16905" y="14780"/>
                    </a:cubicBezTo>
                    <a:cubicBezTo>
                      <a:pt x="16956" y="14924"/>
                      <a:pt x="17167" y="14993"/>
                      <a:pt x="17090" y="15243"/>
                    </a:cubicBezTo>
                    <a:cubicBezTo>
                      <a:pt x="17126" y="15316"/>
                      <a:pt x="17204" y="15342"/>
                      <a:pt x="17288" y="15394"/>
                    </a:cubicBezTo>
                    <a:cubicBezTo>
                      <a:pt x="17355" y="15434"/>
                      <a:pt x="17412" y="15521"/>
                      <a:pt x="17485" y="15533"/>
                    </a:cubicBezTo>
                    <a:cubicBezTo>
                      <a:pt x="17532" y="15540"/>
                      <a:pt x="17584" y="15518"/>
                      <a:pt x="17624" y="15521"/>
                    </a:cubicBezTo>
                    <a:cubicBezTo>
                      <a:pt x="17756" y="15530"/>
                      <a:pt x="17846" y="15581"/>
                      <a:pt x="17961" y="15625"/>
                    </a:cubicBezTo>
                    <a:cubicBezTo>
                      <a:pt x="18032" y="15652"/>
                      <a:pt x="18122" y="15663"/>
                      <a:pt x="18170" y="15695"/>
                    </a:cubicBezTo>
                    <a:cubicBezTo>
                      <a:pt x="18229" y="15735"/>
                      <a:pt x="18236" y="15868"/>
                      <a:pt x="18309" y="15903"/>
                    </a:cubicBezTo>
                    <a:cubicBezTo>
                      <a:pt x="18356" y="15926"/>
                      <a:pt x="18462" y="15894"/>
                      <a:pt x="18542" y="15903"/>
                    </a:cubicBezTo>
                    <a:cubicBezTo>
                      <a:pt x="18666" y="15918"/>
                      <a:pt x="18835" y="15994"/>
                      <a:pt x="18948" y="15996"/>
                    </a:cubicBezTo>
                    <a:cubicBezTo>
                      <a:pt x="19016" y="15997"/>
                      <a:pt x="19072" y="15968"/>
                      <a:pt x="19133" y="15973"/>
                    </a:cubicBezTo>
                    <a:cubicBezTo>
                      <a:pt x="19274" y="15983"/>
                      <a:pt x="19385" y="16072"/>
                      <a:pt x="19494" y="16172"/>
                    </a:cubicBezTo>
                    <a:cubicBezTo>
                      <a:pt x="18096" y="18425"/>
                      <a:pt x="15847" y="20098"/>
                      <a:pt x="13199" y="20737"/>
                    </a:cubicBezTo>
                    <a:cubicBezTo>
                      <a:pt x="13190" y="20635"/>
                      <a:pt x="13161" y="20533"/>
                      <a:pt x="13157" y="20432"/>
                    </a:cubicBezTo>
                    <a:cubicBezTo>
                      <a:pt x="13147" y="20212"/>
                      <a:pt x="13181" y="20056"/>
                      <a:pt x="13145" y="19853"/>
                    </a:cubicBezTo>
                    <a:cubicBezTo>
                      <a:pt x="13118" y="19699"/>
                      <a:pt x="13085" y="19463"/>
                      <a:pt x="13029" y="19366"/>
                    </a:cubicBezTo>
                    <a:cubicBezTo>
                      <a:pt x="12967" y="19259"/>
                      <a:pt x="12723" y="19076"/>
                      <a:pt x="12600" y="19007"/>
                    </a:cubicBezTo>
                    <a:cubicBezTo>
                      <a:pt x="12519" y="18962"/>
                      <a:pt x="12421" y="18947"/>
                      <a:pt x="12333" y="18903"/>
                    </a:cubicBezTo>
                    <a:cubicBezTo>
                      <a:pt x="12144" y="18811"/>
                      <a:pt x="11778" y="18615"/>
                      <a:pt x="11695" y="18428"/>
                    </a:cubicBezTo>
                    <a:cubicBezTo>
                      <a:pt x="11671" y="18374"/>
                      <a:pt x="11674" y="18303"/>
                      <a:pt x="11648" y="18243"/>
                    </a:cubicBezTo>
                    <a:cubicBezTo>
                      <a:pt x="11625" y="18188"/>
                      <a:pt x="11589" y="18136"/>
                      <a:pt x="11550" y="18085"/>
                    </a:cubicBezTo>
                    <a:cubicBezTo>
                      <a:pt x="11550" y="18085"/>
                      <a:pt x="11550" y="21574"/>
                      <a:pt x="11550" y="215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  <p:sp>
          <p:nvSpPr>
            <p:cNvPr id="41" name="Rectangle 14">
              <a:extLst>
                <a:ext uri="{FF2B5EF4-FFF2-40B4-BE49-F238E27FC236}">
                  <a16:creationId xmlns:a16="http://schemas.microsoft.com/office/drawing/2014/main" id="{46B6C681-51F2-4A58-804D-395EFD8CD607}"/>
                </a:ext>
              </a:extLst>
            </p:cNvPr>
            <p:cNvSpPr/>
            <p:nvPr/>
          </p:nvSpPr>
          <p:spPr>
            <a:xfrm>
              <a:off x="8456241" y="4384630"/>
              <a:ext cx="2197356" cy="38930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b" bIns="25400" lIns="25400" rIns="25400" tIns="25400" wrap="none">
              <a:noAutofit/>
            </a:bodyPr>
            <a:lstStyle/>
            <a:p>
              <a:pPr algn="ctr"/>
              <a:r>
                <a:rPr b="1"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2019</a:t>
              </a:r>
            </a:p>
          </p:txBody>
        </p:sp>
      </p:grpSp>
      <p:grpSp>
        <p:nvGrpSpPr>
          <p:cNvPr id="44" name="千图设计师MC：ID 29795607库_组合 23">
            <a:extLst>
              <a:ext uri="{FF2B5EF4-FFF2-40B4-BE49-F238E27FC236}">
                <a16:creationId xmlns:a16="http://schemas.microsoft.com/office/drawing/2014/main" id="{060BDB41-8554-4A74-BAEC-884585229322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729201" y="1519351"/>
            <a:ext cx="2511898" cy="2849848"/>
            <a:chOff x="3819142" y="1924086"/>
            <a:chExt cx="2511898" cy="2849848"/>
          </a:xfrm>
        </p:grpSpPr>
        <p:sp>
          <p:nvSpPr>
            <p:cNvPr id="45" name="Rectangle 7">
              <a:extLst>
                <a:ext uri="{FF2B5EF4-FFF2-40B4-BE49-F238E27FC236}">
                  <a16:creationId xmlns:a16="http://schemas.microsoft.com/office/drawing/2014/main" id="{DCB18090-86E0-4A3A-B98E-E8A05EE5714B}"/>
                </a:ext>
              </a:extLst>
            </p:cNvPr>
            <p:cNvSpPr/>
            <p:nvPr/>
          </p:nvSpPr>
          <p:spPr>
            <a:xfrm>
              <a:off x="3819142" y="4384630"/>
              <a:ext cx="2197356" cy="38930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val="1"/>
              </a:ext>
            </a:extLst>
          </p:spPr>
          <p:txBody>
            <a:bodyPr anchor="b" bIns="25400" lIns="25400" rIns="25400" tIns="25400" wrap="none">
              <a:noAutofit/>
            </a:bodyPr>
            <a:lstStyle/>
            <a:p>
              <a:pPr algn="ctr"/>
              <a:r>
                <a:rPr b="1" lang="en-US"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2017</a:t>
              </a:r>
            </a:p>
          </p:txBody>
        </p:sp>
        <p:grpSp>
          <p:nvGrpSpPr>
            <p:cNvPr id="46" name="Group 15">
              <a:extLst>
                <a:ext uri="{FF2B5EF4-FFF2-40B4-BE49-F238E27FC236}">
                  <a16:creationId xmlns:a16="http://schemas.microsoft.com/office/drawing/2014/main" id="{DDF38A02-32A5-4522-B59A-ADD93102ED36}"/>
                </a:ext>
              </a:extLst>
            </p:cNvPr>
            <p:cNvGrpSpPr/>
            <p:nvPr/>
          </p:nvGrpSpPr>
          <p:grpSpPr>
            <a:xfrm>
              <a:off x="3839095" y="1924086"/>
              <a:ext cx="2491945" cy="2152108"/>
              <a:chOff x="3839095" y="1924086"/>
              <a:chExt cx="2491945" cy="2152108"/>
            </a:xfrm>
          </p:grpSpPr>
          <p:sp>
            <p:nvSpPr>
              <p:cNvPr id="47" name="Freeform: Shape 16">
                <a:extLst>
                  <a:ext uri="{FF2B5EF4-FFF2-40B4-BE49-F238E27FC236}">
                    <a16:creationId xmlns:a16="http://schemas.microsoft.com/office/drawing/2014/main" id="{4311B619-2A17-4E22-A428-A17ED1F8A113}"/>
                  </a:ext>
                </a:extLst>
              </p:cNvPr>
              <p:cNvSpPr/>
              <p:nvPr/>
            </p:nvSpPr>
            <p:spPr>
              <a:xfrm>
                <a:off x="3839095" y="1924086"/>
                <a:ext cx="2491945" cy="21521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0800"/>
                    </a:moveTo>
                    <a:lnTo>
                      <a:pt x="18781" y="8915"/>
                    </a:lnTo>
                    <a:lnTo>
                      <a:pt x="18480" y="8714"/>
                    </a:lnTo>
                    <a:cubicBezTo>
                      <a:pt x="17640" y="3748"/>
                      <a:pt x="13862" y="0"/>
                      <a:pt x="9327" y="0"/>
                    </a:cubicBezTo>
                    <a:cubicBezTo>
                      <a:pt x="4176" y="0"/>
                      <a:pt x="0" y="4835"/>
                      <a:pt x="0" y="10800"/>
                    </a:cubicBezTo>
                    <a:cubicBezTo>
                      <a:pt x="0" y="16765"/>
                      <a:pt x="4176" y="21600"/>
                      <a:pt x="9327" y="21600"/>
                    </a:cubicBezTo>
                    <a:cubicBezTo>
                      <a:pt x="13862" y="21600"/>
                      <a:pt x="17640" y="17852"/>
                      <a:pt x="18480" y="12886"/>
                    </a:cubicBezTo>
                    <a:lnTo>
                      <a:pt x="18781" y="12685"/>
                    </a:lnTo>
                    <a:cubicBezTo>
                      <a:pt x="18781" y="1268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48" name="Freeform: Shape 17">
                <a:extLst>
                  <a:ext uri="{FF2B5EF4-FFF2-40B4-BE49-F238E27FC236}">
                    <a16:creationId xmlns:a16="http://schemas.microsoft.com/office/drawing/2014/main" id="{6A1916FC-0FBC-49AD-81F6-72150691B697}"/>
                  </a:ext>
                </a:extLst>
              </p:cNvPr>
              <p:cNvSpPr/>
              <p:nvPr/>
            </p:nvSpPr>
            <p:spPr>
              <a:xfrm>
                <a:off x="4603013" y="2736164"/>
                <a:ext cx="629614" cy="55341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8071" y="8035"/>
                    </a:moveTo>
                    <a:lnTo>
                      <a:pt x="11327" y="9235"/>
                    </a:lnTo>
                    <a:lnTo>
                      <a:pt x="14583" y="4904"/>
                    </a:lnTo>
                    <a:lnTo>
                      <a:pt x="15088" y="4330"/>
                    </a:lnTo>
                    <a:lnTo>
                      <a:pt x="17289" y="6157"/>
                    </a:lnTo>
                    <a:lnTo>
                      <a:pt x="17289" y="3078"/>
                    </a:lnTo>
                    <a:lnTo>
                      <a:pt x="17289" y="0"/>
                    </a:lnTo>
                    <a:lnTo>
                      <a:pt x="14583" y="626"/>
                    </a:lnTo>
                    <a:lnTo>
                      <a:pt x="11878" y="1200"/>
                    </a:lnTo>
                    <a:lnTo>
                      <a:pt x="14033" y="3704"/>
                    </a:lnTo>
                    <a:lnTo>
                      <a:pt x="10777" y="7409"/>
                    </a:lnTo>
                    <a:lnTo>
                      <a:pt x="7567" y="6157"/>
                    </a:lnTo>
                    <a:lnTo>
                      <a:pt x="5411" y="10487"/>
                    </a:lnTo>
                    <a:lnTo>
                      <a:pt x="2155" y="9235"/>
                    </a:lnTo>
                    <a:lnTo>
                      <a:pt x="550" y="14817"/>
                    </a:lnTo>
                    <a:lnTo>
                      <a:pt x="0" y="16017"/>
                    </a:lnTo>
                    <a:lnTo>
                      <a:pt x="1055" y="16643"/>
                    </a:lnTo>
                    <a:lnTo>
                      <a:pt x="2706" y="11113"/>
                    </a:lnTo>
                    <a:lnTo>
                      <a:pt x="5916" y="12313"/>
                    </a:lnTo>
                    <a:lnTo>
                      <a:pt x="8071" y="8035"/>
                    </a:lnTo>
                    <a:lnTo>
                      <a:pt x="8071" y="8035"/>
                    </a:lnTo>
                    <a:close/>
                    <a:moveTo>
                      <a:pt x="6466" y="21600"/>
                    </a:moveTo>
                    <a:lnTo>
                      <a:pt x="6466" y="16643"/>
                    </a:lnTo>
                    <a:lnTo>
                      <a:pt x="3761" y="16643"/>
                    </a:lnTo>
                    <a:lnTo>
                      <a:pt x="3761" y="21600"/>
                    </a:lnTo>
                    <a:lnTo>
                      <a:pt x="6466" y="21600"/>
                    </a:lnTo>
                    <a:lnTo>
                      <a:pt x="6466" y="21600"/>
                    </a:lnTo>
                    <a:close/>
                    <a:moveTo>
                      <a:pt x="10227" y="21600"/>
                    </a:moveTo>
                    <a:lnTo>
                      <a:pt x="7567" y="21600"/>
                    </a:lnTo>
                    <a:lnTo>
                      <a:pt x="7567" y="14817"/>
                    </a:lnTo>
                    <a:lnTo>
                      <a:pt x="10227" y="14817"/>
                    </a:lnTo>
                    <a:lnTo>
                      <a:pt x="10227" y="21600"/>
                    </a:lnTo>
                    <a:lnTo>
                      <a:pt x="10227" y="21600"/>
                    </a:lnTo>
                    <a:close/>
                    <a:moveTo>
                      <a:pt x="14033" y="21600"/>
                    </a:moveTo>
                    <a:lnTo>
                      <a:pt x="11327" y="21600"/>
                    </a:lnTo>
                    <a:lnTo>
                      <a:pt x="11327" y="12313"/>
                    </a:lnTo>
                    <a:lnTo>
                      <a:pt x="14033" y="12313"/>
                    </a:lnTo>
                    <a:lnTo>
                      <a:pt x="14033" y="21600"/>
                    </a:lnTo>
                    <a:lnTo>
                      <a:pt x="14033" y="21600"/>
                    </a:lnTo>
                    <a:close/>
                    <a:moveTo>
                      <a:pt x="17794" y="21600"/>
                    </a:moveTo>
                    <a:lnTo>
                      <a:pt x="15088" y="21600"/>
                    </a:lnTo>
                    <a:lnTo>
                      <a:pt x="15088" y="9861"/>
                    </a:lnTo>
                    <a:lnTo>
                      <a:pt x="17794" y="9861"/>
                    </a:lnTo>
                    <a:lnTo>
                      <a:pt x="17794" y="21600"/>
                    </a:lnTo>
                    <a:lnTo>
                      <a:pt x="17794" y="21600"/>
                    </a:lnTo>
                    <a:close/>
                    <a:moveTo>
                      <a:pt x="18894" y="6783"/>
                    </a:moveTo>
                    <a:lnTo>
                      <a:pt x="18894" y="21600"/>
                    </a:lnTo>
                    <a:lnTo>
                      <a:pt x="21600" y="21600"/>
                    </a:lnTo>
                    <a:lnTo>
                      <a:pt x="21600" y="6783"/>
                    </a:lnTo>
                    <a:lnTo>
                      <a:pt x="18894" y="6783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grpSp>
        <p:nvGrpSpPr>
          <p:cNvPr id="49" name="千图设计师MC：ID 29795607库_组合 1">
            <a:extLst>
              <a:ext uri="{FF2B5EF4-FFF2-40B4-BE49-F238E27FC236}">
                <a16:creationId xmlns:a16="http://schemas.microsoft.com/office/drawing/2014/main" id="{74C3A6A4-6175-48B1-98DF-49ACAA68390F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1446867" y="1519351"/>
            <a:ext cx="2491953" cy="2869289"/>
            <a:chOff x="1536808" y="1924086"/>
            <a:chExt cx="2491953" cy="2869289"/>
          </a:xfrm>
        </p:grpSpPr>
        <p:sp>
          <p:nvSpPr>
            <p:cNvPr id="50" name="TextBox 4">
              <a:extLst>
                <a:ext uri="{FF2B5EF4-FFF2-40B4-BE49-F238E27FC236}">
                  <a16:creationId xmlns:a16="http://schemas.microsoft.com/office/drawing/2014/main" id="{4903C49F-FEC4-48B9-BED2-07B2BDFCF550}"/>
                </a:ext>
              </a:extLst>
            </p:cNvPr>
            <p:cNvSpPr txBox="1"/>
            <p:nvPr/>
          </p:nvSpPr>
          <p:spPr>
            <a:xfrm>
              <a:off x="2248964" y="4384630"/>
              <a:ext cx="692525" cy="408745"/>
            </a:xfrm>
            <a:prstGeom prst="rect">
              <a:avLst/>
            </a:prstGeom>
            <a:ln w="12700">
              <a:miter lim="400000"/>
            </a:ln>
          </p:spPr>
          <p:txBody>
            <a:bodyPr anchor="b" bIns="25400" lIns="25400" rIns="25400" tIns="25400" wrap="none">
              <a:noAutofit/>
            </a:bodyPr>
            <a:lstStyle/>
            <a:p>
              <a:r>
                <a:rPr b="1" lang="en-US" sz="2400">
                  <a:solidFill>
                    <a:schemeClr val="tx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2016</a:t>
              </a:r>
            </a:p>
          </p:txBody>
        </p:sp>
        <p:grpSp>
          <p:nvGrpSpPr>
            <p:cNvPr id="51" name="Group 18">
              <a:extLst>
                <a:ext uri="{FF2B5EF4-FFF2-40B4-BE49-F238E27FC236}">
                  <a16:creationId xmlns:a16="http://schemas.microsoft.com/office/drawing/2014/main" id="{22F89C4D-0127-4151-A708-847BB502BF8F}"/>
                </a:ext>
              </a:extLst>
            </p:cNvPr>
            <p:cNvGrpSpPr/>
            <p:nvPr/>
          </p:nvGrpSpPr>
          <p:grpSpPr>
            <a:xfrm>
              <a:off x="1536808" y="1924086"/>
              <a:ext cx="2491953" cy="2152108"/>
              <a:chOff x="1536808" y="1924086"/>
              <a:chExt cx="2491953" cy="2152108"/>
            </a:xfrm>
          </p:grpSpPr>
          <p:sp>
            <p:nvSpPr>
              <p:cNvPr id="54" name="Freeform: Shape 19">
                <a:extLst>
                  <a:ext uri="{FF2B5EF4-FFF2-40B4-BE49-F238E27FC236}">
                    <a16:creationId xmlns:a16="http://schemas.microsoft.com/office/drawing/2014/main" id="{67B4099F-E524-4FC7-95B0-B50DDF602599}"/>
                  </a:ext>
                </a:extLst>
              </p:cNvPr>
              <p:cNvSpPr/>
              <p:nvPr/>
            </p:nvSpPr>
            <p:spPr>
              <a:xfrm>
                <a:off x="1536808" y="1924086"/>
                <a:ext cx="2491953" cy="215210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0800"/>
                    </a:moveTo>
                    <a:lnTo>
                      <a:pt x="18781" y="8915"/>
                    </a:lnTo>
                    <a:lnTo>
                      <a:pt x="18480" y="8714"/>
                    </a:lnTo>
                    <a:cubicBezTo>
                      <a:pt x="17640" y="3748"/>
                      <a:pt x="13862" y="0"/>
                      <a:pt x="9327" y="0"/>
                    </a:cubicBezTo>
                    <a:cubicBezTo>
                      <a:pt x="4176" y="0"/>
                      <a:pt x="0" y="4835"/>
                      <a:pt x="0" y="10800"/>
                    </a:cubicBezTo>
                    <a:cubicBezTo>
                      <a:pt x="0" y="16765"/>
                      <a:pt x="4176" y="21600"/>
                      <a:pt x="9327" y="21600"/>
                    </a:cubicBezTo>
                    <a:cubicBezTo>
                      <a:pt x="13862" y="21600"/>
                      <a:pt x="17640" y="17852"/>
                      <a:pt x="18480" y="12886"/>
                    </a:cubicBezTo>
                    <a:lnTo>
                      <a:pt x="18781" y="12685"/>
                    </a:lnTo>
                    <a:cubicBezTo>
                      <a:pt x="18781" y="12685"/>
                      <a:pt x="21600" y="10800"/>
                      <a:pt x="21600" y="1080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55" name="Freeform: Shape 20">
                <a:extLst>
                  <a:ext uri="{FF2B5EF4-FFF2-40B4-BE49-F238E27FC236}">
                    <a16:creationId xmlns:a16="http://schemas.microsoft.com/office/drawing/2014/main" id="{78B290BB-A030-4962-B794-E62993BBB4AD}"/>
                  </a:ext>
                </a:extLst>
              </p:cNvPr>
              <p:cNvSpPr/>
              <p:nvPr/>
            </p:nvSpPr>
            <p:spPr>
              <a:xfrm>
                <a:off x="2248964" y="2653163"/>
                <a:ext cx="694415" cy="69395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54" w="21540">
                    <a:moveTo>
                      <a:pt x="17094" y="18162"/>
                    </a:moveTo>
                    <a:lnTo>
                      <a:pt x="11180" y="15745"/>
                    </a:lnTo>
                    <a:lnTo>
                      <a:pt x="16926" y="6160"/>
                    </a:lnTo>
                    <a:lnTo>
                      <a:pt x="6551" y="13845"/>
                    </a:lnTo>
                    <a:lnTo>
                      <a:pt x="2514" y="12197"/>
                    </a:lnTo>
                    <a:lnTo>
                      <a:pt x="19750" y="2250"/>
                    </a:lnTo>
                    <a:cubicBezTo>
                      <a:pt x="19750" y="2250"/>
                      <a:pt x="17094" y="18162"/>
                      <a:pt x="17094" y="18162"/>
                    </a:cubicBezTo>
                    <a:close/>
                    <a:moveTo>
                      <a:pt x="21204" y="134"/>
                    </a:moveTo>
                    <a:cubicBezTo>
                      <a:pt x="20964" y="-34"/>
                      <a:pt x="20641" y="-46"/>
                      <a:pt x="20388" y="110"/>
                    </a:cubicBezTo>
                    <a:lnTo>
                      <a:pt x="386" y="11655"/>
                    </a:lnTo>
                    <a:cubicBezTo>
                      <a:pt x="134" y="11800"/>
                      <a:pt x="-23" y="12078"/>
                      <a:pt x="2" y="12366"/>
                    </a:cubicBezTo>
                    <a:cubicBezTo>
                      <a:pt x="26" y="12667"/>
                      <a:pt x="206" y="12919"/>
                      <a:pt x="482" y="13028"/>
                    </a:cubicBezTo>
                    <a:lnTo>
                      <a:pt x="6155" y="15348"/>
                    </a:lnTo>
                    <a:lnTo>
                      <a:pt x="6155" y="20785"/>
                    </a:lnTo>
                    <a:cubicBezTo>
                      <a:pt x="6155" y="21096"/>
                      <a:pt x="6347" y="21386"/>
                      <a:pt x="6648" y="21505"/>
                    </a:cubicBezTo>
                    <a:cubicBezTo>
                      <a:pt x="6733" y="21542"/>
                      <a:pt x="6829" y="21554"/>
                      <a:pt x="6925" y="21554"/>
                    </a:cubicBezTo>
                    <a:cubicBezTo>
                      <a:pt x="7142" y="21554"/>
                      <a:pt x="7345" y="21470"/>
                      <a:pt x="7490" y="21301"/>
                    </a:cubicBezTo>
                    <a:lnTo>
                      <a:pt x="11072" y="17368"/>
                    </a:lnTo>
                    <a:lnTo>
                      <a:pt x="17406" y="19955"/>
                    </a:lnTo>
                    <a:cubicBezTo>
                      <a:pt x="17503" y="19990"/>
                      <a:pt x="17598" y="20014"/>
                      <a:pt x="17695" y="20014"/>
                    </a:cubicBezTo>
                    <a:cubicBezTo>
                      <a:pt x="17827" y="20014"/>
                      <a:pt x="17959" y="19978"/>
                      <a:pt x="18069" y="19919"/>
                    </a:cubicBezTo>
                    <a:cubicBezTo>
                      <a:pt x="18272" y="19798"/>
                      <a:pt x="18416" y="19605"/>
                      <a:pt x="18453" y="19377"/>
                    </a:cubicBezTo>
                    <a:lnTo>
                      <a:pt x="21530" y="904"/>
                    </a:lnTo>
                    <a:cubicBezTo>
                      <a:pt x="21577" y="603"/>
                      <a:pt x="21456" y="314"/>
                      <a:pt x="21204" y="13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 sz="2400"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</p:grpSp>
      </p:grpSp>
      <p:sp>
        <p:nvSpPr>
          <p:cNvPr id="56" name="išľíďè">
            <a:extLst>
              <a:ext uri="{FF2B5EF4-FFF2-40B4-BE49-F238E27FC236}">
                <a16:creationId xmlns:a16="http://schemas.microsoft.com/office/drawing/2014/main" id="{872AACDF-5FA0-44B1-85E6-88067DCF5056}"/>
              </a:ext>
            </a:extLst>
          </p:cNvPr>
          <p:cNvSpPr/>
          <p:nvPr/>
        </p:nvSpPr>
        <p:spPr bwMode="auto">
          <a:xfrm>
            <a:off x="1396900" y="5271116"/>
            <a:ext cx="218030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57" name="iSlíďè">
            <a:extLst>
              <a:ext uri="{FF2B5EF4-FFF2-40B4-BE49-F238E27FC236}">
                <a16:creationId xmlns:a16="http://schemas.microsoft.com/office/drawing/2014/main" id="{1539F83C-58E0-4C69-87FC-6E3F760370FA}"/>
              </a:ext>
            </a:extLst>
          </p:cNvPr>
          <p:cNvSpPr txBox="1"/>
          <p:nvPr/>
        </p:nvSpPr>
        <p:spPr bwMode="auto">
          <a:xfrm>
            <a:off x="1834049" y="4832680"/>
            <a:ext cx="1306003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59" name="iSlíďè">
            <a:extLst>
              <a:ext uri="{FF2B5EF4-FFF2-40B4-BE49-F238E27FC236}">
                <a16:creationId xmlns:a16="http://schemas.microsoft.com/office/drawing/2014/main" id="{2774CDD5-BAD1-4F0D-828C-0926CADE6892}"/>
              </a:ext>
            </a:extLst>
          </p:cNvPr>
          <p:cNvSpPr txBox="1"/>
          <p:nvPr/>
        </p:nvSpPr>
        <p:spPr bwMode="auto">
          <a:xfrm>
            <a:off x="4165153" y="4832680"/>
            <a:ext cx="132545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61" name="iSlíďè">
            <a:extLst>
              <a:ext uri="{FF2B5EF4-FFF2-40B4-BE49-F238E27FC236}">
                <a16:creationId xmlns:a16="http://schemas.microsoft.com/office/drawing/2014/main" id="{46D09E7D-DFA7-437E-98DC-B139B85D2360}"/>
              </a:ext>
            </a:extLst>
          </p:cNvPr>
          <p:cNvSpPr txBox="1"/>
          <p:nvPr/>
        </p:nvSpPr>
        <p:spPr bwMode="auto">
          <a:xfrm>
            <a:off x="6471690" y="4827337"/>
            <a:ext cx="1306003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63" name="iSlíďè">
            <a:extLst>
              <a:ext uri="{FF2B5EF4-FFF2-40B4-BE49-F238E27FC236}">
                <a16:creationId xmlns:a16="http://schemas.microsoft.com/office/drawing/2014/main" id="{5E28B8D2-AAE9-4287-9A05-B47406D19128}"/>
              </a:ext>
            </a:extLst>
          </p:cNvPr>
          <p:cNvSpPr txBox="1"/>
          <p:nvPr/>
        </p:nvSpPr>
        <p:spPr bwMode="auto">
          <a:xfrm>
            <a:off x="8802794" y="4832680"/>
            <a:ext cx="1324367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575B445A-3F98-4C2E-B86A-A37F1A37F9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52" name="išľíďè">
            <a:extLst>
              <a:ext uri="{FF2B5EF4-FFF2-40B4-BE49-F238E27FC236}">
                <a16:creationId xmlns:a16="http://schemas.microsoft.com/office/drawing/2014/main" id="{A3BA7382-8748-42A1-9B6F-EBE09BD0D43B}"/>
              </a:ext>
            </a:extLst>
          </p:cNvPr>
          <p:cNvSpPr/>
          <p:nvPr/>
        </p:nvSpPr>
        <p:spPr bwMode="auto">
          <a:xfrm>
            <a:off x="3749154" y="5271116"/>
            <a:ext cx="218030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53" name="išľíďè">
            <a:extLst>
              <a:ext uri="{FF2B5EF4-FFF2-40B4-BE49-F238E27FC236}">
                <a16:creationId xmlns:a16="http://schemas.microsoft.com/office/drawing/2014/main" id="{53D23209-20CF-48F8-96C8-E0E84F9955E7}"/>
              </a:ext>
            </a:extLst>
          </p:cNvPr>
          <p:cNvSpPr/>
          <p:nvPr/>
        </p:nvSpPr>
        <p:spPr bwMode="auto">
          <a:xfrm>
            <a:off x="6101408" y="5271116"/>
            <a:ext cx="218030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64" name="išľíďè">
            <a:extLst>
              <a:ext uri="{FF2B5EF4-FFF2-40B4-BE49-F238E27FC236}">
                <a16:creationId xmlns:a16="http://schemas.microsoft.com/office/drawing/2014/main" id="{9DC4533D-68F0-4DC3-B7B9-06A66216ECDF}"/>
              </a:ext>
            </a:extLst>
          </p:cNvPr>
          <p:cNvSpPr/>
          <p:nvPr/>
        </p:nvSpPr>
        <p:spPr bwMode="auto">
          <a:xfrm>
            <a:off x="8453662" y="5271116"/>
            <a:ext cx="218030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2494904435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  <p:cond delay="0" evt="onBegin">
                          <p:tn val="23"/>
                        </p:cond>
                      </p:stCondLst>
                      <p:childTnLst>
                        <p:par>
                          <p:cTn fill="hold" id="2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 nodeType="clickPar">
                      <p:stCondLst>
                        <p:cond delay="indefinite"/>
                        <p:cond delay="0" evt="onBegin">
                          <p:tn val="28"/>
                        </p:cond>
                      </p:stCondLst>
                      <p:childTnLst>
                        <p:par>
                          <p:cTn fill="hold" id="3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  <p:cond delay="0" evt="onBegin">
                          <p:tn val="33"/>
                        </p:cond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8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  <p:cond delay="0" evt="onBegin">
                          <p:tn val="38"/>
                        </p:cond>
                      </p:stCondLst>
                      <p:childTnLst>
                        <p:par>
                          <p:cTn fill="hold" id="4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 nodeType="clickPar">
                      <p:stCondLst>
                        <p:cond delay="indefinite"/>
                        <p:cond delay="0" evt="onBegin">
                          <p:tn val="43"/>
                        </p:cond>
                      </p:stCondLst>
                      <p:childTnLst>
                        <p:par>
                          <p:cTn fill="hold" id="4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9" nodeType="clickPar">
                      <p:stCondLst>
                        <p:cond delay="indefinite"/>
                        <p:cond delay="0" evt="onBegin">
                          <p:tn val="48"/>
                        </p:cond>
                      </p:stCondLst>
                      <p:childTnLst>
                        <p:par>
                          <p:cTn fill="hold" id="5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4" nodeType="clickPar">
                      <p:stCondLst>
                        <p:cond delay="indefinite"/>
                        <p:cond delay="0" evt="onBegin">
                          <p:tn val="53"/>
                        </p:cond>
                      </p:stCondLst>
                      <p:childTnLst>
                        <p:par>
                          <p:cTn fill="hold" id="5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6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8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 nodeType="clickPar">
                      <p:stCondLst>
                        <p:cond delay="indefinite"/>
                        <p:cond delay="0" evt="onBegin">
                          <p:tn val="58"/>
                        </p:cond>
                      </p:stCondLst>
                      <p:childTnLst>
                        <p:par>
                          <p:cTn fill="hold" id="6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6"/>
      <p:bldP grpId="0" spid="57"/>
      <p:bldP grpId="0" spid="59"/>
      <p:bldP grpId="0" spid="61"/>
      <p:bldP grpId="0" spid="63"/>
      <p:bldP grpId="0" spid="52"/>
      <p:bldP grpId="0" spid="53"/>
      <p:bldP grpId="0" spid="64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燕尾形 27"/>
          <p:cNvSpPr/>
          <p:nvPr/>
        </p:nvSpPr>
        <p:spPr>
          <a:xfrm>
            <a:off x="1358462" y="3376123"/>
            <a:ext cx="2208245" cy="288032"/>
          </a:xfrm>
          <a:prstGeom prst="chevron">
            <a:avLst/>
          </a:prstGeom>
          <a:solidFill>
            <a:schemeClr val="accent1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3" name="燕尾形 28"/>
          <p:cNvSpPr/>
          <p:nvPr/>
        </p:nvSpPr>
        <p:spPr>
          <a:xfrm>
            <a:off x="3806734" y="3376123"/>
            <a:ext cx="2208245" cy="288032"/>
          </a:xfrm>
          <a:prstGeom prst="chevron">
            <a:avLst/>
          </a:prstGeom>
          <a:solidFill>
            <a:schemeClr val="accent2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4" name="燕尾形 29"/>
          <p:cNvSpPr/>
          <p:nvPr/>
        </p:nvSpPr>
        <p:spPr>
          <a:xfrm>
            <a:off x="6275110" y="3376123"/>
            <a:ext cx="2208245" cy="288032"/>
          </a:xfrm>
          <a:prstGeom prst="chevron">
            <a:avLst/>
          </a:prstGeom>
          <a:solidFill>
            <a:schemeClr val="accent3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5" name="燕尾形 30"/>
          <p:cNvSpPr/>
          <p:nvPr/>
        </p:nvSpPr>
        <p:spPr>
          <a:xfrm>
            <a:off x="8743486" y="3376123"/>
            <a:ext cx="2208245" cy="288032"/>
          </a:xfrm>
          <a:prstGeom prst="chevron">
            <a:avLst/>
          </a:prstGeom>
          <a:solidFill>
            <a:schemeClr val="accent4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6" name="Freeform 197"/>
          <p:cNvSpPr>
            <a:spLocks noChangeAspect="1" noEditPoints="1"/>
          </p:cNvSpPr>
          <p:nvPr/>
        </p:nvSpPr>
        <p:spPr bwMode="auto">
          <a:xfrm>
            <a:off x="8037238" y="1222389"/>
            <a:ext cx="446117" cy="480000"/>
          </a:xfrm>
          <a:custGeom>
            <a:gdLst>
              <a:gd fmla="*/ 23 w 157" name="T0"/>
              <a:gd fmla="*/ 136 h 171" name="T1"/>
              <a:gd fmla="*/ 25 w 157" name="T2"/>
              <a:gd fmla="*/ 144 h 171" name="T3"/>
              <a:gd fmla="*/ 132 w 157" name="T4"/>
              <a:gd fmla="*/ 144 h 171" name="T5"/>
              <a:gd fmla="*/ 134 w 157" name="T6"/>
              <a:gd fmla="*/ 136 h 171" name="T7"/>
              <a:gd fmla="*/ 29 w 157" name="T8"/>
              <a:gd fmla="*/ 132 h 171" name="T9"/>
              <a:gd fmla="*/ 23 w 157" name="T10"/>
              <a:gd fmla="*/ 100 h 171" name="T11"/>
              <a:gd fmla="*/ 25 w 157" name="T12"/>
              <a:gd fmla="*/ 112 h 171" name="T13"/>
              <a:gd fmla="*/ 132 w 157" name="T14"/>
              <a:gd fmla="*/ 112 h 171" name="T15"/>
              <a:gd fmla="*/ 134 w 157" name="T16"/>
              <a:gd fmla="*/ 100 h 171" name="T17"/>
              <a:gd fmla="*/ 29 w 157" name="T18"/>
              <a:gd fmla="*/ 96 h 171" name="T19"/>
              <a:gd fmla="*/ 23 w 157" name="T20"/>
              <a:gd fmla="*/ 65 h 171" name="T21"/>
              <a:gd fmla="*/ 25 w 157" name="T22"/>
              <a:gd fmla="*/ 77 h 171" name="T23"/>
              <a:gd fmla="*/ 132 w 157" name="T24"/>
              <a:gd fmla="*/ 77 h 171" name="T25"/>
              <a:gd fmla="*/ 134 w 157" name="T26"/>
              <a:gd fmla="*/ 65 h 171" name="T27"/>
              <a:gd fmla="*/ 29 w 157" name="T28"/>
              <a:gd fmla="*/ 61 h 171" name="T29"/>
              <a:gd fmla="*/ 22 w 157" name="T30"/>
              <a:gd fmla="*/ 24 h 171" name="T31"/>
              <a:gd fmla="*/ 31 w 157" name="T32"/>
              <a:gd fmla="*/ 40 h 171" name="T33"/>
              <a:gd fmla="*/ 49 w 157" name="T34"/>
              <a:gd fmla="*/ 36 h 171" name="T35"/>
              <a:gd fmla="*/ 55 w 157" name="T36"/>
              <a:gd fmla="*/ 16 h 171" name="T37"/>
              <a:gd fmla="*/ 63 w 157" name="T38"/>
              <a:gd fmla="*/ 30 h 171" name="T39"/>
              <a:gd fmla="*/ 78 w 157" name="T40"/>
              <a:gd fmla="*/ 40 h 171" name="T41"/>
              <a:gd fmla="*/ 94 w 157" name="T42"/>
              <a:gd fmla="*/ 30 h 171" name="T43"/>
              <a:gd fmla="*/ 102 w 157" name="T44"/>
              <a:gd fmla="*/ 16 h 171" name="T45"/>
              <a:gd fmla="*/ 108 w 157" name="T46"/>
              <a:gd fmla="*/ 36 h 171" name="T47"/>
              <a:gd fmla="*/ 126 w 157" name="T48"/>
              <a:gd fmla="*/ 40 h 171" name="T49"/>
              <a:gd fmla="*/ 135 w 157" name="T50"/>
              <a:gd fmla="*/ 24 h 171" name="T51"/>
              <a:gd fmla="*/ 153 w 157" name="T52"/>
              <a:gd fmla="*/ 18 h 171" name="T53"/>
              <a:gd fmla="*/ 157 w 157" name="T54"/>
              <a:gd fmla="*/ 163 h 171" name="T55"/>
              <a:gd fmla="*/ 149 w 157" name="T56"/>
              <a:gd fmla="*/ 171 h 171" name="T57"/>
              <a:gd fmla="*/ 2 w 157" name="T58"/>
              <a:gd fmla="*/ 167 h 171" name="T59"/>
              <a:gd fmla="*/ 2 w 157" name="T60"/>
              <a:gd fmla="*/ 20 h 171" name="T61"/>
              <a:gd fmla="*/ 118 w 157" name="T62"/>
              <a:gd fmla="*/ 0 h 171" name="T63"/>
              <a:gd fmla="*/ 128 w 157" name="T64"/>
              <a:gd fmla="*/ 8 h 171" name="T65"/>
              <a:gd fmla="*/ 124 w 157" name="T66"/>
              <a:gd fmla="*/ 32 h 171" name="T67"/>
              <a:gd fmla="*/ 112 w 157" name="T68"/>
              <a:gd fmla="*/ 28 h 171" name="T69"/>
              <a:gd fmla="*/ 112 w 157" name="T70"/>
              <a:gd fmla="*/ 4 h 171" name="T71"/>
              <a:gd fmla="*/ 78 w 157" name="T72"/>
              <a:gd fmla="*/ 0 h 171" name="T73"/>
              <a:gd fmla="*/ 86 w 157" name="T74"/>
              <a:gd fmla="*/ 8 h 171" name="T75"/>
              <a:gd fmla="*/ 82 w 157" name="T76"/>
              <a:gd fmla="*/ 32 h 171" name="T77"/>
              <a:gd fmla="*/ 71 w 157" name="T78"/>
              <a:gd fmla="*/ 28 h 171" name="T79"/>
              <a:gd fmla="*/ 71 w 157" name="T80"/>
              <a:gd fmla="*/ 4 h 171" name="T81"/>
              <a:gd fmla="*/ 39 w 157" name="T82"/>
              <a:gd fmla="*/ 0 h 171" name="T83"/>
              <a:gd fmla="*/ 47 w 157" name="T84"/>
              <a:gd fmla="*/ 8 h 171" name="T85"/>
              <a:gd fmla="*/ 43 w 157" name="T86"/>
              <a:gd fmla="*/ 32 h 171" name="T87"/>
              <a:gd fmla="*/ 31 w 157" name="T88"/>
              <a:gd fmla="*/ 28 h 171" name="T89"/>
              <a:gd fmla="*/ 31 w 157" name="T90"/>
              <a:gd fmla="*/ 4 h 171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71" w="157">
                <a:moveTo>
                  <a:pt x="29" y="132"/>
                </a:moveTo>
                <a:lnTo>
                  <a:pt x="25" y="132"/>
                </a:lnTo>
                <a:lnTo>
                  <a:pt x="23" y="136"/>
                </a:lnTo>
                <a:lnTo>
                  <a:pt x="22" y="138"/>
                </a:lnTo>
                <a:lnTo>
                  <a:pt x="23" y="142"/>
                </a:lnTo>
                <a:lnTo>
                  <a:pt x="25" y="144"/>
                </a:lnTo>
                <a:lnTo>
                  <a:pt x="29" y="146"/>
                </a:lnTo>
                <a:lnTo>
                  <a:pt x="128" y="146"/>
                </a:lnTo>
                <a:lnTo>
                  <a:pt x="132" y="144"/>
                </a:lnTo>
                <a:lnTo>
                  <a:pt x="134" y="142"/>
                </a:lnTo>
                <a:lnTo>
                  <a:pt x="135" y="138"/>
                </a:lnTo>
                <a:lnTo>
                  <a:pt x="134" y="136"/>
                </a:lnTo>
                <a:lnTo>
                  <a:pt x="132" y="132"/>
                </a:lnTo>
                <a:lnTo>
                  <a:pt x="128" y="132"/>
                </a:lnTo>
                <a:lnTo>
                  <a:pt x="29" y="132"/>
                </a:lnTo>
                <a:close/>
                <a:moveTo>
                  <a:pt x="29" y="96"/>
                </a:moveTo>
                <a:lnTo>
                  <a:pt x="25" y="98"/>
                </a:lnTo>
                <a:lnTo>
                  <a:pt x="23" y="100"/>
                </a:lnTo>
                <a:lnTo>
                  <a:pt x="22" y="104"/>
                </a:lnTo>
                <a:lnTo>
                  <a:pt x="23" y="108"/>
                </a:lnTo>
                <a:lnTo>
                  <a:pt x="25" y="112"/>
                </a:lnTo>
                <a:lnTo>
                  <a:pt x="29" y="112"/>
                </a:lnTo>
                <a:lnTo>
                  <a:pt x="128" y="112"/>
                </a:lnTo>
                <a:lnTo>
                  <a:pt x="132" y="112"/>
                </a:lnTo>
                <a:lnTo>
                  <a:pt x="134" y="108"/>
                </a:lnTo>
                <a:lnTo>
                  <a:pt x="135" y="104"/>
                </a:lnTo>
                <a:lnTo>
                  <a:pt x="134" y="100"/>
                </a:lnTo>
                <a:lnTo>
                  <a:pt x="132" y="98"/>
                </a:lnTo>
                <a:lnTo>
                  <a:pt x="128" y="96"/>
                </a:lnTo>
                <a:lnTo>
                  <a:pt x="29" y="96"/>
                </a:lnTo>
                <a:close/>
                <a:moveTo>
                  <a:pt x="29" y="61"/>
                </a:moveTo>
                <a:lnTo>
                  <a:pt x="25" y="63"/>
                </a:lnTo>
                <a:lnTo>
                  <a:pt x="23" y="65"/>
                </a:lnTo>
                <a:lnTo>
                  <a:pt x="22" y="69"/>
                </a:lnTo>
                <a:lnTo>
                  <a:pt x="23" y="73"/>
                </a:lnTo>
                <a:lnTo>
                  <a:pt x="25" y="77"/>
                </a:lnTo>
                <a:lnTo>
                  <a:pt x="29" y="79"/>
                </a:lnTo>
                <a:lnTo>
                  <a:pt x="128" y="79"/>
                </a:lnTo>
                <a:lnTo>
                  <a:pt x="132" y="77"/>
                </a:lnTo>
                <a:lnTo>
                  <a:pt x="134" y="73"/>
                </a:lnTo>
                <a:lnTo>
                  <a:pt x="135" y="69"/>
                </a:lnTo>
                <a:lnTo>
                  <a:pt x="134" y="65"/>
                </a:lnTo>
                <a:lnTo>
                  <a:pt x="132" y="63"/>
                </a:lnTo>
                <a:lnTo>
                  <a:pt x="128" y="61"/>
                </a:lnTo>
                <a:lnTo>
                  <a:pt x="29" y="61"/>
                </a:lnTo>
                <a:close/>
                <a:moveTo>
                  <a:pt x="8" y="16"/>
                </a:moveTo>
                <a:lnTo>
                  <a:pt x="22" y="16"/>
                </a:lnTo>
                <a:lnTo>
                  <a:pt x="22" y="24"/>
                </a:lnTo>
                <a:lnTo>
                  <a:pt x="23" y="30"/>
                </a:lnTo>
                <a:lnTo>
                  <a:pt x="27" y="36"/>
                </a:lnTo>
                <a:lnTo>
                  <a:pt x="31" y="40"/>
                </a:lnTo>
                <a:lnTo>
                  <a:pt x="39" y="40"/>
                </a:lnTo>
                <a:lnTo>
                  <a:pt x="45" y="40"/>
                </a:lnTo>
                <a:lnTo>
                  <a:pt x="49" y="36"/>
                </a:lnTo>
                <a:lnTo>
                  <a:pt x="53" y="30"/>
                </a:lnTo>
                <a:lnTo>
                  <a:pt x="55" y="24"/>
                </a:lnTo>
                <a:lnTo>
                  <a:pt x="55" y="16"/>
                </a:lnTo>
                <a:lnTo>
                  <a:pt x="63" y="16"/>
                </a:lnTo>
                <a:lnTo>
                  <a:pt x="63" y="24"/>
                </a:lnTo>
                <a:lnTo>
                  <a:pt x="63" y="30"/>
                </a:lnTo>
                <a:lnTo>
                  <a:pt x="67" y="36"/>
                </a:lnTo>
                <a:lnTo>
                  <a:pt x="73" y="40"/>
                </a:lnTo>
                <a:lnTo>
                  <a:pt x="78" y="40"/>
                </a:lnTo>
                <a:lnTo>
                  <a:pt x="84" y="40"/>
                </a:lnTo>
                <a:lnTo>
                  <a:pt x="90" y="36"/>
                </a:lnTo>
                <a:lnTo>
                  <a:pt x="94" y="30"/>
                </a:lnTo>
                <a:lnTo>
                  <a:pt x="94" y="24"/>
                </a:lnTo>
                <a:lnTo>
                  <a:pt x="94" y="16"/>
                </a:lnTo>
                <a:lnTo>
                  <a:pt x="102" y="16"/>
                </a:lnTo>
                <a:lnTo>
                  <a:pt x="102" y="24"/>
                </a:lnTo>
                <a:lnTo>
                  <a:pt x="104" y="30"/>
                </a:lnTo>
                <a:lnTo>
                  <a:pt x="108" y="36"/>
                </a:lnTo>
                <a:lnTo>
                  <a:pt x="112" y="40"/>
                </a:lnTo>
                <a:lnTo>
                  <a:pt x="118" y="40"/>
                </a:lnTo>
                <a:lnTo>
                  <a:pt x="126" y="40"/>
                </a:lnTo>
                <a:lnTo>
                  <a:pt x="130" y="36"/>
                </a:lnTo>
                <a:lnTo>
                  <a:pt x="134" y="30"/>
                </a:lnTo>
                <a:lnTo>
                  <a:pt x="135" y="24"/>
                </a:lnTo>
                <a:lnTo>
                  <a:pt x="135" y="16"/>
                </a:lnTo>
                <a:lnTo>
                  <a:pt x="149" y="16"/>
                </a:lnTo>
                <a:lnTo>
                  <a:pt x="153" y="18"/>
                </a:lnTo>
                <a:lnTo>
                  <a:pt x="155" y="20"/>
                </a:lnTo>
                <a:lnTo>
                  <a:pt x="157" y="24"/>
                </a:lnTo>
                <a:lnTo>
                  <a:pt x="157" y="163"/>
                </a:lnTo>
                <a:lnTo>
                  <a:pt x="155" y="167"/>
                </a:lnTo>
                <a:lnTo>
                  <a:pt x="153" y="171"/>
                </a:lnTo>
                <a:lnTo>
                  <a:pt x="149" y="171"/>
                </a:lnTo>
                <a:lnTo>
                  <a:pt x="8" y="171"/>
                </a:lnTo>
                <a:lnTo>
                  <a:pt x="4" y="171"/>
                </a:lnTo>
                <a:lnTo>
                  <a:pt x="2" y="167"/>
                </a:lnTo>
                <a:lnTo>
                  <a:pt x="0" y="163"/>
                </a:lnTo>
                <a:lnTo>
                  <a:pt x="0" y="24"/>
                </a:lnTo>
                <a:lnTo>
                  <a:pt x="2" y="20"/>
                </a:lnTo>
                <a:lnTo>
                  <a:pt x="4" y="18"/>
                </a:lnTo>
                <a:lnTo>
                  <a:pt x="8" y="16"/>
                </a:lnTo>
                <a:close/>
                <a:moveTo>
                  <a:pt x="118" y="0"/>
                </a:moveTo>
                <a:lnTo>
                  <a:pt x="124" y="0"/>
                </a:lnTo>
                <a:lnTo>
                  <a:pt x="126" y="4"/>
                </a:lnTo>
                <a:lnTo>
                  <a:pt x="128" y="8"/>
                </a:lnTo>
                <a:lnTo>
                  <a:pt x="128" y="24"/>
                </a:lnTo>
                <a:lnTo>
                  <a:pt x="126" y="28"/>
                </a:lnTo>
                <a:lnTo>
                  <a:pt x="124" y="32"/>
                </a:lnTo>
                <a:lnTo>
                  <a:pt x="118" y="32"/>
                </a:lnTo>
                <a:lnTo>
                  <a:pt x="114" y="32"/>
                </a:lnTo>
                <a:lnTo>
                  <a:pt x="112" y="28"/>
                </a:lnTo>
                <a:lnTo>
                  <a:pt x="110" y="24"/>
                </a:lnTo>
                <a:lnTo>
                  <a:pt x="110" y="8"/>
                </a:lnTo>
                <a:lnTo>
                  <a:pt x="112" y="4"/>
                </a:lnTo>
                <a:lnTo>
                  <a:pt x="114" y="0"/>
                </a:lnTo>
                <a:lnTo>
                  <a:pt x="118" y="0"/>
                </a:lnTo>
                <a:close/>
                <a:moveTo>
                  <a:pt x="78" y="0"/>
                </a:moveTo>
                <a:lnTo>
                  <a:pt x="82" y="0"/>
                </a:lnTo>
                <a:lnTo>
                  <a:pt x="86" y="4"/>
                </a:lnTo>
                <a:lnTo>
                  <a:pt x="86" y="8"/>
                </a:lnTo>
                <a:lnTo>
                  <a:pt x="86" y="24"/>
                </a:lnTo>
                <a:lnTo>
                  <a:pt x="86" y="28"/>
                </a:lnTo>
                <a:lnTo>
                  <a:pt x="82" y="32"/>
                </a:lnTo>
                <a:lnTo>
                  <a:pt x="78" y="32"/>
                </a:lnTo>
                <a:lnTo>
                  <a:pt x="75" y="32"/>
                </a:lnTo>
                <a:lnTo>
                  <a:pt x="71" y="28"/>
                </a:lnTo>
                <a:lnTo>
                  <a:pt x="71" y="24"/>
                </a:lnTo>
                <a:lnTo>
                  <a:pt x="71" y="8"/>
                </a:lnTo>
                <a:lnTo>
                  <a:pt x="71" y="4"/>
                </a:lnTo>
                <a:lnTo>
                  <a:pt x="75" y="0"/>
                </a:lnTo>
                <a:lnTo>
                  <a:pt x="78" y="0"/>
                </a:lnTo>
                <a:close/>
                <a:moveTo>
                  <a:pt x="39" y="0"/>
                </a:moveTo>
                <a:lnTo>
                  <a:pt x="43" y="0"/>
                </a:lnTo>
                <a:lnTo>
                  <a:pt x="45" y="4"/>
                </a:lnTo>
                <a:lnTo>
                  <a:pt x="47" y="8"/>
                </a:lnTo>
                <a:lnTo>
                  <a:pt x="47" y="24"/>
                </a:lnTo>
                <a:lnTo>
                  <a:pt x="45" y="28"/>
                </a:lnTo>
                <a:lnTo>
                  <a:pt x="43" y="32"/>
                </a:lnTo>
                <a:lnTo>
                  <a:pt x="39" y="32"/>
                </a:lnTo>
                <a:lnTo>
                  <a:pt x="33" y="32"/>
                </a:lnTo>
                <a:lnTo>
                  <a:pt x="31" y="28"/>
                </a:lnTo>
                <a:lnTo>
                  <a:pt x="29" y="24"/>
                </a:lnTo>
                <a:lnTo>
                  <a:pt x="29" y="8"/>
                </a:lnTo>
                <a:lnTo>
                  <a:pt x="31" y="4"/>
                </a:lnTo>
                <a:lnTo>
                  <a:pt x="33" y="0"/>
                </a:lnTo>
                <a:lnTo>
                  <a:pt x="3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7" name="Freeform 234"/>
          <p:cNvSpPr>
            <a:spLocks noChangeAspect="1"/>
          </p:cNvSpPr>
          <p:nvPr/>
        </p:nvSpPr>
        <p:spPr bwMode="auto">
          <a:xfrm>
            <a:off x="3069360" y="1167053"/>
            <a:ext cx="497348" cy="480000"/>
          </a:xfrm>
          <a:custGeom>
            <a:gdLst>
              <a:gd fmla="*/ 94 w 173" name="T0"/>
              <a:gd fmla="*/ 2 h 167" name="T1"/>
              <a:gd fmla="*/ 108 w 173" name="T2"/>
              <a:gd fmla="*/ 7 h 167" name="T3"/>
              <a:gd fmla="*/ 114 w 173" name="T4"/>
              <a:gd fmla="*/ 15 h 167" name="T5"/>
              <a:gd fmla="*/ 118 w 173" name="T6"/>
              <a:gd fmla="*/ 25 h 167" name="T7"/>
              <a:gd fmla="*/ 118 w 173" name="T8"/>
              <a:gd fmla="*/ 37 h 167" name="T9"/>
              <a:gd fmla="*/ 118 w 173" name="T10"/>
              <a:gd fmla="*/ 43 h 167" name="T11"/>
              <a:gd fmla="*/ 120 w 173" name="T12"/>
              <a:gd fmla="*/ 49 h 167" name="T13"/>
              <a:gd fmla="*/ 120 w 173" name="T14"/>
              <a:gd fmla="*/ 55 h 167" name="T15"/>
              <a:gd fmla="*/ 118 w 173" name="T16"/>
              <a:gd fmla="*/ 61 h 167" name="T17"/>
              <a:gd fmla="*/ 116 w 173" name="T18"/>
              <a:gd fmla="*/ 64 h 167" name="T19"/>
              <a:gd fmla="*/ 112 w 173" name="T20"/>
              <a:gd fmla="*/ 72 h 167" name="T21"/>
              <a:gd fmla="*/ 108 w 173" name="T22"/>
              <a:gd fmla="*/ 82 h 167" name="T23"/>
              <a:gd fmla="*/ 106 w 173" name="T24"/>
              <a:gd fmla="*/ 84 h 167" name="T25"/>
              <a:gd fmla="*/ 106 w 173" name="T26"/>
              <a:gd fmla="*/ 100 h 167" name="T27"/>
              <a:gd fmla="*/ 110 w 173" name="T28"/>
              <a:gd fmla="*/ 102 h 167" name="T29"/>
              <a:gd fmla="*/ 118 w 173" name="T30"/>
              <a:gd fmla="*/ 106 h 167" name="T31"/>
              <a:gd fmla="*/ 132 w 173" name="T32"/>
              <a:gd fmla="*/ 112 h 167" name="T33"/>
              <a:gd fmla="*/ 138 w 173" name="T34"/>
              <a:gd fmla="*/ 114 h 167" name="T35"/>
              <a:gd fmla="*/ 142 w 173" name="T36"/>
              <a:gd fmla="*/ 114 h 167" name="T37"/>
              <a:gd fmla="*/ 147 w 173" name="T38"/>
              <a:gd fmla="*/ 116 h 167" name="T39"/>
              <a:gd fmla="*/ 163 w 173" name="T40"/>
              <a:gd fmla="*/ 129 h 167" name="T41"/>
              <a:gd fmla="*/ 173 w 173" name="T42"/>
              <a:gd fmla="*/ 153 h 167" name="T43"/>
              <a:gd fmla="*/ 173 w 173" name="T44"/>
              <a:gd fmla="*/ 159 h 167" name="T45"/>
              <a:gd fmla="*/ 171 w 173" name="T46"/>
              <a:gd fmla="*/ 163 h 167" name="T47"/>
              <a:gd fmla="*/ 165 w 173" name="T48"/>
              <a:gd fmla="*/ 167 h 167" name="T49"/>
              <a:gd fmla="*/ 4 w 173" name="T50"/>
              <a:gd fmla="*/ 165 h 167" name="T51"/>
              <a:gd fmla="*/ 0 w 173" name="T52"/>
              <a:gd fmla="*/ 159 h 167" name="T53"/>
              <a:gd fmla="*/ 0 w 173" name="T54"/>
              <a:gd fmla="*/ 159 h 167" name="T55"/>
              <a:gd fmla="*/ 4 w 173" name="T56"/>
              <a:gd fmla="*/ 143 h 167" name="T57"/>
              <a:gd fmla="*/ 22 w 173" name="T58"/>
              <a:gd fmla="*/ 117 h 167" name="T59"/>
              <a:gd fmla="*/ 30 w 173" name="T60"/>
              <a:gd fmla="*/ 116 h 167" name="T61"/>
              <a:gd fmla="*/ 33 w 173" name="T62"/>
              <a:gd fmla="*/ 114 h 167" name="T63"/>
              <a:gd fmla="*/ 37 w 173" name="T64"/>
              <a:gd fmla="*/ 114 h 167" name="T65"/>
              <a:gd fmla="*/ 47 w 173" name="T66"/>
              <a:gd fmla="*/ 110 h 167" name="T67"/>
              <a:gd fmla="*/ 59 w 173" name="T68"/>
              <a:gd fmla="*/ 104 h 167" name="T69"/>
              <a:gd fmla="*/ 67 w 173" name="T70"/>
              <a:gd fmla="*/ 102 h 167" name="T71"/>
              <a:gd fmla="*/ 67 w 173" name="T72"/>
              <a:gd fmla="*/ 100 h 167" name="T73"/>
              <a:gd fmla="*/ 67 w 173" name="T74"/>
              <a:gd fmla="*/ 84 h 167" name="T75"/>
              <a:gd fmla="*/ 63 w 173" name="T76"/>
              <a:gd fmla="*/ 78 h 167" name="T77"/>
              <a:gd fmla="*/ 59 w 173" name="T78"/>
              <a:gd fmla="*/ 64 h 167" name="T79"/>
              <a:gd fmla="*/ 55 w 173" name="T80"/>
              <a:gd fmla="*/ 62 h 167" name="T81"/>
              <a:gd fmla="*/ 55 w 173" name="T82"/>
              <a:gd fmla="*/ 57 h 167" name="T83"/>
              <a:gd fmla="*/ 53 w 173" name="T84"/>
              <a:gd fmla="*/ 51 h 167" name="T85"/>
              <a:gd fmla="*/ 53 w 173" name="T86"/>
              <a:gd fmla="*/ 45 h 167" name="T87"/>
              <a:gd fmla="*/ 57 w 173" name="T88"/>
              <a:gd fmla="*/ 43 h 167" name="T89"/>
              <a:gd fmla="*/ 55 w 173" name="T90"/>
              <a:gd fmla="*/ 31 h 167" name="T91"/>
              <a:gd fmla="*/ 57 w 173" name="T92"/>
              <a:gd fmla="*/ 19 h 167" name="T93"/>
              <a:gd fmla="*/ 65 w 173" name="T94"/>
              <a:gd fmla="*/ 9 h 167" name="T95"/>
              <a:gd fmla="*/ 79 w 173" name="T96"/>
              <a:gd fmla="*/ 2 h 167" name="T9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b="b" l="0" r="r" t="0"/>
            <a:pathLst>
              <a:path h="167" w="173">
                <a:moveTo>
                  <a:pt x="86" y="0"/>
                </a:moveTo>
                <a:lnTo>
                  <a:pt x="94" y="2"/>
                </a:lnTo>
                <a:lnTo>
                  <a:pt x="102" y="4"/>
                </a:lnTo>
                <a:lnTo>
                  <a:pt x="108" y="7"/>
                </a:lnTo>
                <a:lnTo>
                  <a:pt x="112" y="11"/>
                </a:lnTo>
                <a:lnTo>
                  <a:pt x="114" y="15"/>
                </a:lnTo>
                <a:lnTo>
                  <a:pt x="116" y="21"/>
                </a:lnTo>
                <a:lnTo>
                  <a:pt x="118" y="25"/>
                </a:lnTo>
                <a:lnTo>
                  <a:pt x="118" y="31"/>
                </a:lnTo>
                <a:lnTo>
                  <a:pt x="118" y="37"/>
                </a:lnTo>
                <a:lnTo>
                  <a:pt x="116" y="43"/>
                </a:lnTo>
                <a:lnTo>
                  <a:pt x="118" y="43"/>
                </a:lnTo>
                <a:lnTo>
                  <a:pt x="120" y="45"/>
                </a:lnTo>
                <a:lnTo>
                  <a:pt x="120" y="49"/>
                </a:lnTo>
                <a:lnTo>
                  <a:pt x="120" y="51"/>
                </a:lnTo>
                <a:lnTo>
                  <a:pt x="120" y="55"/>
                </a:lnTo>
                <a:lnTo>
                  <a:pt x="118" y="57"/>
                </a:lnTo>
                <a:lnTo>
                  <a:pt x="118" y="61"/>
                </a:lnTo>
                <a:lnTo>
                  <a:pt x="118" y="62"/>
                </a:lnTo>
                <a:lnTo>
                  <a:pt x="116" y="64"/>
                </a:lnTo>
                <a:lnTo>
                  <a:pt x="114" y="64"/>
                </a:lnTo>
                <a:lnTo>
                  <a:pt x="112" y="72"/>
                </a:lnTo>
                <a:lnTo>
                  <a:pt x="110" y="78"/>
                </a:lnTo>
                <a:lnTo>
                  <a:pt x="108" y="82"/>
                </a:lnTo>
                <a:lnTo>
                  <a:pt x="106" y="84"/>
                </a:lnTo>
                <a:lnTo>
                  <a:pt x="106" y="84"/>
                </a:lnTo>
                <a:lnTo>
                  <a:pt x="106" y="100"/>
                </a:lnTo>
                <a:lnTo>
                  <a:pt x="106" y="100"/>
                </a:lnTo>
                <a:lnTo>
                  <a:pt x="106" y="102"/>
                </a:lnTo>
                <a:lnTo>
                  <a:pt x="110" y="102"/>
                </a:lnTo>
                <a:lnTo>
                  <a:pt x="114" y="104"/>
                </a:lnTo>
                <a:lnTo>
                  <a:pt x="118" y="106"/>
                </a:lnTo>
                <a:lnTo>
                  <a:pt x="126" y="110"/>
                </a:lnTo>
                <a:lnTo>
                  <a:pt x="132" y="112"/>
                </a:lnTo>
                <a:lnTo>
                  <a:pt x="136" y="114"/>
                </a:lnTo>
                <a:lnTo>
                  <a:pt x="138" y="114"/>
                </a:lnTo>
                <a:lnTo>
                  <a:pt x="140" y="114"/>
                </a:lnTo>
                <a:lnTo>
                  <a:pt x="142" y="114"/>
                </a:lnTo>
                <a:lnTo>
                  <a:pt x="143" y="116"/>
                </a:lnTo>
                <a:lnTo>
                  <a:pt x="147" y="116"/>
                </a:lnTo>
                <a:lnTo>
                  <a:pt x="151" y="117"/>
                </a:lnTo>
                <a:lnTo>
                  <a:pt x="163" y="129"/>
                </a:lnTo>
                <a:lnTo>
                  <a:pt x="169" y="143"/>
                </a:lnTo>
                <a:lnTo>
                  <a:pt x="173" y="153"/>
                </a:lnTo>
                <a:lnTo>
                  <a:pt x="173" y="159"/>
                </a:lnTo>
                <a:lnTo>
                  <a:pt x="173" y="159"/>
                </a:lnTo>
                <a:lnTo>
                  <a:pt x="173" y="159"/>
                </a:lnTo>
                <a:lnTo>
                  <a:pt x="171" y="163"/>
                </a:lnTo>
                <a:lnTo>
                  <a:pt x="169" y="165"/>
                </a:lnTo>
                <a:lnTo>
                  <a:pt x="165" y="167"/>
                </a:lnTo>
                <a:lnTo>
                  <a:pt x="8" y="167"/>
                </a:lnTo>
                <a:lnTo>
                  <a:pt x="4" y="165"/>
                </a:lnTo>
                <a:lnTo>
                  <a:pt x="2" y="163"/>
                </a:lnTo>
                <a:lnTo>
                  <a:pt x="0" y="159"/>
                </a:lnTo>
                <a:lnTo>
                  <a:pt x="0" y="159"/>
                </a:lnTo>
                <a:lnTo>
                  <a:pt x="0" y="159"/>
                </a:lnTo>
                <a:lnTo>
                  <a:pt x="0" y="153"/>
                </a:lnTo>
                <a:lnTo>
                  <a:pt x="4" y="143"/>
                </a:lnTo>
                <a:lnTo>
                  <a:pt x="10" y="129"/>
                </a:lnTo>
                <a:lnTo>
                  <a:pt x="22" y="117"/>
                </a:lnTo>
                <a:lnTo>
                  <a:pt x="26" y="116"/>
                </a:lnTo>
                <a:lnTo>
                  <a:pt x="30" y="116"/>
                </a:lnTo>
                <a:lnTo>
                  <a:pt x="31" y="114"/>
                </a:lnTo>
                <a:lnTo>
                  <a:pt x="33" y="114"/>
                </a:lnTo>
                <a:lnTo>
                  <a:pt x="35" y="114"/>
                </a:lnTo>
                <a:lnTo>
                  <a:pt x="37" y="114"/>
                </a:lnTo>
                <a:lnTo>
                  <a:pt x="41" y="112"/>
                </a:lnTo>
                <a:lnTo>
                  <a:pt x="47" y="110"/>
                </a:lnTo>
                <a:lnTo>
                  <a:pt x="55" y="108"/>
                </a:lnTo>
                <a:lnTo>
                  <a:pt x="59" y="104"/>
                </a:lnTo>
                <a:lnTo>
                  <a:pt x="63" y="104"/>
                </a:lnTo>
                <a:lnTo>
                  <a:pt x="67" y="102"/>
                </a:lnTo>
                <a:lnTo>
                  <a:pt x="67" y="102"/>
                </a:lnTo>
                <a:lnTo>
                  <a:pt x="67" y="100"/>
                </a:lnTo>
                <a:lnTo>
                  <a:pt x="67" y="84"/>
                </a:lnTo>
                <a:lnTo>
                  <a:pt x="67" y="84"/>
                </a:lnTo>
                <a:lnTo>
                  <a:pt x="65" y="82"/>
                </a:lnTo>
                <a:lnTo>
                  <a:pt x="63" y="78"/>
                </a:lnTo>
                <a:lnTo>
                  <a:pt x="61" y="72"/>
                </a:lnTo>
                <a:lnTo>
                  <a:pt x="59" y="64"/>
                </a:lnTo>
                <a:lnTo>
                  <a:pt x="57" y="64"/>
                </a:lnTo>
                <a:lnTo>
                  <a:pt x="55" y="62"/>
                </a:lnTo>
                <a:lnTo>
                  <a:pt x="55" y="61"/>
                </a:lnTo>
                <a:lnTo>
                  <a:pt x="55" y="57"/>
                </a:lnTo>
                <a:lnTo>
                  <a:pt x="53" y="55"/>
                </a:lnTo>
                <a:lnTo>
                  <a:pt x="53" y="51"/>
                </a:lnTo>
                <a:lnTo>
                  <a:pt x="53" y="49"/>
                </a:lnTo>
                <a:lnTo>
                  <a:pt x="53" y="45"/>
                </a:lnTo>
                <a:lnTo>
                  <a:pt x="55" y="43"/>
                </a:lnTo>
                <a:lnTo>
                  <a:pt x="57" y="43"/>
                </a:lnTo>
                <a:lnTo>
                  <a:pt x="55" y="37"/>
                </a:lnTo>
                <a:lnTo>
                  <a:pt x="55" y="31"/>
                </a:lnTo>
                <a:lnTo>
                  <a:pt x="55" y="25"/>
                </a:lnTo>
                <a:lnTo>
                  <a:pt x="57" y="19"/>
                </a:lnTo>
                <a:lnTo>
                  <a:pt x="59" y="13"/>
                </a:lnTo>
                <a:lnTo>
                  <a:pt x="65" y="9"/>
                </a:lnTo>
                <a:lnTo>
                  <a:pt x="71" y="4"/>
                </a:lnTo>
                <a:lnTo>
                  <a:pt x="79" y="2"/>
                </a:lnTo>
                <a:lnTo>
                  <a:pt x="8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cxnSp>
        <p:nvCxnSpPr>
          <p:cNvPr id="8" name="直接连接符 17"/>
          <p:cNvCxnSpPr/>
          <p:nvPr/>
        </p:nvCxnSpPr>
        <p:spPr>
          <a:xfrm flipH="1">
            <a:off x="10688396" y="3664155"/>
            <a:ext cx="0" cy="1654160"/>
          </a:xfrm>
          <a:prstGeom prst="line">
            <a:avLst/>
          </a:prstGeom>
          <a:noFill/>
          <a:ln algn="ctr" cap="flat" cmpd="sng" w="9525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</p:cxnSp>
      <p:cxnSp>
        <p:nvCxnSpPr>
          <p:cNvPr id="9" name="直接连接符 18"/>
          <p:cNvCxnSpPr/>
          <p:nvPr/>
        </p:nvCxnSpPr>
        <p:spPr>
          <a:xfrm flipH="1">
            <a:off x="8260296" y="1721963"/>
            <a:ext cx="0" cy="1654160"/>
          </a:xfrm>
          <a:prstGeom prst="line">
            <a:avLst/>
          </a:prstGeom>
          <a:noFill/>
          <a:ln algn="ctr" cap="flat" cmpd="sng" w="9525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</p:cxnSp>
      <p:cxnSp>
        <p:nvCxnSpPr>
          <p:cNvPr id="10" name="直接连接符 19"/>
          <p:cNvCxnSpPr/>
          <p:nvPr/>
        </p:nvCxnSpPr>
        <p:spPr>
          <a:xfrm flipH="1">
            <a:off x="5771201" y="3664155"/>
            <a:ext cx="0" cy="1654160"/>
          </a:xfrm>
          <a:prstGeom prst="line">
            <a:avLst/>
          </a:prstGeom>
          <a:noFill/>
          <a:ln algn="ctr" cap="flat" cmpd="sng" w="9525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</p:cxnSp>
      <p:cxnSp>
        <p:nvCxnSpPr>
          <p:cNvPr id="11" name="直接连接符 20"/>
          <p:cNvCxnSpPr/>
          <p:nvPr/>
        </p:nvCxnSpPr>
        <p:spPr>
          <a:xfrm flipH="1">
            <a:off x="3318034" y="1702389"/>
            <a:ext cx="0" cy="1654160"/>
          </a:xfrm>
          <a:prstGeom prst="line">
            <a:avLst/>
          </a:prstGeom>
          <a:noFill/>
          <a:ln algn="ctr" cap="flat" cmpd="sng" w="9525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</p:cxnSp>
      <p:sp>
        <p:nvSpPr>
          <p:cNvPr id="12" name="KSO_Shape"/>
          <p:cNvSpPr/>
          <p:nvPr/>
        </p:nvSpPr>
        <p:spPr bwMode="auto">
          <a:xfrm>
            <a:off x="10425061" y="5332829"/>
            <a:ext cx="526670" cy="534207"/>
          </a:xfrm>
          <a:custGeom>
            <a:gdLst>
              <a:gd fmla="*/ 1628324 w 3235" name="T0"/>
              <a:gd fmla="*/ 943562 h 3280" name="T1"/>
              <a:gd fmla="*/ 889923 w 3235" name="T2"/>
              <a:gd fmla="*/ 1681834 h 3280" name="T3"/>
              <a:gd fmla="*/ 715343 w 3235" name="T4"/>
              <a:gd fmla="*/ 1780637 h 3280" name="T5"/>
              <a:gd fmla="*/ 789457 w 3235" name="T6"/>
              <a:gd fmla="*/ 1662623 h 3280" name="T7"/>
              <a:gd fmla="*/ 847651 w 3235" name="T8"/>
              <a:gd fmla="*/ 1618711 h 3280" name="T9"/>
              <a:gd fmla="*/ 1231948 w 3235" name="T10"/>
              <a:gd fmla="*/ 1234480 h 3280" name="T11"/>
              <a:gd fmla="*/ 978861 w 3235" name="T12"/>
              <a:gd fmla="*/ 981436 h 3280" name="T13"/>
              <a:gd fmla="*/ 1348336 w 3235" name="T14"/>
              <a:gd fmla="*/ 612574 h 3280" name="T15"/>
              <a:gd fmla="*/ 1348336 w 3235" name="T16"/>
              <a:gd fmla="*/ 536277 h 3280" name="T17"/>
              <a:gd fmla="*/ 1271476 w 3235" name="T18"/>
              <a:gd fmla="*/ 536277 h 3280" name="T19"/>
              <a:gd fmla="*/ 902550 w 3235" name="T20"/>
              <a:gd fmla="*/ 905139 h 3280" name="T21"/>
              <a:gd fmla="*/ 828436 w 3235" name="T22"/>
              <a:gd fmla="*/ 831037 h 3280" name="T23"/>
              <a:gd fmla="*/ 828436 w 3235" name="T24"/>
              <a:gd fmla="*/ 674051 h 3280" name="T25"/>
              <a:gd fmla="*/ 1093601 w 3235" name="T26"/>
              <a:gd fmla="*/ 408932 h 3280" name="T27"/>
              <a:gd fmla="*/ 1628324 w 3235" name="T28"/>
              <a:gd fmla="*/ 408932 h 3280" name="T29"/>
              <a:gd fmla="*/ 1628324 w 3235" name="T30"/>
              <a:gd fmla="*/ 943562 h 3280" name="T31"/>
              <a:gd fmla="*/ 828436 w 3235" name="T32"/>
              <a:gd fmla="*/ 1132384 h 3280" name="T33"/>
              <a:gd fmla="*/ 828436 w 3235" name="T34"/>
              <a:gd fmla="*/ 979240 h 3280" name="T35"/>
              <a:gd fmla="*/ 902550 w 3235" name="T36"/>
              <a:gd fmla="*/ 905139 h 3280" name="T37"/>
              <a:gd fmla="*/ 978861 w 3235" name="T38"/>
              <a:gd fmla="*/ 981436 h 3280" name="T39"/>
              <a:gd fmla="*/ 828436 w 3235" name="T40"/>
              <a:gd fmla="*/ 1132384 h 3280" name="T41"/>
              <a:gd fmla="*/ 378259 w 3235" name="T42"/>
              <a:gd fmla="*/ 1800397 h 3280" name="T43"/>
              <a:gd fmla="*/ 0 w 3235" name="T44"/>
              <a:gd fmla="*/ 1422204 h 3280" name="T45"/>
              <a:gd fmla="*/ 0 w 3235" name="T46"/>
              <a:gd fmla="*/ 378193 h 3280" name="T47"/>
              <a:gd fmla="*/ 378259 w 3235" name="T48"/>
              <a:gd fmla="*/ 0 h 3280" name="T49"/>
              <a:gd fmla="*/ 756517 w 3235" name="T50"/>
              <a:gd fmla="*/ 378193 h 3280" name="T51"/>
              <a:gd fmla="*/ 756517 w 3235" name="T52"/>
              <a:gd fmla="*/ 1422204 h 3280" name="T53"/>
              <a:gd fmla="*/ 378259 w 3235" name="T54"/>
              <a:gd fmla="*/ 1800397 h 3280" name="T55"/>
              <a:gd fmla="*/ 682403 w 3235" name="T56"/>
              <a:gd fmla="*/ 393013 h 3280" name="T57"/>
              <a:gd fmla="*/ 378259 w 3235" name="T58"/>
              <a:gd fmla="*/ 94960 h 3280" name="T59"/>
              <a:gd fmla="*/ 71370 w 3235" name="T60"/>
              <a:gd fmla="*/ 393013 h 3280" name="T61"/>
              <a:gd fmla="*/ 71370 w 3235" name="T62"/>
              <a:gd fmla="*/ 936426 h 3280" name="T63"/>
              <a:gd fmla="*/ 216305 w 3235" name="T64"/>
              <a:gd fmla="*/ 936426 h 3280" name="T65"/>
              <a:gd fmla="*/ 216305 w 3235" name="T66"/>
              <a:gd fmla="*/ 1458431 h 3280" name="T67"/>
              <a:gd fmla="*/ 270106 w 3235" name="T68"/>
              <a:gd fmla="*/ 1512224 h 3280" name="T69"/>
              <a:gd fmla="*/ 324457 w 3235" name="T70"/>
              <a:gd fmla="*/ 1458431 h 3280" name="T71"/>
              <a:gd fmla="*/ 324457 w 3235" name="T72"/>
              <a:gd fmla="*/ 936426 h 3280" name="T73"/>
              <a:gd fmla="*/ 682403 w 3235" name="T74"/>
              <a:gd fmla="*/ 936426 h 3280" name="T75"/>
              <a:gd fmla="*/ 682403 w 3235" name="T76"/>
              <a:gd fmla="*/ 393013 h 3280" name="T77"/>
              <a:gd fmla="*/ 270106 w 3235" name="T78"/>
              <a:gd fmla="*/ 360079 h 3280" name="T79"/>
              <a:gd fmla="*/ 324457 w 3235" name="T80"/>
              <a:gd fmla="*/ 413872 h 3280" name="T81"/>
              <a:gd fmla="*/ 324457 w 3235" name="T82"/>
              <a:gd fmla="*/ 936426 h 3280" name="T83"/>
              <a:gd fmla="*/ 216305 w 3235" name="T84"/>
              <a:gd fmla="*/ 936426 h 3280" name="T85"/>
              <a:gd fmla="*/ 216305 w 3235" name="T86"/>
              <a:gd fmla="*/ 413872 h 3280" name="T87"/>
              <a:gd fmla="*/ 270106 w 3235" name="T88"/>
              <a:gd fmla="*/ 360079 h 3280" name="T89"/>
              <a:gd fmla="*/ 0 60000 65536" name="T90"/>
              <a:gd fmla="*/ 0 60000 65536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</a:gdLst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b="b" l="0" r="r" t="0"/>
            <a:pathLst>
              <a:path h="3280" w="3235">
                <a:moveTo>
                  <a:pt x="2966" y="1719"/>
                </a:moveTo>
                <a:cubicBezTo>
                  <a:pt x="1621" y="3064"/>
                  <a:pt x="1621" y="3064"/>
                  <a:pt x="1621" y="3064"/>
                </a:cubicBezTo>
                <a:cubicBezTo>
                  <a:pt x="1530" y="3155"/>
                  <a:pt x="1420" y="3214"/>
                  <a:pt x="1303" y="3244"/>
                </a:cubicBezTo>
                <a:cubicBezTo>
                  <a:pt x="1359" y="3180"/>
                  <a:pt x="1404" y="3107"/>
                  <a:pt x="1438" y="3029"/>
                </a:cubicBezTo>
                <a:cubicBezTo>
                  <a:pt x="1476" y="3007"/>
                  <a:pt x="1512" y="2981"/>
                  <a:pt x="1544" y="2949"/>
                </a:cubicBezTo>
                <a:cubicBezTo>
                  <a:pt x="2244" y="2249"/>
                  <a:pt x="2244" y="2249"/>
                  <a:pt x="2244" y="2249"/>
                </a:cubicBezTo>
                <a:cubicBezTo>
                  <a:pt x="1783" y="1788"/>
                  <a:pt x="1783" y="1788"/>
                  <a:pt x="1783" y="1788"/>
                </a:cubicBezTo>
                <a:cubicBezTo>
                  <a:pt x="2456" y="1116"/>
                  <a:pt x="2456" y="1116"/>
                  <a:pt x="2456" y="1116"/>
                </a:cubicBezTo>
                <a:cubicBezTo>
                  <a:pt x="2494" y="1078"/>
                  <a:pt x="2494" y="1015"/>
                  <a:pt x="2456" y="977"/>
                </a:cubicBezTo>
                <a:cubicBezTo>
                  <a:pt x="2417" y="938"/>
                  <a:pt x="2355" y="938"/>
                  <a:pt x="2316" y="977"/>
                </a:cubicBezTo>
                <a:cubicBezTo>
                  <a:pt x="1644" y="1649"/>
                  <a:pt x="1644" y="1649"/>
                  <a:pt x="1644" y="1649"/>
                </a:cubicBezTo>
                <a:cubicBezTo>
                  <a:pt x="1509" y="1514"/>
                  <a:pt x="1509" y="1514"/>
                  <a:pt x="1509" y="1514"/>
                </a:cubicBezTo>
                <a:cubicBezTo>
                  <a:pt x="1509" y="1228"/>
                  <a:pt x="1509" y="1228"/>
                  <a:pt x="1509" y="1228"/>
                </a:cubicBezTo>
                <a:cubicBezTo>
                  <a:pt x="1992" y="745"/>
                  <a:pt x="1992" y="745"/>
                  <a:pt x="1992" y="745"/>
                </a:cubicBezTo>
                <a:cubicBezTo>
                  <a:pt x="2261" y="476"/>
                  <a:pt x="2697" y="476"/>
                  <a:pt x="2966" y="745"/>
                </a:cubicBezTo>
                <a:cubicBezTo>
                  <a:pt x="3235" y="1014"/>
                  <a:pt x="3235" y="1450"/>
                  <a:pt x="2966" y="1719"/>
                </a:cubicBezTo>
                <a:close/>
                <a:moveTo>
                  <a:pt x="1509" y="2063"/>
                </a:moveTo>
                <a:cubicBezTo>
                  <a:pt x="1509" y="1784"/>
                  <a:pt x="1509" y="1784"/>
                  <a:pt x="1509" y="1784"/>
                </a:cubicBezTo>
                <a:cubicBezTo>
                  <a:pt x="1644" y="1649"/>
                  <a:pt x="1644" y="1649"/>
                  <a:pt x="1644" y="1649"/>
                </a:cubicBezTo>
                <a:cubicBezTo>
                  <a:pt x="1783" y="1788"/>
                  <a:pt x="1783" y="1788"/>
                  <a:pt x="1783" y="1788"/>
                </a:cubicBezTo>
                <a:lnTo>
                  <a:pt x="1509" y="2063"/>
                </a:lnTo>
                <a:close/>
                <a:moveTo>
                  <a:pt x="689" y="3280"/>
                </a:moveTo>
                <a:cubicBezTo>
                  <a:pt x="309" y="3280"/>
                  <a:pt x="0" y="2971"/>
                  <a:pt x="0" y="2591"/>
                </a:cubicBezTo>
                <a:cubicBezTo>
                  <a:pt x="0" y="689"/>
                  <a:pt x="0" y="689"/>
                  <a:pt x="0" y="689"/>
                </a:cubicBezTo>
                <a:cubicBezTo>
                  <a:pt x="0" y="308"/>
                  <a:pt x="309" y="0"/>
                  <a:pt x="689" y="0"/>
                </a:cubicBezTo>
                <a:cubicBezTo>
                  <a:pt x="1069" y="0"/>
                  <a:pt x="1378" y="308"/>
                  <a:pt x="1378" y="689"/>
                </a:cubicBezTo>
                <a:cubicBezTo>
                  <a:pt x="1378" y="2591"/>
                  <a:pt x="1378" y="2591"/>
                  <a:pt x="1378" y="2591"/>
                </a:cubicBezTo>
                <a:cubicBezTo>
                  <a:pt x="1378" y="2971"/>
                  <a:pt x="1069" y="3280"/>
                  <a:pt x="689" y="3280"/>
                </a:cubicBezTo>
                <a:close/>
                <a:moveTo>
                  <a:pt x="1243" y="716"/>
                </a:moveTo>
                <a:cubicBezTo>
                  <a:pt x="1243" y="416"/>
                  <a:pt x="989" y="173"/>
                  <a:pt x="689" y="173"/>
                </a:cubicBezTo>
                <a:cubicBezTo>
                  <a:pt x="389" y="173"/>
                  <a:pt x="130" y="416"/>
                  <a:pt x="130" y="716"/>
                </a:cubicBezTo>
                <a:cubicBezTo>
                  <a:pt x="130" y="1706"/>
                  <a:pt x="130" y="1706"/>
                  <a:pt x="130" y="1706"/>
                </a:cubicBezTo>
                <a:cubicBezTo>
                  <a:pt x="394" y="1706"/>
                  <a:pt x="394" y="1706"/>
                  <a:pt x="394" y="1706"/>
                </a:cubicBezTo>
                <a:cubicBezTo>
                  <a:pt x="394" y="2657"/>
                  <a:pt x="394" y="2657"/>
                  <a:pt x="394" y="2657"/>
                </a:cubicBezTo>
                <a:cubicBezTo>
                  <a:pt x="394" y="2711"/>
                  <a:pt x="438" y="2755"/>
                  <a:pt x="492" y="2755"/>
                </a:cubicBezTo>
                <a:cubicBezTo>
                  <a:pt x="547" y="2755"/>
                  <a:pt x="591" y="2711"/>
                  <a:pt x="591" y="2657"/>
                </a:cubicBezTo>
                <a:cubicBezTo>
                  <a:pt x="591" y="1706"/>
                  <a:pt x="591" y="1706"/>
                  <a:pt x="591" y="1706"/>
                </a:cubicBezTo>
                <a:cubicBezTo>
                  <a:pt x="1243" y="1706"/>
                  <a:pt x="1243" y="1706"/>
                  <a:pt x="1243" y="1706"/>
                </a:cubicBezTo>
                <a:lnTo>
                  <a:pt x="1243" y="716"/>
                </a:lnTo>
                <a:close/>
                <a:moveTo>
                  <a:pt x="492" y="656"/>
                </a:moveTo>
                <a:cubicBezTo>
                  <a:pt x="547" y="656"/>
                  <a:pt x="591" y="700"/>
                  <a:pt x="591" y="754"/>
                </a:cubicBezTo>
                <a:cubicBezTo>
                  <a:pt x="591" y="1706"/>
                  <a:pt x="591" y="1706"/>
                  <a:pt x="591" y="1706"/>
                </a:cubicBezTo>
                <a:cubicBezTo>
                  <a:pt x="394" y="1706"/>
                  <a:pt x="394" y="1706"/>
                  <a:pt x="394" y="1706"/>
                </a:cubicBezTo>
                <a:cubicBezTo>
                  <a:pt x="394" y="754"/>
                  <a:pt x="394" y="754"/>
                  <a:pt x="394" y="754"/>
                </a:cubicBezTo>
                <a:cubicBezTo>
                  <a:pt x="394" y="700"/>
                  <a:pt x="438" y="656"/>
                  <a:pt x="492" y="6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13" name="KSO_Shape"/>
          <p:cNvSpPr/>
          <p:nvPr/>
        </p:nvSpPr>
        <p:spPr bwMode="auto">
          <a:xfrm>
            <a:off x="5569127" y="5391655"/>
            <a:ext cx="503909" cy="526181"/>
          </a:xfrm>
          <a:custGeom>
            <a:gdLst>
              <a:gd fmla="*/ 1162982 w 3584" name="T0"/>
              <a:gd fmla="*/ 601256 h 3740" name="T1"/>
              <a:gd fmla="*/ 1162982 w 3584" name="T2"/>
              <a:gd fmla="*/ 187261 h 3740" name="T3"/>
              <a:gd fmla="*/ 1181274 w 3584" name="T4"/>
              <a:gd fmla="*/ 187261 h 3740" name="T5"/>
              <a:gd fmla="*/ 1275140 w 3584" name="T6"/>
              <a:gd fmla="*/ 93871 h 3740" name="T7"/>
              <a:gd fmla="*/ 1181274 w 3584" name="T8"/>
              <a:gd fmla="*/ 0 h 3740" name="T9"/>
              <a:gd fmla="*/ 706165 w 3584" name="T10"/>
              <a:gd fmla="*/ 0 h 3740" name="T11"/>
              <a:gd fmla="*/ 612780 w 3584" name="T12"/>
              <a:gd fmla="*/ 93871 h 3740" name="T13"/>
              <a:gd fmla="*/ 706165 w 3584" name="T14"/>
              <a:gd fmla="*/ 187261 h 3740" name="T15"/>
              <a:gd fmla="*/ 750451 w 3584" name="T16"/>
              <a:gd fmla="*/ 187261 h 3740" name="T17"/>
              <a:gd fmla="*/ 750451 w 3584" name="T18"/>
              <a:gd fmla="*/ 601256 h 3740" name="T19"/>
              <a:gd fmla="*/ 600264 w 3584" name="T20"/>
              <a:gd fmla="*/ 829916 h 3740" name="T21"/>
              <a:gd fmla="*/ 600264 w 3584" name="T22"/>
              <a:gd fmla="*/ 1575588 h 3740" name="T23"/>
              <a:gd fmla="*/ 513618 w 3584" name="T24"/>
              <a:gd fmla="*/ 1800397 h 3740" name="T25"/>
              <a:gd fmla="*/ 1537966 w 3584" name="T26"/>
              <a:gd fmla="*/ 1800397 h 3740" name="T27"/>
              <a:gd fmla="*/ 1725218 w 3584" name="T28"/>
              <a:gd fmla="*/ 1612655 h 3740" name="T29"/>
              <a:gd fmla="*/ 1162982 w 3584" name="T30"/>
              <a:gd fmla="*/ 601256 h 3740" name="T31"/>
              <a:gd fmla="*/ 1535560 w 3584" name="T32"/>
              <a:gd fmla="*/ 1599176 h 3740" name="T33"/>
              <a:gd fmla="*/ 1459504 w 3584" name="T34"/>
              <a:gd fmla="*/ 1576069 h 3740" name="T35"/>
              <a:gd fmla="*/ 1136507 w 3584" name="T36"/>
              <a:gd fmla="*/ 975295 h 3740" name="T37"/>
              <a:gd fmla="*/ 642624 w 3584" name="T38"/>
              <a:gd fmla="*/ 975295 h 3740" name="T39"/>
              <a:gd fmla="*/ 825062 w 3584" name="T40"/>
              <a:gd fmla="*/ 637841 h 3740" name="T41"/>
              <a:gd fmla="*/ 825062 w 3584" name="T42"/>
              <a:gd fmla="*/ 187261 h 3740" name="T43"/>
              <a:gd fmla="*/ 1087889 w 3584" name="T44"/>
              <a:gd fmla="*/ 187261 h 3740" name="T45"/>
              <a:gd fmla="*/ 1087889 w 3584" name="T46"/>
              <a:gd fmla="*/ 637841 h 3740" name="T47"/>
              <a:gd fmla="*/ 1270808 w 3584" name="T48"/>
              <a:gd fmla="*/ 975295 h 3740" name="T49"/>
              <a:gd fmla="*/ 1264550 w 3584" name="T50"/>
              <a:gd fmla="*/ 975295 h 3740" name="T51"/>
              <a:gd fmla="*/ 1558665 w 3584" name="T52"/>
              <a:gd fmla="*/ 1522635 h 3740" name="T53"/>
              <a:gd fmla="*/ 1535560 w 3584" name="T54"/>
              <a:gd fmla="*/ 1599176 h 3740" name="T55"/>
              <a:gd fmla="*/ 525171 w 3584" name="T56"/>
              <a:gd fmla="*/ 487648 h 3740" name="T57"/>
              <a:gd fmla="*/ 506398 w 3584" name="T58"/>
              <a:gd fmla="*/ 487648 h 3740" name="T59"/>
              <a:gd fmla="*/ 600264 w 3584" name="T60"/>
              <a:gd fmla="*/ 393777 h 3740" name="T61"/>
              <a:gd fmla="*/ 506398 w 3584" name="T62"/>
              <a:gd fmla="*/ 299906 h 3740" name="T63"/>
              <a:gd fmla="*/ 93866 w 3584" name="T64"/>
              <a:gd fmla="*/ 299906 h 3740" name="T65"/>
              <a:gd fmla="*/ 0 w 3584" name="T66"/>
              <a:gd fmla="*/ 393777 h 3740" name="T67"/>
              <a:gd fmla="*/ 93866 w 3584" name="T68"/>
              <a:gd fmla="*/ 487648 h 3740" name="T69"/>
              <a:gd fmla="*/ 75093 w 3584" name="T70"/>
              <a:gd fmla="*/ 487648 h 3740" name="T71"/>
              <a:gd fmla="*/ 75093 w 3584" name="T72"/>
              <a:gd fmla="*/ 1575588 h 3740" name="T73"/>
              <a:gd fmla="*/ 300373 w 3584" name="T74"/>
              <a:gd fmla="*/ 1800397 h 3740" name="T75"/>
              <a:gd fmla="*/ 525171 w 3584" name="T76"/>
              <a:gd fmla="*/ 1575588 h 3740" name="T77"/>
              <a:gd fmla="*/ 525171 w 3584" name="T78"/>
              <a:gd fmla="*/ 487648 h 3740" name="T79"/>
              <a:gd fmla="*/ 449596 w 3584" name="T80"/>
              <a:gd fmla="*/ 899236 h 3740" name="T81"/>
              <a:gd fmla="*/ 300373 w 3584" name="T82"/>
              <a:gd fmla="*/ 899236 h 3740" name="T83"/>
              <a:gd fmla="*/ 300373 w 3584" name="T84"/>
              <a:gd fmla="*/ 1481717 h 3740" name="T85"/>
              <a:gd fmla="*/ 244053 w 3584" name="T86"/>
              <a:gd fmla="*/ 1538040 h 3740" name="T87"/>
              <a:gd fmla="*/ 187733 w 3584" name="T88"/>
              <a:gd fmla="*/ 1481717 h 3740" name="T89"/>
              <a:gd fmla="*/ 187733 w 3584" name="T90"/>
              <a:gd fmla="*/ 899236 h 3740" name="T91"/>
              <a:gd fmla="*/ 148261 w 3584" name="T92"/>
              <a:gd fmla="*/ 899236 h 3740" name="T93"/>
              <a:gd fmla="*/ 148261 w 3584" name="T94"/>
              <a:gd fmla="*/ 487648 h 3740" name="T95"/>
              <a:gd fmla="*/ 449596 w 3584" name="T96"/>
              <a:gd fmla="*/ 487648 h 3740" name="T97"/>
              <a:gd fmla="*/ 449596 w 3584" name="T98"/>
              <a:gd fmla="*/ 899236 h 3740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b" l="0" r="r" t="0"/>
            <a:pathLst>
              <a:path h="3740" w="3584">
                <a:moveTo>
                  <a:pt x="2416" y="1249"/>
                </a:moveTo>
                <a:cubicBezTo>
                  <a:pt x="2416" y="389"/>
                  <a:pt x="2416" y="389"/>
                  <a:pt x="2416" y="389"/>
                </a:cubicBezTo>
                <a:cubicBezTo>
                  <a:pt x="2454" y="389"/>
                  <a:pt x="2454" y="389"/>
                  <a:pt x="2454" y="389"/>
                </a:cubicBezTo>
                <a:cubicBezTo>
                  <a:pt x="2562" y="389"/>
                  <a:pt x="2649" y="302"/>
                  <a:pt x="2649" y="195"/>
                </a:cubicBezTo>
                <a:cubicBezTo>
                  <a:pt x="2649" y="87"/>
                  <a:pt x="2562" y="0"/>
                  <a:pt x="2454" y="0"/>
                </a:cubicBezTo>
                <a:cubicBezTo>
                  <a:pt x="1467" y="0"/>
                  <a:pt x="1467" y="0"/>
                  <a:pt x="1467" y="0"/>
                </a:cubicBezTo>
                <a:cubicBezTo>
                  <a:pt x="1360" y="0"/>
                  <a:pt x="1273" y="87"/>
                  <a:pt x="1273" y="195"/>
                </a:cubicBezTo>
                <a:cubicBezTo>
                  <a:pt x="1273" y="302"/>
                  <a:pt x="1360" y="389"/>
                  <a:pt x="1467" y="389"/>
                </a:cubicBezTo>
                <a:cubicBezTo>
                  <a:pt x="1559" y="389"/>
                  <a:pt x="1559" y="389"/>
                  <a:pt x="1559" y="389"/>
                </a:cubicBezTo>
                <a:cubicBezTo>
                  <a:pt x="1559" y="1249"/>
                  <a:pt x="1559" y="1249"/>
                  <a:pt x="1559" y="1249"/>
                </a:cubicBezTo>
                <a:cubicBezTo>
                  <a:pt x="1446" y="1412"/>
                  <a:pt x="1343" y="1571"/>
                  <a:pt x="1247" y="1724"/>
                </a:cubicBezTo>
                <a:cubicBezTo>
                  <a:pt x="1247" y="3273"/>
                  <a:pt x="1247" y="3273"/>
                  <a:pt x="1247" y="3273"/>
                </a:cubicBezTo>
                <a:cubicBezTo>
                  <a:pt x="1247" y="3453"/>
                  <a:pt x="1179" y="3616"/>
                  <a:pt x="1067" y="3740"/>
                </a:cubicBezTo>
                <a:cubicBezTo>
                  <a:pt x="3195" y="3740"/>
                  <a:pt x="3195" y="3740"/>
                  <a:pt x="3195" y="3740"/>
                </a:cubicBezTo>
                <a:cubicBezTo>
                  <a:pt x="3410" y="3740"/>
                  <a:pt x="3584" y="3566"/>
                  <a:pt x="3584" y="3350"/>
                </a:cubicBezTo>
                <a:cubicBezTo>
                  <a:pt x="3584" y="3350"/>
                  <a:pt x="3200" y="2384"/>
                  <a:pt x="2416" y="1249"/>
                </a:cubicBezTo>
                <a:close/>
                <a:moveTo>
                  <a:pt x="3190" y="3322"/>
                </a:moveTo>
                <a:cubicBezTo>
                  <a:pt x="3133" y="3353"/>
                  <a:pt x="3063" y="3331"/>
                  <a:pt x="3032" y="3274"/>
                </a:cubicBezTo>
                <a:cubicBezTo>
                  <a:pt x="2361" y="2026"/>
                  <a:pt x="2361" y="2026"/>
                  <a:pt x="2361" y="2026"/>
                </a:cubicBezTo>
                <a:cubicBezTo>
                  <a:pt x="1335" y="2026"/>
                  <a:pt x="1335" y="2026"/>
                  <a:pt x="1335" y="2026"/>
                </a:cubicBezTo>
                <a:cubicBezTo>
                  <a:pt x="1714" y="1325"/>
                  <a:pt x="1714" y="1325"/>
                  <a:pt x="1714" y="1325"/>
                </a:cubicBezTo>
                <a:cubicBezTo>
                  <a:pt x="1714" y="389"/>
                  <a:pt x="1714" y="389"/>
                  <a:pt x="1714" y="389"/>
                </a:cubicBezTo>
                <a:cubicBezTo>
                  <a:pt x="2260" y="389"/>
                  <a:pt x="2260" y="389"/>
                  <a:pt x="2260" y="389"/>
                </a:cubicBezTo>
                <a:cubicBezTo>
                  <a:pt x="2260" y="1325"/>
                  <a:pt x="2260" y="1325"/>
                  <a:pt x="2260" y="1325"/>
                </a:cubicBezTo>
                <a:cubicBezTo>
                  <a:pt x="2640" y="2026"/>
                  <a:pt x="2640" y="2026"/>
                  <a:pt x="2640" y="2026"/>
                </a:cubicBezTo>
                <a:cubicBezTo>
                  <a:pt x="2627" y="2026"/>
                  <a:pt x="2627" y="2026"/>
                  <a:pt x="2627" y="2026"/>
                </a:cubicBezTo>
                <a:cubicBezTo>
                  <a:pt x="3238" y="3163"/>
                  <a:pt x="3238" y="3163"/>
                  <a:pt x="3238" y="3163"/>
                </a:cubicBezTo>
                <a:cubicBezTo>
                  <a:pt x="3269" y="3220"/>
                  <a:pt x="3247" y="3291"/>
                  <a:pt x="3190" y="3322"/>
                </a:cubicBezTo>
                <a:close/>
                <a:moveTo>
                  <a:pt x="1091" y="1013"/>
                </a:moveTo>
                <a:cubicBezTo>
                  <a:pt x="1052" y="1013"/>
                  <a:pt x="1052" y="1013"/>
                  <a:pt x="1052" y="1013"/>
                </a:cubicBezTo>
                <a:cubicBezTo>
                  <a:pt x="1160" y="1013"/>
                  <a:pt x="1247" y="925"/>
                  <a:pt x="1247" y="818"/>
                </a:cubicBezTo>
                <a:cubicBezTo>
                  <a:pt x="1247" y="710"/>
                  <a:pt x="1160" y="623"/>
                  <a:pt x="1052" y="623"/>
                </a:cubicBezTo>
                <a:cubicBezTo>
                  <a:pt x="195" y="623"/>
                  <a:pt x="195" y="623"/>
                  <a:pt x="195" y="623"/>
                </a:cubicBezTo>
                <a:cubicBezTo>
                  <a:pt x="87" y="623"/>
                  <a:pt x="0" y="710"/>
                  <a:pt x="0" y="818"/>
                </a:cubicBezTo>
                <a:cubicBezTo>
                  <a:pt x="0" y="925"/>
                  <a:pt x="87" y="1013"/>
                  <a:pt x="195" y="1013"/>
                </a:cubicBezTo>
                <a:cubicBezTo>
                  <a:pt x="156" y="1013"/>
                  <a:pt x="156" y="1013"/>
                  <a:pt x="156" y="1013"/>
                </a:cubicBezTo>
                <a:cubicBezTo>
                  <a:pt x="156" y="3273"/>
                  <a:pt x="156" y="3273"/>
                  <a:pt x="156" y="3273"/>
                </a:cubicBezTo>
                <a:cubicBezTo>
                  <a:pt x="156" y="3531"/>
                  <a:pt x="365" y="3740"/>
                  <a:pt x="624" y="3740"/>
                </a:cubicBezTo>
                <a:cubicBezTo>
                  <a:pt x="882" y="3740"/>
                  <a:pt x="1091" y="3531"/>
                  <a:pt x="1091" y="3273"/>
                </a:cubicBezTo>
                <a:lnTo>
                  <a:pt x="1091" y="1013"/>
                </a:lnTo>
                <a:close/>
                <a:moveTo>
                  <a:pt x="934" y="1868"/>
                </a:moveTo>
                <a:cubicBezTo>
                  <a:pt x="624" y="1868"/>
                  <a:pt x="624" y="1868"/>
                  <a:pt x="624" y="1868"/>
                </a:cubicBezTo>
                <a:cubicBezTo>
                  <a:pt x="624" y="3078"/>
                  <a:pt x="624" y="3078"/>
                  <a:pt x="624" y="3078"/>
                </a:cubicBezTo>
                <a:cubicBezTo>
                  <a:pt x="624" y="3142"/>
                  <a:pt x="571" y="3195"/>
                  <a:pt x="507" y="3195"/>
                </a:cubicBezTo>
                <a:cubicBezTo>
                  <a:pt x="442" y="3195"/>
                  <a:pt x="390" y="3142"/>
                  <a:pt x="390" y="3078"/>
                </a:cubicBezTo>
                <a:cubicBezTo>
                  <a:pt x="390" y="1868"/>
                  <a:pt x="390" y="1868"/>
                  <a:pt x="390" y="1868"/>
                </a:cubicBezTo>
                <a:cubicBezTo>
                  <a:pt x="308" y="1868"/>
                  <a:pt x="308" y="1868"/>
                  <a:pt x="308" y="1868"/>
                </a:cubicBezTo>
                <a:cubicBezTo>
                  <a:pt x="308" y="1013"/>
                  <a:pt x="308" y="1013"/>
                  <a:pt x="308" y="1013"/>
                </a:cubicBezTo>
                <a:cubicBezTo>
                  <a:pt x="934" y="1013"/>
                  <a:pt x="934" y="1013"/>
                  <a:pt x="934" y="1013"/>
                </a:cubicBezTo>
                <a:lnTo>
                  <a:pt x="934" y="18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lt1"/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22" name="išľíďè">
            <a:extLst>
              <a:ext uri="{FF2B5EF4-FFF2-40B4-BE49-F238E27FC236}">
                <a16:creationId xmlns:a16="http://schemas.microsoft.com/office/drawing/2014/main" id="{E67429BB-D561-4CD3-B0DC-4D6AE09DA2FC}"/>
              </a:ext>
            </a:extLst>
          </p:cNvPr>
          <p:cNvSpPr/>
          <p:nvPr/>
        </p:nvSpPr>
        <p:spPr bwMode="auto">
          <a:xfrm>
            <a:off x="849904" y="2365244"/>
            <a:ext cx="218982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3" name="iSlíďè">
            <a:extLst>
              <a:ext uri="{FF2B5EF4-FFF2-40B4-BE49-F238E27FC236}">
                <a16:creationId xmlns:a16="http://schemas.microsoft.com/office/drawing/2014/main" id="{098658DA-2343-4E86-817E-514B7F2712F2}"/>
              </a:ext>
            </a:extLst>
          </p:cNvPr>
          <p:cNvSpPr txBox="1"/>
          <p:nvPr/>
        </p:nvSpPr>
        <p:spPr bwMode="auto">
          <a:xfrm>
            <a:off x="1222485" y="2030872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5" name="iSlíďè">
            <a:extLst>
              <a:ext uri="{FF2B5EF4-FFF2-40B4-BE49-F238E27FC236}">
                <a16:creationId xmlns:a16="http://schemas.microsoft.com/office/drawing/2014/main" id="{304CB3C1-7396-4E1B-ADEB-105A8B8B7480}"/>
              </a:ext>
            </a:extLst>
          </p:cNvPr>
          <p:cNvSpPr txBox="1"/>
          <p:nvPr/>
        </p:nvSpPr>
        <p:spPr bwMode="auto">
          <a:xfrm>
            <a:off x="3575371" y="4350604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7" name="iSlíďè">
            <a:extLst>
              <a:ext uri="{FF2B5EF4-FFF2-40B4-BE49-F238E27FC236}">
                <a16:creationId xmlns:a16="http://schemas.microsoft.com/office/drawing/2014/main" id="{2DA016C4-B689-4BDF-B375-396CBD401888}"/>
              </a:ext>
            </a:extLst>
          </p:cNvPr>
          <p:cNvSpPr txBox="1"/>
          <p:nvPr/>
        </p:nvSpPr>
        <p:spPr bwMode="auto">
          <a:xfrm>
            <a:off x="6064466" y="2028545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9" name="iSlíďè">
            <a:extLst>
              <a:ext uri="{FF2B5EF4-FFF2-40B4-BE49-F238E27FC236}">
                <a16:creationId xmlns:a16="http://schemas.microsoft.com/office/drawing/2014/main" id="{68B5C272-0A6C-4DF0-A6C5-134BAE93BDF0}"/>
              </a:ext>
            </a:extLst>
          </p:cNvPr>
          <p:cNvSpPr txBox="1"/>
          <p:nvPr/>
        </p:nvSpPr>
        <p:spPr bwMode="auto">
          <a:xfrm>
            <a:off x="8492566" y="4350604"/>
            <a:ext cx="2195830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14F675FC-AE67-4798-8BD8-C0CBA73E5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32" name="išľíďè">
            <a:extLst>
              <a:ext uri="{FF2B5EF4-FFF2-40B4-BE49-F238E27FC236}">
                <a16:creationId xmlns:a16="http://schemas.microsoft.com/office/drawing/2014/main" id="{5EAACD4F-F144-4FE5-A4E4-0E388E098E6B}"/>
              </a:ext>
            </a:extLst>
          </p:cNvPr>
          <p:cNvSpPr/>
          <p:nvPr/>
        </p:nvSpPr>
        <p:spPr bwMode="auto">
          <a:xfrm>
            <a:off x="3049837" y="4730809"/>
            <a:ext cx="2296061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endParaRPr altLang="en-US" lang="zh-CN" sz="1200">
              <a:solidFill>
                <a:schemeClr val="bg2">
                  <a:lumMod val="10000"/>
                </a:schemeClr>
              </a:solidFill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sp>
        <p:nvSpPr>
          <p:cNvPr id="34" name="išľíďè">
            <a:extLst>
              <a:ext uri="{FF2B5EF4-FFF2-40B4-BE49-F238E27FC236}">
                <a16:creationId xmlns:a16="http://schemas.microsoft.com/office/drawing/2014/main" id="{35038F20-E7F8-4584-9F6A-F1BC967B4B8D}"/>
              </a:ext>
            </a:extLst>
          </p:cNvPr>
          <p:cNvSpPr/>
          <p:nvPr/>
        </p:nvSpPr>
        <p:spPr bwMode="auto">
          <a:xfrm>
            <a:off x="5614145" y="2365244"/>
            <a:ext cx="218982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35" name="išľíďè">
            <a:extLst>
              <a:ext uri="{FF2B5EF4-FFF2-40B4-BE49-F238E27FC236}">
                <a16:creationId xmlns:a16="http://schemas.microsoft.com/office/drawing/2014/main" id="{2814F114-2FAE-4A5D-95FE-0F55A2295887}"/>
              </a:ext>
            </a:extLst>
          </p:cNvPr>
          <p:cNvSpPr/>
          <p:nvPr/>
        </p:nvSpPr>
        <p:spPr bwMode="auto">
          <a:xfrm>
            <a:off x="8037238" y="4730808"/>
            <a:ext cx="218982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ct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1591818525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id="2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5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3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350" id="3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4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50" id="4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4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350" id="5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  <p:cond delay="0" evt="onBegin">
                          <p:tn val="56"/>
                        </p:cond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 nodeType="clickPar">
                      <p:stCondLst>
                        <p:cond delay="indefinite"/>
                        <p:cond delay="0" evt="onBegin">
                          <p:tn val="61"/>
                        </p:cond>
                      </p:stCondLst>
                      <p:childTnLst>
                        <p:par>
                          <p:cTn fill="hold" id="6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  <p:cond delay="0" evt="onBegin">
                          <p:tn val="66"/>
                        </p:cond>
                      </p:stCondLst>
                      <p:childTnLst>
                        <p:par>
                          <p:cTn fill="hold" id="6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  <p:cond delay="0" evt="onBegin">
                          <p:tn val="71"/>
                        </p:cond>
                      </p:stCondLst>
                      <p:childTnLst>
                        <p:par>
                          <p:cTn fill="hold" id="7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6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7" nodeType="clickPar">
                      <p:stCondLst>
                        <p:cond delay="indefinite"/>
                        <p:cond delay="0" evt="onBegin">
                          <p:tn val="76"/>
                        </p:cond>
                      </p:stCondLst>
                      <p:childTnLst>
                        <p:par>
                          <p:cTn fill="hold" id="7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2" nodeType="clickPar">
                      <p:stCondLst>
                        <p:cond delay="indefinite"/>
                        <p:cond delay="0" evt="onBegin">
                          <p:tn val="81"/>
                        </p:cond>
                      </p:stCondLst>
                      <p:childTnLst>
                        <p:par>
                          <p:cTn fill="hold" id="8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86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7" nodeType="clickPar">
                      <p:stCondLst>
                        <p:cond delay="indefinite"/>
                        <p:cond delay="0" evt="onBegin">
                          <p:tn val="86"/>
                        </p:cond>
                      </p:stCondLst>
                      <p:childTnLst>
                        <p:par>
                          <p:cTn fill="hold" id="8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2" nodeType="clickPar">
                      <p:stCondLst>
                        <p:cond delay="indefinite"/>
                        <p:cond delay="0" evt="onBegin">
                          <p:tn val="91"/>
                        </p:cond>
                      </p:stCondLst>
                      <p:childTnLst>
                        <p:par>
                          <p:cTn fill="hold" id="9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  <p:bldP grpId="0" spid="7"/>
      <p:bldP grpId="0" spid="12"/>
      <p:bldP grpId="0" spid="13"/>
      <p:bldP grpId="0" spid="22"/>
      <p:bldP grpId="0" spid="23"/>
      <p:bldP grpId="0" spid="25"/>
      <p:bldP grpId="0" spid="27"/>
      <p:bldP grpId="0" spid="29"/>
      <p:bldP grpId="0" spid="32"/>
      <p:bldP grpId="0" spid="34"/>
      <p:bldP grpId="0" spid="35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498657" y="1816139"/>
            <a:ext cx="1782762" cy="1373187"/>
            <a:chOff x="4465638" y="1979613"/>
            <a:chExt cx="1782762" cy="1373187"/>
          </a:xfrm>
        </p:grpSpPr>
        <p:sp>
          <p:nvSpPr>
            <p:cNvPr id="3" name="Freeform 8"/>
            <p:cNvSpPr/>
            <p:nvPr/>
          </p:nvSpPr>
          <p:spPr bwMode="auto">
            <a:xfrm>
              <a:off x="4465638" y="1979613"/>
              <a:ext cx="1187450" cy="1373187"/>
            </a:xfrm>
            <a:custGeom>
              <a:gdLst>
                <a:gd fmla="*/ 0 w 1240" name="T0"/>
                <a:gd fmla="*/ 0 h 1434" name="T1"/>
                <a:gd fmla="*/ 2147483647 w 1240" name="T2"/>
                <a:gd fmla="*/ 2147483647 h 1434" name="T3"/>
                <a:gd fmla="*/ 0 w 1240" name="T4"/>
                <a:gd fmla="*/ 2147483647 h 1434" name="T5"/>
                <a:gd fmla="*/ 2147483647 w 1240" name="T6"/>
                <a:gd fmla="*/ 2147483647 h 1434" name="T7"/>
                <a:gd fmla="*/ 0 w 1240" name="T8"/>
                <a:gd fmla="*/ 0 h 143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434" w="1240">
                  <a:moveTo>
                    <a:pt x="0" y="0"/>
                  </a:moveTo>
                  <a:lnTo>
                    <a:pt x="1240" y="718"/>
                  </a:lnTo>
                  <a:lnTo>
                    <a:pt x="0" y="1434"/>
                  </a:lnTo>
                  <a:lnTo>
                    <a:pt x="333" y="7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4" name="Freeform 9"/>
            <p:cNvSpPr/>
            <p:nvPr/>
          </p:nvSpPr>
          <p:spPr bwMode="auto">
            <a:xfrm>
              <a:off x="5060950" y="1979613"/>
              <a:ext cx="1187450" cy="1373187"/>
            </a:xfrm>
            <a:custGeom>
              <a:gdLst>
                <a:gd fmla="*/ 0 w 1240" name="T0"/>
                <a:gd fmla="*/ 0 h 1434" name="T1"/>
                <a:gd fmla="*/ 2147483647 w 1240" name="T2"/>
                <a:gd fmla="*/ 2147483647 h 1434" name="T3"/>
                <a:gd fmla="*/ 2147483647 w 1240" name="T4"/>
                <a:gd fmla="*/ 2147483647 h 1434" name="T5"/>
                <a:gd fmla="*/ 2147483647 w 1240" name="T6"/>
                <a:gd fmla="*/ 2147483647 h 1434" name="T7"/>
                <a:gd fmla="*/ 0 w 1240" name="T8"/>
                <a:gd fmla="*/ 2147483647 h 1434" name="T9"/>
                <a:gd fmla="*/ 2147483647 w 1240" name="T10"/>
                <a:gd fmla="*/ 2147483647 h 1434" name="T11"/>
                <a:gd fmla="*/ 0 w 1240" name="T12"/>
                <a:gd fmla="*/ 0 h 1434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434" w="1240">
                  <a:moveTo>
                    <a:pt x="0" y="0"/>
                  </a:moveTo>
                  <a:lnTo>
                    <a:pt x="109" y="234"/>
                  </a:lnTo>
                  <a:lnTo>
                    <a:pt x="945" y="718"/>
                  </a:lnTo>
                  <a:lnTo>
                    <a:pt x="109" y="1200"/>
                  </a:lnTo>
                  <a:lnTo>
                    <a:pt x="0" y="1434"/>
                  </a:lnTo>
                  <a:lnTo>
                    <a:pt x="1240" y="7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5" name="Freeform 21"/>
            <p:cNvSpPr/>
            <p:nvPr/>
          </p:nvSpPr>
          <p:spPr bwMode="auto">
            <a:xfrm>
              <a:off x="5160963" y="2570163"/>
              <a:ext cx="211137" cy="209550"/>
            </a:xfrm>
            <a:custGeom>
              <a:gdLst>
                <a:gd fmla="*/ 2147483647 w 129" name="T0"/>
                <a:gd fmla="*/ 0 h 128" name="T1"/>
                <a:gd fmla="*/ 2147483647 w 129" name="T2"/>
                <a:gd fmla="*/ 2147483647 h 128" name="T3"/>
                <a:gd fmla="*/ 2147483647 w 129" name="T4"/>
                <a:gd fmla="*/ 2147483647 h 128" name="T5"/>
                <a:gd fmla="*/ 2147483647 w 129" name="T6"/>
                <a:gd fmla="*/ 2147483647 h 128" name="T7"/>
                <a:gd fmla="*/ 2147483647 w 129" name="T8"/>
                <a:gd fmla="*/ 2147483647 h 128" name="T9"/>
                <a:gd fmla="*/ 2147483647 w 129" name="T10"/>
                <a:gd fmla="*/ 2147483647 h 128" name="T11"/>
                <a:gd fmla="*/ 2147483647 w 129" name="T12"/>
                <a:gd fmla="*/ 0 h 128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28" w="129">
                  <a:moveTo>
                    <a:pt x="62" y="0"/>
                  </a:moveTo>
                  <a:cubicBezTo>
                    <a:pt x="48" y="1"/>
                    <a:pt x="35" y="7"/>
                    <a:pt x="24" y="18"/>
                  </a:cubicBezTo>
                  <a:cubicBezTo>
                    <a:pt x="0" y="42"/>
                    <a:pt x="0" y="80"/>
                    <a:pt x="24" y="104"/>
                  </a:cubicBezTo>
                  <a:cubicBezTo>
                    <a:pt x="48" y="128"/>
                    <a:pt x="87" y="128"/>
                    <a:pt x="111" y="104"/>
                  </a:cubicBezTo>
                  <a:cubicBezTo>
                    <a:pt x="122" y="94"/>
                    <a:pt x="127" y="80"/>
                    <a:pt x="129" y="66"/>
                  </a:cubicBezTo>
                  <a:cubicBezTo>
                    <a:pt x="62" y="66"/>
                    <a:pt x="62" y="66"/>
                    <a:pt x="62" y="66"/>
                  </a:cubicBezTo>
                  <a:lnTo>
                    <a:pt x="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6" name="Freeform 22"/>
            <p:cNvSpPr/>
            <p:nvPr/>
          </p:nvSpPr>
          <p:spPr bwMode="auto">
            <a:xfrm>
              <a:off x="5278438" y="2552700"/>
              <a:ext cx="109537" cy="109538"/>
            </a:xfrm>
            <a:custGeom>
              <a:gdLst>
                <a:gd fmla="*/ 2147483647 w 68" name="T0"/>
                <a:gd fmla="*/ 2147483647 h 68" name="T1"/>
                <a:gd fmla="*/ 0 w 68" name="T2"/>
                <a:gd fmla="*/ 2147483647 h 68" name="T3"/>
                <a:gd fmla="*/ 0 w 68" name="T4"/>
                <a:gd fmla="*/ 2147483647 h 68" name="T5"/>
                <a:gd fmla="*/ 2147483647 w 68" name="T6"/>
                <a:gd fmla="*/ 2147483647 h 68" name="T7"/>
                <a:gd fmla="*/ 2147483647 w 68" name="T8"/>
                <a:gd fmla="*/ 2147483647 h 68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68" w="68">
                  <a:moveTo>
                    <a:pt x="49" y="20"/>
                  </a:moveTo>
                  <a:cubicBezTo>
                    <a:pt x="35" y="6"/>
                    <a:pt x="18" y="0"/>
                    <a:pt x="0" y="2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8" y="51"/>
                    <a:pt x="62" y="33"/>
                    <a:pt x="49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5686336" y="3026628"/>
            <a:ext cx="752606" cy="776237"/>
            <a:chOff x="3862388" y="1625601"/>
            <a:chExt cx="608013" cy="628649"/>
          </a:xfrm>
          <a:solidFill>
            <a:schemeClr val="accent1">
              <a:lumMod val="50000"/>
            </a:schemeClr>
          </a:solidFill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4052888" y="1625601"/>
              <a:ext cx="227013" cy="628649"/>
            </a:xfrm>
            <a:custGeom>
              <a:gdLst>
                <a:gd fmla="*/ 67 w 135" name="T0"/>
                <a:gd fmla="*/ 0 h 373" name="T1"/>
                <a:gd fmla="*/ 0 w 135" name="T2"/>
                <a:gd fmla="*/ 186 h 373" name="T3"/>
                <a:gd fmla="*/ 67 w 135" name="T4"/>
                <a:gd fmla="*/ 373 h 373" name="T5"/>
                <a:gd fmla="*/ 135 w 135" name="T6"/>
                <a:gd fmla="*/ 186 h 373" name="T7"/>
                <a:gd fmla="*/ 67 w 135" name="T8"/>
                <a:gd fmla="*/ 0 h 373" name="T9"/>
                <a:gd fmla="*/ 67 w 135" name="T10"/>
                <a:gd fmla="*/ 354 h 373" name="T11"/>
                <a:gd fmla="*/ 14 w 135" name="T12"/>
                <a:gd fmla="*/ 186 h 373" name="T13"/>
                <a:gd fmla="*/ 67 w 135" name="T14"/>
                <a:gd fmla="*/ 18 h 373" name="T15"/>
                <a:gd fmla="*/ 121 w 135" name="T16"/>
                <a:gd fmla="*/ 186 h 373" name="T17"/>
                <a:gd fmla="*/ 67 w 135" name="T18"/>
                <a:gd fmla="*/ 354 h 37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73" w="135">
                  <a:moveTo>
                    <a:pt x="67" y="0"/>
                  </a:moveTo>
                  <a:cubicBezTo>
                    <a:pt x="30" y="0"/>
                    <a:pt x="0" y="83"/>
                    <a:pt x="0" y="186"/>
                  </a:cubicBezTo>
                  <a:cubicBezTo>
                    <a:pt x="0" y="289"/>
                    <a:pt x="30" y="373"/>
                    <a:pt x="67" y="373"/>
                  </a:cubicBezTo>
                  <a:cubicBezTo>
                    <a:pt x="105" y="373"/>
                    <a:pt x="135" y="289"/>
                    <a:pt x="135" y="186"/>
                  </a:cubicBezTo>
                  <a:cubicBezTo>
                    <a:pt x="135" y="83"/>
                    <a:pt x="105" y="0"/>
                    <a:pt x="67" y="0"/>
                  </a:cubicBezTo>
                  <a:close/>
                  <a:moveTo>
                    <a:pt x="67" y="354"/>
                  </a:moveTo>
                  <a:cubicBezTo>
                    <a:pt x="42" y="354"/>
                    <a:pt x="14" y="283"/>
                    <a:pt x="14" y="186"/>
                  </a:cubicBezTo>
                  <a:cubicBezTo>
                    <a:pt x="14" y="90"/>
                    <a:pt x="42" y="18"/>
                    <a:pt x="67" y="18"/>
                  </a:cubicBezTo>
                  <a:cubicBezTo>
                    <a:pt x="93" y="18"/>
                    <a:pt x="121" y="90"/>
                    <a:pt x="121" y="186"/>
                  </a:cubicBezTo>
                  <a:cubicBezTo>
                    <a:pt x="121" y="283"/>
                    <a:pt x="93" y="354"/>
                    <a:pt x="67" y="354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9" name="Freeform 38"/>
            <p:cNvSpPr>
              <a:spLocks noEditPoints="1"/>
            </p:cNvSpPr>
            <p:nvPr/>
          </p:nvSpPr>
          <p:spPr bwMode="auto">
            <a:xfrm>
              <a:off x="3862388" y="1728788"/>
              <a:ext cx="608013" cy="422275"/>
            </a:xfrm>
            <a:custGeom>
              <a:gdLst>
                <a:gd fmla="*/ 19 w 361" name="T0"/>
                <a:gd fmla="*/ 32 h 251" name="T1"/>
                <a:gd fmla="*/ 146 w 361" name="T2"/>
                <a:gd fmla="*/ 184 h 251" name="T3"/>
                <a:gd fmla="*/ 342 w 361" name="T4"/>
                <a:gd fmla="*/ 219 h 251" name="T5"/>
                <a:gd fmla="*/ 214 w 361" name="T6"/>
                <a:gd fmla="*/ 67 h 251" name="T7"/>
                <a:gd fmla="*/ 19 w 361" name="T8"/>
                <a:gd fmla="*/ 32 h 251" name="T9"/>
                <a:gd fmla="*/ 326 w 361" name="T10"/>
                <a:gd fmla="*/ 209 h 251" name="T11"/>
                <a:gd fmla="*/ 154 w 361" name="T12"/>
                <a:gd fmla="*/ 172 h 251" name="T13"/>
                <a:gd fmla="*/ 35 w 361" name="T14"/>
                <a:gd fmla="*/ 41 h 251" name="T15"/>
                <a:gd fmla="*/ 207 w 361" name="T16"/>
                <a:gd fmla="*/ 79 h 251" name="T17"/>
                <a:gd fmla="*/ 326 w 361" name="T18"/>
                <a:gd fmla="*/ 209 h 25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1" w="361">
                  <a:moveTo>
                    <a:pt x="19" y="32"/>
                  </a:moveTo>
                  <a:cubicBezTo>
                    <a:pt x="0" y="64"/>
                    <a:pt x="57" y="132"/>
                    <a:pt x="146" y="184"/>
                  </a:cubicBezTo>
                  <a:cubicBezTo>
                    <a:pt x="236" y="236"/>
                    <a:pt x="323" y="251"/>
                    <a:pt x="342" y="219"/>
                  </a:cubicBezTo>
                  <a:cubicBezTo>
                    <a:pt x="361" y="186"/>
                    <a:pt x="303" y="118"/>
                    <a:pt x="214" y="67"/>
                  </a:cubicBezTo>
                  <a:cubicBezTo>
                    <a:pt x="125" y="15"/>
                    <a:pt x="37" y="0"/>
                    <a:pt x="19" y="32"/>
                  </a:cubicBezTo>
                  <a:close/>
                  <a:moveTo>
                    <a:pt x="326" y="209"/>
                  </a:moveTo>
                  <a:cubicBezTo>
                    <a:pt x="313" y="231"/>
                    <a:pt x="237" y="220"/>
                    <a:pt x="154" y="172"/>
                  </a:cubicBezTo>
                  <a:cubicBezTo>
                    <a:pt x="70" y="124"/>
                    <a:pt x="22" y="63"/>
                    <a:pt x="35" y="41"/>
                  </a:cubicBezTo>
                  <a:cubicBezTo>
                    <a:pt x="47" y="19"/>
                    <a:pt x="124" y="31"/>
                    <a:pt x="207" y="79"/>
                  </a:cubicBezTo>
                  <a:cubicBezTo>
                    <a:pt x="290" y="127"/>
                    <a:pt x="338" y="187"/>
                    <a:pt x="326" y="209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0" name="Freeform 39"/>
            <p:cNvSpPr>
              <a:spLocks noEditPoints="1"/>
            </p:cNvSpPr>
            <p:nvPr/>
          </p:nvSpPr>
          <p:spPr bwMode="auto">
            <a:xfrm>
              <a:off x="3862388" y="1728788"/>
              <a:ext cx="608013" cy="422275"/>
            </a:xfrm>
            <a:custGeom>
              <a:gdLst>
                <a:gd fmla="*/ 214 w 361" name="T0"/>
                <a:gd fmla="*/ 184 h 251" name="T1"/>
                <a:gd fmla="*/ 342 w 361" name="T2"/>
                <a:gd fmla="*/ 32 h 251" name="T3"/>
                <a:gd fmla="*/ 146 w 361" name="T4"/>
                <a:gd fmla="*/ 67 h 251" name="T5"/>
                <a:gd fmla="*/ 19 w 361" name="T6"/>
                <a:gd fmla="*/ 219 h 251" name="T7"/>
                <a:gd fmla="*/ 214 w 361" name="T8"/>
                <a:gd fmla="*/ 184 h 251" name="T9"/>
                <a:gd fmla="*/ 207 w 361" name="T10"/>
                <a:gd fmla="*/ 172 h 251" name="T11"/>
                <a:gd fmla="*/ 35 w 361" name="T12"/>
                <a:gd fmla="*/ 209 h 251" name="T13"/>
                <a:gd fmla="*/ 154 w 361" name="T14"/>
                <a:gd fmla="*/ 79 h 251" name="T15"/>
                <a:gd fmla="*/ 326 w 361" name="T16"/>
                <a:gd fmla="*/ 41 h 251" name="T17"/>
                <a:gd fmla="*/ 207 w 361" name="T18"/>
                <a:gd fmla="*/ 172 h 25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1" w="361">
                  <a:moveTo>
                    <a:pt x="214" y="184"/>
                  </a:moveTo>
                  <a:cubicBezTo>
                    <a:pt x="303" y="132"/>
                    <a:pt x="361" y="64"/>
                    <a:pt x="342" y="32"/>
                  </a:cubicBezTo>
                  <a:cubicBezTo>
                    <a:pt x="323" y="0"/>
                    <a:pt x="236" y="15"/>
                    <a:pt x="146" y="67"/>
                  </a:cubicBezTo>
                  <a:cubicBezTo>
                    <a:pt x="57" y="118"/>
                    <a:pt x="0" y="186"/>
                    <a:pt x="19" y="219"/>
                  </a:cubicBezTo>
                  <a:cubicBezTo>
                    <a:pt x="37" y="251"/>
                    <a:pt x="125" y="236"/>
                    <a:pt x="214" y="184"/>
                  </a:cubicBezTo>
                  <a:close/>
                  <a:moveTo>
                    <a:pt x="207" y="172"/>
                  </a:moveTo>
                  <a:cubicBezTo>
                    <a:pt x="124" y="220"/>
                    <a:pt x="47" y="231"/>
                    <a:pt x="35" y="209"/>
                  </a:cubicBezTo>
                  <a:cubicBezTo>
                    <a:pt x="22" y="187"/>
                    <a:pt x="70" y="127"/>
                    <a:pt x="154" y="79"/>
                  </a:cubicBezTo>
                  <a:cubicBezTo>
                    <a:pt x="237" y="31"/>
                    <a:pt x="313" y="19"/>
                    <a:pt x="326" y="41"/>
                  </a:cubicBezTo>
                  <a:cubicBezTo>
                    <a:pt x="338" y="63"/>
                    <a:pt x="290" y="123"/>
                    <a:pt x="207" y="172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1" name="Oval 40"/>
            <p:cNvSpPr>
              <a:spLocks noChangeArrowheads="1"/>
            </p:cNvSpPr>
            <p:nvPr/>
          </p:nvSpPr>
          <p:spPr bwMode="auto">
            <a:xfrm>
              <a:off x="4121150" y="1895475"/>
              <a:ext cx="88900" cy="87312"/>
            </a:xfrm>
            <a:prstGeom prst="ellipse">
              <a:avLst/>
            </a:prstGeom>
            <a:grpFill/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443094" y="3436976"/>
            <a:ext cx="1244600" cy="1617663"/>
            <a:chOff x="4410075" y="3600450"/>
            <a:chExt cx="1244600" cy="1617663"/>
          </a:xfrm>
        </p:grpSpPr>
        <p:sp>
          <p:nvSpPr>
            <p:cNvPr id="13" name="Freeform 14"/>
            <p:cNvSpPr/>
            <p:nvPr/>
          </p:nvSpPr>
          <p:spPr bwMode="auto">
            <a:xfrm rot="10800000">
              <a:off x="4410075" y="3600450"/>
              <a:ext cx="1244600" cy="1077913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2147483647 w 556" name="T4"/>
                <a:gd fmla="*/ 2147483647 h 482" name="T5"/>
                <a:gd fmla="*/ 2147483647 w 556" name="T6"/>
                <a:gd fmla="*/ 2147483647 h 482" name="T7"/>
                <a:gd fmla="*/ 0 w 556" name="T8"/>
                <a:gd fmla="*/ 0 h 482" name="T9"/>
                <a:gd fmla="*/ 2147483647 w 556" name="T10"/>
                <a:gd fmla="*/ 2147483647 h 482" name="T11"/>
                <a:gd fmla="*/ 2147483647 w 556" name="T12"/>
                <a:gd fmla="*/ 0 h 48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465" y="43"/>
                  </a:lnTo>
                  <a:lnTo>
                    <a:pt x="278" y="366"/>
                  </a:lnTo>
                  <a:lnTo>
                    <a:pt x="91" y="43"/>
                  </a:lnTo>
                  <a:lnTo>
                    <a:pt x="0" y="0"/>
                  </a:lnTo>
                  <a:lnTo>
                    <a:pt x="278" y="482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4" name="Freeform 15"/>
            <p:cNvSpPr/>
            <p:nvPr/>
          </p:nvSpPr>
          <p:spPr bwMode="auto">
            <a:xfrm rot="10800000">
              <a:off x="4410075" y="4138613"/>
              <a:ext cx="1244600" cy="1079500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0 w 556" name="T4"/>
                <a:gd fmla="*/ 0 h 482" name="T5"/>
                <a:gd fmla="*/ 2147483647 w 556" name="T6"/>
                <a:gd fmla="*/ 2147483647 h 482" name="T7"/>
                <a:gd fmla="*/ 2147483647 w 556" name="T8"/>
                <a:gd fmla="*/ 0 h 48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278" y="482"/>
                  </a:lnTo>
                  <a:lnTo>
                    <a:pt x="0" y="0"/>
                  </a:lnTo>
                  <a:lnTo>
                    <a:pt x="278" y="13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5" name="Oval 42"/>
            <p:cNvSpPr>
              <a:spLocks noChangeArrowheads="1"/>
            </p:cNvSpPr>
            <p:nvPr/>
          </p:nvSpPr>
          <p:spPr bwMode="auto">
            <a:xfrm>
              <a:off x="4943475" y="4384675"/>
              <a:ext cx="73025" cy="6985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6" name="Oval 43"/>
            <p:cNvSpPr>
              <a:spLocks noChangeArrowheads="1"/>
            </p:cNvSpPr>
            <p:nvPr/>
          </p:nvSpPr>
          <p:spPr bwMode="auto">
            <a:xfrm>
              <a:off x="5030788" y="4365625"/>
              <a:ext cx="88900" cy="889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7" name="Oval 44"/>
            <p:cNvSpPr>
              <a:spLocks noChangeArrowheads="1"/>
            </p:cNvSpPr>
            <p:nvPr/>
          </p:nvSpPr>
          <p:spPr bwMode="auto">
            <a:xfrm>
              <a:off x="4943475" y="4468813"/>
              <a:ext cx="73025" cy="7143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8" name="Oval 45"/>
            <p:cNvSpPr>
              <a:spLocks noChangeArrowheads="1"/>
            </p:cNvSpPr>
            <p:nvPr/>
          </p:nvSpPr>
          <p:spPr bwMode="auto">
            <a:xfrm>
              <a:off x="5030788" y="4468813"/>
              <a:ext cx="71437" cy="7143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932169" y="3679864"/>
            <a:ext cx="1719263" cy="1417637"/>
            <a:chOff x="5899150" y="3843338"/>
            <a:chExt cx="1719263" cy="1417637"/>
          </a:xfrm>
        </p:grpSpPr>
        <p:sp>
          <p:nvSpPr>
            <p:cNvPr id="20" name="Freeform 14"/>
            <p:cNvSpPr/>
            <p:nvPr/>
          </p:nvSpPr>
          <p:spPr bwMode="auto">
            <a:xfrm rot="5400000">
              <a:off x="5763419" y="3979069"/>
              <a:ext cx="1417637" cy="1146175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2147483647 w 556" name="T4"/>
                <a:gd fmla="*/ 2147483647 h 482" name="T5"/>
                <a:gd fmla="*/ 2147483647 w 556" name="T6"/>
                <a:gd fmla="*/ 2147483647 h 482" name="T7"/>
                <a:gd fmla="*/ 0 w 556" name="T8"/>
                <a:gd fmla="*/ 0 h 482" name="T9"/>
                <a:gd fmla="*/ 2147483647 w 556" name="T10"/>
                <a:gd fmla="*/ 2147483647 h 482" name="T11"/>
                <a:gd fmla="*/ 2147483647 w 556" name="T12"/>
                <a:gd fmla="*/ 0 h 48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465" y="43"/>
                  </a:lnTo>
                  <a:lnTo>
                    <a:pt x="278" y="366"/>
                  </a:lnTo>
                  <a:lnTo>
                    <a:pt x="91" y="43"/>
                  </a:lnTo>
                  <a:lnTo>
                    <a:pt x="0" y="0"/>
                  </a:lnTo>
                  <a:lnTo>
                    <a:pt x="278" y="482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1" name="Freeform 15"/>
            <p:cNvSpPr/>
            <p:nvPr/>
          </p:nvSpPr>
          <p:spPr bwMode="auto">
            <a:xfrm rot="5400000">
              <a:off x="6336507" y="3979069"/>
              <a:ext cx="1417637" cy="1146175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0 w 556" name="T4"/>
                <a:gd fmla="*/ 0 h 482" name="T5"/>
                <a:gd fmla="*/ 2147483647 w 556" name="T6"/>
                <a:gd fmla="*/ 2147483647 h 482" name="T7"/>
                <a:gd fmla="*/ 2147483647 w 556" name="T8"/>
                <a:gd fmla="*/ 0 h 48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278" y="482"/>
                  </a:lnTo>
                  <a:lnTo>
                    <a:pt x="0" y="0"/>
                  </a:lnTo>
                  <a:lnTo>
                    <a:pt x="278" y="13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2" name="Freeform 36"/>
            <p:cNvSpPr/>
            <p:nvPr/>
          </p:nvSpPr>
          <p:spPr bwMode="auto">
            <a:xfrm>
              <a:off x="6656388" y="4430713"/>
              <a:ext cx="222250" cy="195262"/>
            </a:xfrm>
            <a:custGeom>
              <a:gdLst>
                <a:gd fmla="*/ 2147483647 w 134" name="T0"/>
                <a:gd fmla="*/ 2147483647 h 117" name="T1"/>
                <a:gd fmla="*/ 2147483647 w 134" name="T2"/>
                <a:gd fmla="*/ 0 h 117" name="T3"/>
                <a:gd fmla="*/ 2147483647 w 134" name="T4"/>
                <a:gd fmla="*/ 2147483647 h 117" name="T5"/>
                <a:gd fmla="*/ 2147483647 w 134" name="T6"/>
                <a:gd fmla="*/ 2147483647 h 117" name="T7"/>
                <a:gd fmla="*/ 2147483647 w 134" name="T8"/>
                <a:gd fmla="*/ 2147483647 h 117" name="T9"/>
                <a:gd fmla="*/ 2147483647 w 134" name="T10"/>
                <a:gd fmla="*/ 2147483647 h 117" name="T11"/>
                <a:gd fmla="*/ 2147483647 w 134" name="T12"/>
                <a:gd fmla="*/ 2147483647 h 117" name="T13"/>
                <a:gd fmla="*/ 2147483647 w 134" name="T14"/>
                <a:gd fmla="*/ 2147483647 h 117" name="T15"/>
                <a:gd fmla="*/ 2147483647 w 134" name="T16"/>
                <a:gd fmla="*/ 2147483647 h 117" name="T17"/>
                <a:gd fmla="*/ 0 w 134" name="T18"/>
                <a:gd fmla="*/ 2147483647 h 117" name="T19"/>
                <a:gd fmla="*/ 2147483647 w 134" name="T20"/>
                <a:gd fmla="*/ 2147483647 h 117" name="T21"/>
                <a:gd fmla="*/ 2147483647 w 134" name="T22"/>
                <a:gd fmla="*/ 2147483647 h 117" name="T23"/>
                <a:gd fmla="*/ 2147483647 w 134" name="T24"/>
                <a:gd fmla="*/ 2147483647 h 117" name="T25"/>
                <a:gd fmla="*/ 2147483647 w 134" name="T26"/>
                <a:gd fmla="*/ 2147483647 h 117" name="T27"/>
                <a:gd fmla="*/ 2147483647 w 134" name="T28"/>
                <a:gd fmla="*/ 2147483647 h 117" name="T29"/>
                <a:gd fmla="*/ 2147483647 w 134" name="T30"/>
                <a:gd fmla="*/ 2147483647 h 117" name="T31"/>
                <a:gd fmla="*/ 2147483647 w 134" name="T32"/>
                <a:gd fmla="*/ 2147483647 h 117" name="T33"/>
                <a:gd fmla="*/ 2147483647 w 134" name="T34"/>
                <a:gd fmla="*/ 2147483647 h 117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</a:gdLst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b="b" l="0" r="r" t="0"/>
              <a:pathLst>
                <a:path h="117" w="134">
                  <a:moveTo>
                    <a:pt x="134" y="20"/>
                  </a:moveTo>
                  <a:cubicBezTo>
                    <a:pt x="134" y="9"/>
                    <a:pt x="125" y="0"/>
                    <a:pt x="114" y="0"/>
                  </a:cubicBezTo>
                  <a:cubicBezTo>
                    <a:pt x="103" y="0"/>
                    <a:pt x="94" y="9"/>
                    <a:pt x="94" y="20"/>
                  </a:cubicBezTo>
                  <a:cubicBezTo>
                    <a:pt x="94" y="26"/>
                    <a:pt x="96" y="31"/>
                    <a:pt x="100" y="34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27" y="63"/>
                    <a:pt x="27" y="63"/>
                    <a:pt x="27" y="63"/>
                  </a:cubicBezTo>
                  <a:cubicBezTo>
                    <a:pt x="25" y="62"/>
                    <a:pt x="23" y="62"/>
                    <a:pt x="21" y="62"/>
                  </a:cubicBezTo>
                  <a:cubicBezTo>
                    <a:pt x="9" y="62"/>
                    <a:pt x="0" y="71"/>
                    <a:pt x="0" y="82"/>
                  </a:cubicBezTo>
                  <a:cubicBezTo>
                    <a:pt x="0" y="93"/>
                    <a:pt x="9" y="102"/>
                    <a:pt x="21" y="102"/>
                  </a:cubicBezTo>
                  <a:cubicBezTo>
                    <a:pt x="32" y="102"/>
                    <a:pt x="41" y="93"/>
                    <a:pt x="41" y="82"/>
                  </a:cubicBezTo>
                  <a:cubicBezTo>
                    <a:pt x="41" y="81"/>
                    <a:pt x="41" y="79"/>
                    <a:pt x="40" y="78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69" y="117"/>
                    <a:pt x="69" y="117"/>
                    <a:pt x="69" y="117"/>
                  </a:cubicBezTo>
                  <a:cubicBezTo>
                    <a:pt x="86" y="117"/>
                    <a:pt x="86" y="117"/>
                    <a:pt x="86" y="117"/>
                  </a:cubicBezTo>
                  <a:cubicBezTo>
                    <a:pt x="119" y="39"/>
                    <a:pt x="119" y="39"/>
                    <a:pt x="119" y="39"/>
                  </a:cubicBezTo>
                  <a:cubicBezTo>
                    <a:pt x="128" y="37"/>
                    <a:pt x="134" y="29"/>
                    <a:pt x="134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6354444" y="1797089"/>
            <a:ext cx="1416050" cy="1719262"/>
            <a:chOff x="6321425" y="1960563"/>
            <a:chExt cx="1416050" cy="1719262"/>
          </a:xfrm>
        </p:grpSpPr>
        <p:sp>
          <p:nvSpPr>
            <p:cNvPr id="24" name="Freeform 14"/>
            <p:cNvSpPr/>
            <p:nvPr/>
          </p:nvSpPr>
          <p:spPr bwMode="auto">
            <a:xfrm>
              <a:off x="6321425" y="2533650"/>
              <a:ext cx="1416050" cy="1146175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2147483647 w 556" name="T4"/>
                <a:gd fmla="*/ 2147483647 h 482" name="T5"/>
                <a:gd fmla="*/ 2147483647 w 556" name="T6"/>
                <a:gd fmla="*/ 2147483647 h 482" name="T7"/>
                <a:gd fmla="*/ 0 w 556" name="T8"/>
                <a:gd fmla="*/ 0 h 482" name="T9"/>
                <a:gd fmla="*/ 2147483647 w 556" name="T10"/>
                <a:gd fmla="*/ 2147483647 h 482" name="T11"/>
                <a:gd fmla="*/ 2147483647 w 556" name="T12"/>
                <a:gd fmla="*/ 0 h 48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465" y="43"/>
                  </a:lnTo>
                  <a:lnTo>
                    <a:pt x="278" y="366"/>
                  </a:lnTo>
                  <a:lnTo>
                    <a:pt x="91" y="43"/>
                  </a:lnTo>
                  <a:lnTo>
                    <a:pt x="0" y="0"/>
                  </a:lnTo>
                  <a:lnTo>
                    <a:pt x="278" y="482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5" name="Freeform 15"/>
            <p:cNvSpPr/>
            <p:nvPr/>
          </p:nvSpPr>
          <p:spPr bwMode="auto">
            <a:xfrm>
              <a:off x="6321425" y="1960563"/>
              <a:ext cx="1416050" cy="1146175"/>
            </a:xfrm>
            <a:custGeom>
              <a:gdLst>
                <a:gd fmla="*/ 2147483647 w 556" name="T0"/>
                <a:gd fmla="*/ 0 h 482" name="T1"/>
                <a:gd fmla="*/ 2147483647 w 556" name="T2"/>
                <a:gd fmla="*/ 2147483647 h 482" name="T3"/>
                <a:gd fmla="*/ 0 w 556" name="T4"/>
                <a:gd fmla="*/ 0 h 482" name="T5"/>
                <a:gd fmla="*/ 2147483647 w 556" name="T6"/>
                <a:gd fmla="*/ 2147483647 h 482" name="T7"/>
                <a:gd fmla="*/ 2147483647 w 556" name="T8"/>
                <a:gd fmla="*/ 0 h 48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82" w="556">
                  <a:moveTo>
                    <a:pt x="556" y="0"/>
                  </a:moveTo>
                  <a:lnTo>
                    <a:pt x="278" y="482"/>
                  </a:lnTo>
                  <a:lnTo>
                    <a:pt x="0" y="0"/>
                  </a:lnTo>
                  <a:lnTo>
                    <a:pt x="278" y="13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algn="tr" blurRad="317500" dir="8100000" dist="190500" rotWithShape="0">
                <a:prstClr val="black">
                  <a:alpha val="5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6973888" y="2719388"/>
              <a:ext cx="22225" cy="152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7015163" y="2695575"/>
              <a:ext cx="20637" cy="176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7051675" y="2679700"/>
              <a:ext cx="22225" cy="192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7089775" y="2778125"/>
              <a:ext cx="23813" cy="93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endParaRPr altLang="en-US" lang="zh-CN"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sp>
        <p:nvSpPr>
          <p:cNvPr id="41" name="iSlíďè">
            <a:extLst>
              <a:ext uri="{FF2B5EF4-FFF2-40B4-BE49-F238E27FC236}">
                <a16:creationId xmlns:a16="http://schemas.microsoft.com/office/drawing/2014/main" id="{DA2EBAC8-58F6-45ED-AB27-472FE44CC729}"/>
              </a:ext>
            </a:extLst>
          </p:cNvPr>
          <p:cNvSpPr txBox="1"/>
          <p:nvPr/>
        </p:nvSpPr>
        <p:spPr bwMode="auto">
          <a:xfrm>
            <a:off x="1648703" y="2151537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43" name="iSlíďè">
            <a:extLst>
              <a:ext uri="{FF2B5EF4-FFF2-40B4-BE49-F238E27FC236}">
                <a16:creationId xmlns:a16="http://schemas.microsoft.com/office/drawing/2014/main" id="{E8E48149-E690-4D42-8109-20F82A883F87}"/>
              </a:ext>
            </a:extLst>
          </p:cNvPr>
          <p:cNvSpPr txBox="1"/>
          <p:nvPr/>
        </p:nvSpPr>
        <p:spPr bwMode="auto">
          <a:xfrm>
            <a:off x="1648703" y="4047190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45" name="iSlíďè">
            <a:extLst>
              <a:ext uri="{FF2B5EF4-FFF2-40B4-BE49-F238E27FC236}">
                <a16:creationId xmlns:a16="http://schemas.microsoft.com/office/drawing/2014/main" id="{9975B047-E6BA-488A-8E1B-71B84E3A934C}"/>
              </a:ext>
            </a:extLst>
          </p:cNvPr>
          <p:cNvSpPr txBox="1"/>
          <p:nvPr/>
        </p:nvSpPr>
        <p:spPr bwMode="auto">
          <a:xfrm>
            <a:off x="9103471" y="2108147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47" name="iSlíďè">
            <a:extLst>
              <a:ext uri="{FF2B5EF4-FFF2-40B4-BE49-F238E27FC236}">
                <a16:creationId xmlns:a16="http://schemas.microsoft.com/office/drawing/2014/main" id="{5C53D086-3519-4B2E-9E57-433BD9B0A659}"/>
              </a:ext>
            </a:extLst>
          </p:cNvPr>
          <p:cNvSpPr txBox="1"/>
          <p:nvPr/>
        </p:nvSpPr>
        <p:spPr bwMode="auto">
          <a:xfrm>
            <a:off x="9103471" y="4018819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38" name="图片 37">
            <a:extLst>
              <a:ext uri="{FF2B5EF4-FFF2-40B4-BE49-F238E27FC236}">
                <a16:creationId xmlns:a16="http://schemas.microsoft.com/office/drawing/2014/main" id="{D10F04FF-9806-4AED-BBEE-86B7952BF4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39" name="išľíďè">
            <a:extLst>
              <a:ext uri="{FF2B5EF4-FFF2-40B4-BE49-F238E27FC236}">
                <a16:creationId xmlns:a16="http://schemas.microsoft.com/office/drawing/2014/main" id="{00118D1E-0818-49B9-B8A1-57E95CBE5C32}"/>
              </a:ext>
            </a:extLst>
          </p:cNvPr>
          <p:cNvSpPr/>
          <p:nvPr/>
        </p:nvSpPr>
        <p:spPr bwMode="auto">
          <a:xfrm>
            <a:off x="942975" y="247707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8" name="išľíďè">
            <a:extLst>
              <a:ext uri="{FF2B5EF4-FFF2-40B4-BE49-F238E27FC236}">
                <a16:creationId xmlns:a16="http://schemas.microsoft.com/office/drawing/2014/main" id="{2EBE289A-910C-4476-868B-663C7F0D9735}"/>
              </a:ext>
            </a:extLst>
          </p:cNvPr>
          <p:cNvSpPr/>
          <p:nvPr/>
        </p:nvSpPr>
        <p:spPr bwMode="auto">
          <a:xfrm>
            <a:off x="942975" y="4388682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49" name="išľíďè">
            <a:extLst>
              <a:ext uri="{FF2B5EF4-FFF2-40B4-BE49-F238E27FC236}">
                <a16:creationId xmlns:a16="http://schemas.microsoft.com/office/drawing/2014/main" id="{02BE02DD-0B09-4AA8-AB01-C067D985B0D9}"/>
              </a:ext>
            </a:extLst>
          </p:cNvPr>
          <p:cNvSpPr/>
          <p:nvPr/>
        </p:nvSpPr>
        <p:spPr bwMode="auto">
          <a:xfrm>
            <a:off x="9172913" y="247707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50" name="išľíďè">
            <a:extLst>
              <a:ext uri="{FF2B5EF4-FFF2-40B4-BE49-F238E27FC236}">
                <a16:creationId xmlns:a16="http://schemas.microsoft.com/office/drawing/2014/main" id="{597BBD2D-5EF5-4767-91D8-70434BBD091D}"/>
              </a:ext>
            </a:extLst>
          </p:cNvPr>
          <p:cNvSpPr/>
          <p:nvPr/>
        </p:nvSpPr>
        <p:spPr bwMode="auto">
          <a:xfrm>
            <a:off x="9172913" y="4388682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3791360329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  <p:cond delay="0" evt="onBegin">
                          <p:tn val="24"/>
                        </p:cond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9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 nodeType="clickPar">
                      <p:stCondLst>
                        <p:cond delay="indefinite"/>
                        <p:cond delay="0" evt="onBegin">
                          <p:tn val="29"/>
                        </p:cond>
                      </p:stCondLst>
                      <p:childTnLst>
                        <p:par>
                          <p:cTn fill="hold" id="3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  <p:cond delay="0" evt="onBegin">
                          <p:tn val="34"/>
                        </p:cond>
                      </p:stCondLst>
                      <p:childTnLst>
                        <p:par>
                          <p:cTn fill="hold" id="3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9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  <p:cond delay="0" evt="onBegin">
                          <p:tn val="39"/>
                        </p:cond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  <p:cond delay="0" evt="onBegin">
                          <p:tn val="44"/>
                        </p:cond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0" nodeType="clickPar">
                      <p:stCondLst>
                        <p:cond delay="indefinite"/>
                        <p:cond delay="0" evt="onBegin">
                          <p:tn val="49"/>
                        </p:cond>
                      </p:stCondLst>
                      <p:childTnLst>
                        <p:par>
                          <p:cTn fill="hold" id="5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4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  <p:cond delay="0" evt="onBegin">
                          <p:tn val="54"/>
                        </p:cond>
                      </p:stCondLst>
                      <p:childTnLst>
                        <p:par>
                          <p:cTn fill="hold" id="5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7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9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0" nodeType="clickPar">
                      <p:stCondLst>
                        <p:cond delay="indefinite"/>
                        <p:cond delay="0" evt="onBegin">
                          <p:tn val="59"/>
                        </p:cond>
                      </p:stCondLst>
                      <p:childTnLst>
                        <p:par>
                          <p:cTn fill="hold" id="6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2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4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"/>
      <p:bldP grpId="0" spid="43"/>
      <p:bldP grpId="0" spid="45"/>
      <p:bldP grpId="0" spid="47"/>
      <p:bldP grpId="0" spid="39"/>
      <p:bldP grpId="0" spid="48"/>
      <p:bldP grpId="0" spid="49"/>
      <p:bldP grpId="0" spid="5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46D6B60-1A5D-43ED-AB6A-DD96B4F20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7925440">
            <a:off x="3787205" y="2141830"/>
            <a:ext cx="4617591" cy="524677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12528D1-6FCD-4CF8-AE73-A0B0956DD3F0}"/>
              </a:ext>
            </a:extLst>
          </p:cNvPr>
          <p:cNvSpPr/>
          <p:nvPr/>
        </p:nvSpPr>
        <p:spPr bwMode="auto">
          <a:xfrm>
            <a:off x="870857" y="1201058"/>
            <a:ext cx="10290629" cy="4455885"/>
          </a:xfrm>
          <a:prstGeom prst="rect">
            <a:avLst/>
          </a:prstGeom>
          <a:noFill/>
          <a:ln algn="ctr" cap="flat" cmpd="sng" w="9525">
            <a:solidFill>
              <a:schemeClr val="accent5">
                <a:lumMod val="75000"/>
              </a:schemeClr>
            </a:solidFill>
            <a:prstDash val="solid"/>
            <a:round/>
            <a:headEnd len="med" type="none" w="med"/>
            <a:tailEnd len="med" type="none" w="med"/>
          </a:ln>
        </p:spPr>
        <p:txBody>
          <a:bodyPr anchor="t" anchorCtr="0" bIns="45720" compatLnSpc="1" lIns="91440" numCol="1" rIns="91440" rtlCol="0" tIns="45720" vert="horz" wrap="square"/>
          <a:lstStyle/>
          <a:p>
            <a:pPr algn="l" defTabSz="912495" eaLnBrk="0" fontAlgn="base" hangingPunct="0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charset="0" panose="020b0604020202020204" pitchFamily="34" typeface="Arial"/>
              <a:buNone/>
            </a:pPr>
            <a:endParaRPr altLang="en-US" b="0" baseline="0" cap="none" i="0" kumimoji="0" lang="zh-CN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2" panose="020b0503020204020204" pitchFamily="34" typeface="Microsoft YaHei"/>
              <a:ea charset="-122" panose="020b0503020204020204" pitchFamily="34" typeface="Microsoft YaHei"/>
              <a:sym charset="-122" panose="020b0503020204020204" pitchFamily="34" typeface="Microsoft YaHei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45630D2-69BD-417B-9A83-E2760160BA1A}"/>
              </a:ext>
            </a:extLst>
          </p:cNvPr>
          <p:cNvGrpSpPr/>
          <p:nvPr/>
        </p:nvGrpSpPr>
        <p:grpSpPr>
          <a:xfrm>
            <a:off x="3538908" y="2157503"/>
            <a:ext cx="4954527" cy="988205"/>
            <a:chOff x="3103624" y="2157503"/>
            <a:chExt cx="4954527" cy="98820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4599FB0A-4690-436F-A341-9B3B688A4C36}"/>
                </a:ext>
              </a:extLst>
            </p:cNvPr>
            <p:cNvGrpSpPr/>
            <p:nvPr/>
          </p:nvGrpSpPr>
          <p:grpSpPr>
            <a:xfrm>
              <a:off x="3103624" y="2157503"/>
              <a:ext cx="988205" cy="988205"/>
              <a:chOff x="2190198" y="2228556"/>
              <a:chExt cx="559904" cy="559904"/>
            </a:xfrm>
          </p:grpSpPr>
          <p:sp>
            <p:nvSpPr>
              <p:cNvPr id="8" name="椭圆 7">
                <a:extLst>
                  <a:ext uri="{FF2B5EF4-FFF2-40B4-BE49-F238E27FC236}">
                    <a16:creationId xmlns:a16="http://schemas.microsoft.com/office/drawing/2014/main" id="{2431B19C-ECBF-4E44-953E-5E3D3896143D}"/>
                  </a:ext>
                </a:extLst>
              </p:cNvPr>
              <p:cNvSpPr/>
              <p:nvPr/>
            </p:nvSpPr>
            <p:spPr bwMode="auto">
              <a:xfrm>
                <a:off x="2190198" y="2228556"/>
                <a:ext cx="559904" cy="559904"/>
              </a:xfrm>
              <a:prstGeom prst="ellipse">
                <a:avLst/>
              </a:prstGeom>
              <a:solidFill>
                <a:schemeClr val="accent5"/>
              </a:solidFill>
              <a:ln algn="ctr" cap="flat" cmpd="sng" w="9525">
                <a:solidFill>
                  <a:srgbClr val="4A85C1"/>
                </a:solidFill>
                <a:prstDash val="solid"/>
                <a:round/>
                <a:headEnd len="med" type="none" w="med"/>
                <a:tailEnd len="med" type="none" w="med"/>
              </a:ln>
            </p:spPr>
            <p:txBody>
              <a:bodyPr anchor="t" anchorCtr="0" bIns="45720" compatLnSpc="1" lIns="91440" numCol="1" rIns="91440" rtlCol="0" tIns="45720" vert="horz" wrap="square"/>
              <a:lstStyle/>
              <a:p>
                <a:pPr algn="l" defTabSz="912495" eaLnBrk="0" fontAlgn="base" hangingPunct="0" indent="0" latinLnBrk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charset="0" panose="020b0604020202020204" pitchFamily="34" typeface="Arial"/>
                  <a:buNone/>
                </a:pPr>
                <a:endParaRPr altLang="en-US" b="0" baseline="0" cap="none" i="0" kumimoji="0" lang="zh-CN" normalizeH="0" strike="noStrike" sz="2800" u="none">
                  <a:ln>
                    <a:noFill/>
                  </a:ln>
                  <a:solidFill>
                    <a:schemeClr val="bg1"/>
                  </a:solidFill>
                  <a:effectLst/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endParaRPr>
              </a:p>
            </p:txBody>
          </p:sp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44418A88-0EAC-4DF0-A050-781E2B88C8DD}"/>
                  </a:ext>
                </a:extLst>
              </p:cNvPr>
              <p:cNvSpPr txBox="1"/>
              <p:nvPr/>
            </p:nvSpPr>
            <p:spPr>
              <a:xfrm>
                <a:off x="2344187" y="2307969"/>
                <a:ext cx="310115" cy="39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4000">
                    <a:solidFill>
                      <a:schemeClr val="bg1"/>
                    </a:solidFill>
                    <a:latin charset="-122" panose="020b0503020204020204" pitchFamily="34" typeface="Microsoft YaHei"/>
                    <a:ea charset="-122" panose="020b0503020204020204" pitchFamily="34" typeface="Microsoft YaHei"/>
                    <a:sym charset="-122" panose="020b0503020204020204" pitchFamily="34" typeface="Microsoft YaHei"/>
                  </a:rPr>
                  <a:t>2</a:t>
                </a:r>
              </a:p>
            </p:txBody>
          </p:sp>
        </p:grpSp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FB933371-2E79-4DC0-ADC4-9BAA21ED4979}"/>
                </a:ext>
              </a:extLst>
            </p:cNvPr>
            <p:cNvSpPr/>
            <p:nvPr/>
          </p:nvSpPr>
          <p:spPr bwMode="auto">
            <a:xfrm>
              <a:off x="4876801" y="2157503"/>
              <a:ext cx="3181350" cy="988205"/>
            </a:xfrm>
            <a:prstGeom prst="rect">
              <a:avLst/>
            </a:prstGeom>
            <a:noFill/>
            <a:ln algn="ctr" cap="flat" cmpd="sng" w="9525">
              <a:solidFill>
                <a:srgbClr val="4A85C1"/>
              </a:solidFill>
              <a:prstDash val="solid"/>
              <a:round/>
              <a:headEnd len="med" type="none" w="med"/>
              <a:tailEnd len="med" type="none" w="med"/>
            </a:ln>
          </p:spPr>
          <p:txBody>
            <a:bodyPr anchor="t" anchorCtr="0" bIns="45720" compatLnSpc="1" lIns="91440" numCol="1" rIns="91440" rtlCol="0" tIns="45720" vert="horz" wrap="square"/>
            <a:lstStyle/>
            <a:p>
              <a:pPr algn="l" defTabSz="912495" eaLnBrk="0" fontAlgn="base" hangingPunct="0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charset="0" panose="020b0604020202020204" pitchFamily="34" typeface="Arial"/>
                <a:buNone/>
              </a:pPr>
              <a:endParaRPr altLang="en-US" b="0" baseline="0" cap="none" i="0" kumimoji="0" lang="zh-CN" normalizeH="0" strike="noStrike" sz="1800" u="none">
                <a:ln>
                  <a:noFill/>
                </a:ln>
                <a:solidFill>
                  <a:schemeClr val="tx1"/>
                </a:solidFill>
                <a:effectLst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65BC7DCB-3BFB-43D3-AE8C-5D4CFB785C51}"/>
                </a:ext>
              </a:extLst>
            </p:cNvPr>
            <p:cNvSpPr txBox="1"/>
            <p:nvPr/>
          </p:nvSpPr>
          <p:spPr>
            <a:xfrm>
              <a:off x="5038725" y="2266885"/>
              <a:ext cx="2905125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4400">
                  <a:solidFill>
                    <a:schemeClr val="accent3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完成情况</a:t>
              </a:r>
            </a:p>
          </p:txBody>
        </p:sp>
      </p:grpSp>
    </p:spTree>
    <p:extLst>
      <p:ext uri="{BB962C8B-B14F-4D97-AF65-F5344CB8AC3E}">
        <p14:creationId val="1218520631"/>
      </p:ext>
    </p:extLst>
  </p:cSld>
  <p:clrMapOvr>
    <a:masterClrMapping/>
  </p:clrMapOvr>
  <p:transition spd="slow">
    <p:dissolve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4275704" y="1742730"/>
            <a:ext cx="3549162" cy="3549742"/>
            <a:chOff x="3218020" y="2137420"/>
            <a:chExt cx="2752869" cy="2753319"/>
          </a:xfrm>
        </p:grpSpPr>
        <p:sp>
          <p:nvSpPr>
            <p:cNvPr id="7" name="椭圆 6"/>
            <p:cNvSpPr/>
            <p:nvPr/>
          </p:nvSpPr>
          <p:spPr>
            <a:xfrm flipH="1" flipV="1">
              <a:off x="4617911" y="3332449"/>
              <a:ext cx="1352978" cy="1558290"/>
            </a:xfrm>
            <a:custGeom>
              <a:rect b="b" l="l" r="r" t="t"/>
              <a:pathLst>
                <a:path h="1558290" w="1352978">
                  <a:moveTo>
                    <a:pt x="779145" y="0"/>
                  </a:moveTo>
                  <a:cubicBezTo>
                    <a:pt x="1007226" y="0"/>
                    <a:pt x="1212417" y="98002"/>
                    <a:pt x="1352978" y="255954"/>
                  </a:cubicBezTo>
                  <a:cubicBezTo>
                    <a:pt x="1230457" y="395537"/>
                    <a:pt x="1158327" y="578918"/>
                    <a:pt x="1158327" y="779145"/>
                  </a:cubicBezTo>
                  <a:cubicBezTo>
                    <a:pt x="1158327" y="979373"/>
                    <a:pt x="1230457" y="1162753"/>
                    <a:pt x="1352978" y="1302337"/>
                  </a:cubicBezTo>
                  <a:cubicBezTo>
                    <a:pt x="1212417" y="1460288"/>
                    <a:pt x="1007226" y="1558290"/>
                    <a:pt x="779145" y="1558290"/>
                  </a:cubicBezTo>
                  <a:cubicBezTo>
                    <a:pt x="348835" y="1558290"/>
                    <a:pt x="0" y="1209455"/>
                    <a:pt x="0" y="779145"/>
                  </a:cubicBezTo>
                  <a:cubicBezTo>
                    <a:pt x="0" y="611543"/>
                    <a:pt x="52919" y="456302"/>
                    <a:pt x="144162" y="330069"/>
                  </a:cubicBezTo>
                  <a:lnTo>
                    <a:pt x="109784" y="108908"/>
                  </a:lnTo>
                  <a:lnTo>
                    <a:pt x="331101" y="143310"/>
                  </a:lnTo>
                  <a:cubicBezTo>
                    <a:pt x="457190" y="52617"/>
                    <a:pt x="612023" y="0"/>
                    <a:pt x="779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8" name="椭圆 61"/>
            <p:cNvSpPr/>
            <p:nvPr/>
          </p:nvSpPr>
          <p:spPr>
            <a:xfrm flipH="1" flipV="1">
              <a:off x="3218020" y="3537575"/>
              <a:ext cx="1558290" cy="1353163"/>
            </a:xfrm>
            <a:custGeom>
              <a:rect b="b" l="l" r="r" t="t"/>
              <a:pathLst>
                <a:path h="1353163" w="1558290">
                  <a:moveTo>
                    <a:pt x="779145" y="0"/>
                  </a:moveTo>
                  <a:cubicBezTo>
                    <a:pt x="946584" y="0"/>
                    <a:pt x="1101686" y="52816"/>
                    <a:pt x="1227870" y="143872"/>
                  </a:cubicBezTo>
                  <a:lnTo>
                    <a:pt x="1452805" y="108907"/>
                  </a:lnTo>
                  <a:lnTo>
                    <a:pt x="1417746" y="334454"/>
                  </a:lnTo>
                  <a:cubicBezTo>
                    <a:pt x="1506649" y="460075"/>
                    <a:pt x="1558290" y="613579"/>
                    <a:pt x="1558290" y="779145"/>
                  </a:cubicBezTo>
                  <a:cubicBezTo>
                    <a:pt x="1558290" y="1007122"/>
                    <a:pt x="1460378" y="1212230"/>
                    <a:pt x="1302560" y="1352794"/>
                  </a:cubicBezTo>
                  <a:cubicBezTo>
                    <a:pt x="1163008" y="1230383"/>
                    <a:pt x="979715" y="1158329"/>
                    <a:pt x="779593" y="1158329"/>
                  </a:cubicBezTo>
                  <a:cubicBezTo>
                    <a:pt x="579261" y="1158329"/>
                    <a:pt x="395794" y="1230534"/>
                    <a:pt x="256179" y="1353163"/>
                  </a:cubicBezTo>
                  <a:cubicBezTo>
                    <a:pt x="98093" y="1212607"/>
                    <a:pt x="0" y="1007331"/>
                    <a:pt x="0" y="779145"/>
                  </a:cubicBezTo>
                  <a:cubicBezTo>
                    <a:pt x="0" y="348835"/>
                    <a:pt x="348835" y="0"/>
                    <a:pt x="779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9" name="椭圆 6"/>
            <p:cNvSpPr/>
            <p:nvPr/>
          </p:nvSpPr>
          <p:spPr>
            <a:xfrm>
              <a:off x="3218020" y="2137420"/>
              <a:ext cx="1352978" cy="1558290"/>
            </a:xfrm>
            <a:custGeom>
              <a:rect b="b" l="l" r="r" t="t"/>
              <a:pathLst>
                <a:path h="1558290" w="1352978">
                  <a:moveTo>
                    <a:pt x="779145" y="0"/>
                  </a:moveTo>
                  <a:cubicBezTo>
                    <a:pt x="1007226" y="0"/>
                    <a:pt x="1212417" y="98002"/>
                    <a:pt x="1352978" y="255954"/>
                  </a:cubicBezTo>
                  <a:cubicBezTo>
                    <a:pt x="1230457" y="395537"/>
                    <a:pt x="1158327" y="578918"/>
                    <a:pt x="1158327" y="779145"/>
                  </a:cubicBezTo>
                  <a:cubicBezTo>
                    <a:pt x="1158327" y="979373"/>
                    <a:pt x="1230457" y="1162753"/>
                    <a:pt x="1352978" y="1302337"/>
                  </a:cubicBezTo>
                  <a:cubicBezTo>
                    <a:pt x="1212417" y="1460288"/>
                    <a:pt x="1007226" y="1558290"/>
                    <a:pt x="779145" y="1558290"/>
                  </a:cubicBezTo>
                  <a:cubicBezTo>
                    <a:pt x="348835" y="1558290"/>
                    <a:pt x="0" y="1209455"/>
                    <a:pt x="0" y="779145"/>
                  </a:cubicBezTo>
                  <a:cubicBezTo>
                    <a:pt x="0" y="611543"/>
                    <a:pt x="52919" y="456302"/>
                    <a:pt x="144162" y="330069"/>
                  </a:cubicBezTo>
                  <a:lnTo>
                    <a:pt x="109784" y="108908"/>
                  </a:lnTo>
                  <a:lnTo>
                    <a:pt x="331101" y="143310"/>
                  </a:lnTo>
                  <a:cubicBezTo>
                    <a:pt x="457190" y="52617"/>
                    <a:pt x="612023" y="0"/>
                    <a:pt x="7791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0" name="椭圆 61"/>
            <p:cNvSpPr/>
            <p:nvPr/>
          </p:nvSpPr>
          <p:spPr>
            <a:xfrm>
              <a:off x="4412599" y="2137421"/>
              <a:ext cx="1558290" cy="1353163"/>
            </a:xfrm>
            <a:custGeom>
              <a:rect b="b" l="l" r="r" t="t"/>
              <a:pathLst>
                <a:path h="1353163" w="1558290">
                  <a:moveTo>
                    <a:pt x="779145" y="0"/>
                  </a:moveTo>
                  <a:cubicBezTo>
                    <a:pt x="946584" y="0"/>
                    <a:pt x="1101686" y="52816"/>
                    <a:pt x="1227870" y="143872"/>
                  </a:cubicBezTo>
                  <a:lnTo>
                    <a:pt x="1452805" y="108907"/>
                  </a:lnTo>
                  <a:lnTo>
                    <a:pt x="1417746" y="334454"/>
                  </a:lnTo>
                  <a:cubicBezTo>
                    <a:pt x="1506649" y="460075"/>
                    <a:pt x="1558290" y="613579"/>
                    <a:pt x="1558290" y="779145"/>
                  </a:cubicBezTo>
                  <a:cubicBezTo>
                    <a:pt x="1558290" y="1007122"/>
                    <a:pt x="1460378" y="1212230"/>
                    <a:pt x="1302560" y="1352794"/>
                  </a:cubicBezTo>
                  <a:cubicBezTo>
                    <a:pt x="1163008" y="1230383"/>
                    <a:pt x="979715" y="1158329"/>
                    <a:pt x="779593" y="1158329"/>
                  </a:cubicBezTo>
                  <a:cubicBezTo>
                    <a:pt x="579261" y="1158329"/>
                    <a:pt x="395794" y="1230534"/>
                    <a:pt x="256179" y="1353163"/>
                  </a:cubicBezTo>
                  <a:cubicBezTo>
                    <a:pt x="98093" y="1212607"/>
                    <a:pt x="0" y="1007331"/>
                    <a:pt x="0" y="779145"/>
                  </a:cubicBezTo>
                  <a:cubicBezTo>
                    <a:pt x="0" y="348835"/>
                    <a:pt x="348835" y="0"/>
                    <a:pt x="7791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4268518" y="3214227"/>
              <a:ext cx="651872" cy="651872"/>
            </a:xfrm>
            <a:prstGeom prst="ellipse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  <p:sp>
          <p:nvSpPr>
            <p:cNvPr id="12" name="TextBox 34"/>
            <p:cNvSpPr txBox="1"/>
            <p:nvPr/>
          </p:nvSpPr>
          <p:spPr>
            <a:xfrm>
              <a:off x="4355976" y="3401664"/>
              <a:ext cx="477644" cy="212773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 defTabSz="1219170">
                <a:defRPr/>
              </a:pPr>
              <a:r>
                <a:rPr altLang="en-US" b="1" lang="zh-CN">
                  <a:solidFill>
                    <a:schemeClr val="accent1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标题</a:t>
              </a:r>
            </a:p>
          </p:txBody>
        </p:sp>
        <p:sp>
          <p:nvSpPr>
            <p:cNvPr id="13" name="TextBox 35"/>
            <p:cNvSpPr txBox="1"/>
            <p:nvPr/>
          </p:nvSpPr>
          <p:spPr>
            <a:xfrm>
              <a:off x="3491880" y="2569468"/>
              <a:ext cx="884467" cy="42554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添加</a:t>
              </a:r>
            </a:p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内容</a:t>
              </a:r>
            </a:p>
          </p:txBody>
        </p:sp>
        <p:sp>
          <p:nvSpPr>
            <p:cNvPr id="14" name="TextBox 36"/>
            <p:cNvSpPr txBox="1"/>
            <p:nvPr/>
          </p:nvSpPr>
          <p:spPr>
            <a:xfrm>
              <a:off x="4784238" y="2569468"/>
              <a:ext cx="815013" cy="42554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添加</a:t>
              </a:r>
            </a:p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内容</a:t>
              </a:r>
            </a:p>
          </p:txBody>
        </p:sp>
        <p:sp>
          <p:nvSpPr>
            <p:cNvPr id="15" name="TextBox 37"/>
            <p:cNvSpPr txBox="1"/>
            <p:nvPr/>
          </p:nvSpPr>
          <p:spPr>
            <a:xfrm>
              <a:off x="3590935" y="3907518"/>
              <a:ext cx="812459" cy="42554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添加</a:t>
              </a:r>
            </a:p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内容</a:t>
              </a:r>
            </a:p>
          </p:txBody>
        </p:sp>
        <p:sp>
          <p:nvSpPr>
            <p:cNvPr id="16" name="TextBox 38"/>
            <p:cNvSpPr txBox="1"/>
            <p:nvPr/>
          </p:nvSpPr>
          <p:spPr>
            <a:xfrm>
              <a:off x="4881641" y="3907518"/>
              <a:ext cx="770479" cy="425547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添加</a:t>
              </a:r>
            </a:p>
            <a:p>
              <a:pPr algn="ctr" defTabSz="1219170">
                <a:defRPr/>
              </a:pPr>
              <a:r>
                <a:rPr altLang="en-US" b="1" lang="zh-CN">
                  <a:solidFill>
                    <a:srgbClr val="FFFFFF"/>
                  </a:solidFill>
                  <a:latin charset="-122" panose="020b0503020204020204" pitchFamily="34" typeface="Microsoft YaHei"/>
                  <a:ea charset="-122" panose="020b0503020204020204" pitchFamily="34" typeface="Microsoft YaHei"/>
                  <a:sym charset="-122" panose="020b0503020204020204" pitchFamily="34" typeface="Microsoft YaHei"/>
                </a:rPr>
                <a:t>内容</a:t>
              </a:r>
            </a:p>
          </p:txBody>
        </p:sp>
        <p:sp>
          <p:nvSpPr>
            <p:cNvPr id="17" name="椭圆 16"/>
            <p:cNvSpPr/>
            <p:nvPr/>
          </p:nvSpPr>
          <p:spPr>
            <a:xfrm>
              <a:off x="4305758" y="3251467"/>
              <a:ext cx="577392" cy="577392"/>
            </a:xfrm>
            <a:prstGeom prst="ellipse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1219170">
                <a:defRPr/>
              </a:pPr>
              <a:endParaRPr altLang="en-US" lang="zh-CN">
                <a:solidFill>
                  <a:srgbClr val="080808"/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endParaRPr>
            </a:p>
          </p:txBody>
        </p:sp>
      </p:grpSp>
      <p:sp>
        <p:nvSpPr>
          <p:cNvPr id="19" name="iSlíďè">
            <a:extLst>
              <a:ext uri="{FF2B5EF4-FFF2-40B4-BE49-F238E27FC236}">
                <a16:creationId xmlns:a16="http://schemas.microsoft.com/office/drawing/2014/main" id="{B4F55AC2-C1CD-4C5F-BCA5-685C4B261F3A}"/>
              </a:ext>
            </a:extLst>
          </p:cNvPr>
          <p:cNvSpPr txBox="1"/>
          <p:nvPr/>
        </p:nvSpPr>
        <p:spPr bwMode="auto">
          <a:xfrm>
            <a:off x="1648703" y="2151537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algn="l" defTabSz="913765" eaLnBrk="1" fontAlgn="auto" hangingPunct="1" indent="0" latinLnBrk="0" lvl="0" marL="0" marR="0" rtl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1200" kumimoji="0" lang="zh-CN" noProof="0" normalizeH="0" smtClean="0" spc="0" strike="noStrike" sz="1800" u="none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1" name="iSlíďè">
            <a:extLst>
              <a:ext uri="{FF2B5EF4-FFF2-40B4-BE49-F238E27FC236}">
                <a16:creationId xmlns:a16="http://schemas.microsoft.com/office/drawing/2014/main" id="{2F6B40FC-D18B-4BD4-B666-9D2858B3B4AE}"/>
              </a:ext>
            </a:extLst>
          </p:cNvPr>
          <p:cNvSpPr txBox="1"/>
          <p:nvPr/>
        </p:nvSpPr>
        <p:spPr bwMode="auto">
          <a:xfrm>
            <a:off x="1648703" y="4047190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3" name="iSlíďè">
            <a:extLst>
              <a:ext uri="{FF2B5EF4-FFF2-40B4-BE49-F238E27FC236}">
                <a16:creationId xmlns:a16="http://schemas.microsoft.com/office/drawing/2014/main" id="{931D5176-E39F-43A0-A345-3E2C1134F951}"/>
              </a:ext>
            </a:extLst>
          </p:cNvPr>
          <p:cNvSpPr txBox="1"/>
          <p:nvPr/>
        </p:nvSpPr>
        <p:spPr bwMode="auto">
          <a:xfrm>
            <a:off x="9103471" y="2108147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sp>
        <p:nvSpPr>
          <p:cNvPr id="25" name="iSlíďè">
            <a:extLst>
              <a:ext uri="{FF2B5EF4-FFF2-40B4-BE49-F238E27FC236}">
                <a16:creationId xmlns:a16="http://schemas.microsoft.com/office/drawing/2014/main" id="{F38D701E-7CDF-449D-8E87-9BBB21CA5702}"/>
              </a:ext>
            </a:extLst>
          </p:cNvPr>
          <p:cNvSpPr txBox="1"/>
          <p:nvPr/>
        </p:nvSpPr>
        <p:spPr bwMode="auto">
          <a:xfrm>
            <a:off x="9103471" y="4018819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wrap="none">
            <a:normAutofit lnSpcReduction="10000"/>
          </a:bodyPr>
          <a:lstStyle/>
          <a:p>
            <a:pPr defTabSz="913765" eaLnBrk="1" fontAlgn="auto" hangingPunct="1" lvl="0">
              <a:spcAft>
                <a:spcPct val="0"/>
              </a:spcAft>
              <a:defRPr/>
            </a:pPr>
            <a:r>
              <a:rPr altLang="en-US" b="1" lang="zh-CN" smtClean="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点击添加标题</a:t>
            </a:r>
          </a:p>
        </p:txBody>
      </p:sp>
      <p:pic>
        <p:nvPicPr>
          <p:cNvPr id="26" name="图片 25">
            <a:extLst>
              <a:ext uri="{FF2B5EF4-FFF2-40B4-BE49-F238E27FC236}">
                <a16:creationId xmlns:a16="http://schemas.microsoft.com/office/drawing/2014/main" id="{B895FD70-0A32-4BA7-BF56-C51CC8ECDB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1285947">
            <a:off x="11086915" y="-314893"/>
            <a:ext cx="1510916" cy="1716791"/>
          </a:xfrm>
          <a:prstGeom prst="rect">
            <a:avLst/>
          </a:prstGeom>
        </p:spPr>
      </p:pic>
      <p:sp>
        <p:nvSpPr>
          <p:cNvPr id="27" name="išľíďè">
            <a:extLst>
              <a:ext uri="{FF2B5EF4-FFF2-40B4-BE49-F238E27FC236}">
                <a16:creationId xmlns:a16="http://schemas.microsoft.com/office/drawing/2014/main" id="{B0D07202-727D-4E01-8576-E428E22EAFCB}"/>
              </a:ext>
            </a:extLst>
          </p:cNvPr>
          <p:cNvSpPr/>
          <p:nvPr/>
        </p:nvSpPr>
        <p:spPr bwMode="auto">
          <a:xfrm>
            <a:off x="942975" y="247707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8" name="išľíďè">
            <a:extLst>
              <a:ext uri="{FF2B5EF4-FFF2-40B4-BE49-F238E27FC236}">
                <a16:creationId xmlns:a16="http://schemas.microsoft.com/office/drawing/2014/main" id="{7393CC34-260C-4545-B845-47849378F46B}"/>
              </a:ext>
            </a:extLst>
          </p:cNvPr>
          <p:cNvSpPr/>
          <p:nvPr/>
        </p:nvSpPr>
        <p:spPr bwMode="auto">
          <a:xfrm>
            <a:off x="942975" y="439838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algn="r"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29" name="išľíďè">
            <a:extLst>
              <a:ext uri="{FF2B5EF4-FFF2-40B4-BE49-F238E27FC236}">
                <a16:creationId xmlns:a16="http://schemas.microsoft.com/office/drawing/2014/main" id="{EEA6E5AF-F509-45B7-B756-039712770A97}"/>
              </a:ext>
            </a:extLst>
          </p:cNvPr>
          <p:cNvSpPr/>
          <p:nvPr/>
        </p:nvSpPr>
        <p:spPr bwMode="auto">
          <a:xfrm>
            <a:off x="9221814" y="247707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  <p:sp>
        <p:nvSpPr>
          <p:cNvPr id="30" name="išľíďè">
            <a:extLst>
              <a:ext uri="{FF2B5EF4-FFF2-40B4-BE49-F238E27FC236}">
                <a16:creationId xmlns:a16="http://schemas.microsoft.com/office/drawing/2014/main" id="{3AF659FB-C793-4956-8B62-198FE80B5F8C}"/>
              </a:ext>
            </a:extLst>
          </p:cNvPr>
          <p:cNvSpPr/>
          <p:nvPr/>
        </p:nvSpPr>
        <p:spPr bwMode="auto">
          <a:xfrm>
            <a:off x="9221814" y="4398386"/>
            <a:ext cx="202911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lIns="90000" rIns="90000" wrap="square">
            <a:noAutofit/>
          </a:bodyPr>
          <a:lstStyle/>
          <a:p>
            <a:pPr defTabSz="913765" eaLnBrk="1" fontAlgn="auto" hangingPunct="1">
              <a:lnSpc>
                <a:spcPct val="150000"/>
              </a:lnSpc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bg2">
                    <a:lumMod val="10000"/>
                  </a:schemeClr>
                </a:solidFill>
                <a:latin charset="-122" panose="020b0503020204020204" pitchFamily="34" typeface="Microsoft YaHei"/>
                <a:ea charset="-122" panose="020b0503020204020204" pitchFamily="34" typeface="Microsoft YaHei"/>
                <a:sym charset="-122" panose="020b0503020204020204" pitchFamily="34" typeface="Microsoft YaHei"/>
              </a:rPr>
              <a:t>输入文本替换内容，欢迎大家的关注</a:t>
            </a:r>
          </a:p>
        </p:txBody>
      </p:sp>
    </p:spTree>
    <p:extLst>
      <p:ext uri="{BB962C8B-B14F-4D97-AF65-F5344CB8AC3E}">
        <p14:creationId val="1890040216"/>
      </p:ext>
    </p:extLst>
  </p:cSld>
  <p:clrMapOvr>
    <a:masterClrMapping/>
  </p:clrMapOvr>
  <p:transition spd="slow">
    <p:dissolv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1000" fill="hold" id="11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" nodeType="clickPar">
                      <p:stCondLst>
                        <p:cond delay="indefinite"/>
                        <p:cond delay="0" evt="onBegin">
                          <p:tn val="11"/>
                        </p:cond>
                      </p:stCondLst>
                      <p:childTnLst>
                        <p:par>
                          <p:cTn fill="hold" id="1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6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  <p:cond delay="0" evt="onBegin">
                          <p:tn val="21"/>
                        </p:cond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6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2" nodeType="clickPar">
                      <p:stCondLst>
                        <p:cond delay="indefinite"/>
                        <p:cond delay="0" evt="onBegin">
                          <p:tn val="31"/>
                        </p:cond>
                      </p:stCondLst>
                      <p:childTnLst>
                        <p:par>
                          <p:cTn fill="hold" id="3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6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 nodeType="clickPar">
                      <p:stCondLst>
                        <p:cond delay="indefinite"/>
                        <p:cond delay="0" evt="onBegin">
                          <p:tn val="36"/>
                        </p:cond>
                      </p:stCondLst>
                      <p:childTnLst>
                        <p:par>
                          <p:cTn fill="hold" id="3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  <p:cond delay="0" evt="onBegin">
                          <p:tn val="41"/>
                        </p:cond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4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6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  <p:cond delay="0" evt="onBegin">
                          <p:tn val="46"/>
                        </p:cond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1"/>
      <p:bldP grpId="0" spid="23"/>
      <p:bldP grpId="0" spid="25"/>
      <p:bldP grpId="0" spid="27"/>
      <p:bldP grpId="0" spid="28"/>
      <p:bldP grpId="0" spid="29"/>
      <p:bldP grpId="0" spid="30"/>
    </p:bldLst>
  </p:timing>
</p:sld>
</file>

<file path=ppt/tags/tag1.xml><?xml version="1.0" encoding="utf-8"?>
<p:tagLst xmlns:p="http://schemas.openxmlformats.org/presentationml/2006/main">
  <p:tag name="PA" val="v4.0.0"/>
</p:tagLst>
</file>

<file path=ppt/tags/tag10.xml><?xml version="1.0" encoding="utf-8"?>
<p:tagLst xmlns:p="http://schemas.openxmlformats.org/presentationml/2006/main">
  <p:tag name="PA" val="v4.0.0"/>
</p:tagLst>
</file>

<file path=ppt/tags/tag11.xml><?xml version="1.0" encoding="utf-8"?>
<p:tagLst xmlns:p="http://schemas.openxmlformats.org/presentationml/2006/main">
  <p:tag name="PA" val="v4.0.0"/>
</p:tagLst>
</file>

<file path=ppt/tags/tag12.xml><?xml version="1.0" encoding="utf-8"?>
<p:tagLst xmlns:p="http://schemas.openxmlformats.org/presentationml/2006/main">
  <p:tag name="PA" val="v4.0.0"/>
</p:tagLst>
</file>

<file path=ppt/tags/tag13.xml><?xml version="1.0" encoding="utf-8"?>
<p:tagLst xmlns:p="http://schemas.openxmlformats.org/presentationml/2006/main">
  <p:tag name="PA" val="v4.0.0"/>
</p:tagLst>
</file>

<file path=ppt/tags/tag14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6.147"/>
</p:tagLst>
</file>

<file path=ppt/tags/tag2.xml><?xml version="1.0" encoding="utf-8"?>
<p:tagLst xmlns:p="http://schemas.openxmlformats.org/presentationml/2006/main">
  <p:tag name="PA" val="v4.0.0"/>
</p:tagLst>
</file>

<file path=ppt/tags/tag3.xml><?xml version="1.0" encoding="utf-8"?>
<p:tagLst xmlns:p="http://schemas.openxmlformats.org/presentationml/2006/main">
  <p:tag name="PA" val="v4.0.0"/>
</p:tagLst>
</file>

<file path=ppt/tags/tag4.xml><?xml version="1.0" encoding="utf-8"?>
<p:tagLst xmlns:p="http://schemas.openxmlformats.org/presentationml/2006/main">
  <p:tag name="PA" val="v4.0.0"/>
</p:tagLst>
</file>

<file path=ppt/tags/tag5.xml><?xml version="1.0" encoding="utf-8"?>
<p:tagLst xmlns:p="http://schemas.openxmlformats.org/presentationml/2006/main">
  <p:tag name="PA" val="v4.0.0"/>
</p:tagLst>
</file>

<file path=ppt/tags/tag6.xml><?xml version="1.0" encoding="utf-8"?>
<p:tagLst xmlns:p="http://schemas.openxmlformats.org/presentationml/2006/main">
  <p:tag name="PA" val="v4.0.0"/>
</p:tagLst>
</file>

<file path=ppt/tags/tag7.xml><?xml version="1.0" encoding="utf-8"?>
<p:tagLst xmlns:p="http://schemas.openxmlformats.org/presentationml/2006/main">
  <p:tag name="PA" val="v4.0.0"/>
</p:tagLst>
</file>

<file path=ppt/tags/tag8.xml><?xml version="1.0" encoding="utf-8"?>
<p:tagLst xmlns:p="http://schemas.openxmlformats.org/presentationml/2006/main">
  <p:tag name="PA" val="v4.0.0"/>
</p:tagLst>
</file>

<file path=ppt/tags/tag9.xml><?xml version="1.0" encoding="utf-8"?>
<p:tagLst xmlns:p="http://schemas.openxmlformats.org/presentationml/2006/main">
  <p:tag name="PA" val="v4.0.0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8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0070C0"/>
      </a:accent1>
      <a:accent2>
        <a:srgbClr val="58B6C0"/>
      </a:accent2>
      <a:accent3>
        <a:srgbClr val="0070C0"/>
      </a:accent3>
      <a:accent4>
        <a:srgbClr val="75B5E4"/>
      </a:accent4>
      <a:accent5>
        <a:srgbClr val="2683C6"/>
      </a:accent5>
      <a:accent6>
        <a:srgbClr val="75B5E4"/>
      </a:accent6>
      <a:hlink>
        <a:srgbClr val="58B6C0"/>
      </a:hlink>
      <a:folHlink>
        <a:srgbClr val="005390"/>
      </a:folHlink>
    </a:clrScheme>
    <a:fontScheme name="自定义设计方案">
      <a:majorFont>
        <a:latin typeface="Calibri Light"/>
        <a:ea typeface="宋体"/>
        <a:cs typeface="Arial"/>
      </a:majorFont>
      <a:minorFont>
        <a:latin typeface="Calibri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</a:spPr>
      <a:bodyPr anchor="t" anchorCtr="0" bIns="45720" compatLnSpc="1" lIns="91440" numCol="1" rIns="91440" tIns="45720" vert="horz" wrap="square"/>
      <a:lstStyle>
        <a:defPPr algn="l" defTabSz="912495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defRPr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b="0" l="0" r="0" t="0"/>
          <a:pathLst/>
        </a:custGeom>
        <a:solidFill>
          <a:schemeClr val="accent1"/>
        </a:solidFill>
        <a:ln algn="ctr" cap="flat" cmpd="sng" w="9525">
          <a:solidFill>
            <a:schemeClr val="tx1"/>
          </a:solidFill>
          <a:prstDash val="solid"/>
          <a:round/>
          <a:headEnd len="med" type="none" w="med"/>
          <a:tailEnd len="med" type="none" w="med"/>
        </a:ln>
      </a:spPr>
      <a:bodyPr anchor="t" anchorCtr="0" bIns="45720" compatLnSpc="1" lIns="91440" numCol="1" rIns="91440" tIns="45720" vert="horz" wrap="square"/>
      <a:lstStyle>
        <a:defPPr algn="l" defTabSz="912495" eaLnBrk="0" fontAlgn="base" hangingPunct="0" indent="0" latinLnBrk="0" marL="0" marR="0" rtl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charset="0" panose="020B0604020202020204" pitchFamily="34" typeface="Arial"/>
          <a:buNone/>
          <a:defRPr b="0" baseline="0" cap="none" i="0" kumimoji="0" lang="zh-CN" normalizeH="0" smtClean="0" strike="noStrike" sz="1800" u="none">
            <a:ln>
              <a:noFill/>
            </a:ln>
            <a:solidFill>
              <a:schemeClr val="tx1"/>
            </a:solidFill>
            <a:effectLst/>
            <a:latin charset="0" panose="020F0502020204030204" pitchFamily="34" typeface="Calibri"/>
            <a:ea charset="-122" panose="02010600030101010101" pitchFamily="2" typeface="宋体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230</Paragraphs>
  <Slides>23</Slides>
  <Notes>23</Notes>
  <TotalTime>454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baseType="lpstr" size="31">
      <vt:lpstr>Arial</vt:lpstr>
      <vt:lpstr>Calibri Light</vt:lpstr>
      <vt:lpstr>宋体</vt:lpstr>
      <vt:lpstr>Calibri</vt:lpstr>
      <vt:lpstr>Microsoft YaHei</vt:lpstr>
      <vt:lpstr>方正楷体简体</vt:lpstr>
      <vt:lpstr>微软雅黑</vt:lpstr>
      <vt:lpstr>千图网海量PPT模板www.58pic.com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2014-12-22T08:14:02Z</dcterms:created>
  <cp:lastModifiedBy>优品PPT</cp:lastModifiedBy>
  <dcterms:modified xsi:type="dcterms:W3CDTF">2021-08-20T10:50:56Z</dcterms:modified>
  <cp:revision>85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fileid">
    <vt:lpwstr>523738</vt:lpwstr>
  </property>
  <property fmtid="{D5CDD505-2E9C-101B-9397-08002B2CF9AE}" pid="3" name="KSOProductBuildVer">
    <vt:lpwstr>2052-10.1.0.5850</vt:lpwstr>
  </property>
  <property fmtid="{D5CDD505-2E9C-101B-9397-08002B2CF9AE}" pid="4" name="name">
    <vt:lpwstr>zPEg8nTYF159641.ppt</vt:lpwstr>
  </property>
</Properties>
</file>