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78" r:id="rId4"/>
    <p:sldId id="256" r:id="rId5"/>
    <p:sldId id="257" r:id="rId6"/>
    <p:sldId id="258" r:id="rId7"/>
    <p:sldId id="279" r:id="rId8"/>
    <p:sldId id="275" r:id="rId9"/>
    <p:sldId id="280" r:id="rId10"/>
    <p:sldId id="261" r:id="rId11"/>
    <p:sldId id="262" r:id="rId12"/>
    <p:sldId id="263" r:id="rId13"/>
    <p:sldId id="264" r:id="rId14"/>
    <p:sldId id="277" r:id="rId15"/>
    <p:sldId id="265" r:id="rId16"/>
    <p:sldId id="266" r:id="rId17"/>
    <p:sldId id="267" r:id="rId18"/>
    <p:sldId id="270" r:id="rId19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48" y="84"/>
      </p:cViewPr>
      <p:guideLst>
        <p:guide orient="horz" pos="2160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tags/tag1.xml" Type="http://schemas.openxmlformats.org/officeDocument/2006/relationships/tags"/><Relationship Id="rId21" Target="presProps.xml" Type="http://schemas.openxmlformats.org/officeDocument/2006/relationships/presProps"/><Relationship Id="rId22" Target="viewProps.xml" Type="http://schemas.openxmlformats.org/officeDocument/2006/relationships/viewProps"/><Relationship Id="rId23" Target="theme/theme1.xml" Type="http://schemas.openxmlformats.org/officeDocument/2006/relationships/theme"/><Relationship Id="rId24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7A4DB-999F-4595-8586-DFC65964498B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2CDE7-6019-4F4F-A78A-903E91CDFF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3533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9992838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5517068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4874773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48504244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0598315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9505628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51858316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4768954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8741533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6004757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68080872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2545023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9140355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3376564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05020327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7401427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3939150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7844930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1040902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5100266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828870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5191404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5555083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D6AF-F12A-4EAA-AB02-37DE066D2B81}" type="datetimeFigureOut">
              <a:rPr lang="zh-CN" altLang="en-US" smtClean="0"/>
              <a:t>2016/4/28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97FE8-979B-492A-80D6-807931B2D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4076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2016/4/28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959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8.emf" Type="http://schemas.openxmlformats.org/officeDocument/2006/relationships/image"/><Relationship Id="rId4" Target="../media/image9.emf" Type="http://schemas.openxmlformats.org/officeDocument/2006/relationships/image"/><Relationship Id="rId5" Target="../media/image10.emf" Type="http://schemas.openxmlformats.org/officeDocument/2006/relationships/image"/><Relationship Id="rId6" Target="../media/image11.emf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2.emf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3.emf" Type="http://schemas.openxmlformats.org/officeDocument/2006/relationships/image"/><Relationship Id="rId3" Target="../media/image14.emf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5.emf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Relationship Id="rId3" Target="../media/image2.emf" Type="http://schemas.openxmlformats.org/officeDocument/2006/relationships/image"/><Relationship Id="rId4" Target="../media/image3.emf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4.emf" Type="http://schemas.openxmlformats.org/officeDocument/2006/relationships/image"/><Relationship Id="rId3" Target="../media/image5.emf" Type="http://schemas.openxmlformats.org/officeDocument/2006/relationships/image"/><Relationship Id="rId4" Target="../media/image6.emf" Type="http://schemas.openxmlformats.org/officeDocument/2006/relationships/image"/><Relationship Id="rId5" Target="../media/image7.emf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2" name="矩形 61"/>
          <p:cNvSpPr/>
          <p:nvPr/>
        </p:nvSpPr>
        <p:spPr>
          <a:xfrm>
            <a:off x="-14068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sp>
        <p:nvSpPr>
          <p:cNvPr id="56" name="矩形 55"/>
          <p:cNvSpPr/>
          <p:nvPr/>
        </p:nvSpPr>
        <p:spPr>
          <a:xfrm>
            <a:off x="4327865" y="1802346"/>
            <a:ext cx="3413443" cy="10058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6000">
                <a:solidFill>
                  <a:srgbClr val="3973EF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PB蓝计划</a:t>
            </a:r>
          </a:p>
        </p:txBody>
      </p:sp>
      <p:sp>
        <p:nvSpPr>
          <p:cNvPr id="16" name="等腰三角形 15"/>
          <p:cNvSpPr/>
          <p:nvPr/>
        </p:nvSpPr>
        <p:spPr>
          <a:xfrm rot="1253674">
            <a:off x="795332" y="-2076198"/>
            <a:ext cx="11731281" cy="8956819"/>
          </a:xfrm>
          <a:prstGeom prst="triangle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8" name="等腰三角形 57"/>
          <p:cNvSpPr/>
          <p:nvPr/>
        </p:nvSpPr>
        <p:spPr>
          <a:xfrm rot="19619468">
            <a:off x="-875051" y="-2038001"/>
            <a:ext cx="11787861" cy="9000018"/>
          </a:xfrm>
          <a:prstGeom prst="triangle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0" name="等腰三角形 59"/>
          <p:cNvSpPr/>
          <p:nvPr/>
        </p:nvSpPr>
        <p:spPr>
          <a:xfrm rot="10421098">
            <a:off x="-992502" y="-134459"/>
            <a:ext cx="14196600" cy="10839087"/>
          </a:xfrm>
          <a:prstGeom prst="triangle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3" name="矩形 62"/>
          <p:cNvSpPr/>
          <p:nvPr/>
        </p:nvSpPr>
        <p:spPr>
          <a:xfrm>
            <a:off x="2633716" y="3440225"/>
            <a:ext cx="6764655" cy="8229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4800">
                <a:solidFill>
                  <a:srgbClr val="3973EF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产品商业计划书PPT模板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9628982" y="4710912"/>
            <a:ext cx="114294" cy="114294"/>
            <a:chOff x="9813132" y="4050512"/>
            <a:chExt cx="114294" cy="114294"/>
          </a:xfrm>
        </p:grpSpPr>
        <p:sp>
          <p:nvSpPr>
            <p:cNvPr id="17" name="椭圆 16"/>
            <p:cNvSpPr/>
            <p:nvPr/>
          </p:nvSpPr>
          <p:spPr>
            <a:xfrm>
              <a:off x="9813132" y="4050512"/>
              <a:ext cx="114294" cy="114294"/>
            </a:xfrm>
            <a:prstGeom prst="ellipse">
              <a:avLst/>
            </a:prstGeom>
            <a:solidFill>
              <a:srgbClr val="3973EF">
                <a:alpha val="2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4" name="椭圆 63"/>
            <p:cNvSpPr/>
            <p:nvPr/>
          </p:nvSpPr>
          <p:spPr>
            <a:xfrm>
              <a:off x="9833370" y="4070750"/>
              <a:ext cx="73818" cy="73818"/>
            </a:xfrm>
            <a:prstGeom prst="ellips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2496070" y="2287917"/>
            <a:ext cx="114294" cy="114294"/>
            <a:chOff x="9813132" y="4050512"/>
            <a:chExt cx="114294" cy="114294"/>
          </a:xfrm>
        </p:grpSpPr>
        <p:sp>
          <p:nvSpPr>
            <p:cNvPr id="66" name="椭圆 65"/>
            <p:cNvSpPr/>
            <p:nvPr/>
          </p:nvSpPr>
          <p:spPr>
            <a:xfrm>
              <a:off x="9813132" y="4050512"/>
              <a:ext cx="114294" cy="114294"/>
            </a:xfrm>
            <a:prstGeom prst="ellipse">
              <a:avLst/>
            </a:prstGeom>
            <a:solidFill>
              <a:srgbClr val="3973EF">
                <a:alpha val="2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7" name="椭圆 66"/>
            <p:cNvSpPr/>
            <p:nvPr/>
          </p:nvSpPr>
          <p:spPr>
            <a:xfrm>
              <a:off x="9833370" y="4070750"/>
              <a:ext cx="73818" cy="73818"/>
            </a:xfrm>
            <a:prstGeom prst="ellips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2475832" y="5565682"/>
            <a:ext cx="114294" cy="114294"/>
            <a:chOff x="9813132" y="4050512"/>
            <a:chExt cx="114294" cy="114294"/>
          </a:xfrm>
        </p:grpSpPr>
        <p:sp>
          <p:nvSpPr>
            <p:cNvPr id="69" name="椭圆 68"/>
            <p:cNvSpPr/>
            <p:nvPr/>
          </p:nvSpPr>
          <p:spPr>
            <a:xfrm>
              <a:off x="9813132" y="4050512"/>
              <a:ext cx="114294" cy="114294"/>
            </a:xfrm>
            <a:prstGeom prst="ellipse">
              <a:avLst/>
            </a:prstGeom>
            <a:solidFill>
              <a:srgbClr val="3973EF">
                <a:alpha val="2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0" name="椭圆 69"/>
            <p:cNvSpPr/>
            <p:nvPr/>
          </p:nvSpPr>
          <p:spPr>
            <a:xfrm>
              <a:off x="9833370" y="4070750"/>
              <a:ext cx="73818" cy="73818"/>
            </a:xfrm>
            <a:prstGeom prst="ellips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71" name="矩形 70"/>
          <p:cNvSpPr/>
          <p:nvPr/>
        </p:nvSpPr>
        <p:spPr>
          <a:xfrm>
            <a:off x="4557897" y="2672039"/>
            <a:ext cx="3040380" cy="274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pc="300" sz="1200">
                <a:solidFill>
                  <a:srgbClr val="3973EF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专注互联网，融资，发布会，路演</a:t>
            </a:r>
          </a:p>
        </p:txBody>
      </p:sp>
      <p:grpSp>
        <p:nvGrpSpPr>
          <p:cNvPr id="72" name="组合 71"/>
          <p:cNvGrpSpPr/>
          <p:nvPr/>
        </p:nvGrpSpPr>
        <p:grpSpPr>
          <a:xfrm>
            <a:off x="5639080" y="7212"/>
            <a:ext cx="114294" cy="114294"/>
            <a:chOff x="9813132" y="4050512"/>
            <a:chExt cx="114294" cy="114294"/>
          </a:xfrm>
        </p:grpSpPr>
        <p:sp>
          <p:nvSpPr>
            <p:cNvPr id="73" name="椭圆 72"/>
            <p:cNvSpPr/>
            <p:nvPr/>
          </p:nvSpPr>
          <p:spPr>
            <a:xfrm>
              <a:off x="9813132" y="4050512"/>
              <a:ext cx="114294" cy="114294"/>
            </a:xfrm>
            <a:prstGeom prst="ellipse">
              <a:avLst/>
            </a:prstGeom>
            <a:solidFill>
              <a:srgbClr val="3973EF">
                <a:alpha val="2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椭圆 73"/>
            <p:cNvSpPr/>
            <p:nvPr/>
          </p:nvSpPr>
          <p:spPr>
            <a:xfrm>
              <a:off x="9833370" y="4070750"/>
              <a:ext cx="73818" cy="73818"/>
            </a:xfrm>
            <a:prstGeom prst="ellips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799440823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矩形 14"/>
          <p:cNvSpPr/>
          <p:nvPr/>
        </p:nvSpPr>
        <p:spPr>
          <a:xfrm>
            <a:off x="0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99" name="组合 98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100" name="直接连接符 99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接连接符 100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连接符 101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接连接符 102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连接符 103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连接符 104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接连接符 105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接连接符 106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接连接符 107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接连接符 108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接连接符 109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接连接符 110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接连接符 111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接连接符 112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接连接符 113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接连接符 114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接连接符 115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接连接符 116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接连接符 117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接连接符 118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接连接符 119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接连接符 120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接连接符 121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接连接符 122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接连接符 123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接连接符 124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接连接符 125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接连接符 126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接连接符 128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接连接符 129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/>
          <p:nvPr/>
        </p:nvSpPr>
        <p:spPr>
          <a:xfrm>
            <a:off x="0" y="1981468"/>
            <a:ext cx="12214001" cy="3461390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grpSp>
        <p:nvGrpSpPr>
          <p:cNvPr id="10" name="组合 9"/>
          <p:cNvGrpSpPr/>
          <p:nvPr/>
        </p:nvGrpSpPr>
        <p:grpSpPr>
          <a:xfrm rot="20578680">
            <a:off x="8397600" y="1634651"/>
            <a:ext cx="3699419" cy="3713580"/>
            <a:chOff x="2923063" y="752543"/>
            <a:chExt cx="5283200" cy="5303423"/>
          </a:xfrm>
        </p:grpSpPr>
        <p:sp>
          <p:nvSpPr>
            <p:cNvPr id="11" name="空心弧 10"/>
            <p:cNvSpPr/>
            <p:nvPr/>
          </p:nvSpPr>
          <p:spPr>
            <a:xfrm rot="14928432">
              <a:off x="2923063" y="772766"/>
              <a:ext cx="5283200" cy="5283200"/>
            </a:xfrm>
            <a:prstGeom prst="blockArc">
              <a:avLst>
                <a:gd fmla="val 353134" name="adj1"/>
                <a:gd fmla="val 18697266" name="adj2"/>
                <a:gd fmla="val 2934" name="adj3"/>
              </a:avLst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12" name="椭圆 11"/>
            <p:cNvSpPr/>
            <p:nvPr/>
          </p:nvSpPr>
          <p:spPr>
            <a:xfrm flipV="1">
              <a:off x="2966533" y="2349632"/>
              <a:ext cx="408349" cy="408349"/>
            </a:xfrm>
            <a:prstGeom prst="ellipse">
              <a:avLst/>
            </a:prstGeom>
            <a:solidFill>
              <a:srgbClr val="EEEEE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indent="-285750" marL="285750">
                <a:buFont charset="0" panose="020b0604020202020204" pitchFamily="34" typeface="Arial"/>
                <a:buChar char="•"/>
              </a:pPr>
              <a:endParaRPr altLang="en-US" lang="zh-CN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3" name="椭圆 12"/>
            <p:cNvSpPr/>
            <p:nvPr/>
          </p:nvSpPr>
          <p:spPr>
            <a:xfrm flipV="1">
              <a:off x="4658070" y="752543"/>
              <a:ext cx="408349" cy="40834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8" name="矩形 47"/>
          <p:cNvSpPr/>
          <p:nvPr/>
        </p:nvSpPr>
        <p:spPr>
          <a:xfrm>
            <a:off x="8408828" y="3036546"/>
            <a:ext cx="3041399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mtClean="0" sz="54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“蓝计划”</a:t>
            </a:r>
          </a:p>
        </p:txBody>
      </p:sp>
      <p:sp>
        <p:nvSpPr>
          <p:cNvPr id="4" name="矩形 3"/>
          <p:cNvSpPr/>
          <p:nvPr/>
        </p:nvSpPr>
        <p:spPr>
          <a:xfrm>
            <a:off x="7562779" y="2329381"/>
            <a:ext cx="2366749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我是小标题</a:t>
            </a:r>
          </a:p>
        </p:txBody>
      </p:sp>
      <p:sp>
        <p:nvSpPr>
          <p:cNvPr id="7" name="矩形 6"/>
          <p:cNvSpPr/>
          <p:nvPr/>
        </p:nvSpPr>
        <p:spPr>
          <a:xfrm>
            <a:off x="4405501" y="3709685"/>
            <a:ext cx="3312418" cy="1082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600"/>
              </a:lnSpc>
            </a:pPr>
            <a:r>
              <a:rPr altLang="en-US" lang="zh-CN" spc="200" sz="14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公司成立于2015年，PB蓝计划专业做PPT定制业务，一直以高水平的设计，满足客户的需求</a:t>
            </a:r>
          </a:p>
        </p:txBody>
      </p:sp>
      <p:sp>
        <p:nvSpPr>
          <p:cNvPr id="8" name="矩形 7"/>
          <p:cNvSpPr/>
          <p:nvPr/>
        </p:nvSpPr>
        <p:spPr>
          <a:xfrm>
            <a:off x="1310165" y="3709685"/>
            <a:ext cx="2474748" cy="1082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600"/>
              </a:lnSpc>
            </a:pPr>
            <a:r>
              <a:rPr altLang="zh-CN" lang="en-US" smtClean="0" spc="200" sz="14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1、我是内容</a:t>
            </a:r>
          </a:p>
          <a:p>
            <a:pPr algn="just">
              <a:lnSpc>
                <a:spcPts val="2600"/>
              </a:lnSpc>
            </a:pPr>
            <a:r>
              <a:rPr altLang="zh-CN" lang="en-US" smtClean="0" spc="200" sz="14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2、我是大大内容</a:t>
            </a:r>
          </a:p>
          <a:p>
            <a:pPr algn="just">
              <a:lnSpc>
                <a:spcPts val="2600"/>
              </a:lnSpc>
            </a:pPr>
            <a:r>
              <a:rPr altLang="zh-CN" lang="en-US" smtClean="0" spc="200" sz="14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3、我是内容我是内容</a:t>
            </a:r>
          </a:p>
        </p:txBody>
      </p:sp>
      <p:sp>
        <p:nvSpPr>
          <p:cNvPr id="14" name="矩形 13"/>
          <p:cNvSpPr/>
          <p:nvPr/>
        </p:nvSpPr>
        <p:spPr>
          <a:xfrm>
            <a:off x="-1307515" y="43798"/>
            <a:ext cx="1047750" cy="1104900"/>
          </a:xfrm>
          <a:prstGeom prst="rect">
            <a:avLst/>
          </a:prstGeom>
          <a:solidFill>
            <a:srgbClr val="3973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" name="组合 1"/>
          <p:cNvGrpSpPr/>
          <p:nvPr/>
        </p:nvGrpSpPr>
        <p:grpSpPr>
          <a:xfrm>
            <a:off x="1567629" y="2265079"/>
            <a:ext cx="1255191" cy="1347147"/>
            <a:chOff x="1567629" y="2436535"/>
            <a:chExt cx="1255191" cy="1347147"/>
          </a:xfrm>
        </p:grpSpPr>
        <p:sp>
          <p:nvSpPr>
            <p:cNvPr id="49" name="矩形 48"/>
            <p:cNvSpPr/>
            <p:nvPr/>
          </p:nvSpPr>
          <p:spPr>
            <a:xfrm>
              <a:off x="1692523" y="2897229"/>
              <a:ext cx="995680" cy="4216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ts val="2600"/>
                </a:lnSpc>
              </a:pPr>
              <a:r>
                <a:rPr altLang="en-US" lang="zh-CN" smtClean="0" sz="1600">
                  <a:solidFill>
                    <a:schemeClr val="bg1"/>
                  </a:solidFill>
                  <a:latin charset="-122" panose="020b0800000000000000" pitchFamily="34" typeface="Noto Sans S Chinese Bold"/>
                  <a:ea charset="-122" panose="020b0800000000000000" pitchFamily="34" typeface="Noto Sans S Chinese Bold"/>
                </a:rPr>
                <a:t>我是标题</a:t>
              </a:r>
            </a:p>
          </p:txBody>
        </p:sp>
        <p:grpSp>
          <p:nvGrpSpPr>
            <p:cNvPr id="53" name="组合 52"/>
            <p:cNvGrpSpPr/>
            <p:nvPr/>
          </p:nvGrpSpPr>
          <p:grpSpPr>
            <a:xfrm>
              <a:off x="1567629" y="2436535"/>
              <a:ext cx="1255191" cy="1347147"/>
              <a:chOff x="2133355" y="2995371"/>
              <a:chExt cx="875330" cy="939457"/>
            </a:xfrm>
          </p:grpSpPr>
          <p:grpSp>
            <p:nvGrpSpPr>
              <p:cNvPr id="54" name="组合 53"/>
              <p:cNvGrpSpPr/>
              <p:nvPr/>
            </p:nvGrpSpPr>
            <p:grpSpPr>
              <a:xfrm rot="847107">
                <a:off x="2133355" y="3056147"/>
                <a:ext cx="875330" cy="878681"/>
                <a:chOff x="2923059" y="752543"/>
                <a:chExt cx="5283199" cy="5303425"/>
              </a:xfrm>
            </p:grpSpPr>
            <p:sp>
              <p:nvSpPr>
                <p:cNvPr id="57" name="空心弧 56"/>
                <p:cNvSpPr/>
                <p:nvPr/>
              </p:nvSpPr>
              <p:spPr>
                <a:xfrm rot="14928432">
                  <a:off x="2923059" y="772768"/>
                  <a:ext cx="5283200" cy="5283199"/>
                </a:xfrm>
                <a:prstGeom prst="blockArc">
                  <a:avLst>
                    <a:gd fmla="val 353134" name="adj1"/>
                    <a:gd fmla="val 18697266" name="adj2"/>
                    <a:gd fmla="val 2934" name="adj3"/>
                  </a:avLst>
                </a:prstGeom>
                <a:noFill/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8" name="椭圆 57"/>
                <p:cNvSpPr/>
                <p:nvPr/>
              </p:nvSpPr>
              <p:spPr>
                <a:xfrm flipV="1">
                  <a:off x="2966533" y="2349632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indent="-285750" marL="285750">
                    <a:buFont charset="0" panose="020b0604020202020204" pitchFamily="34" typeface="Arial"/>
                    <a:buChar char="•"/>
                  </a:pPr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9" name="椭圆 58"/>
                <p:cNvSpPr/>
                <p:nvPr/>
              </p:nvSpPr>
              <p:spPr>
                <a:xfrm flipV="1">
                  <a:off x="4658070" y="752543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5" name="文本框 54"/>
              <p:cNvSpPr txBox="1"/>
              <p:nvPr/>
            </p:nvSpPr>
            <p:spPr>
              <a:xfrm>
                <a:off x="2179679" y="2995371"/>
                <a:ext cx="313523" cy="25506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zh-CN" lang="en-US" smtClean="0">
                    <a:solidFill>
                      <a:schemeClr val="bg1"/>
                    </a:solidFill>
                    <a:latin charset="-122" panose="020b0800000000000000" pitchFamily="34" typeface="Noto Sans S Chinese Bold"/>
                    <a:ea charset="-122" panose="020b0800000000000000" pitchFamily="34" typeface="Noto Sans S Chinese Bold"/>
                  </a:rPr>
                  <a:t>01</a:t>
                </a:r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5434115" y="2265079"/>
            <a:ext cx="1255191" cy="1347147"/>
            <a:chOff x="5747388" y="2436535"/>
            <a:chExt cx="1255191" cy="1347147"/>
          </a:xfrm>
        </p:grpSpPr>
        <p:sp>
          <p:nvSpPr>
            <p:cNvPr id="50" name="矩形 49"/>
            <p:cNvSpPr/>
            <p:nvPr/>
          </p:nvSpPr>
          <p:spPr>
            <a:xfrm>
              <a:off x="5872282" y="2897229"/>
              <a:ext cx="995680" cy="4216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ts val="2600"/>
                </a:lnSpc>
              </a:pPr>
              <a:r>
                <a:rPr altLang="en-US" lang="zh-CN" smtClean="0" sz="1600">
                  <a:solidFill>
                    <a:schemeClr val="bg1"/>
                  </a:solidFill>
                  <a:latin charset="-122" panose="020b0800000000000000" pitchFamily="34" typeface="Noto Sans S Chinese Bold"/>
                  <a:ea charset="-122" panose="020b0800000000000000" pitchFamily="34" typeface="Noto Sans S Chinese Bold"/>
                </a:rPr>
                <a:t>我是标题</a:t>
              </a:r>
            </a:p>
          </p:txBody>
        </p:sp>
        <p:grpSp>
          <p:nvGrpSpPr>
            <p:cNvPr id="66" name="组合 65"/>
            <p:cNvGrpSpPr/>
            <p:nvPr/>
          </p:nvGrpSpPr>
          <p:grpSpPr>
            <a:xfrm>
              <a:off x="5747388" y="2436535"/>
              <a:ext cx="1255191" cy="1347147"/>
              <a:chOff x="2133355" y="2995371"/>
              <a:chExt cx="875330" cy="939457"/>
            </a:xfrm>
          </p:grpSpPr>
          <p:grpSp>
            <p:nvGrpSpPr>
              <p:cNvPr id="67" name="组合 66"/>
              <p:cNvGrpSpPr/>
              <p:nvPr/>
            </p:nvGrpSpPr>
            <p:grpSpPr>
              <a:xfrm rot="847107">
                <a:off x="2133355" y="3056147"/>
                <a:ext cx="875330" cy="878681"/>
                <a:chOff x="2923059" y="752543"/>
                <a:chExt cx="5283199" cy="5303425"/>
              </a:xfrm>
            </p:grpSpPr>
            <p:sp>
              <p:nvSpPr>
                <p:cNvPr id="69" name="空心弧 68"/>
                <p:cNvSpPr/>
                <p:nvPr/>
              </p:nvSpPr>
              <p:spPr>
                <a:xfrm rot="14928432">
                  <a:off x="2923059" y="772768"/>
                  <a:ext cx="5283200" cy="5283199"/>
                </a:xfrm>
                <a:prstGeom prst="blockArc">
                  <a:avLst>
                    <a:gd fmla="val 353134" name="adj1"/>
                    <a:gd fmla="val 18697266" name="adj2"/>
                    <a:gd fmla="val 2934" name="adj3"/>
                  </a:avLst>
                </a:prstGeom>
                <a:noFill/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0" name="椭圆 69"/>
                <p:cNvSpPr/>
                <p:nvPr/>
              </p:nvSpPr>
              <p:spPr>
                <a:xfrm flipV="1">
                  <a:off x="2966533" y="2349632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indent="-285750" marL="285750">
                    <a:buFont charset="0" panose="020b0604020202020204" pitchFamily="34" typeface="Arial"/>
                    <a:buChar char="•"/>
                  </a:pPr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椭圆 70"/>
                <p:cNvSpPr/>
                <p:nvPr/>
              </p:nvSpPr>
              <p:spPr>
                <a:xfrm flipV="1">
                  <a:off x="4658070" y="752543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68" name="文本框 67"/>
              <p:cNvSpPr txBox="1"/>
              <p:nvPr/>
            </p:nvSpPr>
            <p:spPr>
              <a:xfrm>
                <a:off x="2179679" y="2995371"/>
                <a:ext cx="313523" cy="255069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zh-CN" lang="en-US" smtClean="0">
                    <a:solidFill>
                      <a:schemeClr val="bg1"/>
                    </a:solidFill>
                    <a:latin charset="-122" panose="020b0800000000000000" pitchFamily="34" typeface="Noto Sans S Chinese Bold"/>
                    <a:ea charset="-122" panose="020b0800000000000000" pitchFamily="34" typeface="Noto Sans S Chinese Bold"/>
                  </a:rPr>
                  <a:t>02</a:t>
                </a:r>
              </a:p>
            </p:txBody>
          </p:sp>
        </p:grpSp>
      </p:grpSp>
      <p:sp>
        <p:nvSpPr>
          <p:cNvPr id="74" name="矩形 73"/>
          <p:cNvSpPr/>
          <p:nvPr/>
        </p:nvSpPr>
        <p:spPr>
          <a:xfrm>
            <a:off x="-27712" y="5435487"/>
            <a:ext cx="12219712" cy="3543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6" name="直接连接符 5"/>
          <p:cNvCxnSpPr/>
          <p:nvPr/>
        </p:nvCxnSpPr>
        <p:spPr>
          <a:xfrm flipH="1">
            <a:off x="4024103" y="2896546"/>
            <a:ext cx="0" cy="1721268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组合 80"/>
          <p:cNvGrpSpPr/>
          <p:nvPr/>
        </p:nvGrpSpPr>
        <p:grpSpPr>
          <a:xfrm>
            <a:off x="10227135" y="-3185"/>
            <a:ext cx="1780252" cy="1245272"/>
            <a:chOff x="1" y="-3185"/>
            <a:chExt cx="1147647" cy="802770"/>
          </a:xfrm>
        </p:grpSpPr>
        <p:grpSp>
          <p:nvGrpSpPr>
            <p:cNvPr id="82" name="组合 81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84" name="组合 83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88" name="等腰三角形 87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89" name="等腰三角形 88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85" name="组合 84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86" name="等腰三角形 85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87" name="等腰三角形 86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83" name="等腰三角形 82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grpSp>
        <p:nvGrpSpPr>
          <p:cNvPr id="90" name="组合 89"/>
          <p:cNvGrpSpPr/>
          <p:nvPr/>
        </p:nvGrpSpPr>
        <p:grpSpPr>
          <a:xfrm rot="10800000">
            <a:off x="0" y="6247431"/>
            <a:ext cx="872873" cy="608145"/>
            <a:chOff x="1" y="1"/>
            <a:chExt cx="1147647" cy="799584"/>
          </a:xfrm>
        </p:grpSpPr>
        <p:grpSp>
          <p:nvGrpSpPr>
            <p:cNvPr id="91" name="组合 90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93" name="组合 92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97" name="等腰三角形 96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98" name="等腰三角形 97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94" name="组合 93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95" name="等腰三角形 94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96" name="等腰三角形 95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92" name="等腰三角形 91"/>
            <p:cNvSpPr/>
            <p:nvPr/>
          </p:nvSpPr>
          <p:spPr>
            <a:xfrm flipH="1" rot="10800000">
              <a:off x="445142" y="2290"/>
              <a:ext cx="609892" cy="525770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val="3323695173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矩形 10"/>
          <p:cNvSpPr/>
          <p:nvPr/>
        </p:nvSpPr>
        <p:spPr>
          <a:xfrm>
            <a:off x="0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79" name="组合 78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80" name="直接连接符 79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80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连接符 81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连接符 82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接连接符 83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接连接符 84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连接符 85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接连接符 86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接连接符 87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接连接符 88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接连接符 89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接连接符 90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接连接符 91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接连接符 92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接连接符 93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接连接符 94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接连接符 95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接连接符 96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接连接符 97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接连接符 98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连接符 99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接连接符 100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连接符 101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接连接符 102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连接符 103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连接符 104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接连接符 105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接连接符 106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接连接符 107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接连接符 108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接连接符 109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矩形 8"/>
          <p:cNvSpPr/>
          <p:nvPr/>
        </p:nvSpPr>
        <p:spPr>
          <a:xfrm>
            <a:off x="1938778" y="1061861"/>
            <a:ext cx="10253221" cy="4843640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4" name="Freeform 17"/>
          <p:cNvSpPr>
            <a:spLocks noEditPoints="1"/>
          </p:cNvSpPr>
          <p:nvPr/>
        </p:nvSpPr>
        <p:spPr bwMode="auto">
          <a:xfrm rot="2383418">
            <a:off x="14668226" y="1351623"/>
            <a:ext cx="4833684" cy="4828384"/>
          </a:xfrm>
          <a:custGeom>
            <a:gdLst>
              <a:gd fmla="*/ 643 w 769" name="T0"/>
              <a:gd fmla="*/ 96 h 768" name="T1"/>
              <a:gd fmla="*/ 486 w 769" name="T2"/>
              <a:gd fmla="*/ 14 h 768" name="T3"/>
              <a:gd fmla="*/ 378 w 769" name="T4"/>
              <a:gd fmla="*/ 6 h 768" name="T5"/>
              <a:gd fmla="*/ 252 w 769" name="T6"/>
              <a:gd fmla="*/ 23 h 768" name="T7"/>
              <a:gd fmla="*/ 39 w 769" name="T8"/>
              <a:gd fmla="*/ 222 h 768" name="T9"/>
              <a:gd fmla="*/ 33 w 769" name="T10"/>
              <a:gd fmla="*/ 539 h 768" name="T11"/>
              <a:gd fmla="*/ 246 w 769" name="T12"/>
              <a:gd fmla="*/ 748 h 768" name="T13"/>
              <a:gd fmla="*/ 335 w 769" name="T14"/>
              <a:gd fmla="*/ 759 h 768" name="T15"/>
              <a:gd fmla="*/ 486 w 769" name="T16"/>
              <a:gd fmla="*/ 753 h 768" name="T17"/>
              <a:gd fmla="*/ 643 w 769" name="T18"/>
              <a:gd fmla="*/ 672 h 768" name="T19"/>
              <a:gd fmla="*/ 769 w 769" name="T20"/>
              <a:gd fmla="*/ 384 h 768" name="T21"/>
              <a:gd fmla="*/ 676 w 769" name="T22"/>
              <a:gd fmla="*/ 220 h 768" name="T23"/>
              <a:gd fmla="*/ 447 w 769" name="T24"/>
              <a:gd fmla="*/ 757 h 768" name="T25"/>
              <a:gd fmla="*/ 496 w 769" name="T26"/>
              <a:gd fmla="*/ 748 h 768" name="T27"/>
              <a:gd fmla="*/ 541 w 769" name="T28"/>
              <a:gd fmla="*/ 566 h 768" name="T29"/>
              <a:gd fmla="*/ 271 w 769" name="T30"/>
              <a:gd fmla="*/ 680 h 768" name="T31"/>
              <a:gd fmla="*/ 384 w 769" name="T32"/>
              <a:gd fmla="*/ 683 h 768" name="T33"/>
              <a:gd fmla="*/ 227 w 769" name="T34"/>
              <a:gd fmla="*/ 567 h 768" name="T35"/>
              <a:gd fmla="*/ 184 w 769" name="T36"/>
              <a:gd fmla="*/ 88 h 768" name="T37"/>
              <a:gd fmla="*/ 106 w 769" name="T38"/>
              <a:gd fmla="*/ 210 h 768" name="T39"/>
              <a:gd fmla="*/ 228 w 769" name="T40"/>
              <a:gd fmla="*/ 201 h 768" name="T41"/>
              <a:gd fmla="*/ 499 w 769" name="T42"/>
              <a:gd fmla="*/ 87 h 768" name="T43"/>
              <a:gd fmla="*/ 394 w 769" name="T44"/>
              <a:gd fmla="*/ 76 h 768" name="T45"/>
              <a:gd fmla="*/ 501 w 769" name="T46"/>
              <a:gd fmla="*/ 86 h 768" name="T47"/>
              <a:gd fmla="*/ 561 w 769" name="T48"/>
              <a:gd fmla="*/ 372 h 768" name="T49"/>
              <a:gd fmla="*/ 546 w 769" name="T50"/>
              <a:gd fmla="*/ 542 h 768" name="T51"/>
              <a:gd fmla="*/ 560 w 769" name="T52"/>
              <a:gd fmla="*/ 396 h 768" name="T53"/>
              <a:gd fmla="*/ 209 w 769" name="T54"/>
              <a:gd fmla="*/ 396 h 768" name="T55"/>
              <a:gd fmla="*/ 333 w 769" name="T56"/>
              <a:gd fmla="*/ 210 h 768" name="T57"/>
              <a:gd fmla="*/ 397 w 769" name="T58"/>
              <a:gd fmla="*/ 208 h 768" name="T59"/>
              <a:gd fmla="*/ 385 w 769" name="T60"/>
              <a:gd fmla="*/ 367 h 768" name="T61"/>
              <a:gd fmla="*/ 208 w 769" name="T62"/>
              <a:gd fmla="*/ 371 h 768" name="T63"/>
              <a:gd fmla="*/ 207 w 769" name="T64"/>
              <a:gd fmla="*/ 396 h 768" name="T65"/>
              <a:gd fmla="*/ 83 w 769" name="T66"/>
              <a:gd fmla="*/ 384 h 768" name="T67"/>
              <a:gd fmla="*/ 559 w 769" name="T68"/>
              <a:gd fmla="*/ 555 h 768" name="T69"/>
              <a:gd fmla="*/ 575 w 769" name="T70"/>
              <a:gd fmla="*/ 553 h 768" name="T71"/>
              <a:gd fmla="*/ 669 w 769" name="T72"/>
              <a:gd fmla="*/ 541 h 768" name="T73"/>
              <a:gd fmla="*/ 633 w 769" name="T74"/>
              <a:gd fmla="*/ 155 h 768" name="T75"/>
              <a:gd fmla="*/ 517 w 769" name="T76"/>
              <a:gd fmla="*/ 25 h 768" name="T77"/>
              <a:gd fmla="*/ 496 w 769" name="T78"/>
              <a:gd fmla="*/ 18 h 768" name="T79"/>
              <a:gd fmla="*/ 576 w 769" name="T80"/>
              <a:gd fmla="*/ 86 h 768" name="T81"/>
              <a:gd fmla="*/ 440 w 769" name="T82"/>
              <a:gd fmla="*/ 15 h 768" name="T83"/>
              <a:gd fmla="*/ 434 w 769" name="T84"/>
              <a:gd fmla="*/ 9 h 768" name="T85"/>
              <a:gd fmla="*/ 378 w 769" name="T86"/>
              <a:gd fmla="*/ 7 h 768" name="T87"/>
              <a:gd fmla="*/ 182 w 769" name="T88"/>
              <a:gd fmla="*/ 84 h 768" name="T89"/>
              <a:gd fmla="*/ 252 w 769" name="T90"/>
              <a:gd fmla="*/ 24 h 768" name="T91"/>
              <a:gd fmla="*/ 242 w 769" name="T92"/>
              <a:gd fmla="*/ 29 h 768" name="T93"/>
              <a:gd fmla="*/ 102 w 769" name="T94"/>
              <a:gd fmla="*/ 209 h 768" name="T95"/>
              <a:gd fmla="*/ 45 w 769" name="T96"/>
              <a:gd fmla="*/ 227 h 768" name="T97"/>
              <a:gd fmla="*/ 39 w 769" name="T98"/>
              <a:gd fmla="*/ 234 h 768" name="T99"/>
              <a:gd fmla="*/ 90 w 769" name="T100"/>
              <a:gd fmla="*/ 547 h 768" name="T101"/>
              <a:gd fmla="*/ 93 w 769" name="T102"/>
              <a:gd fmla="*/ 548 h 768" name="T103"/>
              <a:gd fmla="*/ 126 w 769" name="T104"/>
              <a:gd fmla="*/ 660 h 768" name="T105"/>
              <a:gd fmla="*/ 148 w 769" name="T106"/>
              <a:gd fmla="*/ 672 h 768" name="T107"/>
              <a:gd fmla="*/ 284 w 769" name="T108"/>
              <a:gd fmla="*/ 752 h 768" name="T109"/>
              <a:gd fmla="*/ 271 w 769" name="T110"/>
              <a:gd fmla="*/ 697 h 768" name="T111"/>
              <a:gd fmla="*/ 277 w 769" name="T112"/>
              <a:gd fmla="*/ 695 h 768" name="T113"/>
              <a:gd fmla="*/ 385 w 769" name="T114"/>
              <a:gd fmla="*/ 700 h 768" name="T115"/>
              <a:gd fmla="*/ 527 w 769" name="T116"/>
              <a:gd fmla="*/ 739 h 768" name="T117"/>
              <a:gd fmla="*/ 602 w 769" name="T118"/>
              <a:gd fmla="*/ 677 h 768" name="T119"/>
              <a:gd fmla="*/ 602 w 769" name="T120"/>
              <a:gd fmla="*/ 676 h 768" name="T121"/>
              <a:gd fmla="*/ 645 w 769" name="T122"/>
              <a:gd fmla="*/ 661 h 768" name="T123"/>
              <a:gd fmla="*/ 695 w 769" name="T124"/>
              <a:gd fmla="*/ 393 h 768" name="T1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b="b" l="0" r="r" t="0"/>
            <a:pathLst>
              <a:path h="768" w="769">
                <a:moveTo>
                  <a:pt x="763" y="378"/>
                </a:moveTo>
                <a:cubicBezTo>
                  <a:pt x="762" y="378"/>
                  <a:pt x="762" y="378"/>
                  <a:pt x="762" y="378"/>
                </a:cubicBezTo>
                <a:cubicBezTo>
                  <a:pt x="732" y="234"/>
                  <a:pt x="732" y="234"/>
                  <a:pt x="732" y="234"/>
                </a:cubicBezTo>
                <a:cubicBezTo>
                  <a:pt x="734" y="234"/>
                  <a:pt x="736" y="231"/>
                  <a:pt x="736" y="228"/>
                </a:cubicBezTo>
                <a:cubicBezTo>
                  <a:pt x="736" y="225"/>
                  <a:pt x="734" y="222"/>
                  <a:pt x="730" y="222"/>
                </a:cubicBezTo>
                <a:cubicBezTo>
                  <a:pt x="729" y="222"/>
                  <a:pt x="728" y="223"/>
                  <a:pt x="727" y="223"/>
                </a:cubicBezTo>
                <a:cubicBezTo>
                  <a:pt x="646" y="106"/>
                  <a:pt x="646" y="106"/>
                  <a:pt x="646" y="106"/>
                </a:cubicBezTo>
                <a:cubicBezTo>
                  <a:pt x="648" y="105"/>
                  <a:pt x="649" y="103"/>
                  <a:pt x="649" y="101"/>
                </a:cubicBezTo>
                <a:cubicBezTo>
                  <a:pt x="649" y="98"/>
                  <a:pt x="646" y="96"/>
                  <a:pt x="643" y="96"/>
                </a:cubicBezTo>
                <a:cubicBezTo>
                  <a:pt x="641" y="96"/>
                  <a:pt x="639" y="97"/>
                  <a:pt x="638" y="98"/>
                </a:cubicBezTo>
                <a:cubicBezTo>
                  <a:pt x="528" y="28"/>
                  <a:pt x="528" y="28"/>
                  <a:pt x="528" y="28"/>
                </a:cubicBezTo>
                <a:cubicBezTo>
                  <a:pt x="528" y="27"/>
                  <a:pt x="529" y="26"/>
                  <a:pt x="529" y="25"/>
                </a:cubicBezTo>
                <a:cubicBezTo>
                  <a:pt x="529" y="22"/>
                  <a:pt x="526" y="19"/>
                  <a:pt x="523" y="19"/>
                </a:cubicBezTo>
                <a:cubicBezTo>
                  <a:pt x="520" y="19"/>
                  <a:pt x="518" y="21"/>
                  <a:pt x="517" y="23"/>
                </a:cubicBezTo>
                <a:cubicBezTo>
                  <a:pt x="497" y="17"/>
                  <a:pt x="497" y="17"/>
                  <a:pt x="497" y="17"/>
                </a:cubicBezTo>
                <a:cubicBezTo>
                  <a:pt x="497" y="16"/>
                  <a:pt x="497" y="15"/>
                  <a:pt x="497" y="15"/>
                </a:cubicBezTo>
                <a:cubicBezTo>
                  <a:pt x="497" y="12"/>
                  <a:pt x="495" y="9"/>
                  <a:pt x="492" y="9"/>
                </a:cubicBezTo>
                <a:cubicBezTo>
                  <a:pt x="489" y="9"/>
                  <a:pt x="486" y="11"/>
                  <a:pt x="486" y="14"/>
                </a:cubicBezTo>
                <a:cubicBezTo>
                  <a:pt x="446" y="10"/>
                  <a:pt x="446" y="10"/>
                  <a:pt x="446" y="10"/>
                </a:cubicBezTo>
                <a:cubicBezTo>
                  <a:pt x="446" y="9"/>
                  <a:pt x="446" y="9"/>
                  <a:pt x="446" y="9"/>
                </a:cubicBezTo>
                <a:cubicBezTo>
                  <a:pt x="446" y="6"/>
                  <a:pt x="443" y="3"/>
                  <a:pt x="440" y="3"/>
                </a:cubicBezTo>
                <a:cubicBezTo>
                  <a:pt x="437" y="3"/>
                  <a:pt x="434" y="5"/>
                  <a:pt x="434" y="9"/>
                </a:cubicBezTo>
                <a:cubicBezTo>
                  <a:pt x="390" y="6"/>
                  <a:pt x="390" y="6"/>
                  <a:pt x="390" y="6"/>
                </a:cubicBezTo>
                <a:cubicBezTo>
                  <a:pt x="390" y="6"/>
                  <a:pt x="390" y="6"/>
                  <a:pt x="390" y="6"/>
                </a:cubicBezTo>
                <a:cubicBezTo>
                  <a:pt x="390" y="2"/>
                  <a:pt x="387" y="0"/>
                  <a:pt x="384" y="0"/>
                </a:cubicBezTo>
                <a:cubicBezTo>
                  <a:pt x="381" y="0"/>
                  <a:pt x="378" y="2"/>
                  <a:pt x="378" y="6"/>
                </a:cubicBezTo>
                <a:cubicBezTo>
                  <a:pt x="378" y="6"/>
                  <a:pt x="378" y="6"/>
                  <a:pt x="378" y="6"/>
                </a:cubicBezTo>
                <a:cubicBezTo>
                  <a:pt x="335" y="9"/>
                  <a:pt x="335" y="9"/>
                  <a:pt x="335" y="9"/>
                </a:cubicBezTo>
                <a:cubicBezTo>
                  <a:pt x="334" y="6"/>
                  <a:pt x="332" y="3"/>
                  <a:pt x="329" y="3"/>
                </a:cubicBezTo>
                <a:cubicBezTo>
                  <a:pt x="325" y="3"/>
                  <a:pt x="323" y="6"/>
                  <a:pt x="323" y="9"/>
                </a:cubicBezTo>
                <a:cubicBezTo>
                  <a:pt x="323" y="9"/>
                  <a:pt x="323" y="9"/>
                  <a:pt x="323" y="10"/>
                </a:cubicBezTo>
                <a:cubicBezTo>
                  <a:pt x="283" y="14"/>
                  <a:pt x="283" y="14"/>
                  <a:pt x="283" y="14"/>
                </a:cubicBezTo>
                <a:cubicBezTo>
                  <a:pt x="283" y="11"/>
                  <a:pt x="281" y="9"/>
                  <a:pt x="278" y="9"/>
                </a:cubicBezTo>
                <a:cubicBezTo>
                  <a:pt x="274" y="9"/>
                  <a:pt x="272" y="12"/>
                  <a:pt x="272" y="15"/>
                </a:cubicBezTo>
                <a:cubicBezTo>
                  <a:pt x="272" y="15"/>
                  <a:pt x="272" y="16"/>
                  <a:pt x="272" y="17"/>
                </a:cubicBezTo>
                <a:cubicBezTo>
                  <a:pt x="252" y="23"/>
                  <a:pt x="252" y="23"/>
                  <a:pt x="252" y="23"/>
                </a:cubicBezTo>
                <a:cubicBezTo>
                  <a:pt x="251" y="21"/>
                  <a:pt x="249" y="19"/>
                  <a:pt x="246" y="19"/>
                </a:cubicBezTo>
                <a:cubicBezTo>
                  <a:pt x="243" y="19"/>
                  <a:pt x="241" y="22"/>
                  <a:pt x="241" y="25"/>
                </a:cubicBezTo>
                <a:cubicBezTo>
                  <a:pt x="241" y="26"/>
                  <a:pt x="241" y="27"/>
                  <a:pt x="241" y="28"/>
                </a:cubicBezTo>
                <a:cubicBezTo>
                  <a:pt x="131" y="98"/>
                  <a:pt x="131" y="98"/>
                  <a:pt x="131" y="98"/>
                </a:cubicBezTo>
                <a:cubicBezTo>
                  <a:pt x="130" y="97"/>
                  <a:pt x="128" y="96"/>
                  <a:pt x="126" y="96"/>
                </a:cubicBezTo>
                <a:cubicBezTo>
                  <a:pt x="123" y="96"/>
                  <a:pt x="120" y="98"/>
                  <a:pt x="120" y="101"/>
                </a:cubicBezTo>
                <a:cubicBezTo>
                  <a:pt x="120" y="103"/>
                  <a:pt x="121" y="105"/>
                  <a:pt x="123" y="106"/>
                </a:cubicBezTo>
                <a:cubicBezTo>
                  <a:pt x="42" y="223"/>
                  <a:pt x="42" y="223"/>
                  <a:pt x="42" y="223"/>
                </a:cubicBezTo>
                <a:cubicBezTo>
                  <a:pt x="41" y="222"/>
                  <a:pt x="40" y="222"/>
                  <a:pt x="39" y="222"/>
                </a:cubicBezTo>
                <a:cubicBezTo>
                  <a:pt x="36" y="222"/>
                  <a:pt x="33" y="224"/>
                  <a:pt x="33" y="228"/>
                </a:cubicBezTo>
                <a:cubicBezTo>
                  <a:pt x="33" y="231"/>
                  <a:pt x="35" y="233"/>
                  <a:pt x="38" y="233"/>
                </a:cubicBezTo>
                <a:cubicBezTo>
                  <a:pt x="7" y="378"/>
                  <a:pt x="7" y="378"/>
                  <a:pt x="7" y="378"/>
                </a:cubicBezTo>
                <a:cubicBezTo>
                  <a:pt x="7" y="378"/>
                  <a:pt x="7" y="378"/>
                  <a:pt x="6" y="378"/>
                </a:cubicBezTo>
                <a:cubicBezTo>
                  <a:pt x="3" y="378"/>
                  <a:pt x="0" y="381"/>
                  <a:pt x="0" y="384"/>
                </a:cubicBezTo>
                <a:cubicBezTo>
                  <a:pt x="0" y="387"/>
                  <a:pt x="3" y="390"/>
                  <a:pt x="6" y="390"/>
                </a:cubicBezTo>
                <a:cubicBezTo>
                  <a:pt x="7" y="390"/>
                  <a:pt x="7" y="390"/>
                  <a:pt x="8" y="390"/>
                </a:cubicBezTo>
                <a:cubicBezTo>
                  <a:pt x="38" y="534"/>
                  <a:pt x="38" y="534"/>
                  <a:pt x="38" y="534"/>
                </a:cubicBezTo>
                <a:cubicBezTo>
                  <a:pt x="35" y="534"/>
                  <a:pt x="33" y="537"/>
                  <a:pt x="33" y="539"/>
                </a:cubicBezTo>
                <a:cubicBezTo>
                  <a:pt x="33" y="543"/>
                  <a:pt x="36" y="545"/>
                  <a:pt x="39" y="545"/>
                </a:cubicBezTo>
                <a:cubicBezTo>
                  <a:pt x="40" y="545"/>
                  <a:pt x="41" y="545"/>
                  <a:pt x="42" y="544"/>
                </a:cubicBezTo>
                <a:cubicBezTo>
                  <a:pt x="123" y="661"/>
                  <a:pt x="123" y="661"/>
                  <a:pt x="123" y="661"/>
                </a:cubicBezTo>
                <a:cubicBezTo>
                  <a:pt x="122" y="662"/>
                  <a:pt x="121" y="664"/>
                  <a:pt x="121" y="666"/>
                </a:cubicBezTo>
                <a:cubicBezTo>
                  <a:pt x="121" y="669"/>
                  <a:pt x="123" y="672"/>
                  <a:pt x="126" y="672"/>
                </a:cubicBezTo>
                <a:cubicBezTo>
                  <a:pt x="129" y="672"/>
                  <a:pt x="130" y="671"/>
                  <a:pt x="131" y="669"/>
                </a:cubicBezTo>
                <a:cubicBezTo>
                  <a:pt x="241" y="739"/>
                  <a:pt x="241" y="739"/>
                  <a:pt x="241" y="739"/>
                </a:cubicBezTo>
                <a:cubicBezTo>
                  <a:pt x="241" y="740"/>
                  <a:pt x="240" y="741"/>
                  <a:pt x="240" y="742"/>
                </a:cubicBezTo>
                <a:cubicBezTo>
                  <a:pt x="240" y="746"/>
                  <a:pt x="243" y="748"/>
                  <a:pt x="246" y="748"/>
                </a:cubicBezTo>
                <a:cubicBezTo>
                  <a:pt x="249" y="748"/>
                  <a:pt x="251" y="746"/>
                  <a:pt x="252" y="744"/>
                </a:cubicBezTo>
                <a:cubicBezTo>
                  <a:pt x="272" y="751"/>
                  <a:pt x="272" y="751"/>
                  <a:pt x="272" y="751"/>
                </a:cubicBezTo>
                <a:cubicBezTo>
                  <a:pt x="272" y="751"/>
                  <a:pt x="272" y="751"/>
                  <a:pt x="272" y="752"/>
                </a:cubicBezTo>
                <a:cubicBezTo>
                  <a:pt x="272" y="755"/>
                  <a:pt x="275" y="757"/>
                  <a:pt x="278" y="757"/>
                </a:cubicBezTo>
                <a:cubicBezTo>
                  <a:pt x="281" y="757"/>
                  <a:pt x="283" y="756"/>
                  <a:pt x="283" y="753"/>
                </a:cubicBezTo>
                <a:cubicBezTo>
                  <a:pt x="323" y="758"/>
                  <a:pt x="323" y="758"/>
                  <a:pt x="323" y="758"/>
                </a:cubicBezTo>
                <a:cubicBezTo>
                  <a:pt x="323" y="758"/>
                  <a:pt x="323" y="758"/>
                  <a:pt x="323" y="758"/>
                </a:cubicBezTo>
                <a:cubicBezTo>
                  <a:pt x="323" y="762"/>
                  <a:pt x="326" y="764"/>
                  <a:pt x="329" y="764"/>
                </a:cubicBezTo>
                <a:cubicBezTo>
                  <a:pt x="332" y="764"/>
                  <a:pt x="335" y="762"/>
                  <a:pt x="335" y="759"/>
                </a:cubicBezTo>
                <a:cubicBezTo>
                  <a:pt x="379" y="761"/>
                  <a:pt x="379" y="761"/>
                  <a:pt x="379" y="761"/>
                </a:cubicBezTo>
                <a:cubicBezTo>
                  <a:pt x="379" y="761"/>
                  <a:pt x="379" y="762"/>
                  <a:pt x="379" y="762"/>
                </a:cubicBezTo>
                <a:cubicBezTo>
                  <a:pt x="379" y="765"/>
                  <a:pt x="381" y="768"/>
                  <a:pt x="385" y="768"/>
                </a:cubicBezTo>
                <a:cubicBezTo>
                  <a:pt x="388" y="768"/>
                  <a:pt x="390" y="765"/>
                  <a:pt x="390" y="762"/>
                </a:cubicBezTo>
                <a:cubicBezTo>
                  <a:pt x="390" y="762"/>
                  <a:pt x="390" y="761"/>
                  <a:pt x="390" y="761"/>
                </a:cubicBezTo>
                <a:cubicBezTo>
                  <a:pt x="435" y="759"/>
                  <a:pt x="435" y="759"/>
                  <a:pt x="435" y="759"/>
                </a:cubicBezTo>
                <a:cubicBezTo>
                  <a:pt x="436" y="761"/>
                  <a:pt x="438" y="763"/>
                  <a:pt x="441" y="763"/>
                </a:cubicBezTo>
                <a:cubicBezTo>
                  <a:pt x="444" y="763"/>
                  <a:pt x="447" y="761"/>
                  <a:pt x="447" y="758"/>
                </a:cubicBezTo>
                <a:cubicBezTo>
                  <a:pt x="486" y="753"/>
                  <a:pt x="486" y="753"/>
                  <a:pt x="486" y="753"/>
                </a:cubicBezTo>
                <a:cubicBezTo>
                  <a:pt x="486" y="756"/>
                  <a:pt x="489" y="758"/>
                  <a:pt x="492" y="758"/>
                </a:cubicBezTo>
                <a:cubicBezTo>
                  <a:pt x="495" y="758"/>
                  <a:pt x="497" y="756"/>
                  <a:pt x="497" y="752"/>
                </a:cubicBezTo>
                <a:cubicBezTo>
                  <a:pt x="497" y="752"/>
                  <a:pt x="497" y="751"/>
                  <a:pt x="497" y="751"/>
                </a:cubicBezTo>
                <a:cubicBezTo>
                  <a:pt x="517" y="744"/>
                  <a:pt x="517" y="744"/>
                  <a:pt x="517" y="744"/>
                </a:cubicBezTo>
                <a:cubicBezTo>
                  <a:pt x="518" y="747"/>
                  <a:pt x="520" y="748"/>
                  <a:pt x="523" y="748"/>
                </a:cubicBezTo>
                <a:cubicBezTo>
                  <a:pt x="526" y="748"/>
                  <a:pt x="529" y="746"/>
                  <a:pt x="529" y="742"/>
                </a:cubicBezTo>
                <a:cubicBezTo>
                  <a:pt x="529" y="741"/>
                  <a:pt x="528" y="740"/>
                  <a:pt x="528" y="739"/>
                </a:cubicBezTo>
                <a:cubicBezTo>
                  <a:pt x="638" y="669"/>
                  <a:pt x="638" y="669"/>
                  <a:pt x="638" y="669"/>
                </a:cubicBezTo>
                <a:cubicBezTo>
                  <a:pt x="639" y="671"/>
                  <a:pt x="641" y="672"/>
                  <a:pt x="643" y="672"/>
                </a:cubicBezTo>
                <a:cubicBezTo>
                  <a:pt x="646" y="672"/>
                  <a:pt x="649" y="669"/>
                  <a:pt x="649" y="666"/>
                </a:cubicBezTo>
                <a:cubicBezTo>
                  <a:pt x="649" y="664"/>
                  <a:pt x="648" y="662"/>
                  <a:pt x="646" y="661"/>
                </a:cubicBezTo>
                <a:cubicBezTo>
                  <a:pt x="726" y="545"/>
                  <a:pt x="726" y="545"/>
                  <a:pt x="726" y="545"/>
                </a:cubicBezTo>
                <a:cubicBezTo>
                  <a:pt x="727" y="546"/>
                  <a:pt x="728" y="546"/>
                  <a:pt x="729" y="546"/>
                </a:cubicBezTo>
                <a:cubicBezTo>
                  <a:pt x="732" y="546"/>
                  <a:pt x="735" y="543"/>
                  <a:pt x="735" y="540"/>
                </a:cubicBezTo>
                <a:cubicBezTo>
                  <a:pt x="735" y="537"/>
                  <a:pt x="733" y="535"/>
                  <a:pt x="731" y="535"/>
                </a:cubicBezTo>
                <a:cubicBezTo>
                  <a:pt x="762" y="390"/>
                  <a:pt x="762" y="390"/>
                  <a:pt x="762" y="390"/>
                </a:cubicBezTo>
                <a:cubicBezTo>
                  <a:pt x="762" y="390"/>
                  <a:pt x="762" y="390"/>
                  <a:pt x="763" y="390"/>
                </a:cubicBezTo>
                <a:cubicBezTo>
                  <a:pt x="766" y="390"/>
                  <a:pt x="769" y="387"/>
                  <a:pt x="769" y="384"/>
                </a:cubicBezTo>
                <a:cubicBezTo>
                  <a:pt x="769" y="381"/>
                  <a:pt x="766" y="378"/>
                  <a:pt x="763" y="378"/>
                </a:cubicBezTo>
                <a:close/>
                <a:moveTo>
                  <a:pt x="761" y="378"/>
                </a:moveTo>
                <a:cubicBezTo>
                  <a:pt x="759" y="379"/>
                  <a:pt x="757" y="381"/>
                  <a:pt x="757" y="383"/>
                </a:cubicBezTo>
                <a:cubicBezTo>
                  <a:pt x="703" y="383"/>
                  <a:pt x="703" y="383"/>
                  <a:pt x="703" y="383"/>
                </a:cubicBezTo>
                <a:cubicBezTo>
                  <a:pt x="703" y="379"/>
                  <a:pt x="699" y="375"/>
                  <a:pt x="695" y="375"/>
                </a:cubicBezTo>
                <a:cubicBezTo>
                  <a:pt x="695" y="375"/>
                  <a:pt x="694" y="376"/>
                  <a:pt x="694" y="376"/>
                </a:cubicBezTo>
                <a:cubicBezTo>
                  <a:pt x="690" y="349"/>
                  <a:pt x="690" y="349"/>
                  <a:pt x="690" y="349"/>
                </a:cubicBezTo>
                <a:cubicBezTo>
                  <a:pt x="670" y="226"/>
                  <a:pt x="670" y="226"/>
                  <a:pt x="670" y="226"/>
                </a:cubicBezTo>
                <a:cubicBezTo>
                  <a:pt x="673" y="226"/>
                  <a:pt x="676" y="223"/>
                  <a:pt x="676" y="220"/>
                </a:cubicBezTo>
                <a:cubicBezTo>
                  <a:pt x="680" y="220"/>
                  <a:pt x="680" y="220"/>
                  <a:pt x="680" y="220"/>
                </a:cubicBezTo>
                <a:cubicBezTo>
                  <a:pt x="725" y="227"/>
                  <a:pt x="725" y="227"/>
                  <a:pt x="725" y="227"/>
                </a:cubicBezTo>
                <a:cubicBezTo>
                  <a:pt x="724" y="228"/>
                  <a:pt x="724" y="228"/>
                  <a:pt x="724" y="228"/>
                </a:cubicBezTo>
                <a:cubicBezTo>
                  <a:pt x="724" y="232"/>
                  <a:pt x="727" y="234"/>
                  <a:pt x="730" y="234"/>
                </a:cubicBezTo>
                <a:cubicBezTo>
                  <a:pt x="730" y="234"/>
                  <a:pt x="731" y="234"/>
                  <a:pt x="731" y="234"/>
                </a:cubicBezTo>
                <a:lnTo>
                  <a:pt x="761" y="378"/>
                </a:lnTo>
                <a:close/>
                <a:moveTo>
                  <a:pt x="492" y="747"/>
                </a:moveTo>
                <a:cubicBezTo>
                  <a:pt x="488" y="747"/>
                  <a:pt x="486" y="749"/>
                  <a:pt x="486" y="752"/>
                </a:cubicBezTo>
                <a:cubicBezTo>
                  <a:pt x="447" y="757"/>
                  <a:pt x="447" y="757"/>
                  <a:pt x="447" y="757"/>
                </a:cubicBezTo>
                <a:cubicBezTo>
                  <a:pt x="446" y="755"/>
                  <a:pt x="446" y="754"/>
                  <a:pt x="445" y="753"/>
                </a:cubicBezTo>
                <a:cubicBezTo>
                  <a:pt x="494" y="695"/>
                  <a:pt x="494" y="695"/>
                  <a:pt x="494" y="695"/>
                </a:cubicBezTo>
                <a:cubicBezTo>
                  <a:pt x="495" y="696"/>
                  <a:pt x="497" y="696"/>
                  <a:pt x="499" y="696"/>
                </a:cubicBezTo>
                <a:cubicBezTo>
                  <a:pt x="504" y="696"/>
                  <a:pt x="507" y="693"/>
                  <a:pt x="507" y="688"/>
                </a:cubicBezTo>
                <a:cubicBezTo>
                  <a:pt x="507" y="688"/>
                  <a:pt x="507" y="688"/>
                  <a:pt x="507" y="688"/>
                </a:cubicBezTo>
                <a:cubicBezTo>
                  <a:pt x="584" y="680"/>
                  <a:pt x="584" y="680"/>
                  <a:pt x="584" y="680"/>
                </a:cubicBezTo>
                <a:cubicBezTo>
                  <a:pt x="586" y="680"/>
                  <a:pt x="586" y="680"/>
                  <a:pt x="586" y="680"/>
                </a:cubicBezTo>
                <a:cubicBezTo>
                  <a:pt x="586" y="681"/>
                  <a:pt x="586" y="682"/>
                  <a:pt x="587" y="683"/>
                </a:cubicBezTo>
                <a:cubicBezTo>
                  <a:pt x="496" y="748"/>
                  <a:pt x="496" y="748"/>
                  <a:pt x="496" y="748"/>
                </a:cubicBezTo>
                <a:cubicBezTo>
                  <a:pt x="495" y="747"/>
                  <a:pt x="493" y="747"/>
                  <a:pt x="492" y="747"/>
                </a:cubicBezTo>
                <a:close/>
                <a:moveTo>
                  <a:pt x="393" y="691"/>
                </a:moveTo>
                <a:cubicBezTo>
                  <a:pt x="393" y="687"/>
                  <a:pt x="389" y="683"/>
                  <a:pt x="385" y="683"/>
                </a:cubicBezTo>
                <a:cubicBezTo>
                  <a:pt x="385" y="572"/>
                  <a:pt x="385" y="572"/>
                  <a:pt x="385" y="572"/>
                </a:cubicBezTo>
                <a:cubicBezTo>
                  <a:pt x="392" y="572"/>
                  <a:pt x="397" y="567"/>
                  <a:pt x="397" y="560"/>
                </a:cubicBezTo>
                <a:cubicBezTo>
                  <a:pt x="397" y="560"/>
                  <a:pt x="397" y="560"/>
                  <a:pt x="397" y="560"/>
                </a:cubicBezTo>
                <a:cubicBezTo>
                  <a:pt x="493" y="557"/>
                  <a:pt x="493" y="557"/>
                  <a:pt x="493" y="557"/>
                </a:cubicBezTo>
                <a:cubicBezTo>
                  <a:pt x="534" y="556"/>
                  <a:pt x="534" y="556"/>
                  <a:pt x="534" y="556"/>
                </a:cubicBezTo>
                <a:cubicBezTo>
                  <a:pt x="534" y="561"/>
                  <a:pt x="537" y="565"/>
                  <a:pt x="541" y="566"/>
                </a:cubicBezTo>
                <a:cubicBezTo>
                  <a:pt x="501" y="680"/>
                  <a:pt x="501" y="680"/>
                  <a:pt x="501" y="680"/>
                </a:cubicBezTo>
                <a:cubicBezTo>
                  <a:pt x="500" y="679"/>
                  <a:pt x="500" y="679"/>
                  <a:pt x="499" y="679"/>
                </a:cubicBezTo>
                <a:cubicBezTo>
                  <a:pt x="494" y="679"/>
                  <a:pt x="490" y="683"/>
                  <a:pt x="490" y="688"/>
                </a:cubicBezTo>
                <a:cubicBezTo>
                  <a:pt x="490" y="688"/>
                  <a:pt x="490" y="688"/>
                  <a:pt x="490" y="688"/>
                </a:cubicBezTo>
                <a:cubicBezTo>
                  <a:pt x="486" y="688"/>
                  <a:pt x="486" y="688"/>
                  <a:pt x="486" y="688"/>
                </a:cubicBezTo>
                <a:lnTo>
                  <a:pt x="393" y="691"/>
                </a:lnTo>
                <a:close/>
                <a:moveTo>
                  <a:pt x="376" y="691"/>
                </a:moveTo>
                <a:cubicBezTo>
                  <a:pt x="279" y="688"/>
                  <a:pt x="279" y="688"/>
                  <a:pt x="279" y="688"/>
                </a:cubicBezTo>
                <a:cubicBezTo>
                  <a:pt x="279" y="684"/>
                  <a:pt x="275" y="680"/>
                  <a:pt x="271" y="680"/>
                </a:cubicBezTo>
                <a:cubicBezTo>
                  <a:pt x="270" y="680"/>
                  <a:pt x="269" y="680"/>
                  <a:pt x="269" y="681"/>
                </a:cubicBezTo>
                <a:cubicBezTo>
                  <a:pt x="255" y="642"/>
                  <a:pt x="255" y="642"/>
                  <a:pt x="255" y="642"/>
                </a:cubicBezTo>
                <a:cubicBezTo>
                  <a:pt x="228" y="567"/>
                  <a:pt x="228" y="567"/>
                  <a:pt x="228" y="567"/>
                </a:cubicBezTo>
                <a:cubicBezTo>
                  <a:pt x="232" y="565"/>
                  <a:pt x="236" y="561"/>
                  <a:pt x="236" y="556"/>
                </a:cubicBezTo>
                <a:cubicBezTo>
                  <a:pt x="296" y="558"/>
                  <a:pt x="296" y="558"/>
                  <a:pt x="296" y="558"/>
                </a:cubicBezTo>
                <a:cubicBezTo>
                  <a:pt x="372" y="560"/>
                  <a:pt x="372" y="560"/>
                  <a:pt x="372" y="560"/>
                </a:cubicBezTo>
                <a:cubicBezTo>
                  <a:pt x="372" y="560"/>
                  <a:pt x="372" y="560"/>
                  <a:pt x="372" y="560"/>
                </a:cubicBezTo>
                <a:cubicBezTo>
                  <a:pt x="372" y="567"/>
                  <a:pt x="377" y="572"/>
                  <a:pt x="384" y="572"/>
                </a:cubicBezTo>
                <a:cubicBezTo>
                  <a:pt x="384" y="683"/>
                  <a:pt x="384" y="683"/>
                  <a:pt x="384" y="683"/>
                </a:cubicBezTo>
                <a:cubicBezTo>
                  <a:pt x="380" y="683"/>
                  <a:pt x="376" y="686"/>
                  <a:pt x="376" y="691"/>
                </a:cubicBezTo>
                <a:close/>
                <a:moveTo>
                  <a:pt x="175" y="671"/>
                </a:moveTo>
                <a:cubicBezTo>
                  <a:pt x="174" y="671"/>
                  <a:pt x="173" y="671"/>
                  <a:pt x="172" y="672"/>
                </a:cubicBezTo>
                <a:cubicBezTo>
                  <a:pt x="106" y="556"/>
                  <a:pt x="106" y="556"/>
                  <a:pt x="106" y="556"/>
                </a:cubicBezTo>
                <a:cubicBezTo>
                  <a:pt x="108" y="555"/>
                  <a:pt x="110" y="553"/>
                  <a:pt x="110" y="550"/>
                </a:cubicBezTo>
                <a:cubicBezTo>
                  <a:pt x="160" y="553"/>
                  <a:pt x="160" y="553"/>
                  <a:pt x="160" y="553"/>
                </a:cubicBezTo>
                <a:cubicBezTo>
                  <a:pt x="211" y="555"/>
                  <a:pt x="211" y="555"/>
                  <a:pt x="211" y="555"/>
                </a:cubicBezTo>
                <a:cubicBezTo>
                  <a:pt x="211" y="562"/>
                  <a:pt x="217" y="567"/>
                  <a:pt x="224" y="567"/>
                </a:cubicBezTo>
                <a:cubicBezTo>
                  <a:pt x="225" y="567"/>
                  <a:pt x="226" y="567"/>
                  <a:pt x="227" y="567"/>
                </a:cubicBezTo>
                <a:cubicBezTo>
                  <a:pt x="268" y="681"/>
                  <a:pt x="268" y="681"/>
                  <a:pt x="268" y="681"/>
                </a:cubicBezTo>
                <a:cubicBezTo>
                  <a:pt x="265" y="682"/>
                  <a:pt x="263" y="684"/>
                  <a:pt x="262" y="687"/>
                </a:cubicBezTo>
                <a:cubicBezTo>
                  <a:pt x="193" y="680"/>
                  <a:pt x="193" y="680"/>
                  <a:pt x="193" y="680"/>
                </a:cubicBezTo>
                <a:cubicBezTo>
                  <a:pt x="184" y="679"/>
                  <a:pt x="184" y="679"/>
                  <a:pt x="184" y="679"/>
                </a:cubicBezTo>
                <a:cubicBezTo>
                  <a:pt x="184" y="679"/>
                  <a:pt x="184" y="679"/>
                  <a:pt x="184" y="679"/>
                </a:cubicBezTo>
                <a:cubicBezTo>
                  <a:pt x="184" y="675"/>
                  <a:pt x="180" y="671"/>
                  <a:pt x="175" y="671"/>
                </a:cubicBezTo>
                <a:close/>
                <a:moveTo>
                  <a:pt x="176" y="97"/>
                </a:moveTo>
                <a:cubicBezTo>
                  <a:pt x="180" y="97"/>
                  <a:pt x="184" y="93"/>
                  <a:pt x="184" y="89"/>
                </a:cubicBezTo>
                <a:cubicBezTo>
                  <a:pt x="184" y="88"/>
                  <a:pt x="184" y="88"/>
                  <a:pt x="184" y="88"/>
                </a:cubicBezTo>
                <a:cubicBezTo>
                  <a:pt x="262" y="80"/>
                  <a:pt x="262" y="80"/>
                  <a:pt x="262" y="80"/>
                </a:cubicBezTo>
                <a:cubicBezTo>
                  <a:pt x="262" y="83"/>
                  <a:pt x="264" y="86"/>
                  <a:pt x="267" y="87"/>
                </a:cubicBezTo>
                <a:cubicBezTo>
                  <a:pt x="229" y="194"/>
                  <a:pt x="229" y="194"/>
                  <a:pt x="229" y="194"/>
                </a:cubicBezTo>
                <a:cubicBezTo>
                  <a:pt x="227" y="201"/>
                  <a:pt x="227" y="201"/>
                  <a:pt x="227" y="201"/>
                </a:cubicBezTo>
                <a:cubicBezTo>
                  <a:pt x="226" y="200"/>
                  <a:pt x="224" y="200"/>
                  <a:pt x="223" y="200"/>
                </a:cubicBezTo>
                <a:cubicBezTo>
                  <a:pt x="216" y="200"/>
                  <a:pt x="210" y="205"/>
                  <a:pt x="210" y="212"/>
                </a:cubicBezTo>
                <a:cubicBezTo>
                  <a:pt x="160" y="215"/>
                  <a:pt x="160" y="215"/>
                  <a:pt x="160" y="215"/>
                </a:cubicBezTo>
                <a:cubicBezTo>
                  <a:pt x="110" y="217"/>
                  <a:pt x="110" y="217"/>
                  <a:pt x="110" y="217"/>
                </a:cubicBezTo>
                <a:cubicBezTo>
                  <a:pt x="110" y="214"/>
                  <a:pt x="109" y="211"/>
                  <a:pt x="106" y="210"/>
                </a:cubicBezTo>
                <a:cubicBezTo>
                  <a:pt x="171" y="96"/>
                  <a:pt x="171" y="96"/>
                  <a:pt x="171" y="96"/>
                </a:cubicBezTo>
                <a:cubicBezTo>
                  <a:pt x="173" y="97"/>
                  <a:pt x="174" y="97"/>
                  <a:pt x="176" y="97"/>
                </a:cubicBezTo>
                <a:close/>
                <a:moveTo>
                  <a:pt x="376" y="76"/>
                </a:moveTo>
                <a:cubicBezTo>
                  <a:pt x="377" y="80"/>
                  <a:pt x="380" y="84"/>
                  <a:pt x="384" y="84"/>
                </a:cubicBezTo>
                <a:cubicBezTo>
                  <a:pt x="384" y="196"/>
                  <a:pt x="384" y="196"/>
                  <a:pt x="384" y="196"/>
                </a:cubicBezTo>
                <a:cubicBezTo>
                  <a:pt x="377" y="196"/>
                  <a:pt x="372" y="201"/>
                  <a:pt x="372" y="208"/>
                </a:cubicBezTo>
                <a:cubicBezTo>
                  <a:pt x="276" y="210"/>
                  <a:pt x="276" y="210"/>
                  <a:pt x="276" y="210"/>
                </a:cubicBezTo>
                <a:cubicBezTo>
                  <a:pt x="235" y="211"/>
                  <a:pt x="235" y="211"/>
                  <a:pt x="235" y="211"/>
                </a:cubicBezTo>
                <a:cubicBezTo>
                  <a:pt x="235" y="207"/>
                  <a:pt x="232" y="203"/>
                  <a:pt x="228" y="201"/>
                </a:cubicBezTo>
                <a:cubicBezTo>
                  <a:pt x="268" y="88"/>
                  <a:pt x="268" y="88"/>
                  <a:pt x="268" y="88"/>
                </a:cubicBezTo>
                <a:cubicBezTo>
                  <a:pt x="269" y="88"/>
                  <a:pt x="270" y="88"/>
                  <a:pt x="270" y="88"/>
                </a:cubicBezTo>
                <a:cubicBezTo>
                  <a:pt x="275" y="88"/>
                  <a:pt x="279" y="84"/>
                  <a:pt x="279" y="79"/>
                </a:cubicBezTo>
                <a:cubicBezTo>
                  <a:pt x="279" y="79"/>
                  <a:pt x="279" y="79"/>
                  <a:pt x="279" y="79"/>
                </a:cubicBezTo>
                <a:cubicBezTo>
                  <a:pt x="283" y="79"/>
                  <a:pt x="283" y="79"/>
                  <a:pt x="283" y="79"/>
                </a:cubicBezTo>
                <a:lnTo>
                  <a:pt x="376" y="76"/>
                </a:lnTo>
                <a:close/>
                <a:moveTo>
                  <a:pt x="394" y="76"/>
                </a:moveTo>
                <a:cubicBezTo>
                  <a:pt x="490" y="79"/>
                  <a:pt x="490" y="79"/>
                  <a:pt x="490" y="79"/>
                </a:cubicBezTo>
                <a:cubicBezTo>
                  <a:pt x="490" y="83"/>
                  <a:pt x="494" y="87"/>
                  <a:pt x="499" y="87"/>
                </a:cubicBezTo>
                <a:cubicBezTo>
                  <a:pt x="499" y="87"/>
                  <a:pt x="500" y="87"/>
                  <a:pt x="501" y="87"/>
                </a:cubicBezTo>
                <a:cubicBezTo>
                  <a:pt x="514" y="125"/>
                  <a:pt x="514" y="125"/>
                  <a:pt x="514" y="125"/>
                </a:cubicBezTo>
                <a:cubicBezTo>
                  <a:pt x="541" y="201"/>
                  <a:pt x="541" y="201"/>
                  <a:pt x="541" y="201"/>
                </a:cubicBezTo>
                <a:cubicBezTo>
                  <a:pt x="537" y="202"/>
                  <a:pt x="533" y="206"/>
                  <a:pt x="533" y="211"/>
                </a:cubicBezTo>
                <a:cubicBezTo>
                  <a:pt x="473" y="210"/>
                  <a:pt x="473" y="210"/>
                  <a:pt x="473" y="210"/>
                </a:cubicBezTo>
                <a:cubicBezTo>
                  <a:pt x="397" y="208"/>
                  <a:pt x="397" y="208"/>
                  <a:pt x="397" y="208"/>
                </a:cubicBezTo>
                <a:cubicBezTo>
                  <a:pt x="396" y="201"/>
                  <a:pt x="391" y="196"/>
                  <a:pt x="385" y="196"/>
                </a:cubicBezTo>
                <a:cubicBezTo>
                  <a:pt x="385" y="84"/>
                  <a:pt x="385" y="84"/>
                  <a:pt x="385" y="84"/>
                </a:cubicBezTo>
                <a:cubicBezTo>
                  <a:pt x="390" y="84"/>
                  <a:pt x="393" y="81"/>
                  <a:pt x="394" y="76"/>
                </a:cubicBezTo>
                <a:close/>
                <a:moveTo>
                  <a:pt x="594" y="97"/>
                </a:moveTo>
                <a:cubicBezTo>
                  <a:pt x="595" y="97"/>
                  <a:pt x="597" y="97"/>
                  <a:pt x="598" y="96"/>
                </a:cubicBezTo>
                <a:cubicBezTo>
                  <a:pt x="664" y="211"/>
                  <a:pt x="664" y="211"/>
                  <a:pt x="664" y="211"/>
                </a:cubicBezTo>
                <a:cubicBezTo>
                  <a:pt x="661" y="212"/>
                  <a:pt x="660" y="214"/>
                  <a:pt x="659" y="217"/>
                </a:cubicBezTo>
                <a:cubicBezTo>
                  <a:pt x="609" y="215"/>
                  <a:pt x="609" y="215"/>
                  <a:pt x="609" y="215"/>
                </a:cubicBezTo>
                <a:cubicBezTo>
                  <a:pt x="558" y="212"/>
                  <a:pt x="558" y="212"/>
                  <a:pt x="558" y="212"/>
                </a:cubicBezTo>
                <a:cubicBezTo>
                  <a:pt x="558" y="205"/>
                  <a:pt x="552" y="200"/>
                  <a:pt x="545" y="200"/>
                </a:cubicBezTo>
                <a:cubicBezTo>
                  <a:pt x="544" y="200"/>
                  <a:pt x="543" y="200"/>
                  <a:pt x="542" y="200"/>
                </a:cubicBezTo>
                <a:cubicBezTo>
                  <a:pt x="501" y="86"/>
                  <a:pt x="501" y="86"/>
                  <a:pt x="501" y="86"/>
                </a:cubicBezTo>
                <a:cubicBezTo>
                  <a:pt x="504" y="85"/>
                  <a:pt x="506" y="83"/>
                  <a:pt x="507" y="80"/>
                </a:cubicBezTo>
                <a:cubicBezTo>
                  <a:pt x="575" y="87"/>
                  <a:pt x="575" y="87"/>
                  <a:pt x="575" y="87"/>
                </a:cubicBezTo>
                <a:cubicBezTo>
                  <a:pt x="585" y="88"/>
                  <a:pt x="585" y="88"/>
                  <a:pt x="585" y="88"/>
                </a:cubicBezTo>
                <a:cubicBezTo>
                  <a:pt x="585" y="88"/>
                  <a:pt x="585" y="88"/>
                  <a:pt x="585" y="89"/>
                </a:cubicBezTo>
                <a:cubicBezTo>
                  <a:pt x="585" y="93"/>
                  <a:pt x="589" y="97"/>
                  <a:pt x="594" y="97"/>
                </a:cubicBezTo>
                <a:close/>
                <a:moveTo>
                  <a:pt x="686" y="383"/>
                </a:moveTo>
                <a:cubicBezTo>
                  <a:pt x="575" y="383"/>
                  <a:pt x="575" y="383"/>
                  <a:pt x="575" y="383"/>
                </a:cubicBezTo>
                <a:cubicBezTo>
                  <a:pt x="574" y="377"/>
                  <a:pt x="569" y="371"/>
                  <a:pt x="562" y="371"/>
                </a:cubicBezTo>
                <a:cubicBezTo>
                  <a:pt x="562" y="371"/>
                  <a:pt x="562" y="372"/>
                  <a:pt x="561" y="372"/>
                </a:cubicBezTo>
                <a:cubicBezTo>
                  <a:pt x="547" y="225"/>
                  <a:pt x="547" y="225"/>
                  <a:pt x="547" y="225"/>
                </a:cubicBezTo>
                <a:cubicBezTo>
                  <a:pt x="553" y="224"/>
                  <a:pt x="558" y="219"/>
                  <a:pt x="558" y="213"/>
                </a:cubicBezTo>
                <a:cubicBezTo>
                  <a:pt x="659" y="218"/>
                  <a:pt x="659" y="218"/>
                  <a:pt x="659" y="218"/>
                </a:cubicBezTo>
                <a:cubicBezTo>
                  <a:pt x="659" y="218"/>
                  <a:pt x="659" y="218"/>
                  <a:pt x="659" y="218"/>
                </a:cubicBezTo>
                <a:cubicBezTo>
                  <a:pt x="659" y="223"/>
                  <a:pt x="663" y="227"/>
                  <a:pt x="668" y="227"/>
                </a:cubicBezTo>
                <a:cubicBezTo>
                  <a:pt x="668" y="227"/>
                  <a:pt x="669" y="227"/>
                  <a:pt x="669" y="227"/>
                </a:cubicBezTo>
                <a:cubicBezTo>
                  <a:pt x="693" y="376"/>
                  <a:pt x="693" y="376"/>
                  <a:pt x="693" y="376"/>
                </a:cubicBezTo>
                <a:cubicBezTo>
                  <a:pt x="690" y="376"/>
                  <a:pt x="687" y="379"/>
                  <a:pt x="686" y="383"/>
                </a:cubicBezTo>
                <a:close/>
                <a:moveTo>
                  <a:pt x="546" y="542"/>
                </a:moveTo>
                <a:cubicBezTo>
                  <a:pt x="539" y="542"/>
                  <a:pt x="534" y="548"/>
                  <a:pt x="534" y="555"/>
                </a:cubicBezTo>
                <a:cubicBezTo>
                  <a:pt x="534" y="555"/>
                  <a:pt x="534" y="555"/>
                  <a:pt x="534" y="555"/>
                </a:cubicBezTo>
                <a:cubicBezTo>
                  <a:pt x="436" y="558"/>
                  <a:pt x="436" y="558"/>
                  <a:pt x="436" y="558"/>
                </a:cubicBezTo>
                <a:cubicBezTo>
                  <a:pt x="397" y="559"/>
                  <a:pt x="397" y="559"/>
                  <a:pt x="397" y="559"/>
                </a:cubicBezTo>
                <a:cubicBezTo>
                  <a:pt x="396" y="553"/>
                  <a:pt x="391" y="548"/>
                  <a:pt x="385" y="547"/>
                </a:cubicBezTo>
                <a:cubicBezTo>
                  <a:pt x="385" y="401"/>
                  <a:pt x="385" y="401"/>
                  <a:pt x="385" y="401"/>
                </a:cubicBezTo>
                <a:cubicBezTo>
                  <a:pt x="395" y="401"/>
                  <a:pt x="402" y="394"/>
                  <a:pt x="402" y="384"/>
                </a:cubicBezTo>
                <a:cubicBezTo>
                  <a:pt x="550" y="384"/>
                  <a:pt x="550" y="384"/>
                  <a:pt x="550" y="384"/>
                </a:cubicBezTo>
                <a:cubicBezTo>
                  <a:pt x="550" y="390"/>
                  <a:pt x="554" y="395"/>
                  <a:pt x="560" y="396"/>
                </a:cubicBezTo>
                <a:cubicBezTo>
                  <a:pt x="547" y="542"/>
                  <a:pt x="547" y="542"/>
                  <a:pt x="547" y="542"/>
                </a:cubicBezTo>
                <a:cubicBezTo>
                  <a:pt x="546" y="542"/>
                  <a:pt x="546" y="542"/>
                  <a:pt x="546" y="542"/>
                </a:cubicBezTo>
                <a:close/>
                <a:moveTo>
                  <a:pt x="372" y="559"/>
                </a:moveTo>
                <a:cubicBezTo>
                  <a:pt x="240" y="555"/>
                  <a:pt x="240" y="555"/>
                  <a:pt x="240" y="555"/>
                </a:cubicBezTo>
                <a:cubicBezTo>
                  <a:pt x="236" y="555"/>
                  <a:pt x="236" y="555"/>
                  <a:pt x="236" y="555"/>
                </a:cubicBezTo>
                <a:cubicBezTo>
                  <a:pt x="236" y="555"/>
                  <a:pt x="236" y="555"/>
                  <a:pt x="236" y="555"/>
                </a:cubicBezTo>
                <a:cubicBezTo>
                  <a:pt x="236" y="548"/>
                  <a:pt x="231" y="542"/>
                  <a:pt x="224" y="542"/>
                </a:cubicBezTo>
                <a:cubicBezTo>
                  <a:pt x="223" y="542"/>
                  <a:pt x="223" y="542"/>
                  <a:pt x="223" y="542"/>
                </a:cubicBezTo>
                <a:cubicBezTo>
                  <a:pt x="209" y="396"/>
                  <a:pt x="209" y="396"/>
                  <a:pt x="209" y="396"/>
                </a:cubicBezTo>
                <a:cubicBezTo>
                  <a:pt x="215" y="395"/>
                  <a:pt x="219" y="390"/>
                  <a:pt x="219" y="384"/>
                </a:cubicBezTo>
                <a:cubicBezTo>
                  <a:pt x="368" y="384"/>
                  <a:pt x="368" y="384"/>
                  <a:pt x="368" y="384"/>
                </a:cubicBezTo>
                <a:cubicBezTo>
                  <a:pt x="368" y="393"/>
                  <a:pt x="375" y="401"/>
                  <a:pt x="384" y="401"/>
                </a:cubicBezTo>
                <a:cubicBezTo>
                  <a:pt x="384" y="547"/>
                  <a:pt x="384" y="547"/>
                  <a:pt x="384" y="547"/>
                </a:cubicBezTo>
                <a:cubicBezTo>
                  <a:pt x="378" y="547"/>
                  <a:pt x="372" y="552"/>
                  <a:pt x="372" y="559"/>
                </a:cubicBezTo>
                <a:close/>
                <a:moveTo>
                  <a:pt x="223" y="225"/>
                </a:moveTo>
                <a:cubicBezTo>
                  <a:pt x="230" y="225"/>
                  <a:pt x="235" y="219"/>
                  <a:pt x="235" y="212"/>
                </a:cubicBezTo>
                <a:cubicBezTo>
                  <a:pt x="235" y="212"/>
                  <a:pt x="235" y="212"/>
                  <a:pt x="235" y="212"/>
                </a:cubicBezTo>
                <a:cubicBezTo>
                  <a:pt x="333" y="210"/>
                  <a:pt x="333" y="210"/>
                  <a:pt x="333" y="210"/>
                </a:cubicBezTo>
                <a:cubicBezTo>
                  <a:pt x="372" y="209"/>
                  <a:pt x="372" y="209"/>
                  <a:pt x="372" y="209"/>
                </a:cubicBezTo>
                <a:cubicBezTo>
                  <a:pt x="372" y="215"/>
                  <a:pt x="377" y="221"/>
                  <a:pt x="384" y="221"/>
                </a:cubicBezTo>
                <a:cubicBezTo>
                  <a:pt x="384" y="367"/>
                  <a:pt x="384" y="367"/>
                  <a:pt x="384" y="367"/>
                </a:cubicBezTo>
                <a:cubicBezTo>
                  <a:pt x="375" y="367"/>
                  <a:pt x="368" y="374"/>
                  <a:pt x="368" y="383"/>
                </a:cubicBezTo>
                <a:cubicBezTo>
                  <a:pt x="219" y="383"/>
                  <a:pt x="219" y="383"/>
                  <a:pt x="219" y="383"/>
                </a:cubicBezTo>
                <a:cubicBezTo>
                  <a:pt x="219" y="377"/>
                  <a:pt x="215" y="372"/>
                  <a:pt x="209" y="371"/>
                </a:cubicBezTo>
                <a:cubicBezTo>
                  <a:pt x="223" y="225"/>
                  <a:pt x="223" y="225"/>
                  <a:pt x="223" y="225"/>
                </a:cubicBezTo>
                <a:cubicBezTo>
                  <a:pt x="223" y="225"/>
                  <a:pt x="223" y="225"/>
                  <a:pt x="223" y="225"/>
                </a:cubicBezTo>
                <a:close/>
                <a:moveTo>
                  <a:pt x="397" y="208"/>
                </a:moveTo>
                <a:cubicBezTo>
                  <a:pt x="529" y="212"/>
                  <a:pt x="529" y="212"/>
                  <a:pt x="529" y="212"/>
                </a:cubicBezTo>
                <a:cubicBezTo>
                  <a:pt x="533" y="212"/>
                  <a:pt x="533" y="212"/>
                  <a:pt x="533" y="212"/>
                </a:cubicBezTo>
                <a:cubicBezTo>
                  <a:pt x="533" y="212"/>
                  <a:pt x="533" y="212"/>
                  <a:pt x="533" y="212"/>
                </a:cubicBezTo>
                <a:cubicBezTo>
                  <a:pt x="533" y="219"/>
                  <a:pt x="538" y="225"/>
                  <a:pt x="545" y="225"/>
                </a:cubicBezTo>
                <a:cubicBezTo>
                  <a:pt x="546" y="225"/>
                  <a:pt x="546" y="225"/>
                  <a:pt x="547" y="225"/>
                </a:cubicBezTo>
                <a:cubicBezTo>
                  <a:pt x="560" y="372"/>
                  <a:pt x="560" y="372"/>
                  <a:pt x="560" y="372"/>
                </a:cubicBezTo>
                <a:cubicBezTo>
                  <a:pt x="555" y="373"/>
                  <a:pt x="550" y="377"/>
                  <a:pt x="550" y="383"/>
                </a:cubicBezTo>
                <a:cubicBezTo>
                  <a:pt x="402" y="383"/>
                  <a:pt x="402" y="383"/>
                  <a:pt x="402" y="383"/>
                </a:cubicBezTo>
                <a:cubicBezTo>
                  <a:pt x="402" y="374"/>
                  <a:pt x="394" y="367"/>
                  <a:pt x="385" y="367"/>
                </a:cubicBezTo>
                <a:cubicBezTo>
                  <a:pt x="385" y="221"/>
                  <a:pt x="385" y="221"/>
                  <a:pt x="385" y="221"/>
                </a:cubicBezTo>
                <a:cubicBezTo>
                  <a:pt x="391" y="220"/>
                  <a:pt x="397" y="215"/>
                  <a:pt x="397" y="208"/>
                </a:cubicBezTo>
                <a:close/>
                <a:moveTo>
                  <a:pt x="102" y="226"/>
                </a:moveTo>
                <a:cubicBezTo>
                  <a:pt x="106" y="226"/>
                  <a:pt x="110" y="222"/>
                  <a:pt x="110" y="218"/>
                </a:cubicBezTo>
                <a:cubicBezTo>
                  <a:pt x="194" y="214"/>
                  <a:pt x="194" y="214"/>
                  <a:pt x="194" y="214"/>
                </a:cubicBezTo>
                <a:cubicBezTo>
                  <a:pt x="210" y="213"/>
                  <a:pt x="210" y="213"/>
                  <a:pt x="210" y="213"/>
                </a:cubicBezTo>
                <a:cubicBezTo>
                  <a:pt x="211" y="219"/>
                  <a:pt x="216" y="224"/>
                  <a:pt x="222" y="225"/>
                </a:cubicBezTo>
                <a:cubicBezTo>
                  <a:pt x="218" y="267"/>
                  <a:pt x="218" y="267"/>
                  <a:pt x="218" y="267"/>
                </a:cubicBezTo>
                <a:cubicBezTo>
                  <a:pt x="208" y="371"/>
                  <a:pt x="208" y="371"/>
                  <a:pt x="208" y="371"/>
                </a:cubicBezTo>
                <a:cubicBezTo>
                  <a:pt x="208" y="371"/>
                  <a:pt x="207" y="371"/>
                  <a:pt x="207" y="371"/>
                </a:cubicBezTo>
                <a:cubicBezTo>
                  <a:pt x="200" y="371"/>
                  <a:pt x="194" y="376"/>
                  <a:pt x="194" y="383"/>
                </a:cubicBezTo>
                <a:cubicBezTo>
                  <a:pt x="83" y="383"/>
                  <a:pt x="83" y="383"/>
                  <a:pt x="83" y="383"/>
                </a:cubicBezTo>
                <a:cubicBezTo>
                  <a:pt x="83" y="379"/>
                  <a:pt x="80" y="375"/>
                  <a:pt x="76" y="375"/>
                </a:cubicBezTo>
                <a:cubicBezTo>
                  <a:pt x="100" y="226"/>
                  <a:pt x="100" y="226"/>
                  <a:pt x="100" y="226"/>
                </a:cubicBezTo>
                <a:cubicBezTo>
                  <a:pt x="101" y="226"/>
                  <a:pt x="101" y="226"/>
                  <a:pt x="102" y="226"/>
                </a:cubicBezTo>
                <a:close/>
                <a:moveTo>
                  <a:pt x="83" y="384"/>
                </a:moveTo>
                <a:cubicBezTo>
                  <a:pt x="194" y="384"/>
                  <a:pt x="194" y="384"/>
                  <a:pt x="194" y="384"/>
                </a:cubicBezTo>
                <a:cubicBezTo>
                  <a:pt x="195" y="391"/>
                  <a:pt x="200" y="396"/>
                  <a:pt x="207" y="396"/>
                </a:cubicBezTo>
                <a:cubicBezTo>
                  <a:pt x="207" y="396"/>
                  <a:pt x="208" y="396"/>
                  <a:pt x="208" y="396"/>
                </a:cubicBezTo>
                <a:cubicBezTo>
                  <a:pt x="222" y="542"/>
                  <a:pt x="222" y="542"/>
                  <a:pt x="222" y="542"/>
                </a:cubicBezTo>
                <a:cubicBezTo>
                  <a:pt x="216" y="543"/>
                  <a:pt x="212" y="548"/>
                  <a:pt x="211" y="554"/>
                </a:cubicBezTo>
                <a:cubicBezTo>
                  <a:pt x="110" y="549"/>
                  <a:pt x="110" y="549"/>
                  <a:pt x="110" y="549"/>
                </a:cubicBezTo>
                <a:cubicBezTo>
                  <a:pt x="110" y="549"/>
                  <a:pt x="110" y="549"/>
                  <a:pt x="110" y="549"/>
                </a:cubicBezTo>
                <a:cubicBezTo>
                  <a:pt x="110" y="544"/>
                  <a:pt x="106" y="540"/>
                  <a:pt x="102" y="540"/>
                </a:cubicBezTo>
                <a:cubicBezTo>
                  <a:pt x="101" y="540"/>
                  <a:pt x="101" y="540"/>
                  <a:pt x="100" y="541"/>
                </a:cubicBezTo>
                <a:cubicBezTo>
                  <a:pt x="76" y="392"/>
                  <a:pt x="76" y="392"/>
                  <a:pt x="76" y="392"/>
                </a:cubicBezTo>
                <a:cubicBezTo>
                  <a:pt x="80" y="391"/>
                  <a:pt x="83" y="388"/>
                  <a:pt x="83" y="384"/>
                </a:cubicBezTo>
                <a:close/>
                <a:moveTo>
                  <a:pt x="594" y="671"/>
                </a:moveTo>
                <a:cubicBezTo>
                  <a:pt x="589" y="671"/>
                  <a:pt x="586" y="675"/>
                  <a:pt x="586" y="679"/>
                </a:cubicBezTo>
                <a:cubicBezTo>
                  <a:pt x="586" y="679"/>
                  <a:pt x="586" y="679"/>
                  <a:pt x="586" y="679"/>
                </a:cubicBezTo>
                <a:cubicBezTo>
                  <a:pt x="507" y="687"/>
                  <a:pt x="507" y="687"/>
                  <a:pt x="507" y="687"/>
                </a:cubicBezTo>
                <a:cubicBezTo>
                  <a:pt x="507" y="684"/>
                  <a:pt x="505" y="681"/>
                  <a:pt x="502" y="680"/>
                </a:cubicBezTo>
                <a:cubicBezTo>
                  <a:pt x="540" y="574"/>
                  <a:pt x="540" y="574"/>
                  <a:pt x="540" y="574"/>
                </a:cubicBezTo>
                <a:cubicBezTo>
                  <a:pt x="542" y="567"/>
                  <a:pt x="542" y="567"/>
                  <a:pt x="542" y="567"/>
                </a:cubicBezTo>
                <a:cubicBezTo>
                  <a:pt x="543" y="567"/>
                  <a:pt x="545" y="567"/>
                  <a:pt x="546" y="567"/>
                </a:cubicBezTo>
                <a:cubicBezTo>
                  <a:pt x="553" y="567"/>
                  <a:pt x="559" y="562"/>
                  <a:pt x="559" y="555"/>
                </a:cubicBezTo>
                <a:cubicBezTo>
                  <a:pt x="609" y="553"/>
                  <a:pt x="609" y="553"/>
                  <a:pt x="609" y="553"/>
                </a:cubicBezTo>
                <a:cubicBezTo>
                  <a:pt x="659" y="550"/>
                  <a:pt x="659" y="550"/>
                  <a:pt x="659" y="550"/>
                </a:cubicBezTo>
                <a:cubicBezTo>
                  <a:pt x="660" y="553"/>
                  <a:pt x="661" y="555"/>
                  <a:pt x="664" y="556"/>
                </a:cubicBezTo>
                <a:cubicBezTo>
                  <a:pt x="598" y="671"/>
                  <a:pt x="598" y="671"/>
                  <a:pt x="598" y="671"/>
                </a:cubicBezTo>
                <a:cubicBezTo>
                  <a:pt x="597" y="671"/>
                  <a:pt x="595" y="671"/>
                  <a:pt x="594" y="671"/>
                </a:cubicBezTo>
                <a:close/>
                <a:moveTo>
                  <a:pt x="668" y="540"/>
                </a:moveTo>
                <a:cubicBezTo>
                  <a:pt x="663" y="540"/>
                  <a:pt x="659" y="544"/>
                  <a:pt x="659" y="549"/>
                </a:cubicBezTo>
                <a:cubicBezTo>
                  <a:pt x="659" y="549"/>
                  <a:pt x="659" y="549"/>
                  <a:pt x="659" y="549"/>
                </a:cubicBezTo>
                <a:cubicBezTo>
                  <a:pt x="575" y="553"/>
                  <a:pt x="575" y="553"/>
                  <a:pt x="575" y="553"/>
                </a:cubicBezTo>
                <a:cubicBezTo>
                  <a:pt x="559" y="554"/>
                  <a:pt x="559" y="554"/>
                  <a:pt x="559" y="554"/>
                </a:cubicBezTo>
                <a:cubicBezTo>
                  <a:pt x="558" y="548"/>
                  <a:pt x="554" y="543"/>
                  <a:pt x="547" y="542"/>
                </a:cubicBezTo>
                <a:cubicBezTo>
                  <a:pt x="551" y="500"/>
                  <a:pt x="551" y="500"/>
                  <a:pt x="551" y="500"/>
                </a:cubicBezTo>
                <a:cubicBezTo>
                  <a:pt x="561" y="396"/>
                  <a:pt x="561" y="396"/>
                  <a:pt x="561" y="396"/>
                </a:cubicBezTo>
                <a:cubicBezTo>
                  <a:pt x="562" y="396"/>
                  <a:pt x="562" y="397"/>
                  <a:pt x="562" y="397"/>
                </a:cubicBezTo>
                <a:cubicBezTo>
                  <a:pt x="569" y="397"/>
                  <a:pt x="575" y="391"/>
                  <a:pt x="575" y="384"/>
                </a:cubicBezTo>
                <a:cubicBezTo>
                  <a:pt x="686" y="384"/>
                  <a:pt x="686" y="384"/>
                  <a:pt x="686" y="384"/>
                </a:cubicBezTo>
                <a:cubicBezTo>
                  <a:pt x="686" y="388"/>
                  <a:pt x="689" y="392"/>
                  <a:pt x="693" y="392"/>
                </a:cubicBezTo>
                <a:cubicBezTo>
                  <a:pt x="669" y="541"/>
                  <a:pt x="669" y="541"/>
                  <a:pt x="669" y="541"/>
                </a:cubicBezTo>
                <a:cubicBezTo>
                  <a:pt x="669" y="540"/>
                  <a:pt x="668" y="540"/>
                  <a:pt x="668" y="540"/>
                </a:cubicBezTo>
                <a:close/>
                <a:moveTo>
                  <a:pt x="727" y="224"/>
                </a:moveTo>
                <a:cubicBezTo>
                  <a:pt x="726" y="225"/>
                  <a:pt x="725" y="226"/>
                  <a:pt x="725" y="227"/>
                </a:cubicBezTo>
                <a:cubicBezTo>
                  <a:pt x="690" y="221"/>
                  <a:pt x="690" y="221"/>
                  <a:pt x="690" y="221"/>
                </a:cubicBezTo>
                <a:cubicBezTo>
                  <a:pt x="676" y="219"/>
                  <a:pt x="676" y="219"/>
                  <a:pt x="676" y="219"/>
                </a:cubicBezTo>
                <a:cubicBezTo>
                  <a:pt x="676" y="219"/>
                  <a:pt x="676" y="218"/>
                  <a:pt x="676" y="218"/>
                </a:cubicBezTo>
                <a:cubicBezTo>
                  <a:pt x="676" y="213"/>
                  <a:pt x="672" y="210"/>
                  <a:pt x="668" y="210"/>
                </a:cubicBezTo>
                <a:cubicBezTo>
                  <a:pt x="666" y="210"/>
                  <a:pt x="665" y="210"/>
                  <a:pt x="664" y="210"/>
                </a:cubicBezTo>
                <a:cubicBezTo>
                  <a:pt x="633" y="155"/>
                  <a:pt x="633" y="155"/>
                  <a:pt x="633" y="155"/>
                </a:cubicBezTo>
                <a:cubicBezTo>
                  <a:pt x="599" y="96"/>
                  <a:pt x="599" y="96"/>
                  <a:pt x="599" y="96"/>
                </a:cubicBezTo>
                <a:cubicBezTo>
                  <a:pt x="600" y="95"/>
                  <a:pt x="601" y="93"/>
                  <a:pt x="602" y="91"/>
                </a:cubicBezTo>
                <a:cubicBezTo>
                  <a:pt x="637" y="101"/>
                  <a:pt x="637" y="101"/>
                  <a:pt x="637" y="101"/>
                </a:cubicBezTo>
                <a:cubicBezTo>
                  <a:pt x="637" y="101"/>
                  <a:pt x="637" y="101"/>
                  <a:pt x="637" y="101"/>
                </a:cubicBezTo>
                <a:cubicBezTo>
                  <a:pt x="637" y="105"/>
                  <a:pt x="640" y="107"/>
                  <a:pt x="643" y="107"/>
                </a:cubicBezTo>
                <a:cubicBezTo>
                  <a:pt x="644" y="107"/>
                  <a:pt x="645" y="107"/>
                  <a:pt x="645" y="107"/>
                </a:cubicBezTo>
                <a:lnTo>
                  <a:pt x="727" y="224"/>
                </a:lnTo>
                <a:close/>
                <a:moveTo>
                  <a:pt x="517" y="24"/>
                </a:moveTo>
                <a:cubicBezTo>
                  <a:pt x="517" y="24"/>
                  <a:pt x="517" y="25"/>
                  <a:pt x="517" y="25"/>
                </a:cubicBezTo>
                <a:cubicBezTo>
                  <a:pt x="517" y="28"/>
                  <a:pt x="520" y="31"/>
                  <a:pt x="523" y="31"/>
                </a:cubicBezTo>
                <a:cubicBezTo>
                  <a:pt x="525" y="31"/>
                  <a:pt x="526" y="30"/>
                  <a:pt x="527" y="29"/>
                </a:cubicBezTo>
                <a:cubicBezTo>
                  <a:pt x="638" y="99"/>
                  <a:pt x="638" y="99"/>
                  <a:pt x="638" y="99"/>
                </a:cubicBezTo>
                <a:cubicBezTo>
                  <a:pt x="637" y="99"/>
                  <a:pt x="637" y="100"/>
                  <a:pt x="637" y="100"/>
                </a:cubicBezTo>
                <a:cubicBezTo>
                  <a:pt x="602" y="90"/>
                  <a:pt x="602" y="90"/>
                  <a:pt x="602" y="90"/>
                </a:cubicBezTo>
                <a:cubicBezTo>
                  <a:pt x="602" y="90"/>
                  <a:pt x="602" y="89"/>
                  <a:pt x="602" y="89"/>
                </a:cubicBezTo>
                <a:cubicBezTo>
                  <a:pt x="602" y="84"/>
                  <a:pt x="598" y="80"/>
                  <a:pt x="594" y="80"/>
                </a:cubicBezTo>
                <a:cubicBezTo>
                  <a:pt x="591" y="80"/>
                  <a:pt x="589" y="81"/>
                  <a:pt x="587" y="83"/>
                </a:cubicBezTo>
                <a:cubicBezTo>
                  <a:pt x="496" y="18"/>
                  <a:pt x="496" y="18"/>
                  <a:pt x="496" y="18"/>
                </a:cubicBezTo>
                <a:cubicBezTo>
                  <a:pt x="497" y="18"/>
                  <a:pt x="497" y="18"/>
                  <a:pt x="497" y="17"/>
                </a:cubicBezTo>
                <a:lnTo>
                  <a:pt x="517" y="24"/>
                </a:lnTo>
                <a:close/>
                <a:moveTo>
                  <a:pt x="486" y="15"/>
                </a:moveTo>
                <a:cubicBezTo>
                  <a:pt x="486" y="18"/>
                  <a:pt x="488" y="21"/>
                  <a:pt x="492" y="21"/>
                </a:cubicBezTo>
                <a:cubicBezTo>
                  <a:pt x="493" y="21"/>
                  <a:pt x="495" y="20"/>
                  <a:pt x="496" y="19"/>
                </a:cubicBezTo>
                <a:cubicBezTo>
                  <a:pt x="536" y="47"/>
                  <a:pt x="536" y="47"/>
                  <a:pt x="536" y="47"/>
                </a:cubicBezTo>
                <a:cubicBezTo>
                  <a:pt x="587" y="84"/>
                  <a:pt x="587" y="84"/>
                  <a:pt x="587" y="84"/>
                </a:cubicBezTo>
                <a:cubicBezTo>
                  <a:pt x="586" y="85"/>
                  <a:pt x="586" y="86"/>
                  <a:pt x="585" y="87"/>
                </a:cubicBezTo>
                <a:cubicBezTo>
                  <a:pt x="576" y="86"/>
                  <a:pt x="576" y="86"/>
                  <a:pt x="576" y="86"/>
                </a:cubicBezTo>
                <a:cubicBezTo>
                  <a:pt x="507" y="79"/>
                  <a:pt x="507" y="79"/>
                  <a:pt x="507" y="79"/>
                </a:cubicBezTo>
                <a:cubicBezTo>
                  <a:pt x="507" y="79"/>
                  <a:pt x="507" y="79"/>
                  <a:pt x="507" y="78"/>
                </a:cubicBezTo>
                <a:cubicBezTo>
                  <a:pt x="507" y="74"/>
                  <a:pt x="503" y="70"/>
                  <a:pt x="499" y="70"/>
                </a:cubicBezTo>
                <a:cubicBezTo>
                  <a:pt x="496" y="70"/>
                  <a:pt x="495" y="71"/>
                  <a:pt x="493" y="72"/>
                </a:cubicBezTo>
                <a:cubicBezTo>
                  <a:pt x="444" y="13"/>
                  <a:pt x="444" y="13"/>
                  <a:pt x="444" y="13"/>
                </a:cubicBezTo>
                <a:cubicBezTo>
                  <a:pt x="445" y="13"/>
                  <a:pt x="445" y="12"/>
                  <a:pt x="446" y="10"/>
                </a:cubicBezTo>
                <a:lnTo>
                  <a:pt x="486" y="15"/>
                </a:lnTo>
                <a:close/>
                <a:moveTo>
                  <a:pt x="434" y="9"/>
                </a:moveTo>
                <a:cubicBezTo>
                  <a:pt x="434" y="12"/>
                  <a:pt x="437" y="15"/>
                  <a:pt x="440" y="15"/>
                </a:cubicBezTo>
                <a:cubicBezTo>
                  <a:pt x="441" y="15"/>
                  <a:pt x="442" y="14"/>
                  <a:pt x="443" y="14"/>
                </a:cubicBezTo>
                <a:cubicBezTo>
                  <a:pt x="472" y="48"/>
                  <a:pt x="472" y="48"/>
                  <a:pt x="472" y="48"/>
                </a:cubicBezTo>
                <a:cubicBezTo>
                  <a:pt x="492" y="73"/>
                  <a:pt x="492" y="73"/>
                  <a:pt x="492" y="73"/>
                </a:cubicBezTo>
                <a:cubicBezTo>
                  <a:pt x="491" y="74"/>
                  <a:pt x="490" y="76"/>
                  <a:pt x="490" y="78"/>
                </a:cubicBezTo>
                <a:cubicBezTo>
                  <a:pt x="393" y="75"/>
                  <a:pt x="393" y="75"/>
                  <a:pt x="393" y="75"/>
                </a:cubicBezTo>
                <a:cubicBezTo>
                  <a:pt x="393" y="71"/>
                  <a:pt x="390" y="67"/>
                  <a:pt x="385" y="67"/>
                </a:cubicBezTo>
                <a:cubicBezTo>
                  <a:pt x="385" y="11"/>
                  <a:pt x="385" y="11"/>
                  <a:pt x="385" y="11"/>
                </a:cubicBezTo>
                <a:cubicBezTo>
                  <a:pt x="387" y="11"/>
                  <a:pt x="389" y="9"/>
                  <a:pt x="390" y="7"/>
                </a:cubicBezTo>
                <a:lnTo>
                  <a:pt x="434" y="9"/>
                </a:lnTo>
                <a:close/>
                <a:moveTo>
                  <a:pt x="384" y="11"/>
                </a:moveTo>
                <a:cubicBezTo>
                  <a:pt x="384" y="67"/>
                  <a:pt x="384" y="67"/>
                  <a:pt x="384" y="67"/>
                </a:cubicBezTo>
                <a:cubicBezTo>
                  <a:pt x="380" y="68"/>
                  <a:pt x="377" y="71"/>
                  <a:pt x="377" y="75"/>
                </a:cubicBezTo>
                <a:cubicBezTo>
                  <a:pt x="279" y="78"/>
                  <a:pt x="279" y="78"/>
                  <a:pt x="279" y="78"/>
                </a:cubicBezTo>
                <a:cubicBezTo>
                  <a:pt x="278" y="76"/>
                  <a:pt x="278" y="74"/>
                  <a:pt x="276" y="73"/>
                </a:cubicBezTo>
                <a:cubicBezTo>
                  <a:pt x="326" y="14"/>
                  <a:pt x="326" y="14"/>
                  <a:pt x="326" y="14"/>
                </a:cubicBezTo>
                <a:cubicBezTo>
                  <a:pt x="327" y="15"/>
                  <a:pt x="328" y="15"/>
                  <a:pt x="329" y="15"/>
                </a:cubicBezTo>
                <a:cubicBezTo>
                  <a:pt x="332" y="15"/>
                  <a:pt x="334" y="12"/>
                  <a:pt x="335" y="9"/>
                </a:cubicBezTo>
                <a:cubicBezTo>
                  <a:pt x="378" y="7"/>
                  <a:pt x="378" y="7"/>
                  <a:pt x="378" y="7"/>
                </a:cubicBezTo>
                <a:cubicBezTo>
                  <a:pt x="379" y="9"/>
                  <a:pt x="381" y="11"/>
                  <a:pt x="384" y="11"/>
                </a:cubicBezTo>
                <a:close/>
                <a:moveTo>
                  <a:pt x="325" y="14"/>
                </a:moveTo>
                <a:cubicBezTo>
                  <a:pt x="276" y="73"/>
                  <a:pt x="276" y="73"/>
                  <a:pt x="276" y="73"/>
                </a:cubicBezTo>
                <a:cubicBezTo>
                  <a:pt x="274" y="71"/>
                  <a:pt x="272" y="71"/>
                  <a:pt x="270" y="71"/>
                </a:cubicBezTo>
                <a:cubicBezTo>
                  <a:pt x="266" y="71"/>
                  <a:pt x="262" y="75"/>
                  <a:pt x="262" y="79"/>
                </a:cubicBezTo>
                <a:cubicBezTo>
                  <a:pt x="262" y="79"/>
                  <a:pt x="262" y="79"/>
                  <a:pt x="262" y="79"/>
                </a:cubicBezTo>
                <a:cubicBezTo>
                  <a:pt x="186" y="87"/>
                  <a:pt x="186" y="87"/>
                  <a:pt x="186" y="87"/>
                </a:cubicBezTo>
                <a:cubicBezTo>
                  <a:pt x="184" y="87"/>
                  <a:pt x="184" y="87"/>
                  <a:pt x="184" y="87"/>
                </a:cubicBezTo>
                <a:cubicBezTo>
                  <a:pt x="184" y="86"/>
                  <a:pt x="183" y="85"/>
                  <a:pt x="182" y="84"/>
                </a:cubicBezTo>
                <a:cubicBezTo>
                  <a:pt x="273" y="19"/>
                  <a:pt x="273" y="19"/>
                  <a:pt x="273" y="19"/>
                </a:cubicBezTo>
                <a:cubicBezTo>
                  <a:pt x="274" y="20"/>
                  <a:pt x="276" y="21"/>
                  <a:pt x="278" y="21"/>
                </a:cubicBezTo>
                <a:cubicBezTo>
                  <a:pt x="281" y="21"/>
                  <a:pt x="283" y="18"/>
                  <a:pt x="283" y="15"/>
                </a:cubicBezTo>
                <a:cubicBezTo>
                  <a:pt x="323" y="10"/>
                  <a:pt x="323" y="10"/>
                  <a:pt x="323" y="10"/>
                </a:cubicBezTo>
                <a:cubicBezTo>
                  <a:pt x="323" y="12"/>
                  <a:pt x="324" y="13"/>
                  <a:pt x="325" y="14"/>
                </a:cubicBezTo>
                <a:close/>
                <a:moveTo>
                  <a:pt x="242" y="29"/>
                </a:moveTo>
                <a:cubicBezTo>
                  <a:pt x="243" y="30"/>
                  <a:pt x="245" y="31"/>
                  <a:pt x="246" y="31"/>
                </a:cubicBezTo>
                <a:cubicBezTo>
                  <a:pt x="250" y="31"/>
                  <a:pt x="252" y="28"/>
                  <a:pt x="252" y="25"/>
                </a:cubicBezTo>
                <a:cubicBezTo>
                  <a:pt x="252" y="24"/>
                  <a:pt x="252" y="24"/>
                  <a:pt x="252" y="24"/>
                </a:cubicBezTo>
                <a:cubicBezTo>
                  <a:pt x="272" y="17"/>
                  <a:pt x="272" y="17"/>
                  <a:pt x="272" y="17"/>
                </a:cubicBezTo>
                <a:cubicBezTo>
                  <a:pt x="272" y="18"/>
                  <a:pt x="273" y="18"/>
                  <a:pt x="273" y="18"/>
                </a:cubicBezTo>
                <a:cubicBezTo>
                  <a:pt x="182" y="83"/>
                  <a:pt x="182" y="83"/>
                  <a:pt x="182" y="83"/>
                </a:cubicBezTo>
                <a:cubicBezTo>
                  <a:pt x="180" y="81"/>
                  <a:pt x="178" y="80"/>
                  <a:pt x="176" y="80"/>
                </a:cubicBezTo>
                <a:cubicBezTo>
                  <a:pt x="171" y="80"/>
                  <a:pt x="167" y="84"/>
                  <a:pt x="167" y="89"/>
                </a:cubicBezTo>
                <a:cubicBezTo>
                  <a:pt x="167" y="89"/>
                  <a:pt x="167" y="90"/>
                  <a:pt x="167" y="90"/>
                </a:cubicBezTo>
                <a:cubicBezTo>
                  <a:pt x="132" y="100"/>
                  <a:pt x="132" y="100"/>
                  <a:pt x="132" y="100"/>
                </a:cubicBezTo>
                <a:cubicBezTo>
                  <a:pt x="132" y="100"/>
                  <a:pt x="132" y="99"/>
                  <a:pt x="132" y="99"/>
                </a:cubicBezTo>
                <a:lnTo>
                  <a:pt x="242" y="29"/>
                </a:lnTo>
                <a:close/>
                <a:moveTo>
                  <a:pt x="124" y="107"/>
                </a:moveTo>
                <a:cubicBezTo>
                  <a:pt x="124" y="107"/>
                  <a:pt x="125" y="107"/>
                  <a:pt x="126" y="107"/>
                </a:cubicBezTo>
                <a:cubicBezTo>
                  <a:pt x="130" y="107"/>
                  <a:pt x="132" y="105"/>
                  <a:pt x="132" y="101"/>
                </a:cubicBezTo>
                <a:cubicBezTo>
                  <a:pt x="132" y="101"/>
                  <a:pt x="132" y="101"/>
                  <a:pt x="132" y="101"/>
                </a:cubicBezTo>
                <a:cubicBezTo>
                  <a:pt x="167" y="91"/>
                  <a:pt x="167" y="91"/>
                  <a:pt x="167" y="91"/>
                </a:cubicBezTo>
                <a:cubicBezTo>
                  <a:pt x="168" y="93"/>
                  <a:pt x="169" y="95"/>
                  <a:pt x="171" y="96"/>
                </a:cubicBezTo>
                <a:cubicBezTo>
                  <a:pt x="154" y="125"/>
                  <a:pt x="154" y="125"/>
                  <a:pt x="154" y="125"/>
                </a:cubicBezTo>
                <a:cubicBezTo>
                  <a:pt x="105" y="210"/>
                  <a:pt x="105" y="210"/>
                  <a:pt x="105" y="210"/>
                </a:cubicBezTo>
                <a:cubicBezTo>
                  <a:pt x="104" y="209"/>
                  <a:pt x="103" y="209"/>
                  <a:pt x="102" y="209"/>
                </a:cubicBezTo>
                <a:cubicBezTo>
                  <a:pt x="97" y="209"/>
                  <a:pt x="93" y="213"/>
                  <a:pt x="93" y="217"/>
                </a:cubicBezTo>
                <a:cubicBezTo>
                  <a:pt x="93" y="218"/>
                  <a:pt x="93" y="218"/>
                  <a:pt x="93" y="219"/>
                </a:cubicBezTo>
                <a:cubicBezTo>
                  <a:pt x="45" y="227"/>
                  <a:pt x="45" y="227"/>
                  <a:pt x="45" y="227"/>
                </a:cubicBezTo>
                <a:cubicBezTo>
                  <a:pt x="45" y="225"/>
                  <a:pt x="44" y="224"/>
                  <a:pt x="43" y="223"/>
                </a:cubicBezTo>
                <a:lnTo>
                  <a:pt x="124" y="107"/>
                </a:lnTo>
                <a:close/>
                <a:moveTo>
                  <a:pt x="39" y="234"/>
                </a:moveTo>
                <a:cubicBezTo>
                  <a:pt x="39" y="234"/>
                  <a:pt x="39" y="234"/>
                  <a:pt x="39" y="234"/>
                </a:cubicBezTo>
                <a:cubicBezTo>
                  <a:pt x="42" y="234"/>
                  <a:pt x="45" y="231"/>
                  <a:pt x="45" y="228"/>
                </a:cubicBezTo>
                <a:cubicBezTo>
                  <a:pt x="45" y="228"/>
                  <a:pt x="45" y="227"/>
                  <a:pt x="45" y="227"/>
                </a:cubicBezTo>
                <a:cubicBezTo>
                  <a:pt x="94" y="219"/>
                  <a:pt x="94" y="219"/>
                  <a:pt x="94" y="219"/>
                </a:cubicBezTo>
                <a:cubicBezTo>
                  <a:pt x="94" y="222"/>
                  <a:pt x="97" y="225"/>
                  <a:pt x="99" y="226"/>
                </a:cubicBezTo>
                <a:cubicBezTo>
                  <a:pt x="88" y="295"/>
                  <a:pt x="88" y="295"/>
                  <a:pt x="88" y="295"/>
                </a:cubicBezTo>
                <a:cubicBezTo>
                  <a:pt x="75" y="375"/>
                  <a:pt x="75" y="375"/>
                  <a:pt x="75" y="375"/>
                </a:cubicBezTo>
                <a:cubicBezTo>
                  <a:pt x="75" y="375"/>
                  <a:pt x="75" y="375"/>
                  <a:pt x="74" y="375"/>
                </a:cubicBezTo>
                <a:cubicBezTo>
                  <a:pt x="70" y="375"/>
                  <a:pt x="66" y="378"/>
                  <a:pt x="66" y="383"/>
                </a:cubicBezTo>
                <a:cubicBezTo>
                  <a:pt x="12" y="383"/>
                  <a:pt x="12" y="383"/>
                  <a:pt x="12" y="383"/>
                </a:cubicBezTo>
                <a:cubicBezTo>
                  <a:pt x="12" y="381"/>
                  <a:pt x="10" y="379"/>
                  <a:pt x="8" y="378"/>
                </a:cubicBezTo>
                <a:lnTo>
                  <a:pt x="39" y="234"/>
                </a:lnTo>
                <a:close/>
                <a:moveTo>
                  <a:pt x="8" y="390"/>
                </a:moveTo>
                <a:cubicBezTo>
                  <a:pt x="11" y="389"/>
                  <a:pt x="12" y="387"/>
                  <a:pt x="12" y="384"/>
                </a:cubicBezTo>
                <a:cubicBezTo>
                  <a:pt x="66" y="384"/>
                  <a:pt x="66" y="384"/>
                  <a:pt x="66" y="384"/>
                </a:cubicBezTo>
                <a:cubicBezTo>
                  <a:pt x="66" y="388"/>
                  <a:pt x="70" y="392"/>
                  <a:pt x="74" y="392"/>
                </a:cubicBezTo>
                <a:cubicBezTo>
                  <a:pt x="75" y="392"/>
                  <a:pt x="75" y="392"/>
                  <a:pt x="75" y="392"/>
                </a:cubicBezTo>
                <a:cubicBezTo>
                  <a:pt x="79" y="419"/>
                  <a:pt x="79" y="419"/>
                  <a:pt x="79" y="419"/>
                </a:cubicBezTo>
                <a:cubicBezTo>
                  <a:pt x="99" y="541"/>
                  <a:pt x="99" y="541"/>
                  <a:pt x="99" y="541"/>
                </a:cubicBezTo>
                <a:cubicBezTo>
                  <a:pt x="96" y="542"/>
                  <a:pt x="94" y="544"/>
                  <a:pt x="93" y="548"/>
                </a:cubicBezTo>
                <a:cubicBezTo>
                  <a:pt x="90" y="547"/>
                  <a:pt x="90" y="547"/>
                  <a:pt x="90" y="547"/>
                </a:cubicBezTo>
                <a:cubicBezTo>
                  <a:pt x="45" y="540"/>
                  <a:pt x="45" y="540"/>
                  <a:pt x="45" y="540"/>
                </a:cubicBezTo>
                <a:cubicBezTo>
                  <a:pt x="45" y="540"/>
                  <a:pt x="45" y="540"/>
                  <a:pt x="45" y="539"/>
                </a:cubicBezTo>
                <a:cubicBezTo>
                  <a:pt x="45" y="536"/>
                  <a:pt x="42" y="534"/>
                  <a:pt x="39" y="534"/>
                </a:cubicBezTo>
                <a:cubicBezTo>
                  <a:pt x="39" y="534"/>
                  <a:pt x="39" y="534"/>
                  <a:pt x="39" y="534"/>
                </a:cubicBezTo>
                <a:lnTo>
                  <a:pt x="8" y="390"/>
                </a:lnTo>
                <a:close/>
                <a:moveTo>
                  <a:pt x="43" y="544"/>
                </a:moveTo>
                <a:cubicBezTo>
                  <a:pt x="44" y="543"/>
                  <a:pt x="45" y="542"/>
                  <a:pt x="45" y="541"/>
                </a:cubicBezTo>
                <a:cubicBezTo>
                  <a:pt x="79" y="546"/>
                  <a:pt x="79" y="546"/>
                  <a:pt x="79" y="546"/>
                </a:cubicBezTo>
                <a:cubicBezTo>
                  <a:pt x="93" y="548"/>
                  <a:pt x="93" y="548"/>
                  <a:pt x="93" y="548"/>
                </a:cubicBezTo>
                <a:cubicBezTo>
                  <a:pt x="93" y="549"/>
                  <a:pt x="93" y="549"/>
                  <a:pt x="93" y="549"/>
                </a:cubicBezTo>
                <a:cubicBezTo>
                  <a:pt x="93" y="554"/>
                  <a:pt x="97" y="558"/>
                  <a:pt x="102" y="558"/>
                </a:cubicBezTo>
                <a:cubicBezTo>
                  <a:pt x="103" y="558"/>
                  <a:pt x="104" y="557"/>
                  <a:pt x="105" y="557"/>
                </a:cubicBezTo>
                <a:cubicBezTo>
                  <a:pt x="137" y="612"/>
                  <a:pt x="137" y="612"/>
                  <a:pt x="137" y="612"/>
                </a:cubicBezTo>
                <a:cubicBezTo>
                  <a:pt x="171" y="672"/>
                  <a:pt x="171" y="672"/>
                  <a:pt x="171" y="672"/>
                </a:cubicBezTo>
                <a:cubicBezTo>
                  <a:pt x="169" y="673"/>
                  <a:pt x="168" y="674"/>
                  <a:pt x="167" y="676"/>
                </a:cubicBezTo>
                <a:cubicBezTo>
                  <a:pt x="132" y="667"/>
                  <a:pt x="132" y="667"/>
                  <a:pt x="132" y="667"/>
                </a:cubicBezTo>
                <a:cubicBezTo>
                  <a:pt x="132" y="666"/>
                  <a:pt x="132" y="666"/>
                  <a:pt x="132" y="666"/>
                </a:cubicBezTo>
                <a:cubicBezTo>
                  <a:pt x="132" y="663"/>
                  <a:pt x="130" y="660"/>
                  <a:pt x="126" y="660"/>
                </a:cubicBezTo>
                <a:cubicBezTo>
                  <a:pt x="125" y="660"/>
                  <a:pt x="125" y="660"/>
                  <a:pt x="124" y="661"/>
                </a:cubicBezTo>
                <a:lnTo>
                  <a:pt x="43" y="544"/>
                </a:lnTo>
                <a:close/>
                <a:moveTo>
                  <a:pt x="252" y="743"/>
                </a:moveTo>
                <a:cubicBezTo>
                  <a:pt x="252" y="743"/>
                  <a:pt x="252" y="743"/>
                  <a:pt x="252" y="742"/>
                </a:cubicBezTo>
                <a:cubicBezTo>
                  <a:pt x="252" y="739"/>
                  <a:pt x="250" y="736"/>
                  <a:pt x="246" y="736"/>
                </a:cubicBezTo>
                <a:cubicBezTo>
                  <a:pt x="245" y="736"/>
                  <a:pt x="243" y="737"/>
                  <a:pt x="242" y="738"/>
                </a:cubicBezTo>
                <a:cubicBezTo>
                  <a:pt x="132" y="668"/>
                  <a:pt x="132" y="668"/>
                  <a:pt x="132" y="668"/>
                </a:cubicBezTo>
                <a:cubicBezTo>
                  <a:pt x="132" y="668"/>
                  <a:pt x="132" y="668"/>
                  <a:pt x="132" y="667"/>
                </a:cubicBezTo>
                <a:cubicBezTo>
                  <a:pt x="148" y="672"/>
                  <a:pt x="148" y="672"/>
                  <a:pt x="148" y="672"/>
                </a:cubicBezTo>
                <a:cubicBezTo>
                  <a:pt x="167" y="677"/>
                  <a:pt x="167" y="677"/>
                  <a:pt x="167" y="677"/>
                </a:cubicBezTo>
                <a:cubicBezTo>
                  <a:pt x="167" y="678"/>
                  <a:pt x="167" y="678"/>
                  <a:pt x="167" y="679"/>
                </a:cubicBezTo>
                <a:cubicBezTo>
                  <a:pt x="167" y="684"/>
                  <a:pt x="170" y="688"/>
                  <a:pt x="175" y="688"/>
                </a:cubicBezTo>
                <a:cubicBezTo>
                  <a:pt x="178" y="688"/>
                  <a:pt x="180" y="686"/>
                  <a:pt x="182" y="684"/>
                </a:cubicBezTo>
                <a:cubicBezTo>
                  <a:pt x="273" y="749"/>
                  <a:pt x="273" y="749"/>
                  <a:pt x="273" y="749"/>
                </a:cubicBezTo>
                <a:cubicBezTo>
                  <a:pt x="272" y="749"/>
                  <a:pt x="272" y="750"/>
                  <a:pt x="272" y="750"/>
                </a:cubicBezTo>
                <a:lnTo>
                  <a:pt x="252" y="743"/>
                </a:lnTo>
                <a:close/>
                <a:moveTo>
                  <a:pt x="284" y="752"/>
                </a:moveTo>
                <a:cubicBezTo>
                  <a:pt x="284" y="752"/>
                  <a:pt x="284" y="752"/>
                  <a:pt x="284" y="752"/>
                </a:cubicBezTo>
                <a:cubicBezTo>
                  <a:pt x="284" y="748"/>
                  <a:pt x="281" y="746"/>
                  <a:pt x="278" y="746"/>
                </a:cubicBezTo>
                <a:cubicBezTo>
                  <a:pt x="276" y="746"/>
                  <a:pt x="274" y="747"/>
                  <a:pt x="273" y="748"/>
                </a:cubicBezTo>
                <a:cubicBezTo>
                  <a:pt x="233" y="719"/>
                  <a:pt x="233" y="719"/>
                  <a:pt x="233" y="719"/>
                </a:cubicBezTo>
                <a:cubicBezTo>
                  <a:pt x="182" y="684"/>
                  <a:pt x="182" y="684"/>
                  <a:pt x="182" y="684"/>
                </a:cubicBezTo>
                <a:cubicBezTo>
                  <a:pt x="183" y="683"/>
                  <a:pt x="183" y="681"/>
                  <a:pt x="184" y="680"/>
                </a:cubicBezTo>
                <a:cubicBezTo>
                  <a:pt x="192" y="681"/>
                  <a:pt x="192" y="681"/>
                  <a:pt x="192" y="681"/>
                </a:cubicBezTo>
                <a:cubicBezTo>
                  <a:pt x="262" y="688"/>
                  <a:pt x="262" y="688"/>
                  <a:pt x="262" y="688"/>
                </a:cubicBezTo>
                <a:cubicBezTo>
                  <a:pt x="262" y="688"/>
                  <a:pt x="262" y="688"/>
                  <a:pt x="262" y="689"/>
                </a:cubicBezTo>
                <a:cubicBezTo>
                  <a:pt x="262" y="694"/>
                  <a:pt x="266" y="697"/>
                  <a:pt x="271" y="697"/>
                </a:cubicBezTo>
                <a:cubicBezTo>
                  <a:pt x="273" y="697"/>
                  <a:pt x="275" y="697"/>
                  <a:pt x="276" y="695"/>
                </a:cubicBezTo>
                <a:cubicBezTo>
                  <a:pt x="325" y="754"/>
                  <a:pt x="325" y="754"/>
                  <a:pt x="325" y="754"/>
                </a:cubicBezTo>
                <a:cubicBezTo>
                  <a:pt x="325" y="755"/>
                  <a:pt x="324" y="756"/>
                  <a:pt x="324" y="757"/>
                </a:cubicBezTo>
                <a:lnTo>
                  <a:pt x="284" y="752"/>
                </a:lnTo>
                <a:close/>
                <a:moveTo>
                  <a:pt x="335" y="758"/>
                </a:moveTo>
                <a:cubicBezTo>
                  <a:pt x="335" y="755"/>
                  <a:pt x="332" y="752"/>
                  <a:pt x="329" y="752"/>
                </a:cubicBezTo>
                <a:cubicBezTo>
                  <a:pt x="328" y="752"/>
                  <a:pt x="327" y="753"/>
                  <a:pt x="326" y="753"/>
                </a:cubicBezTo>
                <a:cubicBezTo>
                  <a:pt x="297" y="719"/>
                  <a:pt x="297" y="719"/>
                  <a:pt x="297" y="719"/>
                </a:cubicBezTo>
                <a:cubicBezTo>
                  <a:pt x="277" y="695"/>
                  <a:pt x="277" y="695"/>
                  <a:pt x="277" y="695"/>
                </a:cubicBezTo>
                <a:cubicBezTo>
                  <a:pt x="278" y="693"/>
                  <a:pt x="279" y="691"/>
                  <a:pt x="279" y="689"/>
                </a:cubicBezTo>
                <a:cubicBezTo>
                  <a:pt x="376" y="692"/>
                  <a:pt x="376" y="692"/>
                  <a:pt x="376" y="692"/>
                </a:cubicBezTo>
                <a:cubicBezTo>
                  <a:pt x="376" y="696"/>
                  <a:pt x="380" y="700"/>
                  <a:pt x="384" y="700"/>
                </a:cubicBezTo>
                <a:cubicBezTo>
                  <a:pt x="384" y="756"/>
                  <a:pt x="384" y="756"/>
                  <a:pt x="384" y="756"/>
                </a:cubicBezTo>
                <a:cubicBezTo>
                  <a:pt x="382" y="756"/>
                  <a:pt x="379" y="758"/>
                  <a:pt x="379" y="760"/>
                </a:cubicBezTo>
                <a:lnTo>
                  <a:pt x="335" y="758"/>
                </a:lnTo>
                <a:close/>
                <a:moveTo>
                  <a:pt x="390" y="760"/>
                </a:moveTo>
                <a:cubicBezTo>
                  <a:pt x="390" y="758"/>
                  <a:pt x="388" y="756"/>
                  <a:pt x="385" y="756"/>
                </a:cubicBezTo>
                <a:cubicBezTo>
                  <a:pt x="385" y="700"/>
                  <a:pt x="385" y="700"/>
                  <a:pt x="385" y="700"/>
                </a:cubicBezTo>
                <a:cubicBezTo>
                  <a:pt x="389" y="699"/>
                  <a:pt x="392" y="696"/>
                  <a:pt x="393" y="692"/>
                </a:cubicBezTo>
                <a:cubicBezTo>
                  <a:pt x="490" y="689"/>
                  <a:pt x="490" y="689"/>
                  <a:pt x="490" y="689"/>
                </a:cubicBezTo>
                <a:cubicBezTo>
                  <a:pt x="491" y="691"/>
                  <a:pt x="492" y="693"/>
                  <a:pt x="493" y="694"/>
                </a:cubicBezTo>
                <a:cubicBezTo>
                  <a:pt x="444" y="752"/>
                  <a:pt x="444" y="752"/>
                  <a:pt x="444" y="752"/>
                </a:cubicBezTo>
                <a:cubicBezTo>
                  <a:pt x="443" y="752"/>
                  <a:pt x="442" y="751"/>
                  <a:pt x="441" y="751"/>
                </a:cubicBezTo>
                <a:cubicBezTo>
                  <a:pt x="437" y="751"/>
                  <a:pt x="435" y="754"/>
                  <a:pt x="435" y="757"/>
                </a:cubicBezTo>
                <a:cubicBezTo>
                  <a:pt x="435" y="757"/>
                  <a:pt x="435" y="758"/>
                  <a:pt x="435" y="758"/>
                </a:cubicBezTo>
                <a:lnTo>
                  <a:pt x="390" y="760"/>
                </a:lnTo>
                <a:close/>
                <a:moveTo>
                  <a:pt x="527" y="739"/>
                </a:moveTo>
                <a:cubicBezTo>
                  <a:pt x="526" y="737"/>
                  <a:pt x="525" y="736"/>
                  <a:pt x="523" y="736"/>
                </a:cubicBezTo>
                <a:cubicBezTo>
                  <a:pt x="520" y="736"/>
                  <a:pt x="517" y="739"/>
                  <a:pt x="517" y="742"/>
                </a:cubicBezTo>
                <a:cubicBezTo>
                  <a:pt x="517" y="743"/>
                  <a:pt x="517" y="743"/>
                  <a:pt x="517" y="743"/>
                </a:cubicBezTo>
                <a:cubicBezTo>
                  <a:pt x="497" y="750"/>
                  <a:pt x="497" y="750"/>
                  <a:pt x="497" y="750"/>
                </a:cubicBezTo>
                <a:cubicBezTo>
                  <a:pt x="497" y="750"/>
                  <a:pt x="497" y="749"/>
                  <a:pt x="496" y="749"/>
                </a:cubicBezTo>
                <a:cubicBezTo>
                  <a:pt x="587" y="684"/>
                  <a:pt x="587" y="684"/>
                  <a:pt x="587" y="684"/>
                </a:cubicBezTo>
                <a:cubicBezTo>
                  <a:pt x="589" y="686"/>
                  <a:pt x="591" y="688"/>
                  <a:pt x="594" y="688"/>
                </a:cubicBezTo>
                <a:cubicBezTo>
                  <a:pt x="599" y="688"/>
                  <a:pt x="603" y="684"/>
                  <a:pt x="603" y="679"/>
                </a:cubicBezTo>
                <a:cubicBezTo>
                  <a:pt x="603" y="678"/>
                  <a:pt x="603" y="678"/>
                  <a:pt x="602" y="677"/>
                </a:cubicBezTo>
                <a:cubicBezTo>
                  <a:pt x="637" y="667"/>
                  <a:pt x="637" y="667"/>
                  <a:pt x="637" y="667"/>
                </a:cubicBezTo>
                <a:cubicBezTo>
                  <a:pt x="637" y="668"/>
                  <a:pt x="637" y="668"/>
                  <a:pt x="637" y="668"/>
                </a:cubicBezTo>
                <a:lnTo>
                  <a:pt x="527" y="739"/>
                </a:lnTo>
                <a:close/>
                <a:moveTo>
                  <a:pt x="645" y="661"/>
                </a:moveTo>
                <a:cubicBezTo>
                  <a:pt x="645" y="660"/>
                  <a:pt x="644" y="660"/>
                  <a:pt x="643" y="660"/>
                </a:cubicBezTo>
                <a:cubicBezTo>
                  <a:pt x="639" y="660"/>
                  <a:pt x="637" y="663"/>
                  <a:pt x="637" y="666"/>
                </a:cubicBezTo>
                <a:cubicBezTo>
                  <a:pt x="637" y="666"/>
                  <a:pt x="637" y="666"/>
                  <a:pt x="637" y="667"/>
                </a:cubicBezTo>
                <a:cubicBezTo>
                  <a:pt x="626" y="670"/>
                  <a:pt x="626" y="670"/>
                  <a:pt x="626" y="670"/>
                </a:cubicBezTo>
                <a:cubicBezTo>
                  <a:pt x="602" y="676"/>
                  <a:pt x="602" y="676"/>
                  <a:pt x="602" y="676"/>
                </a:cubicBezTo>
                <a:cubicBezTo>
                  <a:pt x="601" y="674"/>
                  <a:pt x="600" y="673"/>
                  <a:pt x="598" y="672"/>
                </a:cubicBezTo>
                <a:cubicBezTo>
                  <a:pt x="615" y="642"/>
                  <a:pt x="615" y="642"/>
                  <a:pt x="615" y="642"/>
                </a:cubicBezTo>
                <a:cubicBezTo>
                  <a:pt x="664" y="557"/>
                  <a:pt x="664" y="557"/>
                  <a:pt x="664" y="557"/>
                </a:cubicBezTo>
                <a:cubicBezTo>
                  <a:pt x="665" y="557"/>
                  <a:pt x="666" y="558"/>
                  <a:pt x="668" y="558"/>
                </a:cubicBezTo>
                <a:cubicBezTo>
                  <a:pt x="672" y="558"/>
                  <a:pt x="676" y="554"/>
                  <a:pt x="676" y="549"/>
                </a:cubicBezTo>
                <a:cubicBezTo>
                  <a:pt x="676" y="549"/>
                  <a:pt x="676" y="549"/>
                  <a:pt x="676" y="548"/>
                </a:cubicBezTo>
                <a:cubicBezTo>
                  <a:pt x="723" y="541"/>
                  <a:pt x="723" y="541"/>
                  <a:pt x="723" y="541"/>
                </a:cubicBezTo>
                <a:cubicBezTo>
                  <a:pt x="723" y="542"/>
                  <a:pt x="724" y="544"/>
                  <a:pt x="726" y="545"/>
                </a:cubicBezTo>
                <a:lnTo>
                  <a:pt x="645" y="661"/>
                </a:lnTo>
                <a:close/>
                <a:moveTo>
                  <a:pt x="730" y="534"/>
                </a:moveTo>
                <a:cubicBezTo>
                  <a:pt x="730" y="534"/>
                  <a:pt x="729" y="534"/>
                  <a:pt x="729" y="534"/>
                </a:cubicBezTo>
                <a:cubicBezTo>
                  <a:pt x="726" y="534"/>
                  <a:pt x="723" y="537"/>
                  <a:pt x="723" y="540"/>
                </a:cubicBezTo>
                <a:cubicBezTo>
                  <a:pt x="723" y="540"/>
                  <a:pt x="723" y="540"/>
                  <a:pt x="723" y="540"/>
                </a:cubicBezTo>
                <a:cubicBezTo>
                  <a:pt x="676" y="548"/>
                  <a:pt x="676" y="548"/>
                  <a:pt x="676" y="548"/>
                </a:cubicBezTo>
                <a:cubicBezTo>
                  <a:pt x="676" y="544"/>
                  <a:pt x="673" y="542"/>
                  <a:pt x="670" y="541"/>
                </a:cubicBezTo>
                <a:cubicBezTo>
                  <a:pt x="681" y="472"/>
                  <a:pt x="681" y="472"/>
                  <a:pt x="681" y="472"/>
                </a:cubicBezTo>
                <a:cubicBezTo>
                  <a:pt x="694" y="393"/>
                  <a:pt x="694" y="393"/>
                  <a:pt x="694" y="393"/>
                </a:cubicBezTo>
                <a:cubicBezTo>
                  <a:pt x="694" y="393"/>
                  <a:pt x="694" y="393"/>
                  <a:pt x="695" y="393"/>
                </a:cubicBezTo>
                <a:cubicBezTo>
                  <a:pt x="699" y="393"/>
                  <a:pt x="703" y="389"/>
                  <a:pt x="703" y="384"/>
                </a:cubicBezTo>
                <a:cubicBezTo>
                  <a:pt x="757" y="384"/>
                  <a:pt x="757" y="384"/>
                  <a:pt x="757" y="384"/>
                </a:cubicBezTo>
                <a:cubicBezTo>
                  <a:pt x="757" y="387"/>
                  <a:pt x="759" y="389"/>
                  <a:pt x="761" y="390"/>
                </a:cubicBezTo>
                <a:lnTo>
                  <a:pt x="730" y="534"/>
                </a:lnTo>
                <a:close/>
              </a:path>
            </a:pathLst>
          </a:custGeom>
          <a:solidFill>
            <a:schemeClr val="bg1">
              <a:alpha val="12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45" name="组合 44"/>
          <p:cNvGrpSpPr/>
          <p:nvPr/>
        </p:nvGrpSpPr>
        <p:grpSpPr>
          <a:xfrm>
            <a:off x="2273163" y="3084131"/>
            <a:ext cx="9952081" cy="2821634"/>
            <a:chOff x="3294742" y="3048000"/>
            <a:chExt cx="8856353" cy="2510971"/>
          </a:xfrm>
        </p:grpSpPr>
        <p:cxnSp>
          <p:nvCxnSpPr>
            <p:cNvPr id="46" name="直接连接符 45"/>
            <p:cNvCxnSpPr/>
            <p:nvPr/>
          </p:nvCxnSpPr>
          <p:spPr>
            <a:xfrm flipV="1">
              <a:off x="3294742" y="3048000"/>
              <a:ext cx="1640115" cy="2510971"/>
            </a:xfrm>
            <a:prstGeom prst="line">
              <a:avLst/>
            </a:prstGeom>
            <a:ln>
              <a:gradFill>
                <a:gsLst>
                  <a:gs pos="0">
                    <a:schemeClr val="bg1">
                      <a:alpha val="4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V="1">
              <a:off x="5167086" y="3325699"/>
              <a:ext cx="928914" cy="2233272"/>
            </a:xfrm>
            <a:prstGeom prst="line">
              <a:avLst/>
            </a:prstGeom>
            <a:ln>
              <a:gradFill>
                <a:gsLst>
                  <a:gs pos="0">
                    <a:schemeClr val="bg1">
                      <a:alpha val="4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flipV="1">
              <a:off x="7199086" y="3323771"/>
              <a:ext cx="160224" cy="2235200"/>
            </a:xfrm>
            <a:prstGeom prst="line">
              <a:avLst/>
            </a:prstGeom>
            <a:ln>
              <a:gradFill>
                <a:gsLst>
                  <a:gs pos="0">
                    <a:schemeClr val="bg1">
                      <a:alpha val="4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H="1" flipV="1">
              <a:off x="8621486" y="3325699"/>
              <a:ext cx="442402" cy="2233272"/>
            </a:xfrm>
            <a:prstGeom prst="line">
              <a:avLst/>
            </a:prstGeom>
            <a:ln>
              <a:gradFill>
                <a:gsLst>
                  <a:gs pos="0">
                    <a:schemeClr val="bg1">
                      <a:alpha val="4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 flipH="1" flipV="1">
              <a:off x="10014858" y="3149600"/>
              <a:ext cx="885371" cy="2409371"/>
            </a:xfrm>
            <a:prstGeom prst="line">
              <a:avLst/>
            </a:prstGeom>
            <a:ln>
              <a:gradFill>
                <a:gsLst>
                  <a:gs pos="0">
                    <a:schemeClr val="bg1">
                      <a:alpha val="4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 flipH="1" flipV="1">
              <a:off x="11294836" y="3048001"/>
              <a:ext cx="856259" cy="1393370"/>
            </a:xfrm>
            <a:prstGeom prst="line">
              <a:avLst/>
            </a:prstGeom>
            <a:ln>
              <a:gradFill>
                <a:gsLst>
                  <a:gs pos="0">
                    <a:schemeClr val="bg1">
                      <a:alpha val="40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>
              <a:off x="3574143" y="5181600"/>
              <a:ext cx="8576952" cy="0"/>
            </a:xfrm>
            <a:prstGeom prst="line">
              <a:avLst/>
            </a:prstGeom>
            <a:ln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>
              <a:off x="4368800" y="3924300"/>
              <a:ext cx="7782295" cy="0"/>
            </a:xfrm>
            <a:prstGeom prst="line">
              <a:avLst/>
            </a:prstGeom>
            <a:ln>
              <a:solidFill>
                <a:schemeClr val="bg1">
                  <a:alpha val="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/>
            <p:nvPr/>
          </p:nvCxnSpPr>
          <p:spPr>
            <a:xfrm>
              <a:off x="3875314" y="4775200"/>
              <a:ext cx="8275781" cy="6350"/>
            </a:xfrm>
            <a:prstGeom prst="line">
              <a:avLst/>
            </a:prstGeom>
            <a:ln>
              <a:solidFill>
                <a:schemeClr val="bg1">
                  <a:alpha val="1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>
              <a:off x="4114799" y="4303485"/>
              <a:ext cx="8036296" cy="0"/>
            </a:xfrm>
            <a:prstGeom prst="line">
              <a:avLst/>
            </a:prstGeom>
            <a:ln>
              <a:solidFill>
                <a:schemeClr val="bg1">
                  <a:alpha val="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>
              <a:off x="4648200" y="3448050"/>
              <a:ext cx="7502895" cy="0"/>
            </a:xfrm>
            <a:prstGeom prst="line">
              <a:avLst/>
            </a:prstGeom>
            <a:ln>
              <a:solidFill>
                <a:schemeClr val="bg1">
                  <a:alpha val="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矩形 56"/>
          <p:cNvSpPr/>
          <p:nvPr/>
        </p:nvSpPr>
        <p:spPr>
          <a:xfrm>
            <a:off x="1938779" y="1057697"/>
            <a:ext cx="10253220" cy="4847803"/>
          </a:xfrm>
          <a:prstGeom prst="rect">
            <a:avLst/>
          </a:prstGeom>
          <a:solidFill>
            <a:srgbClr val="3973E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838873" y="4394642"/>
            <a:ext cx="2046349" cy="2046349"/>
          </a:xfrm>
          <a:prstGeom prst="ellipse">
            <a:avLst/>
          </a:prstGeom>
          <a:solidFill>
            <a:srgbClr val="3973EF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9" name="组合 58"/>
          <p:cNvGrpSpPr/>
          <p:nvPr/>
        </p:nvGrpSpPr>
        <p:grpSpPr>
          <a:xfrm>
            <a:off x="-21519" y="-3185"/>
            <a:ext cx="1780252" cy="1245272"/>
            <a:chOff x="1" y="-3185"/>
            <a:chExt cx="1147647" cy="802770"/>
          </a:xfrm>
        </p:grpSpPr>
        <p:grpSp>
          <p:nvGrpSpPr>
            <p:cNvPr id="60" name="组合 59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62" name="组合 61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66" name="等腰三角形 65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67" name="等腰三角形 66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63" name="组合 62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64" name="等腰三角形 63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65" name="等腰三角形 64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61" name="等腰三角形 60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grpSp>
        <p:nvGrpSpPr>
          <p:cNvPr id="68" name="组合 67"/>
          <p:cNvGrpSpPr/>
          <p:nvPr/>
        </p:nvGrpSpPr>
        <p:grpSpPr>
          <a:xfrm rot="10800000">
            <a:off x="11319127" y="6247431"/>
            <a:ext cx="872873" cy="608145"/>
            <a:chOff x="1" y="1"/>
            <a:chExt cx="1147647" cy="799584"/>
          </a:xfrm>
        </p:grpSpPr>
        <p:grpSp>
          <p:nvGrpSpPr>
            <p:cNvPr id="69" name="组合 68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71" name="组合 70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75" name="等腰三角形 74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6" name="等腰三角形 75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72" name="组合 71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73" name="等腰三角形 72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4" name="等腰三角形 73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70" name="等腰三角形 69"/>
            <p:cNvSpPr/>
            <p:nvPr/>
          </p:nvSpPr>
          <p:spPr>
            <a:xfrm flipH="1" rot="10800000">
              <a:off x="445142" y="2290"/>
              <a:ext cx="609892" cy="525770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sp>
        <p:nvSpPr>
          <p:cNvPr id="77" name="等腰三角形 76"/>
          <p:cNvSpPr/>
          <p:nvPr/>
        </p:nvSpPr>
        <p:spPr>
          <a:xfrm flipV="1" rot="5797048">
            <a:off x="7048369" y="490894"/>
            <a:ext cx="163549" cy="217994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78" name="等腰三角形 77"/>
          <p:cNvSpPr/>
          <p:nvPr/>
        </p:nvSpPr>
        <p:spPr>
          <a:xfrm flipV="1" rot="17169602">
            <a:off x="1735776" y="524567"/>
            <a:ext cx="173192" cy="129154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grpSp>
        <p:nvGrpSpPr>
          <p:cNvPr id="177" name="组合 176"/>
          <p:cNvGrpSpPr/>
          <p:nvPr/>
        </p:nvGrpSpPr>
        <p:grpSpPr>
          <a:xfrm>
            <a:off x="1514818" y="5747649"/>
            <a:ext cx="675317" cy="145392"/>
            <a:chOff x="4466629" y="3209989"/>
            <a:chExt cx="1730403" cy="372546"/>
          </a:xfrm>
        </p:grpSpPr>
        <p:sp>
          <p:nvSpPr>
            <p:cNvPr id="178" name="椭圆 177"/>
            <p:cNvSpPr/>
            <p:nvPr/>
          </p:nvSpPr>
          <p:spPr>
            <a:xfrm>
              <a:off x="4608002" y="3214070"/>
              <a:ext cx="1400912" cy="233980"/>
            </a:xfrm>
            <a:prstGeom prst="ellipse">
              <a:avLst/>
            </a:prstGeom>
            <a:ln>
              <a:gradFill>
                <a:gsLst>
                  <a:gs pos="100000">
                    <a:schemeClr val="bg1">
                      <a:alpha val="40000"/>
                    </a:schemeClr>
                  </a:gs>
                  <a:gs pos="38000">
                    <a:schemeClr val="bg1">
                      <a:alpha val="2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79" name="椭圆 178"/>
            <p:cNvSpPr/>
            <p:nvPr/>
          </p:nvSpPr>
          <p:spPr>
            <a:xfrm>
              <a:off x="4466629" y="3209989"/>
              <a:ext cx="1730403" cy="372546"/>
            </a:xfrm>
            <a:prstGeom prst="ellipse">
              <a:avLst/>
            </a:prstGeom>
            <a:ln>
              <a:gradFill>
                <a:gsLst>
                  <a:gs pos="100000">
                    <a:schemeClr val="bg1">
                      <a:alpha val="40000"/>
                    </a:schemeClr>
                  </a:gs>
                  <a:gs pos="38000">
                    <a:schemeClr val="bg1">
                      <a:alpha val="2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6" name="矩形 5"/>
          <p:cNvSpPr/>
          <p:nvPr/>
        </p:nvSpPr>
        <p:spPr>
          <a:xfrm>
            <a:off x="1308049" y="5094651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36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解决</a:t>
            </a:r>
          </a:p>
        </p:txBody>
      </p:sp>
      <p:sp>
        <p:nvSpPr>
          <p:cNvPr id="2" name="椭圆 1"/>
          <p:cNvSpPr/>
          <p:nvPr/>
        </p:nvSpPr>
        <p:spPr>
          <a:xfrm>
            <a:off x="4710750" y="1778533"/>
            <a:ext cx="100012" cy="100012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3798294" y="3233664"/>
            <a:ext cx="110945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b0300000000000000" pitchFamily="34" typeface="Noto Sans S Chinese Light"/>
                <a:ea charset="-122" panose="020b0300000000000000" pitchFamily="34" typeface="Noto Sans S Chinese Light"/>
              </a:rPr>
              <a:t>我是内容</a:t>
            </a:r>
          </a:p>
        </p:txBody>
      </p:sp>
      <p:sp>
        <p:nvSpPr>
          <p:cNvPr id="120" name="文本框 119"/>
          <p:cNvSpPr txBox="1"/>
          <p:nvPr/>
        </p:nvSpPr>
        <p:spPr>
          <a:xfrm>
            <a:off x="6482263" y="1955254"/>
            <a:ext cx="111576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chemeClr val="bg1"/>
                </a:solidFill>
                <a:latin charset="-122" panose="020b0300000000000000" pitchFamily="34" typeface="Noto Sans S Chinese Light"/>
                <a:ea charset="-122" panose="020b0300000000000000" pitchFamily="34" typeface="Noto Sans S Chinese Light"/>
              </a:rPr>
              <a:t>我是内容</a:t>
            </a:r>
          </a:p>
        </p:txBody>
      </p:sp>
      <p:sp>
        <p:nvSpPr>
          <p:cNvPr id="121" name="文本框 120"/>
          <p:cNvSpPr txBox="1"/>
          <p:nvPr/>
        </p:nvSpPr>
        <p:spPr>
          <a:xfrm>
            <a:off x="9226039" y="3208974"/>
            <a:ext cx="118421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chemeClr val="bg1"/>
                </a:solidFill>
                <a:latin charset="-122" panose="020b0300000000000000" pitchFamily="34" typeface="Noto Sans S Chinese Light"/>
                <a:ea charset="-122" panose="020b0300000000000000" pitchFamily="34" typeface="Noto Sans S Chinese Light"/>
              </a:rPr>
              <a:t>我是内容</a:t>
            </a:r>
          </a:p>
        </p:txBody>
      </p:sp>
      <p:sp>
        <p:nvSpPr>
          <p:cNvPr id="122" name="文本框 121"/>
          <p:cNvSpPr txBox="1"/>
          <p:nvPr/>
        </p:nvSpPr>
        <p:spPr>
          <a:xfrm>
            <a:off x="6511789" y="5427924"/>
            <a:ext cx="115846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chemeClr val="bg1"/>
                </a:solidFill>
                <a:latin charset="-122" panose="020b0300000000000000" pitchFamily="34" typeface="Noto Sans S Chinese Light"/>
                <a:ea charset="-122" panose="020b0300000000000000" pitchFamily="34" typeface="Noto Sans S Chinese Light"/>
              </a:rPr>
              <a:t>我是内容</a:t>
            </a:r>
          </a:p>
        </p:txBody>
      </p:sp>
      <p:sp>
        <p:nvSpPr>
          <p:cNvPr id="4" name="椭圆 3"/>
          <p:cNvSpPr/>
          <p:nvPr/>
        </p:nvSpPr>
        <p:spPr>
          <a:xfrm>
            <a:off x="5239420" y="1598032"/>
            <a:ext cx="3590912" cy="3590912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7" name="组合 16"/>
          <p:cNvGrpSpPr/>
          <p:nvPr/>
        </p:nvGrpSpPr>
        <p:grpSpPr>
          <a:xfrm>
            <a:off x="6687035" y="1223965"/>
            <a:ext cx="695682" cy="695682"/>
            <a:chOff x="4781196" y="1834500"/>
            <a:chExt cx="936309" cy="936309"/>
          </a:xfrm>
        </p:grpSpPr>
        <p:sp>
          <p:nvSpPr>
            <p:cNvPr id="111" name="椭圆 110"/>
            <p:cNvSpPr/>
            <p:nvPr/>
          </p:nvSpPr>
          <p:spPr>
            <a:xfrm>
              <a:off x="4781196" y="1834500"/>
              <a:ext cx="936309" cy="936309"/>
            </a:xfrm>
            <a:prstGeom prst="ellipse">
              <a:avLst/>
            </a:prstGeom>
            <a:solidFill>
              <a:srgbClr val="3973E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79141" y="2030771"/>
              <a:ext cx="540419" cy="543767"/>
            </a:xfrm>
            <a:prstGeom prst="rect">
              <a:avLst/>
            </a:prstGeom>
          </p:spPr>
        </p:pic>
      </p:grpSp>
      <p:grpSp>
        <p:nvGrpSpPr>
          <p:cNvPr id="16" name="组合 15"/>
          <p:cNvGrpSpPr/>
          <p:nvPr/>
        </p:nvGrpSpPr>
        <p:grpSpPr>
          <a:xfrm>
            <a:off x="4868497" y="3045647"/>
            <a:ext cx="695682" cy="695682"/>
            <a:chOff x="3857326" y="1297537"/>
            <a:chExt cx="936309" cy="936309"/>
          </a:xfrm>
        </p:grpSpPr>
        <p:sp>
          <p:nvSpPr>
            <p:cNvPr id="15" name="椭圆 14"/>
            <p:cNvSpPr/>
            <p:nvPr/>
          </p:nvSpPr>
          <p:spPr>
            <a:xfrm>
              <a:off x="3857326" y="1297537"/>
              <a:ext cx="936309" cy="936309"/>
            </a:xfrm>
            <a:prstGeom prst="ellipse">
              <a:avLst/>
            </a:prstGeom>
            <a:solidFill>
              <a:srgbClr val="3973E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84287" y="1493593"/>
              <a:ext cx="487458" cy="555043"/>
            </a:xfrm>
            <a:prstGeom prst="rect">
              <a:avLst/>
            </a:prstGeom>
          </p:spPr>
        </p:pic>
      </p:grpSp>
      <p:grpSp>
        <p:nvGrpSpPr>
          <p:cNvPr id="19" name="组合 18"/>
          <p:cNvGrpSpPr/>
          <p:nvPr/>
        </p:nvGrpSpPr>
        <p:grpSpPr>
          <a:xfrm>
            <a:off x="6687035" y="4705928"/>
            <a:ext cx="695682" cy="695682"/>
            <a:chOff x="8018798" y="1981295"/>
            <a:chExt cx="936309" cy="936309"/>
          </a:xfrm>
        </p:grpSpPr>
        <p:sp>
          <p:nvSpPr>
            <p:cNvPr id="113" name="椭圆 112"/>
            <p:cNvSpPr/>
            <p:nvPr/>
          </p:nvSpPr>
          <p:spPr>
            <a:xfrm>
              <a:off x="8018798" y="1981295"/>
              <a:ext cx="936309" cy="936309"/>
            </a:xfrm>
            <a:prstGeom prst="ellipse">
              <a:avLst/>
            </a:prstGeom>
            <a:solidFill>
              <a:srgbClr val="3973E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249766" y="2172491"/>
              <a:ext cx="474373" cy="553917"/>
            </a:xfrm>
            <a:prstGeom prst="rect">
              <a:avLst/>
            </a:prstGeom>
          </p:spPr>
        </p:pic>
      </p:grpSp>
      <p:grpSp>
        <p:nvGrpSpPr>
          <p:cNvPr id="18" name="组合 17"/>
          <p:cNvGrpSpPr/>
          <p:nvPr/>
        </p:nvGrpSpPr>
        <p:grpSpPr>
          <a:xfrm>
            <a:off x="8476339" y="3045647"/>
            <a:ext cx="695682" cy="695682"/>
            <a:chOff x="6500175" y="1864175"/>
            <a:chExt cx="936309" cy="936309"/>
          </a:xfrm>
        </p:grpSpPr>
        <p:sp>
          <p:nvSpPr>
            <p:cNvPr id="112" name="椭圆 111"/>
            <p:cNvSpPr/>
            <p:nvPr/>
          </p:nvSpPr>
          <p:spPr>
            <a:xfrm>
              <a:off x="6500175" y="1864175"/>
              <a:ext cx="936309" cy="936309"/>
            </a:xfrm>
            <a:prstGeom prst="ellipse">
              <a:avLst/>
            </a:prstGeom>
            <a:solidFill>
              <a:srgbClr val="3973E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44828" y="2110315"/>
              <a:ext cx="647002" cy="444029"/>
            </a:xfrm>
            <a:prstGeom prst="rect">
              <a:avLst/>
            </a:prstGeom>
          </p:spPr>
        </p:pic>
      </p:grpSp>
      <p:sp>
        <p:nvSpPr>
          <p:cNvPr id="7" name="等腰三角形 6"/>
          <p:cNvSpPr/>
          <p:nvPr/>
        </p:nvSpPr>
        <p:spPr>
          <a:xfrm rot="2533117">
            <a:off x="5649637" y="2070746"/>
            <a:ext cx="173340" cy="16924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4" name="等腰三角形 113"/>
          <p:cNvSpPr/>
          <p:nvPr/>
        </p:nvSpPr>
        <p:spPr>
          <a:xfrm rot="8745648">
            <a:off x="8398382" y="2252474"/>
            <a:ext cx="173340" cy="16924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5" name="等腰三角形 114"/>
          <p:cNvSpPr/>
          <p:nvPr/>
        </p:nvSpPr>
        <p:spPr>
          <a:xfrm rot="13143494">
            <a:off x="8428168" y="4324260"/>
            <a:ext cx="173340" cy="16924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6" name="等腰三角形 115"/>
          <p:cNvSpPr/>
          <p:nvPr/>
        </p:nvSpPr>
        <p:spPr>
          <a:xfrm rot="19161388">
            <a:off x="5566156" y="4449567"/>
            <a:ext cx="173340" cy="16924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898353953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" name="矩形 25"/>
          <p:cNvSpPr/>
          <p:nvPr/>
        </p:nvSpPr>
        <p:spPr>
          <a:xfrm>
            <a:off x="0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椭圆 11"/>
          <p:cNvSpPr/>
          <p:nvPr/>
        </p:nvSpPr>
        <p:spPr>
          <a:xfrm>
            <a:off x="5254319" y="2541883"/>
            <a:ext cx="1646050" cy="1646050"/>
          </a:xfrm>
          <a:prstGeom prst="ellipse">
            <a:avLst/>
          </a:prstGeom>
          <a:solidFill>
            <a:srgbClr val="3973EF"/>
          </a:solidFill>
          <a:ln>
            <a:solidFill>
              <a:srgbClr val="3973E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209397" y="1496961"/>
            <a:ext cx="3735895" cy="3735895"/>
          </a:xfrm>
          <a:prstGeom prst="ellipse">
            <a:avLst/>
          </a:prstGeom>
          <a:noFill/>
          <a:ln>
            <a:solidFill>
              <a:srgbClr val="3973EF">
                <a:alpha val="51000"/>
              </a:srgb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4139956" y="1427520"/>
            <a:ext cx="3874777" cy="3874777"/>
          </a:xfrm>
          <a:prstGeom prst="ellipse">
            <a:avLst/>
          </a:prstGeom>
          <a:noFill/>
          <a:ln>
            <a:solidFill>
              <a:srgbClr val="3973E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88578" y="234877"/>
            <a:ext cx="2777528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altLang="en-US" lang="zh-CN" spc="200" sz="16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公司成立于2015年，PB蓝计划专业做PPT定制业务，一直以高水平的设计.</a:t>
            </a:r>
          </a:p>
        </p:txBody>
      </p:sp>
      <p:sp>
        <p:nvSpPr>
          <p:cNvPr id="16" name="矩形 15"/>
          <p:cNvSpPr/>
          <p:nvPr/>
        </p:nvSpPr>
        <p:spPr>
          <a:xfrm>
            <a:off x="8412219" y="2405763"/>
            <a:ext cx="2751147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altLang="en-US" lang="zh-CN" spc="200" sz="16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公司成立于2015年，PB蓝计划专业做PPT定制业务，一直以高水平的设计.</a:t>
            </a:r>
          </a:p>
        </p:txBody>
      </p:sp>
      <p:sp>
        <p:nvSpPr>
          <p:cNvPr id="17" name="矩形 16"/>
          <p:cNvSpPr/>
          <p:nvPr/>
        </p:nvSpPr>
        <p:spPr>
          <a:xfrm>
            <a:off x="7859698" y="4381848"/>
            <a:ext cx="3417902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altLang="en-US" lang="zh-CN" spc="200" sz="16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公司成立于2015年，PB蓝计划专业做PPT定制业务，一直以高水平的设计.</a:t>
            </a:r>
          </a:p>
        </p:txBody>
      </p:sp>
      <p:sp>
        <p:nvSpPr>
          <p:cNvPr id="18" name="矩形 17"/>
          <p:cNvSpPr/>
          <p:nvPr/>
        </p:nvSpPr>
        <p:spPr>
          <a:xfrm>
            <a:off x="779229" y="4454669"/>
            <a:ext cx="3597784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altLang="en-US" lang="zh-CN" spc="200" sz="16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公司成立于2015年，PB蓝计划专业做PPT定制业务，一直以高水平的设计.</a:t>
            </a:r>
          </a:p>
        </p:txBody>
      </p:sp>
      <p:sp>
        <p:nvSpPr>
          <p:cNvPr id="19" name="矩形 18"/>
          <p:cNvSpPr/>
          <p:nvPr/>
        </p:nvSpPr>
        <p:spPr>
          <a:xfrm>
            <a:off x="909868" y="2366657"/>
            <a:ext cx="2921183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altLang="en-US" lang="zh-CN" spc="200" sz="16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公司成立于2015年，PB蓝计划专业做PPT定制业务，一直以高水平的设计.</a:t>
            </a: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5867" y="2882707"/>
            <a:ext cx="542951" cy="404296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5334824" y="3393999"/>
            <a:ext cx="1553968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pc="3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我是小标题</a:t>
            </a:r>
          </a:p>
        </p:txBody>
      </p:sp>
      <p:sp>
        <p:nvSpPr>
          <p:cNvPr id="21" name="椭圆 20"/>
          <p:cNvSpPr/>
          <p:nvPr/>
        </p:nvSpPr>
        <p:spPr>
          <a:xfrm>
            <a:off x="5781011" y="1292902"/>
            <a:ext cx="592667" cy="59266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1</a:t>
            </a:r>
          </a:p>
        </p:txBody>
      </p:sp>
      <p:sp>
        <p:nvSpPr>
          <p:cNvPr id="22" name="椭圆 21"/>
          <p:cNvSpPr/>
          <p:nvPr/>
        </p:nvSpPr>
        <p:spPr>
          <a:xfrm>
            <a:off x="3913062" y="2489572"/>
            <a:ext cx="592667" cy="59266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5</a:t>
            </a:r>
          </a:p>
        </p:txBody>
      </p:sp>
      <p:sp>
        <p:nvSpPr>
          <p:cNvPr id="23" name="椭圆 22"/>
          <p:cNvSpPr/>
          <p:nvPr/>
        </p:nvSpPr>
        <p:spPr>
          <a:xfrm>
            <a:off x="4465872" y="4494140"/>
            <a:ext cx="592667" cy="59266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4</a:t>
            </a:r>
          </a:p>
        </p:txBody>
      </p:sp>
      <p:sp>
        <p:nvSpPr>
          <p:cNvPr id="24" name="椭圆 23"/>
          <p:cNvSpPr/>
          <p:nvPr/>
        </p:nvSpPr>
        <p:spPr>
          <a:xfrm>
            <a:off x="7712950" y="2541883"/>
            <a:ext cx="592667" cy="59266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2</a:t>
            </a:r>
          </a:p>
        </p:txBody>
      </p:sp>
      <p:sp>
        <p:nvSpPr>
          <p:cNvPr id="25" name="椭圆 24"/>
          <p:cNvSpPr/>
          <p:nvPr/>
        </p:nvSpPr>
        <p:spPr>
          <a:xfrm>
            <a:off x="7020343" y="4494139"/>
            <a:ext cx="592667" cy="59266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3</a:t>
            </a:r>
          </a:p>
        </p:txBody>
      </p:sp>
      <p:grpSp>
        <p:nvGrpSpPr>
          <p:cNvPr id="69" name="组合 68"/>
          <p:cNvGrpSpPr/>
          <p:nvPr/>
        </p:nvGrpSpPr>
        <p:grpSpPr>
          <a:xfrm>
            <a:off x="10227135" y="-3185"/>
            <a:ext cx="1780252" cy="1245272"/>
            <a:chOff x="1" y="-3185"/>
            <a:chExt cx="1147647" cy="802770"/>
          </a:xfrm>
        </p:grpSpPr>
        <p:grpSp>
          <p:nvGrpSpPr>
            <p:cNvPr id="70" name="组合 69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72" name="组合 71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76" name="等腰三角形 75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7" name="等腰三角形 76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73" name="组合 72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74" name="等腰三角形 73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5" name="等腰三角形 74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71" name="等腰三角形 70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grpSp>
        <p:nvGrpSpPr>
          <p:cNvPr id="78" name="组合 77"/>
          <p:cNvGrpSpPr/>
          <p:nvPr/>
        </p:nvGrpSpPr>
        <p:grpSpPr>
          <a:xfrm rot="10800000">
            <a:off x="0" y="6247431"/>
            <a:ext cx="872873" cy="608145"/>
            <a:chOff x="1" y="1"/>
            <a:chExt cx="1147647" cy="799584"/>
          </a:xfrm>
        </p:grpSpPr>
        <p:grpSp>
          <p:nvGrpSpPr>
            <p:cNvPr id="79" name="组合 78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81" name="组合 80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85" name="等腰三角形 84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86" name="等腰三角形 85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82" name="组合 81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83" name="等腰三角形 82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84" name="等腰三角形 83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80" name="等腰三角形 79"/>
            <p:cNvSpPr/>
            <p:nvPr/>
          </p:nvSpPr>
          <p:spPr>
            <a:xfrm flipH="1" rot="10800000">
              <a:off x="445142" y="2290"/>
              <a:ext cx="609892" cy="525770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val="1481216731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矩形 31"/>
          <p:cNvSpPr/>
          <p:nvPr/>
        </p:nvSpPr>
        <p:spPr>
          <a:xfrm>
            <a:off x="0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34" name="直接连接符 33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连接符 59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接连接符 60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63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矩形 5"/>
          <p:cNvSpPr/>
          <p:nvPr/>
        </p:nvSpPr>
        <p:spPr>
          <a:xfrm>
            <a:off x="-14514" y="1416626"/>
            <a:ext cx="12192000" cy="4692157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7" name="任意多边形 6"/>
          <p:cNvSpPr/>
          <p:nvPr/>
        </p:nvSpPr>
        <p:spPr>
          <a:xfrm rot="15405568">
            <a:off x="1244618" y="2689759"/>
            <a:ext cx="3104737" cy="3104737"/>
          </a:xfrm>
          <a:custGeom>
            <a:gdLst>
              <a:gd fmla="*/ 1591341 w 4768770" name="connsiteX0"/>
              <a:gd fmla="*/ 561897 h 4768770" name="connsiteY0"/>
              <a:gd fmla="*/ 954734 w 4768770" name="connsiteX1"/>
              <a:gd fmla="*/ 1198504 h 4768770" name="connsiteY1"/>
              <a:gd fmla="*/ 1591341 w 4768770" name="connsiteX2"/>
              <a:gd fmla="*/ 1835111 h 4768770" name="connsiteY2"/>
              <a:gd fmla="*/ 2227948 w 4768770" name="connsiteX3"/>
              <a:gd fmla="*/ 1198504 h 4768770" name="connsiteY3"/>
              <a:gd fmla="*/ 1591341 w 4768770" name="connsiteX4"/>
              <a:gd fmla="*/ 561897 h 4768770" name="connsiteY4"/>
              <a:gd fmla="*/ 2384385 w 4768770" name="connsiteX5"/>
              <a:gd fmla="*/ 0 h 4768770" name="connsiteY5"/>
              <a:gd fmla="*/ 4768770 w 4768770" name="connsiteX6"/>
              <a:gd fmla="*/ 2384385 h 4768770" name="connsiteY6"/>
              <a:gd fmla="*/ 2384385 w 4768770" name="connsiteX7"/>
              <a:gd fmla="*/ 4768770 h 4768770" name="connsiteY7"/>
              <a:gd fmla="*/ 0 w 4768770" name="connsiteX8"/>
              <a:gd fmla="*/ 2384385 h 4768770" name="connsiteY8"/>
              <a:gd fmla="*/ 2384385 w 4768770" name="connsiteX9"/>
              <a:gd fmla="*/ 0 h 4768770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4768770" w="4768770">
                <a:moveTo>
                  <a:pt x="1591341" y="561897"/>
                </a:moveTo>
                <a:cubicBezTo>
                  <a:pt x="1239753" y="561897"/>
                  <a:pt x="954734" y="846916"/>
                  <a:pt x="954734" y="1198504"/>
                </a:cubicBezTo>
                <a:cubicBezTo>
                  <a:pt x="954734" y="1550092"/>
                  <a:pt x="1239753" y="1835111"/>
                  <a:pt x="1591341" y="1835111"/>
                </a:cubicBezTo>
                <a:cubicBezTo>
                  <a:pt x="1942929" y="1835111"/>
                  <a:pt x="2227948" y="1550092"/>
                  <a:pt x="2227948" y="1198504"/>
                </a:cubicBezTo>
                <a:cubicBezTo>
                  <a:pt x="2227948" y="846916"/>
                  <a:pt x="1942929" y="561897"/>
                  <a:pt x="1591341" y="561897"/>
                </a:cubicBezTo>
                <a:close/>
                <a:moveTo>
                  <a:pt x="2384385" y="0"/>
                </a:moveTo>
                <a:cubicBezTo>
                  <a:pt x="3701244" y="0"/>
                  <a:pt x="4768770" y="1067526"/>
                  <a:pt x="4768770" y="2384385"/>
                </a:cubicBezTo>
                <a:cubicBezTo>
                  <a:pt x="4768770" y="3701244"/>
                  <a:pt x="3701244" y="4768770"/>
                  <a:pt x="2384385" y="4768770"/>
                </a:cubicBezTo>
                <a:cubicBezTo>
                  <a:pt x="1067526" y="4768770"/>
                  <a:pt x="0" y="3701244"/>
                  <a:pt x="0" y="2384385"/>
                </a:cubicBezTo>
                <a:cubicBezTo>
                  <a:pt x="0" y="1067526"/>
                  <a:pt x="1067526" y="0"/>
                  <a:pt x="238438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4350327" y="3565335"/>
            <a:ext cx="7841672" cy="1596101"/>
          </a:xfrm>
          <a:custGeom>
            <a:gdLst>
              <a:gd fmla="*/ 0 w 6076950" name="connsiteX0"/>
              <a:gd fmla="*/ 1128704 h 1399333" name="connsiteY0"/>
              <a:gd fmla="*/ 1504950 w 6076950" name="connsiteX1"/>
              <a:gd fmla="*/ 614354 h 1399333" name="connsiteY1"/>
              <a:gd fmla="*/ 3333750 w 6076950" name="connsiteX2"/>
              <a:gd fmla="*/ 1395404 h 1399333" name="connsiteY2"/>
              <a:gd fmla="*/ 5295900 w 6076950" name="connsiteX3"/>
              <a:gd fmla="*/ 214304 h 1399333" name="connsiteY3"/>
              <a:gd fmla="*/ 6076950 w 6076950" name="connsiteX4"/>
              <a:gd fmla="*/ 4754 h 139933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399333" w="6076950">
                <a:moveTo>
                  <a:pt x="0" y="1128704"/>
                </a:moveTo>
                <a:cubicBezTo>
                  <a:pt x="474662" y="849304"/>
                  <a:pt x="949325" y="569904"/>
                  <a:pt x="1504950" y="614354"/>
                </a:cubicBezTo>
                <a:cubicBezTo>
                  <a:pt x="2060575" y="658804"/>
                  <a:pt x="2701925" y="1462079"/>
                  <a:pt x="3333750" y="1395404"/>
                </a:cubicBezTo>
                <a:cubicBezTo>
                  <a:pt x="3965575" y="1328729"/>
                  <a:pt x="4838700" y="446079"/>
                  <a:pt x="5295900" y="214304"/>
                </a:cubicBezTo>
                <a:cubicBezTo>
                  <a:pt x="5753100" y="-17471"/>
                  <a:pt x="5915025" y="-6359"/>
                  <a:pt x="6076950" y="4754"/>
                </a:cubicBezTo>
              </a:path>
            </a:pathLst>
          </a:custGeom>
          <a:noFill/>
          <a:ln>
            <a:solidFill>
              <a:schemeClr val="bg1">
                <a:alpha val="4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9" name="任意多边形 8"/>
          <p:cNvSpPr/>
          <p:nvPr/>
        </p:nvSpPr>
        <p:spPr>
          <a:xfrm>
            <a:off x="19050" y="4434549"/>
            <a:ext cx="1306668" cy="436565"/>
          </a:xfrm>
          <a:custGeom>
            <a:gdLst>
              <a:gd fmla="*/ 1162050 w 1162050" name="connsiteX0"/>
              <a:gd fmla="*/ 573391 h 744841" name="connsiteY0"/>
              <a:gd fmla="*/ 552450 w 1162050" name="connsiteX1"/>
              <a:gd fmla="*/ 1891 h 744841" name="connsiteY1"/>
              <a:gd fmla="*/ 0 w 1162050" name="connsiteX2"/>
              <a:gd fmla="*/ 744841 h 744841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744841" w="1162050">
                <a:moveTo>
                  <a:pt x="1162050" y="573391"/>
                </a:moveTo>
                <a:cubicBezTo>
                  <a:pt x="954087" y="273353"/>
                  <a:pt x="746125" y="-26684"/>
                  <a:pt x="552450" y="1891"/>
                </a:cubicBezTo>
                <a:cubicBezTo>
                  <a:pt x="358775" y="30466"/>
                  <a:pt x="179387" y="387653"/>
                  <a:pt x="0" y="744841"/>
                </a:cubicBezTo>
              </a:path>
            </a:pathLst>
          </a:custGeom>
          <a:noFill/>
          <a:ln>
            <a:solidFill>
              <a:schemeClr val="bg1">
                <a:alpha val="4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849784" y="2369675"/>
            <a:ext cx="6230288" cy="1310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200"/>
              </a:lnSpc>
            </a:pPr>
            <a:r>
              <a:rPr altLang="en-US" lang="zh-CN" spc="300" sz="16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公司成立于2015年，PB蓝计划专业做PPT定制业务，一直以高水平的设计，满足客户的需求，每一个设计的案例，都是精心打磨，每一案例都是让客户眼前一亮。</a:t>
            </a:r>
          </a:p>
        </p:txBody>
      </p:sp>
      <p:sp>
        <p:nvSpPr>
          <p:cNvPr id="5" name="矩形 4"/>
          <p:cNvSpPr/>
          <p:nvPr/>
        </p:nvSpPr>
        <p:spPr>
          <a:xfrm>
            <a:off x="2242988" y="3565335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3600">
                <a:solidFill>
                  <a:srgbClr val="3973EF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未来</a:t>
            </a: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613" y="4700274"/>
            <a:ext cx="409360" cy="461162"/>
          </a:xfrm>
          <a:prstGeom prst="rect">
            <a:avLst/>
          </a:prstGeom>
        </p:spPr>
      </p:pic>
      <p:sp>
        <p:nvSpPr>
          <p:cNvPr id="13" name="椭圆 12"/>
          <p:cNvSpPr/>
          <p:nvPr/>
        </p:nvSpPr>
        <p:spPr>
          <a:xfrm>
            <a:off x="3792723" y="5422858"/>
            <a:ext cx="248875" cy="2488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3912825" y="5697098"/>
            <a:ext cx="128773" cy="12877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Freeform 9"/>
          <p:cNvSpPr>
            <a:spLocks noEditPoints="1"/>
          </p:cNvSpPr>
          <p:nvPr/>
        </p:nvSpPr>
        <p:spPr bwMode="auto">
          <a:xfrm rot="1738290">
            <a:off x="7119331" y="4510232"/>
            <a:ext cx="556854" cy="193688"/>
          </a:xfrm>
          <a:custGeom>
            <a:gdLst>
              <a:gd fmla="*/ 1866 w 2408" name="T0"/>
              <a:gd fmla="*/ 838 h 838" name="T1"/>
              <a:gd fmla="*/ 1677 w 2408" name="T2"/>
              <a:gd fmla="*/ 697 h 838" name="T3"/>
              <a:gd fmla="*/ 656 w 2408" name="T4"/>
              <a:gd fmla="*/ 697 h 838" name="T5"/>
              <a:gd fmla="*/ 458 w 2408" name="T6"/>
              <a:gd fmla="*/ 822 h 838" name="T7"/>
              <a:gd fmla="*/ 328 w 2408" name="T8"/>
              <a:gd fmla="*/ 764 h 838" name="T9"/>
              <a:gd fmla="*/ 268 w 2408" name="T10"/>
              <a:gd fmla="*/ 612 h 838" name="T11"/>
              <a:gd fmla="*/ 72 w 2408" name="T12"/>
              <a:gd fmla="*/ 574 h 838" name="T13"/>
              <a:gd fmla="*/ 17 w 2408" name="T14"/>
              <a:gd fmla="*/ 457 h 838" name="T15"/>
              <a:gd fmla="*/ 53 w 2408" name="T16"/>
              <a:gd fmla="*/ 294 h 838" name="T17"/>
              <a:gd fmla="*/ 55 w 2408" name="T18"/>
              <a:gd fmla="*/ 284 h 838" name="T19"/>
              <a:gd fmla="*/ 159 w 2408" name="T20"/>
              <a:gd fmla="*/ 196 h 838" name="T21"/>
              <a:gd fmla="*/ 431 w 2408" name="T22"/>
              <a:gd fmla="*/ 84 h 838" name="T23"/>
              <a:gd fmla="*/ 616 w 2408" name="T24"/>
              <a:gd fmla="*/ 9 h 838" name="T25"/>
              <a:gd fmla="*/ 1091 w 2408" name="T26"/>
              <a:gd fmla="*/ 25 h 838" name="T27"/>
              <a:gd fmla="*/ 1562 w 2408" name="T28"/>
              <a:gd fmla="*/ 238 h 838" name="T29"/>
              <a:gd fmla="*/ 1728 w 2408" name="T30"/>
              <a:gd fmla="*/ 250 h 838" name="T31"/>
              <a:gd fmla="*/ 2403 w 2408" name="T32"/>
              <a:gd fmla="*/ 523 h 838" name="T33"/>
              <a:gd fmla="*/ 2400 w 2408" name="T34"/>
              <a:gd fmla="*/ 537 h 838" name="T35"/>
              <a:gd fmla="*/ 2334 w 2408" name="T36"/>
              <a:gd fmla="*/ 677 h 838" name="T37"/>
              <a:gd fmla="*/ 2302 w 2408" name="T38"/>
              <a:gd fmla="*/ 697 h 838" name="T39"/>
              <a:gd fmla="*/ 2056 w 2408" name="T40"/>
              <a:gd fmla="*/ 697 h 838" name="T41"/>
              <a:gd fmla="*/ 1866 w 2408" name="T42"/>
              <a:gd fmla="*/ 838 h 838" name="T43"/>
              <a:gd fmla="*/ 627 w 2408" name="T44"/>
              <a:gd fmla="*/ 627 h 838" name="T45"/>
              <a:gd fmla="*/ 1707 w 2408" name="T46"/>
              <a:gd fmla="*/ 627 h 838" name="T47"/>
              <a:gd fmla="*/ 1741 w 2408" name="T48"/>
              <a:gd fmla="*/ 662 h 838" name="T49"/>
              <a:gd fmla="*/ 1866 w 2408" name="T50"/>
              <a:gd fmla="*/ 769 h 838" name="T51"/>
              <a:gd fmla="*/ 1991 w 2408" name="T52"/>
              <a:gd fmla="*/ 662 h 838" name="T53"/>
              <a:gd fmla="*/ 2025 w 2408" name="T54"/>
              <a:gd fmla="*/ 627 h 838" name="T55"/>
              <a:gd fmla="*/ 2280 w 2408" name="T56"/>
              <a:gd fmla="*/ 627 h 838" name="T57"/>
              <a:gd fmla="*/ 2333 w 2408" name="T58"/>
              <a:gd fmla="*/ 515 h 838" name="T59"/>
              <a:gd fmla="*/ 1725 w 2408" name="T60"/>
              <a:gd fmla="*/ 320 h 838" name="T61"/>
              <a:gd fmla="*/ 1523 w 2408" name="T62"/>
              <a:gd fmla="*/ 295 h 838" name="T63"/>
              <a:gd fmla="*/ 1077 w 2408" name="T64"/>
              <a:gd fmla="*/ 93 h 838" name="T65"/>
              <a:gd fmla="*/ 620 w 2408" name="T66"/>
              <a:gd fmla="*/ 78 h 838" name="T67"/>
              <a:gd fmla="*/ 472 w 2408" name="T68"/>
              <a:gd fmla="*/ 140 h 838" name="T69"/>
              <a:gd fmla="*/ 170 w 2408" name="T70"/>
              <a:gd fmla="*/ 265 h 838" name="T71"/>
              <a:gd fmla="*/ 123 w 2408" name="T72"/>
              <a:gd fmla="*/ 298 h 838" name="T73"/>
              <a:gd fmla="*/ 121 w 2408" name="T74"/>
              <a:gd fmla="*/ 308 h 838" name="T75"/>
              <a:gd fmla="*/ 84 w 2408" name="T76"/>
              <a:gd fmla="*/ 476 h 838" name="T77"/>
              <a:gd fmla="*/ 99 w 2408" name="T78"/>
              <a:gd fmla="*/ 510 h 838" name="T79"/>
              <a:gd fmla="*/ 308 w 2408" name="T80"/>
              <a:gd fmla="*/ 548 h 838" name="T81"/>
              <a:gd fmla="*/ 338 w 2408" name="T82"/>
              <a:gd fmla="*/ 584 h 838" name="T83"/>
              <a:gd fmla="*/ 379 w 2408" name="T84"/>
              <a:gd fmla="*/ 716 h 838" name="T85"/>
              <a:gd fmla="*/ 458 w 2408" name="T86"/>
              <a:gd fmla="*/ 752 h 838" name="T87"/>
              <a:gd fmla="*/ 592 w 2408" name="T88"/>
              <a:gd fmla="*/ 662 h 838" name="T89"/>
              <a:gd fmla="*/ 627 w 2408" name="T90"/>
              <a:gd fmla="*/ 627 h 838" name="T91"/>
              <a:gd fmla="*/ 627 w 2408" name="T92"/>
              <a:gd fmla="*/ 627 h 838" name="T93"/>
              <a:gd fmla="*/ 627 w 2408" name="T94"/>
              <a:gd fmla="*/ 627 h 838" name="T9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b="b" l="0" r="r" t="0"/>
            <a:pathLst>
              <a:path h="838" w="2408">
                <a:moveTo>
                  <a:pt x="1866" y="838"/>
                </a:moveTo>
                <a:cubicBezTo>
                  <a:pt x="1786" y="838"/>
                  <a:pt x="1699" y="770"/>
                  <a:pt x="1677" y="697"/>
                </a:cubicBezTo>
                <a:cubicBezTo>
                  <a:pt x="656" y="697"/>
                  <a:pt x="656" y="697"/>
                  <a:pt x="656" y="697"/>
                </a:cubicBezTo>
                <a:cubicBezTo>
                  <a:pt x="632" y="768"/>
                  <a:pt x="538" y="822"/>
                  <a:pt x="458" y="822"/>
                </a:cubicBezTo>
                <a:cubicBezTo>
                  <a:pt x="409" y="822"/>
                  <a:pt x="363" y="801"/>
                  <a:pt x="328" y="764"/>
                </a:cubicBezTo>
                <a:cubicBezTo>
                  <a:pt x="292" y="725"/>
                  <a:pt x="271" y="672"/>
                  <a:pt x="268" y="612"/>
                </a:cubicBezTo>
                <a:cubicBezTo>
                  <a:pt x="211" y="604"/>
                  <a:pt x="102" y="587"/>
                  <a:pt x="72" y="574"/>
                </a:cubicBezTo>
                <a:cubicBezTo>
                  <a:pt x="19" y="553"/>
                  <a:pt x="0" y="514"/>
                  <a:pt x="17" y="457"/>
                </a:cubicBezTo>
                <a:cubicBezTo>
                  <a:pt x="24" y="431"/>
                  <a:pt x="42" y="349"/>
                  <a:pt x="53" y="294"/>
                </a:cubicBezTo>
                <a:cubicBezTo>
                  <a:pt x="55" y="284"/>
                  <a:pt x="55" y="284"/>
                  <a:pt x="55" y="284"/>
                </a:cubicBezTo>
                <a:cubicBezTo>
                  <a:pt x="64" y="239"/>
                  <a:pt x="104" y="205"/>
                  <a:pt x="159" y="196"/>
                </a:cubicBezTo>
                <a:cubicBezTo>
                  <a:pt x="310" y="172"/>
                  <a:pt x="374" y="125"/>
                  <a:pt x="431" y="84"/>
                </a:cubicBezTo>
                <a:cubicBezTo>
                  <a:pt x="482" y="48"/>
                  <a:pt x="529" y="14"/>
                  <a:pt x="616" y="9"/>
                </a:cubicBezTo>
                <a:cubicBezTo>
                  <a:pt x="798" y="0"/>
                  <a:pt x="930" y="3"/>
                  <a:pt x="1091" y="25"/>
                </a:cubicBezTo>
                <a:cubicBezTo>
                  <a:pt x="1257" y="68"/>
                  <a:pt x="1415" y="139"/>
                  <a:pt x="1562" y="238"/>
                </a:cubicBezTo>
                <a:cubicBezTo>
                  <a:pt x="1577" y="245"/>
                  <a:pt x="1657" y="248"/>
                  <a:pt x="1728" y="250"/>
                </a:cubicBezTo>
                <a:cubicBezTo>
                  <a:pt x="1999" y="261"/>
                  <a:pt x="2408" y="276"/>
                  <a:pt x="2403" y="523"/>
                </a:cubicBezTo>
                <a:cubicBezTo>
                  <a:pt x="2403" y="528"/>
                  <a:pt x="2402" y="533"/>
                  <a:pt x="2400" y="537"/>
                </a:cubicBezTo>
                <a:cubicBezTo>
                  <a:pt x="2334" y="677"/>
                  <a:pt x="2334" y="677"/>
                  <a:pt x="2334" y="677"/>
                </a:cubicBezTo>
                <a:cubicBezTo>
                  <a:pt x="2328" y="689"/>
                  <a:pt x="2316" y="697"/>
                  <a:pt x="2302" y="697"/>
                </a:cubicBezTo>
                <a:cubicBezTo>
                  <a:pt x="2056" y="697"/>
                  <a:pt x="2056" y="697"/>
                  <a:pt x="2056" y="697"/>
                </a:cubicBezTo>
                <a:cubicBezTo>
                  <a:pt x="2038" y="785"/>
                  <a:pt x="1949" y="838"/>
                  <a:pt x="1866" y="838"/>
                </a:cubicBezTo>
                <a:close/>
                <a:moveTo>
                  <a:pt x="627" y="627"/>
                </a:moveTo>
                <a:cubicBezTo>
                  <a:pt x="1707" y="627"/>
                  <a:pt x="1707" y="627"/>
                  <a:pt x="1707" y="627"/>
                </a:cubicBezTo>
                <a:cubicBezTo>
                  <a:pt x="1726" y="627"/>
                  <a:pt x="1741" y="643"/>
                  <a:pt x="1741" y="662"/>
                </a:cubicBezTo>
                <a:cubicBezTo>
                  <a:pt x="1741" y="709"/>
                  <a:pt x="1811" y="769"/>
                  <a:pt x="1866" y="769"/>
                </a:cubicBezTo>
                <a:cubicBezTo>
                  <a:pt x="1926" y="769"/>
                  <a:pt x="1991" y="726"/>
                  <a:pt x="1991" y="662"/>
                </a:cubicBezTo>
                <a:cubicBezTo>
                  <a:pt x="1991" y="643"/>
                  <a:pt x="2006" y="627"/>
                  <a:pt x="2025" y="627"/>
                </a:cubicBezTo>
                <a:cubicBezTo>
                  <a:pt x="2280" y="627"/>
                  <a:pt x="2280" y="627"/>
                  <a:pt x="2280" y="627"/>
                </a:cubicBezTo>
                <a:cubicBezTo>
                  <a:pt x="2333" y="515"/>
                  <a:pt x="2333" y="515"/>
                  <a:pt x="2333" y="515"/>
                </a:cubicBezTo>
                <a:cubicBezTo>
                  <a:pt x="2327" y="342"/>
                  <a:pt x="1951" y="328"/>
                  <a:pt x="1725" y="320"/>
                </a:cubicBezTo>
                <a:cubicBezTo>
                  <a:pt x="1604" y="315"/>
                  <a:pt x="1549" y="312"/>
                  <a:pt x="1523" y="295"/>
                </a:cubicBezTo>
                <a:cubicBezTo>
                  <a:pt x="1383" y="201"/>
                  <a:pt x="1232" y="133"/>
                  <a:pt x="1077" y="93"/>
                </a:cubicBezTo>
                <a:cubicBezTo>
                  <a:pt x="927" y="72"/>
                  <a:pt x="796" y="69"/>
                  <a:pt x="620" y="78"/>
                </a:cubicBezTo>
                <a:cubicBezTo>
                  <a:pt x="553" y="82"/>
                  <a:pt x="519" y="107"/>
                  <a:pt x="472" y="140"/>
                </a:cubicBezTo>
                <a:cubicBezTo>
                  <a:pt x="412" y="184"/>
                  <a:pt x="337" y="237"/>
                  <a:pt x="170" y="265"/>
                </a:cubicBezTo>
                <a:cubicBezTo>
                  <a:pt x="144" y="269"/>
                  <a:pt x="126" y="281"/>
                  <a:pt x="123" y="298"/>
                </a:cubicBezTo>
                <a:cubicBezTo>
                  <a:pt x="121" y="308"/>
                  <a:pt x="121" y="308"/>
                  <a:pt x="121" y="308"/>
                </a:cubicBezTo>
                <a:cubicBezTo>
                  <a:pt x="109" y="367"/>
                  <a:pt x="92" y="448"/>
                  <a:pt x="84" y="476"/>
                </a:cubicBezTo>
                <a:cubicBezTo>
                  <a:pt x="76" y="501"/>
                  <a:pt x="79" y="502"/>
                  <a:pt x="99" y="510"/>
                </a:cubicBezTo>
                <a:cubicBezTo>
                  <a:pt x="120" y="519"/>
                  <a:pt x="234" y="538"/>
                  <a:pt x="308" y="548"/>
                </a:cubicBezTo>
                <a:cubicBezTo>
                  <a:pt x="326" y="550"/>
                  <a:pt x="339" y="566"/>
                  <a:pt x="338" y="584"/>
                </a:cubicBezTo>
                <a:cubicBezTo>
                  <a:pt x="334" y="638"/>
                  <a:pt x="349" y="685"/>
                  <a:pt x="379" y="716"/>
                </a:cubicBezTo>
                <a:cubicBezTo>
                  <a:pt x="400" y="740"/>
                  <a:pt x="429" y="752"/>
                  <a:pt x="458" y="752"/>
                </a:cubicBezTo>
                <a:cubicBezTo>
                  <a:pt x="518" y="752"/>
                  <a:pt x="592" y="703"/>
                  <a:pt x="592" y="662"/>
                </a:cubicBezTo>
                <a:cubicBezTo>
                  <a:pt x="592" y="643"/>
                  <a:pt x="608" y="627"/>
                  <a:pt x="627" y="627"/>
                </a:cubicBezTo>
                <a:close/>
                <a:moveTo>
                  <a:pt x="627" y="627"/>
                </a:moveTo>
                <a:cubicBezTo>
                  <a:pt x="627" y="627"/>
                  <a:pt x="627" y="627"/>
                  <a:pt x="627" y="627"/>
                </a:cubicBezTo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rot="20501124">
            <a:off x="4940989" y="4228560"/>
            <a:ext cx="610840" cy="187771"/>
          </a:xfrm>
          <a:prstGeom prst="rect">
            <a:avLst/>
          </a:prstGeom>
        </p:spPr>
      </p:pic>
      <p:sp>
        <p:nvSpPr>
          <p:cNvPr id="28" name="Freeform 13"/>
          <p:cNvSpPr>
            <a:spLocks noEditPoints="1"/>
          </p:cNvSpPr>
          <p:nvPr/>
        </p:nvSpPr>
        <p:spPr bwMode="auto">
          <a:xfrm rot="20494200">
            <a:off x="11271250" y="3405188"/>
            <a:ext cx="506413" cy="263525"/>
          </a:xfrm>
          <a:custGeom>
            <a:gdLst>
              <a:gd fmla="*/ 2990 w 3271" name="T0"/>
              <a:gd fmla="*/ 833 h 1702" name="T1"/>
              <a:gd fmla="*/ 2247 w 3271" name="T2"/>
              <a:gd fmla="*/ 460 h 1702" name="T3"/>
              <a:gd fmla="*/ 2161 w 3271" name="T4"/>
              <a:gd fmla="*/ 499 h 1702" name="T5"/>
              <a:gd fmla="*/ 2046 w 3271" name="T6"/>
              <a:gd fmla="*/ 116 h 1702" name="T7"/>
              <a:gd fmla="*/ 1991 w 3271" name="T8"/>
              <a:gd fmla="*/ 4 h 1702" name="T9"/>
              <a:gd fmla="*/ 1591 w 3271" name="T10"/>
              <a:gd fmla="*/ 385 h 1702" name="T11"/>
              <a:gd fmla="*/ 1686 w 3271" name="T12"/>
              <a:gd fmla="*/ 477 h 1702" name="T13"/>
              <a:gd fmla="*/ 2056 w 3271" name="T14"/>
              <a:gd fmla="*/ 581 h 1702" name="T15"/>
              <a:gd fmla="*/ 1507 w 3271" name="T16"/>
              <a:gd fmla="*/ 721 h 1702" name="T17"/>
              <a:gd fmla="*/ 852 w 3271" name="T18"/>
              <a:gd fmla="*/ 497 h 1702" name="T19"/>
              <a:gd fmla="*/ 782 w 3271" name="T20"/>
              <a:gd fmla="*/ 205 h 1702" name="T21"/>
              <a:gd fmla="*/ 643 w 3271" name="T22"/>
              <a:gd fmla="*/ 63 h 1702" name="T23"/>
              <a:gd fmla="*/ 600 w 3271" name="T24"/>
              <a:gd fmla="*/ 164 h 1702" name="T25"/>
              <a:gd fmla="*/ 674 w 3271" name="T26"/>
              <a:gd fmla="*/ 276 h 1702" name="T27"/>
              <a:gd fmla="*/ 721 w 3271" name="T28"/>
              <a:gd fmla="*/ 458 h 1702" name="T29"/>
              <a:gd fmla="*/ 133 w 3271" name="T30"/>
              <a:gd fmla="*/ 674 h 1702" name="T31"/>
              <a:gd fmla="*/ 0 w 3271" name="T32"/>
              <a:gd fmla="*/ 1255 h 1702" name="T33"/>
              <a:gd fmla="*/ 203 w 3271" name="T34"/>
              <a:gd fmla="*/ 1571 h 1702" name="T35"/>
              <a:gd fmla="*/ 623 w 3271" name="T36"/>
              <a:gd fmla="*/ 1702 h 1702" name="T37"/>
              <a:gd fmla="*/ 2376 w 3271" name="T38"/>
              <a:gd fmla="*/ 1571 h 1702" name="T39"/>
              <a:gd fmla="*/ 2937 w 3271" name="T40"/>
              <a:gd fmla="*/ 1564 h 1702" name="T41"/>
              <a:gd fmla="*/ 3271 w 3271" name="T42"/>
              <a:gd fmla="*/ 1362 h 1702" name="T43"/>
              <a:gd fmla="*/ 3140 w 3271" name="T44"/>
              <a:gd fmla="*/ 1061 h 1702" name="T45"/>
              <a:gd fmla="*/ 203 w 3271" name="T46"/>
              <a:gd fmla="*/ 1439 h 1702" name="T47"/>
              <a:gd fmla="*/ 131 w 3271" name="T48"/>
              <a:gd fmla="*/ 1255 h 1702" name="T49"/>
              <a:gd fmla="*/ 178 w 3271" name="T50"/>
              <a:gd fmla="*/ 1183 h 1702" name="T51"/>
              <a:gd fmla="*/ 301 w 3271" name="T52"/>
              <a:gd fmla="*/ 1177 h 1702" name="T53"/>
              <a:gd fmla="*/ 276 w 3271" name="T54"/>
              <a:gd fmla="*/ 1439 h 1702" name="T55"/>
              <a:gd fmla="*/ 793 w 3271" name="T56"/>
              <a:gd fmla="*/ 1493 h 1702" name="T57"/>
              <a:gd fmla="*/ 444 w 3271" name="T58"/>
              <a:gd fmla="*/ 1485 h 1702" name="T59"/>
              <a:gd fmla="*/ 393 w 3271" name="T60"/>
              <a:gd fmla="*/ 1341 h 1702" name="T61"/>
              <a:gd fmla="*/ 745 w 3271" name="T62"/>
              <a:gd fmla="*/ 1147 h 1702" name="T63"/>
              <a:gd fmla="*/ 778 w 3271" name="T64"/>
              <a:gd fmla="*/ 1173 h 1702" name="T65"/>
              <a:gd fmla="*/ 825 w 3271" name="T66"/>
              <a:gd fmla="*/ 1448 h 1702" name="T67"/>
              <a:gd fmla="*/ 969 w 3271" name="T68"/>
              <a:gd fmla="*/ 1439 h 1702" name="T69"/>
              <a:gd fmla="*/ 944 w 3271" name="T70"/>
              <a:gd fmla="*/ 1177 h 1702" name="T71"/>
              <a:gd fmla="*/ 2294 w 3271" name="T72"/>
              <a:gd fmla="*/ 1341 h 1702" name="T73"/>
              <a:gd fmla="*/ 2859 w 3271" name="T74"/>
              <a:gd fmla="*/ 1444 h 1702" name="T75"/>
              <a:gd fmla="*/ 2654 w 3271" name="T76"/>
              <a:gd fmla="*/ 1571 h 1702" name="T77"/>
              <a:gd fmla="*/ 2458 w 3271" name="T78"/>
              <a:gd fmla="*/ 1458 h 1702" name="T79"/>
              <a:gd fmla="*/ 2507 w 3271" name="T80"/>
              <a:gd fmla="*/ 1167 h 1702" name="T81"/>
              <a:gd fmla="*/ 2654 w 3271" name="T82"/>
              <a:gd fmla="*/ 1112 h 1702" name="T83"/>
              <a:gd fmla="*/ 2808 w 3271" name="T84"/>
              <a:gd fmla="*/ 1173 h 1702" name="T85"/>
              <a:gd fmla="*/ 2884 w 3271" name="T86"/>
              <a:gd fmla="*/ 1341 h 1702" name="T87"/>
              <a:gd fmla="*/ 2861 w 3271" name="T88"/>
              <a:gd fmla="*/ 1046 h 1702" name="T89"/>
              <a:gd fmla="*/ 2447 w 3271" name="T90"/>
              <a:gd fmla="*/ 1046 h 1702" name="T91"/>
              <a:gd fmla="*/ 623 w 3271" name="T92"/>
              <a:gd fmla="*/ 981 h 1702" name="T93"/>
              <a:gd fmla="*/ 260 w 3271" name="T94"/>
              <a:gd fmla="*/ 1046 h 1702" name="T95"/>
              <a:gd fmla="*/ 348 w 3271" name="T96"/>
              <a:gd fmla="*/ 585 h 1702" name="T97"/>
              <a:gd fmla="*/ 918 w 3271" name="T98"/>
              <a:gd fmla="*/ 708 h 1702" name="T99"/>
              <a:gd fmla="*/ 2093 w 3271" name="T100"/>
              <a:gd fmla="*/ 708 h 1702" name="T101"/>
              <a:gd fmla="*/ 2187 w 3271" name="T102"/>
              <a:gd fmla="*/ 645 h 1702" name="T103"/>
              <a:gd fmla="*/ 2212 w 3271" name="T104"/>
              <a:gd fmla="*/ 622 h 1702" name="T105"/>
              <a:gd fmla="*/ 2626 w 3271" name="T106"/>
              <a:gd fmla="*/ 751 h 1702" name="T107"/>
              <a:gd fmla="*/ 2998 w 3271" name="T108"/>
              <a:gd fmla="*/ 1046 h 1702" name="T109"/>
              <a:gd fmla="*/ 3140 w 3271" name="T110"/>
              <a:gd fmla="*/ 1362 h 1702" name="T111"/>
              <a:gd fmla="*/ 3002 w 3271" name="T112"/>
              <a:gd fmla="*/ 1433 h 1702" name="T113"/>
              <a:gd fmla="*/ 2976 w 3271" name="T114"/>
              <a:gd fmla="*/ 1177 h 1702" name="T115"/>
              <a:gd fmla="*/ 3097 w 3271" name="T116"/>
              <a:gd fmla="*/ 1185 h 1702" name="T117"/>
              <a:gd fmla="*/ 3140 w 3271" name="T118"/>
              <a:gd fmla="*/ 1249 h 1702" name="T119"/>
              <a:gd fmla="*/ 3140 w 3271" name="T120"/>
              <a:gd fmla="*/ 1362 h 1702" name="T1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b="b" l="0" r="r" t="0"/>
            <a:pathLst>
              <a:path h="1702" w="3271">
                <a:moveTo>
                  <a:pt x="3140" y="1061"/>
                </a:moveTo>
                <a:cubicBezTo>
                  <a:pt x="3123" y="973"/>
                  <a:pt x="3063" y="898"/>
                  <a:pt x="2990" y="833"/>
                </a:cubicBezTo>
                <a:cubicBezTo>
                  <a:pt x="2903" y="756"/>
                  <a:pt x="2792" y="691"/>
                  <a:pt x="2683" y="637"/>
                </a:cubicBezTo>
                <a:cubicBezTo>
                  <a:pt x="2464" y="527"/>
                  <a:pt x="2247" y="460"/>
                  <a:pt x="2247" y="460"/>
                </a:cubicBezTo>
                <a:cubicBezTo>
                  <a:pt x="2221" y="453"/>
                  <a:pt x="2193" y="462"/>
                  <a:pt x="2177" y="483"/>
                </a:cubicBezTo>
                <a:cubicBezTo>
                  <a:pt x="2177" y="483"/>
                  <a:pt x="2166" y="494"/>
                  <a:pt x="2161" y="499"/>
                </a:cubicBezTo>
                <a:cubicBezTo>
                  <a:pt x="1913" y="252"/>
                  <a:pt x="1913" y="252"/>
                  <a:pt x="1913" y="252"/>
                </a:cubicBezTo>
                <a:cubicBezTo>
                  <a:pt x="2046" y="116"/>
                  <a:pt x="2046" y="116"/>
                  <a:pt x="2046" y="116"/>
                </a:cubicBezTo>
                <a:cubicBezTo>
                  <a:pt x="2072" y="92"/>
                  <a:pt x="2074" y="50"/>
                  <a:pt x="2049" y="24"/>
                </a:cubicBezTo>
                <a:cubicBezTo>
                  <a:pt x="2034" y="8"/>
                  <a:pt x="2012" y="0"/>
                  <a:pt x="1991" y="4"/>
                </a:cubicBezTo>
                <a:cubicBezTo>
                  <a:pt x="1976" y="6"/>
                  <a:pt x="1962" y="13"/>
                  <a:pt x="1952" y="24"/>
                </a:cubicBezTo>
                <a:cubicBezTo>
                  <a:pt x="1591" y="385"/>
                  <a:pt x="1591" y="385"/>
                  <a:pt x="1591" y="385"/>
                </a:cubicBezTo>
                <a:cubicBezTo>
                  <a:pt x="1566" y="411"/>
                  <a:pt x="1566" y="453"/>
                  <a:pt x="1592" y="478"/>
                </a:cubicBezTo>
                <a:cubicBezTo>
                  <a:pt x="1618" y="503"/>
                  <a:pt x="1660" y="503"/>
                  <a:pt x="1686" y="477"/>
                </a:cubicBezTo>
                <a:cubicBezTo>
                  <a:pt x="1819" y="344"/>
                  <a:pt x="1819" y="344"/>
                  <a:pt x="1819" y="344"/>
                </a:cubicBezTo>
                <a:cubicBezTo>
                  <a:pt x="2056" y="581"/>
                  <a:pt x="2056" y="581"/>
                  <a:pt x="2056" y="581"/>
                </a:cubicBezTo>
                <a:cubicBezTo>
                  <a:pt x="2047" y="587"/>
                  <a:pt x="2040" y="592"/>
                  <a:pt x="2030" y="598"/>
                </a:cubicBezTo>
                <a:cubicBezTo>
                  <a:pt x="1923" y="658"/>
                  <a:pt x="1755" y="721"/>
                  <a:pt x="1507" y="721"/>
                </a:cubicBezTo>
                <a:cubicBezTo>
                  <a:pt x="1256" y="721"/>
                  <a:pt x="1089" y="658"/>
                  <a:pt x="983" y="598"/>
                </a:cubicBezTo>
                <a:cubicBezTo>
                  <a:pt x="900" y="550"/>
                  <a:pt x="866" y="514"/>
                  <a:pt x="852" y="497"/>
                </a:cubicBezTo>
                <a:cubicBezTo>
                  <a:pt x="852" y="436"/>
                  <a:pt x="852" y="436"/>
                  <a:pt x="852" y="436"/>
                </a:cubicBezTo>
                <a:cubicBezTo>
                  <a:pt x="852" y="352"/>
                  <a:pt x="829" y="274"/>
                  <a:pt x="782" y="205"/>
                </a:cubicBezTo>
                <a:cubicBezTo>
                  <a:pt x="711" y="94"/>
                  <a:pt x="711" y="94"/>
                  <a:pt x="711" y="94"/>
                </a:cubicBezTo>
                <a:cubicBezTo>
                  <a:pt x="697" y="71"/>
                  <a:pt x="670" y="58"/>
                  <a:pt x="643" y="63"/>
                </a:cubicBezTo>
                <a:cubicBezTo>
                  <a:pt x="607" y="70"/>
                  <a:pt x="584" y="104"/>
                  <a:pt x="590" y="139"/>
                </a:cubicBezTo>
                <a:cubicBezTo>
                  <a:pt x="592" y="148"/>
                  <a:pt x="595" y="156"/>
                  <a:pt x="600" y="164"/>
                </a:cubicBezTo>
                <a:cubicBezTo>
                  <a:pt x="672" y="276"/>
                  <a:pt x="672" y="276"/>
                  <a:pt x="672" y="276"/>
                </a:cubicBezTo>
                <a:cubicBezTo>
                  <a:pt x="674" y="276"/>
                  <a:pt x="674" y="276"/>
                  <a:pt x="674" y="276"/>
                </a:cubicBezTo>
                <a:cubicBezTo>
                  <a:pt x="706" y="325"/>
                  <a:pt x="721" y="376"/>
                  <a:pt x="721" y="436"/>
                </a:cubicBezTo>
                <a:cubicBezTo>
                  <a:pt x="721" y="458"/>
                  <a:pt x="721" y="458"/>
                  <a:pt x="721" y="458"/>
                </a:cubicBezTo>
                <a:cubicBezTo>
                  <a:pt x="348" y="458"/>
                  <a:pt x="348" y="458"/>
                  <a:pt x="348" y="458"/>
                </a:cubicBezTo>
                <a:cubicBezTo>
                  <a:pt x="230" y="458"/>
                  <a:pt x="133" y="555"/>
                  <a:pt x="133" y="674"/>
                </a:cubicBezTo>
                <a:cubicBezTo>
                  <a:pt x="133" y="1059"/>
                  <a:pt x="133" y="1059"/>
                  <a:pt x="133" y="1059"/>
                </a:cubicBezTo>
                <a:cubicBezTo>
                  <a:pt x="55" y="1088"/>
                  <a:pt x="0" y="1165"/>
                  <a:pt x="0" y="1255"/>
                </a:cubicBezTo>
                <a:cubicBezTo>
                  <a:pt x="0" y="1368"/>
                  <a:pt x="0" y="1368"/>
                  <a:pt x="0" y="1368"/>
                </a:cubicBezTo>
                <a:cubicBezTo>
                  <a:pt x="0" y="1480"/>
                  <a:pt x="91" y="1571"/>
                  <a:pt x="203" y="1571"/>
                </a:cubicBezTo>
                <a:cubicBezTo>
                  <a:pt x="344" y="1571"/>
                  <a:pt x="344" y="1571"/>
                  <a:pt x="344" y="1571"/>
                </a:cubicBezTo>
                <a:cubicBezTo>
                  <a:pt x="410" y="1651"/>
                  <a:pt x="511" y="1702"/>
                  <a:pt x="623" y="1702"/>
                </a:cubicBezTo>
                <a:cubicBezTo>
                  <a:pt x="734" y="1702"/>
                  <a:pt x="835" y="1651"/>
                  <a:pt x="901" y="1571"/>
                </a:cubicBezTo>
                <a:cubicBezTo>
                  <a:pt x="2376" y="1571"/>
                  <a:pt x="2376" y="1571"/>
                  <a:pt x="2376" y="1571"/>
                </a:cubicBezTo>
                <a:cubicBezTo>
                  <a:pt x="2442" y="1651"/>
                  <a:pt x="2543" y="1702"/>
                  <a:pt x="2654" y="1702"/>
                </a:cubicBezTo>
                <a:cubicBezTo>
                  <a:pt x="2768" y="1702"/>
                  <a:pt x="2871" y="1648"/>
                  <a:pt x="2937" y="1564"/>
                </a:cubicBezTo>
                <a:cubicBezTo>
                  <a:pt x="3068" y="1564"/>
                  <a:pt x="3068" y="1564"/>
                  <a:pt x="3068" y="1564"/>
                </a:cubicBezTo>
                <a:cubicBezTo>
                  <a:pt x="3176" y="1564"/>
                  <a:pt x="3271" y="1477"/>
                  <a:pt x="3271" y="1362"/>
                </a:cubicBezTo>
                <a:cubicBezTo>
                  <a:pt x="3271" y="1249"/>
                  <a:pt x="3271" y="1249"/>
                  <a:pt x="3271" y="1249"/>
                </a:cubicBezTo>
                <a:cubicBezTo>
                  <a:pt x="3271" y="1165"/>
                  <a:pt x="3217" y="1090"/>
                  <a:pt x="3140" y="1061"/>
                </a:cubicBezTo>
                <a:close/>
                <a:moveTo>
                  <a:pt x="276" y="1439"/>
                </a:moveTo>
                <a:cubicBezTo>
                  <a:pt x="203" y="1439"/>
                  <a:pt x="203" y="1439"/>
                  <a:pt x="203" y="1439"/>
                </a:cubicBezTo>
                <a:cubicBezTo>
                  <a:pt x="170" y="1439"/>
                  <a:pt x="131" y="1400"/>
                  <a:pt x="131" y="1368"/>
                </a:cubicBezTo>
                <a:cubicBezTo>
                  <a:pt x="131" y="1255"/>
                  <a:pt x="131" y="1255"/>
                  <a:pt x="131" y="1255"/>
                </a:cubicBezTo>
                <a:cubicBezTo>
                  <a:pt x="131" y="1224"/>
                  <a:pt x="152" y="1196"/>
                  <a:pt x="176" y="1183"/>
                </a:cubicBezTo>
                <a:cubicBezTo>
                  <a:pt x="178" y="1183"/>
                  <a:pt x="178" y="1183"/>
                  <a:pt x="178" y="1183"/>
                </a:cubicBezTo>
                <a:cubicBezTo>
                  <a:pt x="196" y="1189"/>
                  <a:pt x="215" y="1187"/>
                  <a:pt x="231" y="1177"/>
                </a:cubicBezTo>
                <a:cubicBezTo>
                  <a:pt x="301" y="1177"/>
                  <a:pt x="301" y="1177"/>
                  <a:pt x="301" y="1177"/>
                </a:cubicBezTo>
                <a:cubicBezTo>
                  <a:pt x="276" y="1226"/>
                  <a:pt x="262" y="1282"/>
                  <a:pt x="262" y="1341"/>
                </a:cubicBezTo>
                <a:cubicBezTo>
                  <a:pt x="262" y="1375"/>
                  <a:pt x="267" y="1408"/>
                  <a:pt x="276" y="1439"/>
                </a:cubicBezTo>
                <a:close/>
                <a:moveTo>
                  <a:pt x="825" y="1448"/>
                </a:moveTo>
                <a:cubicBezTo>
                  <a:pt x="808" y="1457"/>
                  <a:pt x="796" y="1474"/>
                  <a:pt x="793" y="1493"/>
                </a:cubicBezTo>
                <a:cubicBezTo>
                  <a:pt x="751" y="1540"/>
                  <a:pt x="691" y="1571"/>
                  <a:pt x="623" y="1571"/>
                </a:cubicBezTo>
                <a:cubicBezTo>
                  <a:pt x="550" y="1571"/>
                  <a:pt x="486" y="1537"/>
                  <a:pt x="444" y="1485"/>
                </a:cubicBezTo>
                <a:cubicBezTo>
                  <a:pt x="441" y="1474"/>
                  <a:pt x="434" y="1465"/>
                  <a:pt x="426" y="1458"/>
                </a:cubicBezTo>
                <a:cubicBezTo>
                  <a:pt x="406" y="1424"/>
                  <a:pt x="393" y="1384"/>
                  <a:pt x="393" y="1341"/>
                </a:cubicBezTo>
                <a:cubicBezTo>
                  <a:pt x="393" y="1214"/>
                  <a:pt x="495" y="1112"/>
                  <a:pt x="623" y="1112"/>
                </a:cubicBezTo>
                <a:cubicBezTo>
                  <a:pt x="668" y="1112"/>
                  <a:pt x="710" y="1124"/>
                  <a:pt x="745" y="1147"/>
                </a:cubicBezTo>
                <a:cubicBezTo>
                  <a:pt x="753" y="1158"/>
                  <a:pt x="763" y="1168"/>
                  <a:pt x="776" y="1173"/>
                </a:cubicBezTo>
                <a:cubicBezTo>
                  <a:pt x="778" y="1173"/>
                  <a:pt x="778" y="1173"/>
                  <a:pt x="778" y="1173"/>
                </a:cubicBezTo>
                <a:cubicBezTo>
                  <a:pt x="823" y="1215"/>
                  <a:pt x="852" y="1274"/>
                  <a:pt x="852" y="1341"/>
                </a:cubicBezTo>
                <a:cubicBezTo>
                  <a:pt x="852" y="1380"/>
                  <a:pt x="842" y="1416"/>
                  <a:pt x="825" y="1448"/>
                </a:cubicBezTo>
                <a:close/>
                <a:moveTo>
                  <a:pt x="2308" y="1439"/>
                </a:moveTo>
                <a:cubicBezTo>
                  <a:pt x="969" y="1439"/>
                  <a:pt x="969" y="1439"/>
                  <a:pt x="969" y="1439"/>
                </a:cubicBezTo>
                <a:cubicBezTo>
                  <a:pt x="978" y="1408"/>
                  <a:pt x="983" y="1375"/>
                  <a:pt x="983" y="1341"/>
                </a:cubicBezTo>
                <a:cubicBezTo>
                  <a:pt x="983" y="1282"/>
                  <a:pt x="969" y="1226"/>
                  <a:pt x="944" y="1177"/>
                </a:cubicBezTo>
                <a:cubicBezTo>
                  <a:pt x="2333" y="1177"/>
                  <a:pt x="2333" y="1177"/>
                  <a:pt x="2333" y="1177"/>
                </a:cubicBezTo>
                <a:cubicBezTo>
                  <a:pt x="2307" y="1226"/>
                  <a:pt x="2294" y="1282"/>
                  <a:pt x="2294" y="1341"/>
                </a:cubicBezTo>
                <a:cubicBezTo>
                  <a:pt x="2294" y="1375"/>
                  <a:pt x="2299" y="1408"/>
                  <a:pt x="2308" y="1439"/>
                </a:cubicBezTo>
                <a:close/>
                <a:moveTo>
                  <a:pt x="2859" y="1444"/>
                </a:moveTo>
                <a:cubicBezTo>
                  <a:pt x="2844" y="1453"/>
                  <a:pt x="2834" y="1469"/>
                  <a:pt x="2830" y="1486"/>
                </a:cubicBezTo>
                <a:cubicBezTo>
                  <a:pt x="2788" y="1537"/>
                  <a:pt x="2726" y="1571"/>
                  <a:pt x="2654" y="1571"/>
                </a:cubicBezTo>
                <a:cubicBezTo>
                  <a:pt x="2581" y="1571"/>
                  <a:pt x="2518" y="1537"/>
                  <a:pt x="2476" y="1485"/>
                </a:cubicBezTo>
                <a:cubicBezTo>
                  <a:pt x="2472" y="1474"/>
                  <a:pt x="2466" y="1465"/>
                  <a:pt x="2458" y="1458"/>
                </a:cubicBezTo>
                <a:cubicBezTo>
                  <a:pt x="2437" y="1424"/>
                  <a:pt x="2425" y="1384"/>
                  <a:pt x="2425" y="1341"/>
                </a:cubicBezTo>
                <a:cubicBezTo>
                  <a:pt x="2425" y="1270"/>
                  <a:pt x="2457" y="1209"/>
                  <a:pt x="2507" y="1167"/>
                </a:cubicBezTo>
                <a:cubicBezTo>
                  <a:pt x="2514" y="1163"/>
                  <a:pt x="2520" y="1157"/>
                  <a:pt x="2525" y="1151"/>
                </a:cubicBezTo>
                <a:cubicBezTo>
                  <a:pt x="2562" y="1126"/>
                  <a:pt x="2606" y="1112"/>
                  <a:pt x="2654" y="1112"/>
                </a:cubicBezTo>
                <a:cubicBezTo>
                  <a:pt x="2699" y="1112"/>
                  <a:pt x="2742" y="1124"/>
                  <a:pt x="2777" y="1147"/>
                </a:cubicBezTo>
                <a:cubicBezTo>
                  <a:pt x="2784" y="1158"/>
                  <a:pt x="2795" y="1168"/>
                  <a:pt x="2808" y="1173"/>
                </a:cubicBezTo>
                <a:cubicBezTo>
                  <a:pt x="2810" y="1173"/>
                  <a:pt x="2810" y="1173"/>
                  <a:pt x="2810" y="1173"/>
                </a:cubicBezTo>
                <a:cubicBezTo>
                  <a:pt x="2855" y="1215"/>
                  <a:pt x="2884" y="1274"/>
                  <a:pt x="2884" y="1341"/>
                </a:cubicBezTo>
                <a:cubicBezTo>
                  <a:pt x="2884" y="1378"/>
                  <a:pt x="2874" y="1413"/>
                  <a:pt x="2859" y="1444"/>
                </a:cubicBezTo>
                <a:close/>
                <a:moveTo>
                  <a:pt x="2861" y="1046"/>
                </a:moveTo>
                <a:cubicBezTo>
                  <a:pt x="2802" y="1005"/>
                  <a:pt x="2731" y="981"/>
                  <a:pt x="2654" y="981"/>
                </a:cubicBezTo>
                <a:cubicBezTo>
                  <a:pt x="2577" y="981"/>
                  <a:pt x="2506" y="1005"/>
                  <a:pt x="2447" y="1046"/>
                </a:cubicBezTo>
                <a:cubicBezTo>
                  <a:pt x="829" y="1046"/>
                  <a:pt x="829" y="1046"/>
                  <a:pt x="829" y="1046"/>
                </a:cubicBezTo>
                <a:cubicBezTo>
                  <a:pt x="771" y="1005"/>
                  <a:pt x="700" y="981"/>
                  <a:pt x="623" y="981"/>
                </a:cubicBezTo>
                <a:cubicBezTo>
                  <a:pt x="546" y="981"/>
                  <a:pt x="474" y="1005"/>
                  <a:pt x="416" y="1046"/>
                </a:cubicBezTo>
                <a:cubicBezTo>
                  <a:pt x="260" y="1046"/>
                  <a:pt x="260" y="1046"/>
                  <a:pt x="260" y="1046"/>
                </a:cubicBezTo>
                <a:cubicBezTo>
                  <a:pt x="260" y="673"/>
                  <a:pt x="260" y="673"/>
                  <a:pt x="260" y="673"/>
                </a:cubicBezTo>
                <a:cubicBezTo>
                  <a:pt x="260" y="621"/>
                  <a:pt x="296" y="585"/>
                  <a:pt x="348" y="585"/>
                </a:cubicBezTo>
                <a:cubicBezTo>
                  <a:pt x="758" y="585"/>
                  <a:pt x="758" y="585"/>
                  <a:pt x="758" y="585"/>
                </a:cubicBezTo>
                <a:cubicBezTo>
                  <a:pt x="781" y="611"/>
                  <a:pt x="825" y="656"/>
                  <a:pt x="918" y="708"/>
                </a:cubicBezTo>
                <a:cubicBezTo>
                  <a:pt x="1041" y="779"/>
                  <a:pt x="1235" y="848"/>
                  <a:pt x="1507" y="848"/>
                </a:cubicBezTo>
                <a:cubicBezTo>
                  <a:pt x="1777" y="848"/>
                  <a:pt x="1969" y="779"/>
                  <a:pt x="2093" y="708"/>
                </a:cubicBezTo>
                <a:cubicBezTo>
                  <a:pt x="2130" y="687"/>
                  <a:pt x="2159" y="665"/>
                  <a:pt x="2183" y="647"/>
                </a:cubicBezTo>
                <a:cubicBezTo>
                  <a:pt x="2185" y="646"/>
                  <a:pt x="2186" y="645"/>
                  <a:pt x="2187" y="645"/>
                </a:cubicBezTo>
                <a:cubicBezTo>
                  <a:pt x="2188" y="644"/>
                  <a:pt x="2189" y="645"/>
                  <a:pt x="2189" y="645"/>
                </a:cubicBezTo>
                <a:cubicBezTo>
                  <a:pt x="2199" y="639"/>
                  <a:pt x="2206" y="631"/>
                  <a:pt x="2212" y="622"/>
                </a:cubicBezTo>
                <a:cubicBezTo>
                  <a:pt x="2222" y="613"/>
                  <a:pt x="2235" y="605"/>
                  <a:pt x="2243" y="598"/>
                </a:cubicBezTo>
                <a:cubicBezTo>
                  <a:pt x="2272" y="607"/>
                  <a:pt x="2435" y="656"/>
                  <a:pt x="2626" y="751"/>
                </a:cubicBezTo>
                <a:cubicBezTo>
                  <a:pt x="2729" y="803"/>
                  <a:pt x="2831" y="865"/>
                  <a:pt x="2904" y="929"/>
                </a:cubicBezTo>
                <a:cubicBezTo>
                  <a:pt x="2950" y="970"/>
                  <a:pt x="2980" y="1009"/>
                  <a:pt x="2998" y="1046"/>
                </a:cubicBezTo>
                <a:cubicBezTo>
                  <a:pt x="2861" y="1046"/>
                  <a:pt x="2861" y="1046"/>
                  <a:pt x="2861" y="1046"/>
                </a:cubicBezTo>
                <a:close/>
                <a:moveTo>
                  <a:pt x="3140" y="1362"/>
                </a:moveTo>
                <a:cubicBezTo>
                  <a:pt x="3140" y="1404"/>
                  <a:pt x="3104" y="1433"/>
                  <a:pt x="3068" y="1433"/>
                </a:cubicBezTo>
                <a:cubicBezTo>
                  <a:pt x="3002" y="1433"/>
                  <a:pt x="3002" y="1433"/>
                  <a:pt x="3002" y="1433"/>
                </a:cubicBezTo>
                <a:cubicBezTo>
                  <a:pt x="3010" y="1404"/>
                  <a:pt x="3015" y="1373"/>
                  <a:pt x="3015" y="1341"/>
                </a:cubicBezTo>
                <a:cubicBezTo>
                  <a:pt x="3015" y="1282"/>
                  <a:pt x="3001" y="1226"/>
                  <a:pt x="2976" y="1177"/>
                </a:cubicBezTo>
                <a:cubicBezTo>
                  <a:pt x="3047" y="1177"/>
                  <a:pt x="3047" y="1177"/>
                  <a:pt x="3047" y="1177"/>
                </a:cubicBezTo>
                <a:cubicBezTo>
                  <a:pt x="3062" y="1186"/>
                  <a:pt x="3080" y="1189"/>
                  <a:pt x="3097" y="1185"/>
                </a:cubicBezTo>
                <a:cubicBezTo>
                  <a:pt x="3097" y="1186"/>
                  <a:pt x="3098" y="1185"/>
                  <a:pt x="3099" y="1185"/>
                </a:cubicBezTo>
                <a:cubicBezTo>
                  <a:pt x="3123" y="1198"/>
                  <a:pt x="3140" y="1223"/>
                  <a:pt x="3140" y="1249"/>
                </a:cubicBezTo>
                <a:cubicBezTo>
                  <a:pt x="3140" y="1362"/>
                  <a:pt x="3140" y="1362"/>
                  <a:pt x="3140" y="1362"/>
                </a:cubicBezTo>
                <a:close/>
                <a:moveTo>
                  <a:pt x="3140" y="1362"/>
                </a:moveTo>
                <a:cubicBezTo>
                  <a:pt x="3140" y="1362"/>
                  <a:pt x="3140" y="1362"/>
                  <a:pt x="3140" y="1362"/>
                </a:cubicBezTo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1" name="Freeform 17"/>
          <p:cNvSpPr>
            <a:spLocks noEditPoints="1"/>
          </p:cNvSpPr>
          <p:nvPr/>
        </p:nvSpPr>
        <p:spPr bwMode="auto">
          <a:xfrm rot="19579812">
            <a:off x="9796472" y="4241800"/>
            <a:ext cx="569913" cy="242888"/>
          </a:xfrm>
          <a:custGeom>
            <a:gdLst>
              <a:gd fmla="*/ 2605 w 2874" name="T0"/>
              <a:gd fmla="*/ 120 h 1229" name="T1"/>
              <a:gd fmla="*/ 2197 w 2874" name="T2"/>
              <a:gd fmla="*/ 0 h 1229" name="T3"/>
              <a:gd fmla="*/ 0 w 2874" name="T4"/>
              <a:gd fmla="*/ 422 h 1229" name="T5"/>
              <a:gd fmla="*/ 186 w 2874" name="T6"/>
              <a:gd fmla="*/ 1086 h 1229" name="T7"/>
              <a:gd fmla="*/ 434 w 2874" name="T8"/>
              <a:gd fmla="*/ 820 h 1229" name="T9"/>
              <a:gd fmla="*/ 683 w 2874" name="T10"/>
              <a:gd fmla="*/ 1086 h 1229" name="T11"/>
              <a:gd fmla="*/ 729 w 2874" name="T12"/>
              <a:gd fmla="*/ 1069 h 1229" name="T13"/>
              <a:gd fmla="*/ 1228 w 2874" name="T14"/>
              <a:gd fmla="*/ 1069 h 1229" name="T15"/>
              <a:gd fmla="*/ 1917 w 2874" name="T16"/>
              <a:gd fmla="*/ 1086 h 1229" name="T17"/>
              <a:gd fmla="*/ 2165 w 2874" name="T18"/>
              <a:gd fmla="*/ 820 h 1229" name="T19"/>
              <a:gd fmla="*/ 2413 w 2874" name="T20"/>
              <a:gd fmla="*/ 1086 h 1229" name="T21"/>
              <a:gd fmla="*/ 2782 w 2874" name="T22"/>
              <a:gd fmla="*/ 897 h 1229" name="T23"/>
              <a:gd fmla="*/ 2547 w 2874" name="T24"/>
              <a:gd fmla="*/ 213 h 1229" name="T25"/>
              <a:gd fmla="*/ 2783 w 2874" name="T26"/>
              <a:gd fmla="*/ 359 h 1229" name="T27"/>
              <a:gd fmla="*/ 2847 w 2874" name="T28"/>
              <a:gd fmla="*/ 372 h 1229" name="T29"/>
              <a:gd fmla="*/ 2861 w 2874" name="T30"/>
              <a:gd fmla="*/ 308 h 1229" name="T31"/>
              <a:gd fmla="*/ 120 w 2874" name="T32"/>
              <a:gd fmla="*/ 492 h 1229" name="T33"/>
              <a:gd fmla="*/ 139 w 2874" name="T34"/>
              <a:gd fmla="*/ 348 h 1229" name="T35"/>
              <a:gd fmla="*/ 1807 w 2874" name="T36"/>
              <a:gd fmla="*/ 121 h 1229" name="T37"/>
              <a:gd fmla="*/ 1807 w 2874" name="T38"/>
              <a:gd fmla="*/ 492 h 1229" name="T39"/>
              <a:gd fmla="*/ 2669 w 2874" name="T40"/>
              <a:gd fmla="*/ 930 h 1229" name="T41"/>
              <a:gd fmla="*/ 2673 w 2874" name="T42"/>
              <a:gd fmla="*/ 821 h 1229" name="T43"/>
              <a:gd fmla="*/ 2673 w 2874" name="T44"/>
              <a:gd fmla="*/ 897 h 1229" name="T45"/>
              <a:gd fmla="*/ 2661 w 2874" name="T46"/>
              <a:gd fmla="*/ 736 h 1229" name="T47"/>
              <a:gd fmla="*/ 1900 w 2874" name="T48"/>
              <a:gd fmla="*/ 492 h 1229" name="T49"/>
              <a:gd fmla="*/ 2197 w 2874" name="T50"/>
              <a:gd fmla="*/ 121 h 1229" name="T51"/>
              <a:gd fmla="*/ 2661 w 2874" name="T52"/>
              <a:gd fmla="*/ 707 h 1229" name="T53"/>
              <a:gd fmla="*/ 594 w 2874" name="T54"/>
              <a:gd fmla="*/ 1069 h 1229" name="T55"/>
              <a:gd fmla="*/ 275 w 2874" name="T56"/>
              <a:gd fmla="*/ 1069 h 1229" name="T57"/>
              <a:gd fmla="*/ 435 w 2874" name="T58"/>
              <a:gd fmla="*/ 909 h 1229" name="T59"/>
              <a:gd fmla="*/ 341 w 2874" name="T60"/>
              <a:gd fmla="*/ 1069 h 1229" name="T61"/>
              <a:gd fmla="*/ 528 w 2874" name="T62"/>
              <a:gd fmla="*/ 1069 h 1229" name="T63"/>
              <a:gd fmla="*/ 435 w 2874" name="T64"/>
              <a:gd fmla="*/ 1163 h 1229" name="T65"/>
              <a:gd fmla="*/ 1138 w 2874" name="T66"/>
              <a:gd fmla="*/ 1069 h 1229" name="T67"/>
              <a:gd fmla="*/ 819 w 2874" name="T68"/>
              <a:gd fmla="*/ 1069 h 1229" name="T69"/>
              <a:gd fmla="*/ 979 w 2874" name="T70"/>
              <a:gd fmla="*/ 909 h 1229" name="T71"/>
              <a:gd fmla="*/ 885 w 2874" name="T72"/>
              <a:gd fmla="*/ 1069 h 1229" name="T73"/>
              <a:gd fmla="*/ 1072 w 2874" name="T74"/>
              <a:gd fmla="*/ 1069 h 1229" name="T75"/>
              <a:gd fmla="*/ 979 w 2874" name="T76"/>
              <a:gd fmla="*/ 1163 h 1229" name="T77"/>
              <a:gd fmla="*/ 2325 w 2874" name="T78"/>
              <a:gd fmla="*/ 1069 h 1229" name="T79"/>
              <a:gd fmla="*/ 2005 w 2874" name="T80"/>
              <a:gd fmla="*/ 1069 h 1229" name="T81"/>
              <a:gd fmla="*/ 2165 w 2874" name="T82"/>
              <a:gd fmla="*/ 909 h 1229" name="T83"/>
              <a:gd fmla="*/ 2071 w 2874" name="T84"/>
              <a:gd fmla="*/ 1069 h 1229" name="T85"/>
              <a:gd fmla="*/ 2258 w 2874" name="T86"/>
              <a:gd fmla="*/ 1069 h 1229" name="T87"/>
              <a:gd fmla="*/ 2165 w 2874" name="T88"/>
              <a:gd fmla="*/ 1163 h 1229" name="T8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b="b" l="0" r="r" t="0"/>
            <a:pathLst>
              <a:path h="1229" w="2874">
                <a:moveTo>
                  <a:pt x="2861" y="308"/>
                </a:moveTo>
                <a:cubicBezTo>
                  <a:pt x="2801" y="217"/>
                  <a:pt x="2728" y="120"/>
                  <a:pt x="2605" y="120"/>
                </a:cubicBezTo>
                <a:cubicBezTo>
                  <a:pt x="2456" y="120"/>
                  <a:pt x="2456" y="120"/>
                  <a:pt x="2456" y="120"/>
                </a:cubicBezTo>
                <a:cubicBezTo>
                  <a:pt x="2368" y="45"/>
                  <a:pt x="2276" y="0"/>
                  <a:pt x="2197" y="0"/>
                </a:cubicBezTo>
                <a:cubicBezTo>
                  <a:pt x="189" y="0"/>
                  <a:pt x="189" y="0"/>
                  <a:pt x="189" y="0"/>
                </a:cubicBezTo>
                <a:cubicBezTo>
                  <a:pt x="65" y="1"/>
                  <a:pt x="43" y="233"/>
                  <a:pt x="0" y="422"/>
                </a:cubicBezTo>
                <a:cubicBezTo>
                  <a:pt x="0" y="897"/>
                  <a:pt x="0" y="897"/>
                  <a:pt x="0" y="897"/>
                </a:cubicBezTo>
                <a:cubicBezTo>
                  <a:pt x="0" y="1000"/>
                  <a:pt x="83" y="1084"/>
                  <a:pt x="186" y="1086"/>
                </a:cubicBezTo>
                <a:cubicBezTo>
                  <a:pt x="186" y="1080"/>
                  <a:pt x="185" y="1075"/>
                  <a:pt x="185" y="1069"/>
                </a:cubicBezTo>
                <a:cubicBezTo>
                  <a:pt x="185" y="932"/>
                  <a:pt x="297" y="820"/>
                  <a:pt x="434" y="820"/>
                </a:cubicBezTo>
                <a:cubicBezTo>
                  <a:pt x="572" y="820"/>
                  <a:pt x="684" y="932"/>
                  <a:pt x="684" y="1069"/>
                </a:cubicBezTo>
                <a:cubicBezTo>
                  <a:pt x="684" y="1075"/>
                  <a:pt x="683" y="1081"/>
                  <a:pt x="683" y="1086"/>
                </a:cubicBezTo>
                <a:cubicBezTo>
                  <a:pt x="730" y="1086"/>
                  <a:pt x="730" y="1086"/>
                  <a:pt x="730" y="1086"/>
                </a:cubicBezTo>
                <a:cubicBezTo>
                  <a:pt x="730" y="1081"/>
                  <a:pt x="729" y="1075"/>
                  <a:pt x="729" y="1069"/>
                </a:cubicBezTo>
                <a:cubicBezTo>
                  <a:pt x="729" y="932"/>
                  <a:pt x="841" y="820"/>
                  <a:pt x="979" y="820"/>
                </a:cubicBezTo>
                <a:cubicBezTo>
                  <a:pt x="1116" y="820"/>
                  <a:pt x="1228" y="932"/>
                  <a:pt x="1228" y="1069"/>
                </a:cubicBezTo>
                <a:cubicBezTo>
                  <a:pt x="1228" y="1075"/>
                  <a:pt x="1227" y="1081"/>
                  <a:pt x="1227" y="1086"/>
                </a:cubicBezTo>
                <a:cubicBezTo>
                  <a:pt x="1917" y="1086"/>
                  <a:pt x="1917" y="1086"/>
                  <a:pt x="1917" y="1086"/>
                </a:cubicBezTo>
                <a:cubicBezTo>
                  <a:pt x="1916" y="1081"/>
                  <a:pt x="1916" y="1075"/>
                  <a:pt x="1916" y="1069"/>
                </a:cubicBezTo>
                <a:cubicBezTo>
                  <a:pt x="1916" y="932"/>
                  <a:pt x="2028" y="820"/>
                  <a:pt x="2165" y="820"/>
                </a:cubicBezTo>
                <a:cubicBezTo>
                  <a:pt x="2302" y="820"/>
                  <a:pt x="2414" y="932"/>
                  <a:pt x="2414" y="1069"/>
                </a:cubicBezTo>
                <a:cubicBezTo>
                  <a:pt x="2414" y="1075"/>
                  <a:pt x="2414" y="1081"/>
                  <a:pt x="2413" y="1086"/>
                </a:cubicBezTo>
                <a:cubicBezTo>
                  <a:pt x="2592" y="1086"/>
                  <a:pt x="2592" y="1086"/>
                  <a:pt x="2592" y="1086"/>
                </a:cubicBezTo>
                <a:cubicBezTo>
                  <a:pt x="2697" y="1086"/>
                  <a:pt x="2782" y="1001"/>
                  <a:pt x="2782" y="897"/>
                </a:cubicBezTo>
                <a:cubicBezTo>
                  <a:pt x="2782" y="695"/>
                  <a:pt x="2782" y="695"/>
                  <a:pt x="2782" y="695"/>
                </a:cubicBezTo>
                <a:cubicBezTo>
                  <a:pt x="2743" y="507"/>
                  <a:pt x="2653" y="338"/>
                  <a:pt x="2547" y="213"/>
                </a:cubicBezTo>
                <a:cubicBezTo>
                  <a:pt x="2605" y="213"/>
                  <a:pt x="2605" y="213"/>
                  <a:pt x="2605" y="213"/>
                </a:cubicBezTo>
                <a:cubicBezTo>
                  <a:pt x="2674" y="213"/>
                  <a:pt x="2723" y="266"/>
                  <a:pt x="2783" y="359"/>
                </a:cubicBezTo>
                <a:cubicBezTo>
                  <a:pt x="2792" y="372"/>
                  <a:pt x="2807" y="380"/>
                  <a:pt x="2822" y="380"/>
                </a:cubicBezTo>
                <a:cubicBezTo>
                  <a:pt x="2830" y="380"/>
                  <a:pt x="2839" y="377"/>
                  <a:pt x="2847" y="372"/>
                </a:cubicBezTo>
                <a:cubicBezTo>
                  <a:pt x="2868" y="358"/>
                  <a:pt x="2874" y="330"/>
                  <a:pt x="2861" y="308"/>
                </a:cubicBezTo>
                <a:cubicBezTo>
                  <a:pt x="2861" y="308"/>
                  <a:pt x="2861" y="308"/>
                  <a:pt x="2861" y="308"/>
                </a:cubicBezTo>
                <a:close/>
                <a:moveTo>
                  <a:pt x="1807" y="492"/>
                </a:moveTo>
                <a:cubicBezTo>
                  <a:pt x="120" y="492"/>
                  <a:pt x="120" y="492"/>
                  <a:pt x="120" y="492"/>
                </a:cubicBezTo>
                <a:cubicBezTo>
                  <a:pt x="120" y="436"/>
                  <a:pt x="120" y="436"/>
                  <a:pt x="120" y="436"/>
                </a:cubicBezTo>
                <a:cubicBezTo>
                  <a:pt x="127" y="407"/>
                  <a:pt x="133" y="378"/>
                  <a:pt x="139" y="348"/>
                </a:cubicBezTo>
                <a:cubicBezTo>
                  <a:pt x="153" y="276"/>
                  <a:pt x="177" y="157"/>
                  <a:pt x="203" y="120"/>
                </a:cubicBezTo>
                <a:cubicBezTo>
                  <a:pt x="1807" y="121"/>
                  <a:pt x="1807" y="121"/>
                  <a:pt x="1807" y="121"/>
                </a:cubicBezTo>
                <a:cubicBezTo>
                  <a:pt x="1807" y="492"/>
                  <a:pt x="1807" y="492"/>
                  <a:pt x="1807" y="492"/>
                </a:cubicBezTo>
                <a:cubicBezTo>
                  <a:pt x="1807" y="492"/>
                  <a:pt x="1807" y="492"/>
                  <a:pt x="1807" y="492"/>
                </a:cubicBezTo>
                <a:close/>
                <a:moveTo>
                  <a:pt x="2673" y="897"/>
                </a:moveTo>
                <a:cubicBezTo>
                  <a:pt x="2673" y="908"/>
                  <a:pt x="2672" y="919"/>
                  <a:pt x="2669" y="930"/>
                </a:cubicBezTo>
                <a:cubicBezTo>
                  <a:pt x="2597" y="929"/>
                  <a:pt x="2538" y="928"/>
                  <a:pt x="2538" y="898"/>
                </a:cubicBezTo>
                <a:cubicBezTo>
                  <a:pt x="2539" y="868"/>
                  <a:pt x="2590" y="823"/>
                  <a:pt x="2673" y="821"/>
                </a:cubicBezTo>
                <a:cubicBezTo>
                  <a:pt x="2673" y="897"/>
                  <a:pt x="2673" y="897"/>
                  <a:pt x="2673" y="897"/>
                </a:cubicBezTo>
                <a:cubicBezTo>
                  <a:pt x="2673" y="897"/>
                  <a:pt x="2673" y="897"/>
                  <a:pt x="2673" y="897"/>
                </a:cubicBezTo>
                <a:close/>
                <a:moveTo>
                  <a:pt x="2661" y="707"/>
                </a:moveTo>
                <a:cubicBezTo>
                  <a:pt x="2661" y="736"/>
                  <a:pt x="2661" y="736"/>
                  <a:pt x="2661" y="736"/>
                </a:cubicBezTo>
                <a:cubicBezTo>
                  <a:pt x="2436" y="671"/>
                  <a:pt x="2161" y="492"/>
                  <a:pt x="1914" y="492"/>
                </a:cubicBezTo>
                <a:cubicBezTo>
                  <a:pt x="1900" y="492"/>
                  <a:pt x="1900" y="492"/>
                  <a:pt x="1900" y="492"/>
                </a:cubicBezTo>
                <a:cubicBezTo>
                  <a:pt x="1900" y="121"/>
                  <a:pt x="1900" y="121"/>
                  <a:pt x="1900" y="121"/>
                </a:cubicBezTo>
                <a:cubicBezTo>
                  <a:pt x="2197" y="121"/>
                  <a:pt x="2197" y="121"/>
                  <a:pt x="2197" y="121"/>
                </a:cubicBezTo>
                <a:cubicBezTo>
                  <a:pt x="2334" y="121"/>
                  <a:pt x="2587" y="366"/>
                  <a:pt x="2661" y="707"/>
                </a:cubicBezTo>
                <a:cubicBezTo>
                  <a:pt x="2661" y="707"/>
                  <a:pt x="2661" y="707"/>
                  <a:pt x="2661" y="707"/>
                </a:cubicBezTo>
                <a:close/>
                <a:moveTo>
                  <a:pt x="435" y="909"/>
                </a:moveTo>
                <a:cubicBezTo>
                  <a:pt x="522" y="909"/>
                  <a:pt x="594" y="981"/>
                  <a:pt x="594" y="1069"/>
                </a:cubicBezTo>
                <a:cubicBezTo>
                  <a:pt x="594" y="1157"/>
                  <a:pt x="523" y="1229"/>
                  <a:pt x="434" y="1229"/>
                </a:cubicBezTo>
                <a:cubicBezTo>
                  <a:pt x="346" y="1229"/>
                  <a:pt x="275" y="1157"/>
                  <a:pt x="275" y="1069"/>
                </a:cubicBezTo>
                <a:cubicBezTo>
                  <a:pt x="275" y="981"/>
                  <a:pt x="346" y="909"/>
                  <a:pt x="435" y="909"/>
                </a:cubicBezTo>
                <a:cubicBezTo>
                  <a:pt x="435" y="909"/>
                  <a:pt x="435" y="909"/>
                  <a:pt x="435" y="909"/>
                </a:cubicBezTo>
                <a:close/>
                <a:moveTo>
                  <a:pt x="435" y="1163"/>
                </a:moveTo>
                <a:cubicBezTo>
                  <a:pt x="383" y="1163"/>
                  <a:pt x="341" y="1121"/>
                  <a:pt x="341" y="1069"/>
                </a:cubicBezTo>
                <a:cubicBezTo>
                  <a:pt x="341" y="1017"/>
                  <a:pt x="383" y="975"/>
                  <a:pt x="434" y="975"/>
                </a:cubicBezTo>
                <a:cubicBezTo>
                  <a:pt x="486" y="975"/>
                  <a:pt x="528" y="1017"/>
                  <a:pt x="528" y="1069"/>
                </a:cubicBezTo>
                <a:cubicBezTo>
                  <a:pt x="528" y="1121"/>
                  <a:pt x="486" y="1163"/>
                  <a:pt x="435" y="1163"/>
                </a:cubicBezTo>
                <a:cubicBezTo>
                  <a:pt x="435" y="1163"/>
                  <a:pt x="435" y="1163"/>
                  <a:pt x="435" y="1163"/>
                </a:cubicBezTo>
                <a:close/>
                <a:moveTo>
                  <a:pt x="979" y="909"/>
                </a:moveTo>
                <a:cubicBezTo>
                  <a:pt x="1067" y="909"/>
                  <a:pt x="1138" y="981"/>
                  <a:pt x="1138" y="1069"/>
                </a:cubicBezTo>
                <a:cubicBezTo>
                  <a:pt x="1138" y="1157"/>
                  <a:pt x="1067" y="1229"/>
                  <a:pt x="979" y="1229"/>
                </a:cubicBezTo>
                <a:cubicBezTo>
                  <a:pt x="890" y="1229"/>
                  <a:pt x="819" y="1157"/>
                  <a:pt x="819" y="1069"/>
                </a:cubicBezTo>
                <a:cubicBezTo>
                  <a:pt x="819" y="981"/>
                  <a:pt x="890" y="909"/>
                  <a:pt x="979" y="909"/>
                </a:cubicBezTo>
                <a:cubicBezTo>
                  <a:pt x="979" y="909"/>
                  <a:pt x="979" y="909"/>
                  <a:pt x="979" y="909"/>
                </a:cubicBezTo>
                <a:close/>
                <a:moveTo>
                  <a:pt x="979" y="1163"/>
                </a:moveTo>
                <a:cubicBezTo>
                  <a:pt x="927" y="1163"/>
                  <a:pt x="885" y="1121"/>
                  <a:pt x="885" y="1069"/>
                </a:cubicBezTo>
                <a:cubicBezTo>
                  <a:pt x="885" y="1017"/>
                  <a:pt x="927" y="975"/>
                  <a:pt x="979" y="975"/>
                </a:cubicBezTo>
                <a:cubicBezTo>
                  <a:pt x="1030" y="975"/>
                  <a:pt x="1072" y="1017"/>
                  <a:pt x="1072" y="1069"/>
                </a:cubicBezTo>
                <a:cubicBezTo>
                  <a:pt x="1072" y="1121"/>
                  <a:pt x="1030" y="1163"/>
                  <a:pt x="979" y="1163"/>
                </a:cubicBezTo>
                <a:cubicBezTo>
                  <a:pt x="979" y="1163"/>
                  <a:pt x="979" y="1163"/>
                  <a:pt x="979" y="1163"/>
                </a:cubicBezTo>
                <a:close/>
                <a:moveTo>
                  <a:pt x="2165" y="909"/>
                </a:moveTo>
                <a:cubicBezTo>
                  <a:pt x="2253" y="909"/>
                  <a:pt x="2325" y="981"/>
                  <a:pt x="2325" y="1069"/>
                </a:cubicBezTo>
                <a:cubicBezTo>
                  <a:pt x="2325" y="1157"/>
                  <a:pt x="2253" y="1229"/>
                  <a:pt x="2165" y="1229"/>
                </a:cubicBezTo>
                <a:cubicBezTo>
                  <a:pt x="2077" y="1229"/>
                  <a:pt x="2005" y="1157"/>
                  <a:pt x="2005" y="1069"/>
                </a:cubicBezTo>
                <a:cubicBezTo>
                  <a:pt x="2005" y="981"/>
                  <a:pt x="2077" y="909"/>
                  <a:pt x="2165" y="909"/>
                </a:cubicBezTo>
                <a:cubicBezTo>
                  <a:pt x="2165" y="909"/>
                  <a:pt x="2165" y="909"/>
                  <a:pt x="2165" y="909"/>
                </a:cubicBezTo>
                <a:close/>
                <a:moveTo>
                  <a:pt x="2165" y="1163"/>
                </a:moveTo>
                <a:cubicBezTo>
                  <a:pt x="2113" y="1163"/>
                  <a:pt x="2071" y="1121"/>
                  <a:pt x="2071" y="1069"/>
                </a:cubicBezTo>
                <a:cubicBezTo>
                  <a:pt x="2071" y="1017"/>
                  <a:pt x="2113" y="975"/>
                  <a:pt x="2165" y="975"/>
                </a:cubicBezTo>
                <a:cubicBezTo>
                  <a:pt x="2217" y="975"/>
                  <a:pt x="2258" y="1017"/>
                  <a:pt x="2258" y="1069"/>
                </a:cubicBezTo>
                <a:cubicBezTo>
                  <a:pt x="2258" y="1121"/>
                  <a:pt x="2216" y="1163"/>
                  <a:pt x="2165" y="1163"/>
                </a:cubicBezTo>
                <a:close/>
                <a:moveTo>
                  <a:pt x="2165" y="1163"/>
                </a:moveTo>
                <a:cubicBezTo>
                  <a:pt x="2165" y="1163"/>
                  <a:pt x="2165" y="1163"/>
                  <a:pt x="2165" y="1163"/>
                </a:cubicBezTo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65" name="组合 64"/>
          <p:cNvGrpSpPr/>
          <p:nvPr/>
        </p:nvGrpSpPr>
        <p:grpSpPr>
          <a:xfrm>
            <a:off x="10485873" y="-3185"/>
            <a:ext cx="1521514" cy="1064287"/>
            <a:chOff x="1" y="-3185"/>
            <a:chExt cx="1147647" cy="802770"/>
          </a:xfrm>
        </p:grpSpPr>
        <p:grpSp>
          <p:nvGrpSpPr>
            <p:cNvPr id="66" name="组合 65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68" name="组合 67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72" name="等腰三角形 71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3" name="等腰三角形 72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69" name="组合 68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70" name="等腰三角形 69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等腰三角形 70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67" name="等腰三角形 66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grpSp>
        <p:nvGrpSpPr>
          <p:cNvPr id="74" name="组合 73"/>
          <p:cNvGrpSpPr/>
          <p:nvPr/>
        </p:nvGrpSpPr>
        <p:grpSpPr>
          <a:xfrm rot="10800000">
            <a:off x="0" y="6430857"/>
            <a:ext cx="609600" cy="424718"/>
            <a:chOff x="1" y="1"/>
            <a:chExt cx="1147647" cy="799584"/>
          </a:xfrm>
        </p:grpSpPr>
        <p:grpSp>
          <p:nvGrpSpPr>
            <p:cNvPr id="75" name="组合 74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77" name="组合 76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81" name="等腰三角形 80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82" name="等腰三角形 81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78" name="组合 77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79" name="等腰三角形 78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80" name="等腰三角形 79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76" name="等腰三角形 75"/>
            <p:cNvSpPr/>
            <p:nvPr/>
          </p:nvSpPr>
          <p:spPr>
            <a:xfrm flipH="1" rot="10800000">
              <a:off x="445142" y="2290"/>
              <a:ext cx="609892" cy="525770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sp>
        <p:nvSpPr>
          <p:cNvPr id="83" name="等腰三角形 82"/>
          <p:cNvSpPr/>
          <p:nvPr/>
        </p:nvSpPr>
        <p:spPr>
          <a:xfrm rot="17089922">
            <a:off x="1857892" y="572541"/>
            <a:ext cx="138757" cy="96882"/>
          </a:xfrm>
          <a:prstGeom prst="triangl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4" name="等腰三角形 83"/>
          <p:cNvSpPr/>
          <p:nvPr/>
        </p:nvSpPr>
        <p:spPr>
          <a:xfrm>
            <a:off x="6863370" y="586551"/>
            <a:ext cx="295582" cy="78664"/>
          </a:xfrm>
          <a:prstGeom prst="triangl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3" name="直接连接符 2"/>
          <p:cNvCxnSpPr/>
          <p:nvPr/>
        </p:nvCxnSpPr>
        <p:spPr>
          <a:xfrm flipV="1">
            <a:off x="3210277" y="3010905"/>
            <a:ext cx="484955" cy="484956"/>
          </a:xfrm>
          <a:prstGeom prst="line">
            <a:avLst/>
          </a:prstGeom>
          <a:ln>
            <a:gradFill>
              <a:gsLst>
                <a:gs pos="0">
                  <a:srgbClr val="3973EF"/>
                </a:gs>
                <a:gs pos="100000">
                  <a:srgbClr val="3973EF">
                    <a:alpha val="0"/>
                  </a:srgb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连接符 84"/>
          <p:cNvCxnSpPr/>
          <p:nvPr/>
        </p:nvCxnSpPr>
        <p:spPr>
          <a:xfrm flipV="1">
            <a:off x="3140839" y="4117981"/>
            <a:ext cx="484955" cy="484956"/>
          </a:xfrm>
          <a:prstGeom prst="line">
            <a:avLst/>
          </a:prstGeom>
          <a:ln>
            <a:gradFill>
              <a:gsLst>
                <a:gs pos="0">
                  <a:srgbClr val="3973EF"/>
                </a:gs>
                <a:gs pos="100000">
                  <a:srgbClr val="3973EF">
                    <a:alpha val="0"/>
                  </a:srgb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接连接符 85"/>
          <p:cNvCxnSpPr/>
          <p:nvPr/>
        </p:nvCxnSpPr>
        <p:spPr>
          <a:xfrm flipV="1">
            <a:off x="1805145" y="3747170"/>
            <a:ext cx="484955" cy="484956"/>
          </a:xfrm>
          <a:prstGeom prst="line">
            <a:avLst/>
          </a:prstGeom>
          <a:ln>
            <a:gradFill>
              <a:gsLst>
                <a:gs pos="0">
                  <a:srgbClr val="3973EF"/>
                </a:gs>
                <a:gs pos="100000">
                  <a:srgbClr val="3973EF">
                    <a:alpha val="0"/>
                  </a:srgb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672295363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" name="矩形 121"/>
          <p:cNvSpPr/>
          <p:nvPr/>
        </p:nvSpPr>
        <p:spPr>
          <a:xfrm>
            <a:off x="0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123" name="组合 122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124" name="直接连接符 123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接连接符 124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接连接符 125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接连接符 126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接连接符 127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接连接符 128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接连接符 129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接连接符 130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接连接符 131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接连接符 132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接连接符 133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接连接符 134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接连接符 135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接连接符 136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接连接符 137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接连接符 138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接连接符 139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直接连接符 140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接连接符 141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接连接符 142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接连接符 143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接连接符 144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接连接符 145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接连接符 146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接连接符 147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接连接符 148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接连接符 149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直接连接符 150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接连接符 151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直接连接符 152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接连接符 153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" name="椭圆 119"/>
          <p:cNvSpPr/>
          <p:nvPr/>
        </p:nvSpPr>
        <p:spPr>
          <a:xfrm>
            <a:off x="4586437" y="1956274"/>
            <a:ext cx="3019127" cy="3071248"/>
          </a:xfrm>
          <a:prstGeom prst="ellipse">
            <a:avLst/>
          </a:prstGeom>
          <a:noFill/>
          <a:ln w="12700">
            <a:solidFill>
              <a:srgbClr val="16151B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1" name="任意多边形 120"/>
          <p:cNvSpPr/>
          <p:nvPr/>
        </p:nvSpPr>
        <p:spPr>
          <a:xfrm>
            <a:off x="0" y="1908489"/>
            <a:ext cx="12192000" cy="3166819"/>
          </a:xfrm>
          <a:custGeom>
            <a:gdLst>
              <a:gd fmla="*/ 6096000 w 12192000" name="connsiteX0"/>
              <a:gd fmla="*/ 0 h 3166819" name="connsiteY0"/>
              <a:gd fmla="*/ 12192000 w 12192000" name="connsiteX1"/>
              <a:gd fmla="*/ 0 h 3166819" name="connsiteY1"/>
              <a:gd fmla="*/ 12192000 w 12192000" name="connsiteX2"/>
              <a:gd fmla="*/ 3166819 h 3166819" name="connsiteY2"/>
              <a:gd fmla="*/ 6096020 w 12192000" name="connsiteX3"/>
              <a:gd fmla="*/ 3166819 h 3166819" name="connsiteY3"/>
              <a:gd fmla="*/ 6255147 w 12192000" name="connsiteX4"/>
              <a:gd fmla="*/ 3158645 h 3166819" name="connsiteY4"/>
              <a:gd fmla="*/ 7652538 w 12192000" name="connsiteX5"/>
              <a:gd fmla="*/ 1583410 h 3166819" name="connsiteY5"/>
              <a:gd fmla="*/ 6096000 w 12192000" name="connsiteX6"/>
              <a:gd fmla="*/ 0 h 3166819" name="connsiteY6"/>
              <a:gd fmla="*/ 0 w 12192000" name="connsiteX7"/>
              <a:gd fmla="*/ 0 h 3166819" name="connsiteY7"/>
              <a:gd fmla="*/ 6096000 w 12192000" name="connsiteX8"/>
              <a:gd fmla="*/ 0 h 3166819" name="connsiteY8"/>
              <a:gd fmla="*/ 4539462 w 12192000" name="connsiteX9"/>
              <a:gd fmla="*/ 1583410 h 3166819" name="connsiteY9"/>
              <a:gd fmla="*/ 5936853 w 12192000" name="connsiteX10"/>
              <a:gd fmla="*/ 3158645 h 3166819" name="connsiteY10"/>
              <a:gd fmla="*/ 6095981 w 12192000" name="connsiteX11"/>
              <a:gd fmla="*/ 3166819 h 3166819" name="connsiteY11"/>
              <a:gd fmla="*/ 0 w 12192000" name="connsiteX12"/>
              <a:gd fmla="*/ 3166819 h 316681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3166819" w="12192000">
                <a:moveTo>
                  <a:pt x="6096000" y="0"/>
                </a:moveTo>
                <a:lnTo>
                  <a:pt x="12192000" y="0"/>
                </a:lnTo>
                <a:lnTo>
                  <a:pt x="12192000" y="3166819"/>
                </a:lnTo>
                <a:lnTo>
                  <a:pt x="6096020" y="3166819"/>
                </a:lnTo>
                <a:lnTo>
                  <a:pt x="6255147" y="3158645"/>
                </a:lnTo>
                <a:cubicBezTo>
                  <a:pt x="7040041" y="3077559"/>
                  <a:pt x="7652538" y="2403247"/>
                  <a:pt x="7652538" y="1583410"/>
                </a:cubicBezTo>
                <a:cubicBezTo>
                  <a:pt x="7652538" y="708917"/>
                  <a:pt x="6955652" y="0"/>
                  <a:pt x="6096000" y="0"/>
                </a:cubicBezTo>
                <a:close/>
                <a:moveTo>
                  <a:pt x="0" y="0"/>
                </a:moveTo>
                <a:lnTo>
                  <a:pt x="6096000" y="0"/>
                </a:lnTo>
                <a:cubicBezTo>
                  <a:pt x="5236349" y="0"/>
                  <a:pt x="4539462" y="708917"/>
                  <a:pt x="4539462" y="1583410"/>
                </a:cubicBezTo>
                <a:cubicBezTo>
                  <a:pt x="4539462" y="2403247"/>
                  <a:pt x="5151960" y="3077559"/>
                  <a:pt x="5936853" y="3158645"/>
                </a:cubicBezTo>
                <a:lnTo>
                  <a:pt x="6095981" y="3166819"/>
                </a:lnTo>
                <a:lnTo>
                  <a:pt x="0" y="3166819"/>
                </a:lnTo>
                <a:close/>
              </a:path>
            </a:pathLst>
          </a:cu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858125" y="2214627"/>
            <a:ext cx="1712960" cy="497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200"/>
              </a:lnSpc>
            </a:pPr>
            <a:r>
              <a:rPr altLang="en-US" lang="zh-CN" smtClean="0" spc="300" sz="1600">
                <a:solidFill>
                  <a:schemeClr val="bg1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我是小标题：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5270869" y="2624705"/>
            <a:ext cx="1646050" cy="1646050"/>
            <a:chOff x="5285012" y="2612053"/>
            <a:chExt cx="1646050" cy="1646050"/>
          </a:xfrm>
        </p:grpSpPr>
        <p:sp>
          <p:nvSpPr>
            <p:cNvPr id="13" name="椭圆 12"/>
            <p:cNvSpPr/>
            <p:nvPr/>
          </p:nvSpPr>
          <p:spPr>
            <a:xfrm>
              <a:off x="5285012" y="2612053"/>
              <a:ext cx="1646050" cy="1646050"/>
            </a:xfrm>
            <a:prstGeom prst="ellipse">
              <a:avLst/>
            </a:prstGeom>
            <a:solidFill>
              <a:srgbClr val="3973EF"/>
            </a:solidFill>
            <a:ln>
              <a:solidFill>
                <a:srgbClr val="3973E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5554040" y="3491933"/>
              <a:ext cx="1097280" cy="6400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mtClean="0" sz="3600">
                  <a:solidFill>
                    <a:schemeClr val="bg1"/>
                  </a:solidFill>
                  <a:latin charset="-122" panose="020b0800000000000000" pitchFamily="34" typeface="Noto Sans S Chinese Bold"/>
                  <a:ea charset="-122" panose="020b0800000000000000" pitchFamily="34" typeface="Noto Sans S Chinese Bold"/>
                </a:rPr>
                <a:t>标题</a:t>
              </a:r>
            </a:p>
          </p:txBody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88370" y="2869798"/>
              <a:ext cx="639336" cy="552694"/>
            </a:xfrm>
            <a:prstGeom prst="rect">
              <a:avLst/>
            </a:prstGeom>
          </p:spPr>
        </p:pic>
      </p:grpSp>
      <p:sp>
        <p:nvSpPr>
          <p:cNvPr id="17" name="矩形 16"/>
          <p:cNvSpPr/>
          <p:nvPr/>
        </p:nvSpPr>
        <p:spPr>
          <a:xfrm>
            <a:off x="8284479" y="2214627"/>
            <a:ext cx="1849194" cy="497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200"/>
              </a:lnSpc>
            </a:pPr>
            <a:r>
              <a:rPr altLang="en-US" lang="zh-CN" smtClean="0" spc="300" sz="1600">
                <a:solidFill>
                  <a:schemeClr val="bg1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我是小标题：</a:t>
            </a:r>
          </a:p>
        </p:txBody>
      </p:sp>
      <p:sp>
        <p:nvSpPr>
          <p:cNvPr id="39" name="椭圆 38"/>
          <p:cNvSpPr/>
          <p:nvPr/>
        </p:nvSpPr>
        <p:spPr>
          <a:xfrm>
            <a:off x="4085080" y="3007432"/>
            <a:ext cx="925249" cy="925249"/>
          </a:xfrm>
          <a:prstGeom prst="ellipse">
            <a:avLst/>
          </a:prstGeom>
          <a:solidFill>
            <a:schemeClr val="bg1"/>
          </a:solidFill>
          <a:ln w="1270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0" name="Group 4"/>
          <p:cNvGrpSpPr>
            <a:grpSpLocks noChangeAspect="1"/>
          </p:cNvGrpSpPr>
          <p:nvPr/>
        </p:nvGrpSpPr>
        <p:grpSpPr>
          <a:xfrm>
            <a:off x="4308257" y="3241600"/>
            <a:ext cx="478894" cy="456913"/>
            <a:chOff x="1592" y="2680"/>
            <a:chExt cx="1329" cy="1268"/>
          </a:xfrm>
        </p:grpSpPr>
        <p:sp>
          <p:nvSpPr>
            <p:cNvPr id="22" name="Freeform 5"/>
            <p:cNvSpPr>
              <a:spLocks noEditPoints="1"/>
            </p:cNvSpPr>
            <p:nvPr/>
          </p:nvSpPr>
          <p:spPr bwMode="auto">
            <a:xfrm>
              <a:off x="2181" y="3493"/>
              <a:ext cx="169" cy="455"/>
            </a:xfrm>
            <a:custGeom>
              <a:gdLst>
                <a:gd fmla="*/ 163 w 169" name="T0"/>
                <a:gd fmla="*/ 154 h 455" name="T1"/>
                <a:gd fmla="*/ 94 w 169" name="T2"/>
                <a:gd fmla="*/ 88 h 455" name="T3"/>
                <a:gd fmla="*/ 0 w 169" name="T4"/>
                <a:gd fmla="*/ 0 h 455" name="T5"/>
                <a:gd fmla="*/ 0 w 169" name="T6"/>
                <a:gd fmla="*/ 455 h 455" name="T7"/>
                <a:gd fmla="*/ 169 w 169" name="T8"/>
                <a:gd fmla="*/ 455 h 455" name="T9"/>
                <a:gd fmla="*/ 169 w 169" name="T10"/>
                <a:gd fmla="*/ 160 h 455" name="T11"/>
                <a:gd fmla="*/ 163 w 169" name="T12"/>
                <a:gd fmla="*/ 154 h 455" name="T13"/>
                <a:gd fmla="*/ 163 w 169" name="T14"/>
                <a:gd fmla="*/ 154 h 455" name="T15"/>
                <a:gd fmla="*/ 163 w 169" name="T16"/>
                <a:gd fmla="*/ 154 h 45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55" w="169">
                  <a:moveTo>
                    <a:pt x="163" y="154"/>
                  </a:moveTo>
                  <a:lnTo>
                    <a:pt x="94" y="88"/>
                  </a:lnTo>
                  <a:lnTo>
                    <a:pt x="0" y="0"/>
                  </a:lnTo>
                  <a:lnTo>
                    <a:pt x="0" y="455"/>
                  </a:lnTo>
                  <a:lnTo>
                    <a:pt x="169" y="455"/>
                  </a:lnTo>
                  <a:lnTo>
                    <a:pt x="169" y="160"/>
                  </a:lnTo>
                  <a:lnTo>
                    <a:pt x="163" y="154"/>
                  </a:lnTo>
                  <a:close/>
                  <a:moveTo>
                    <a:pt x="163" y="154"/>
                  </a:moveTo>
                  <a:lnTo>
                    <a:pt x="163" y="154"/>
                  </a:lnTo>
                  <a:close/>
                </a:path>
              </a:pathLst>
            </a:custGeom>
            <a:solidFill>
              <a:srgbClr val="3973E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2181" y="3493"/>
              <a:ext cx="169" cy="455"/>
            </a:xfrm>
            <a:custGeom>
              <a:gdLst>
                <a:gd fmla="*/ 163 w 169" name="T0"/>
                <a:gd fmla="*/ 154 h 455" name="T1"/>
                <a:gd fmla="*/ 94 w 169" name="T2"/>
                <a:gd fmla="*/ 88 h 455" name="T3"/>
                <a:gd fmla="*/ 0 w 169" name="T4"/>
                <a:gd fmla="*/ 0 h 455" name="T5"/>
                <a:gd fmla="*/ 0 w 169" name="T6"/>
                <a:gd fmla="*/ 455 h 455" name="T7"/>
                <a:gd fmla="*/ 169 w 169" name="T8"/>
                <a:gd fmla="*/ 455 h 455" name="T9"/>
                <a:gd fmla="*/ 169 w 169" name="T10"/>
                <a:gd fmla="*/ 160 h 455" name="T11"/>
                <a:gd fmla="*/ 163 w 169" name="T12"/>
                <a:gd fmla="*/ 154 h 455" name="T13"/>
                <a:gd fmla="*/ 163 w 169" name="T14"/>
                <a:gd fmla="*/ 154 h 455" name="T15"/>
                <a:gd fmla="*/ 163 w 169" name="T16"/>
                <a:gd fmla="*/ 154 h 45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55" w="169">
                  <a:moveTo>
                    <a:pt x="163" y="154"/>
                  </a:moveTo>
                  <a:lnTo>
                    <a:pt x="94" y="88"/>
                  </a:lnTo>
                  <a:lnTo>
                    <a:pt x="0" y="0"/>
                  </a:lnTo>
                  <a:lnTo>
                    <a:pt x="0" y="455"/>
                  </a:lnTo>
                  <a:lnTo>
                    <a:pt x="169" y="455"/>
                  </a:lnTo>
                  <a:lnTo>
                    <a:pt x="169" y="160"/>
                  </a:lnTo>
                  <a:lnTo>
                    <a:pt x="163" y="154"/>
                  </a:lnTo>
                  <a:moveTo>
                    <a:pt x="163" y="154"/>
                  </a:moveTo>
                  <a:lnTo>
                    <a:pt x="163" y="15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7"/>
            <p:cNvSpPr>
              <a:spLocks noEditPoints="1"/>
            </p:cNvSpPr>
            <p:nvPr/>
          </p:nvSpPr>
          <p:spPr bwMode="auto">
            <a:xfrm>
              <a:off x="1942" y="3446"/>
              <a:ext cx="168" cy="502"/>
            </a:xfrm>
            <a:custGeom>
              <a:gdLst>
                <a:gd fmla="*/ 0 w 168" name="T0"/>
                <a:gd fmla="*/ 179 h 502" name="T1"/>
                <a:gd fmla="*/ 0 w 168" name="T2"/>
                <a:gd fmla="*/ 502 h 502" name="T3"/>
                <a:gd fmla="*/ 168 w 168" name="T4"/>
                <a:gd fmla="*/ 502 h 502" name="T5"/>
                <a:gd fmla="*/ 168 w 168" name="T6"/>
                <a:gd fmla="*/ 0 h 502" name="T7"/>
                <a:gd fmla="*/ 0 w 168" name="T8"/>
                <a:gd fmla="*/ 179 h 502" name="T9"/>
                <a:gd fmla="*/ 0 w 168" name="T10"/>
                <a:gd fmla="*/ 179 h 502" name="T11"/>
                <a:gd fmla="*/ 0 w 168" name="T12"/>
                <a:gd fmla="*/ 179 h 50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02" w="168">
                  <a:moveTo>
                    <a:pt x="0" y="179"/>
                  </a:moveTo>
                  <a:lnTo>
                    <a:pt x="0" y="502"/>
                  </a:lnTo>
                  <a:lnTo>
                    <a:pt x="168" y="502"/>
                  </a:lnTo>
                  <a:lnTo>
                    <a:pt x="168" y="0"/>
                  </a:lnTo>
                  <a:lnTo>
                    <a:pt x="0" y="179"/>
                  </a:lnTo>
                  <a:close/>
                  <a:moveTo>
                    <a:pt x="0" y="179"/>
                  </a:moveTo>
                  <a:lnTo>
                    <a:pt x="0" y="179"/>
                  </a:lnTo>
                  <a:close/>
                </a:path>
              </a:pathLst>
            </a:custGeom>
            <a:solidFill>
              <a:srgbClr val="3973E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Freeform 8"/>
            <p:cNvSpPr>
              <a:spLocks noEditPoints="1"/>
            </p:cNvSpPr>
            <p:nvPr/>
          </p:nvSpPr>
          <p:spPr bwMode="auto">
            <a:xfrm>
              <a:off x="1942" y="3446"/>
              <a:ext cx="168" cy="502"/>
            </a:xfrm>
            <a:custGeom>
              <a:gdLst>
                <a:gd fmla="*/ 0 w 168" name="T0"/>
                <a:gd fmla="*/ 179 h 502" name="T1"/>
                <a:gd fmla="*/ 0 w 168" name="T2"/>
                <a:gd fmla="*/ 502 h 502" name="T3"/>
                <a:gd fmla="*/ 168 w 168" name="T4"/>
                <a:gd fmla="*/ 502 h 502" name="T5"/>
                <a:gd fmla="*/ 168 w 168" name="T6"/>
                <a:gd fmla="*/ 0 h 502" name="T7"/>
                <a:gd fmla="*/ 0 w 168" name="T8"/>
                <a:gd fmla="*/ 179 h 502" name="T9"/>
                <a:gd fmla="*/ 0 w 168" name="T10"/>
                <a:gd fmla="*/ 179 h 502" name="T11"/>
                <a:gd fmla="*/ 0 w 168" name="T12"/>
                <a:gd fmla="*/ 179 h 50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02" w="168">
                  <a:moveTo>
                    <a:pt x="0" y="179"/>
                  </a:moveTo>
                  <a:lnTo>
                    <a:pt x="0" y="502"/>
                  </a:lnTo>
                  <a:lnTo>
                    <a:pt x="168" y="502"/>
                  </a:lnTo>
                  <a:lnTo>
                    <a:pt x="168" y="0"/>
                  </a:lnTo>
                  <a:lnTo>
                    <a:pt x="0" y="179"/>
                  </a:lnTo>
                  <a:moveTo>
                    <a:pt x="0" y="179"/>
                  </a:moveTo>
                  <a:lnTo>
                    <a:pt x="0" y="17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6" name="Freeform 9"/>
            <p:cNvSpPr>
              <a:spLocks noEditPoints="1"/>
            </p:cNvSpPr>
            <p:nvPr/>
          </p:nvSpPr>
          <p:spPr bwMode="auto">
            <a:xfrm>
              <a:off x="1702" y="3699"/>
              <a:ext cx="169" cy="249"/>
            </a:xfrm>
            <a:custGeom>
              <a:gdLst>
                <a:gd fmla="*/ 90 w 169" name="T0"/>
                <a:gd fmla="*/ 85 h 249" name="T1"/>
                <a:gd fmla="*/ 0 w 169" name="T2"/>
                <a:gd fmla="*/ 0 h 249" name="T3"/>
                <a:gd fmla="*/ 0 w 169" name="T4"/>
                <a:gd fmla="*/ 249 h 249" name="T5"/>
                <a:gd fmla="*/ 169 w 169" name="T6"/>
                <a:gd fmla="*/ 249 h 249" name="T7"/>
                <a:gd fmla="*/ 169 w 169" name="T8"/>
                <a:gd fmla="*/ 0 h 249" name="T9"/>
                <a:gd fmla="*/ 90 w 169" name="T10"/>
                <a:gd fmla="*/ 85 h 249" name="T11"/>
                <a:gd fmla="*/ 90 w 169" name="T12"/>
                <a:gd fmla="*/ 85 h 249" name="T13"/>
                <a:gd fmla="*/ 90 w 169" name="T14"/>
                <a:gd fmla="*/ 85 h 24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49" w="169">
                  <a:moveTo>
                    <a:pt x="90" y="85"/>
                  </a:moveTo>
                  <a:lnTo>
                    <a:pt x="0" y="0"/>
                  </a:lnTo>
                  <a:lnTo>
                    <a:pt x="0" y="249"/>
                  </a:lnTo>
                  <a:lnTo>
                    <a:pt x="169" y="249"/>
                  </a:lnTo>
                  <a:lnTo>
                    <a:pt x="169" y="0"/>
                  </a:lnTo>
                  <a:lnTo>
                    <a:pt x="90" y="85"/>
                  </a:lnTo>
                  <a:close/>
                  <a:moveTo>
                    <a:pt x="90" y="85"/>
                  </a:moveTo>
                  <a:lnTo>
                    <a:pt x="90" y="85"/>
                  </a:lnTo>
                  <a:close/>
                </a:path>
              </a:pathLst>
            </a:custGeom>
            <a:solidFill>
              <a:srgbClr val="3973E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7" name="Freeform 10"/>
            <p:cNvSpPr>
              <a:spLocks noEditPoints="1"/>
            </p:cNvSpPr>
            <p:nvPr/>
          </p:nvSpPr>
          <p:spPr bwMode="auto">
            <a:xfrm>
              <a:off x="1702" y="3699"/>
              <a:ext cx="169" cy="249"/>
            </a:xfrm>
            <a:custGeom>
              <a:gdLst>
                <a:gd fmla="*/ 90 w 169" name="T0"/>
                <a:gd fmla="*/ 85 h 249" name="T1"/>
                <a:gd fmla="*/ 0 w 169" name="T2"/>
                <a:gd fmla="*/ 0 h 249" name="T3"/>
                <a:gd fmla="*/ 0 w 169" name="T4"/>
                <a:gd fmla="*/ 249 h 249" name="T5"/>
                <a:gd fmla="*/ 169 w 169" name="T6"/>
                <a:gd fmla="*/ 249 h 249" name="T7"/>
                <a:gd fmla="*/ 169 w 169" name="T8"/>
                <a:gd fmla="*/ 0 h 249" name="T9"/>
                <a:gd fmla="*/ 90 w 169" name="T10"/>
                <a:gd fmla="*/ 85 h 249" name="T11"/>
                <a:gd fmla="*/ 90 w 169" name="T12"/>
                <a:gd fmla="*/ 85 h 249" name="T13"/>
                <a:gd fmla="*/ 90 w 169" name="T14"/>
                <a:gd fmla="*/ 85 h 24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49" w="169">
                  <a:moveTo>
                    <a:pt x="90" y="85"/>
                  </a:moveTo>
                  <a:lnTo>
                    <a:pt x="0" y="0"/>
                  </a:lnTo>
                  <a:lnTo>
                    <a:pt x="0" y="249"/>
                  </a:lnTo>
                  <a:lnTo>
                    <a:pt x="169" y="249"/>
                  </a:lnTo>
                  <a:lnTo>
                    <a:pt x="169" y="0"/>
                  </a:lnTo>
                  <a:lnTo>
                    <a:pt x="90" y="85"/>
                  </a:lnTo>
                  <a:moveTo>
                    <a:pt x="90" y="85"/>
                  </a:moveTo>
                  <a:lnTo>
                    <a:pt x="90" y="8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8" name="Freeform 11"/>
            <p:cNvSpPr>
              <a:spLocks noEditPoints="1"/>
            </p:cNvSpPr>
            <p:nvPr/>
          </p:nvSpPr>
          <p:spPr bwMode="auto">
            <a:xfrm>
              <a:off x="2660" y="3191"/>
              <a:ext cx="168" cy="757"/>
            </a:xfrm>
            <a:custGeom>
              <a:gdLst>
                <a:gd fmla="*/ 114 w 168" name="T0"/>
                <a:gd fmla="*/ 0 h 757" name="T1"/>
                <a:gd fmla="*/ 0 w 168" name="T2"/>
                <a:gd fmla="*/ 122 h 757" name="T3"/>
                <a:gd fmla="*/ 0 w 168" name="T4"/>
                <a:gd fmla="*/ 757 h 757" name="T5"/>
                <a:gd fmla="*/ 168 w 168" name="T6"/>
                <a:gd fmla="*/ 757 h 757" name="T7"/>
                <a:gd fmla="*/ 168 w 168" name="T8"/>
                <a:gd fmla="*/ 52 h 757" name="T9"/>
                <a:gd fmla="*/ 114 w 168" name="T10"/>
                <a:gd fmla="*/ 0 h 757" name="T11"/>
                <a:gd fmla="*/ 114 w 168" name="T12"/>
                <a:gd fmla="*/ 0 h 757" name="T13"/>
                <a:gd fmla="*/ 114 w 168" name="T14"/>
                <a:gd fmla="*/ 0 h 75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57" w="168">
                  <a:moveTo>
                    <a:pt x="114" y="0"/>
                  </a:moveTo>
                  <a:lnTo>
                    <a:pt x="0" y="122"/>
                  </a:lnTo>
                  <a:lnTo>
                    <a:pt x="0" y="757"/>
                  </a:lnTo>
                  <a:lnTo>
                    <a:pt x="168" y="757"/>
                  </a:lnTo>
                  <a:lnTo>
                    <a:pt x="168" y="52"/>
                  </a:lnTo>
                  <a:lnTo>
                    <a:pt x="114" y="0"/>
                  </a:lnTo>
                  <a:close/>
                  <a:moveTo>
                    <a:pt x="114" y="0"/>
                  </a:moveTo>
                  <a:lnTo>
                    <a:pt x="114" y="0"/>
                  </a:lnTo>
                  <a:close/>
                </a:path>
              </a:pathLst>
            </a:custGeom>
            <a:solidFill>
              <a:srgbClr val="3973E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9" name="Freeform 12"/>
            <p:cNvSpPr>
              <a:spLocks noEditPoints="1"/>
            </p:cNvSpPr>
            <p:nvPr/>
          </p:nvSpPr>
          <p:spPr bwMode="auto">
            <a:xfrm>
              <a:off x="2660" y="3191"/>
              <a:ext cx="168" cy="757"/>
            </a:xfrm>
            <a:custGeom>
              <a:gdLst>
                <a:gd fmla="*/ 114 w 168" name="T0"/>
                <a:gd fmla="*/ 0 h 757" name="T1"/>
                <a:gd fmla="*/ 0 w 168" name="T2"/>
                <a:gd fmla="*/ 122 h 757" name="T3"/>
                <a:gd fmla="*/ 0 w 168" name="T4"/>
                <a:gd fmla="*/ 757 h 757" name="T5"/>
                <a:gd fmla="*/ 168 w 168" name="T6"/>
                <a:gd fmla="*/ 757 h 757" name="T7"/>
                <a:gd fmla="*/ 168 w 168" name="T8"/>
                <a:gd fmla="*/ 52 h 757" name="T9"/>
                <a:gd fmla="*/ 114 w 168" name="T10"/>
                <a:gd fmla="*/ 0 h 757" name="T11"/>
                <a:gd fmla="*/ 114 w 168" name="T12"/>
                <a:gd fmla="*/ 0 h 757" name="T13"/>
                <a:gd fmla="*/ 114 w 168" name="T14"/>
                <a:gd fmla="*/ 0 h 75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57" w="168">
                  <a:moveTo>
                    <a:pt x="114" y="0"/>
                  </a:moveTo>
                  <a:lnTo>
                    <a:pt x="0" y="122"/>
                  </a:lnTo>
                  <a:lnTo>
                    <a:pt x="0" y="757"/>
                  </a:lnTo>
                  <a:lnTo>
                    <a:pt x="168" y="757"/>
                  </a:lnTo>
                  <a:lnTo>
                    <a:pt x="168" y="52"/>
                  </a:lnTo>
                  <a:lnTo>
                    <a:pt x="114" y="0"/>
                  </a:lnTo>
                  <a:moveTo>
                    <a:pt x="114" y="0"/>
                  </a:moveTo>
                  <a:lnTo>
                    <a:pt x="11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0" name="Freeform 13"/>
            <p:cNvSpPr>
              <a:spLocks noEditPoints="1"/>
            </p:cNvSpPr>
            <p:nvPr/>
          </p:nvSpPr>
          <p:spPr bwMode="auto">
            <a:xfrm>
              <a:off x="2420" y="3387"/>
              <a:ext cx="169" cy="561"/>
            </a:xfrm>
            <a:custGeom>
              <a:gdLst>
                <a:gd fmla="*/ 0 w 169" name="T0"/>
                <a:gd fmla="*/ 180 h 561" name="T1"/>
                <a:gd fmla="*/ 0 w 169" name="T2"/>
                <a:gd fmla="*/ 561 h 561" name="T3"/>
                <a:gd fmla="*/ 169 w 169" name="T4"/>
                <a:gd fmla="*/ 561 h 561" name="T5"/>
                <a:gd fmla="*/ 169 w 169" name="T6"/>
                <a:gd fmla="*/ 0 h 561" name="T7"/>
                <a:gd fmla="*/ 0 w 169" name="T8"/>
                <a:gd fmla="*/ 180 h 561" name="T9"/>
                <a:gd fmla="*/ 0 w 169" name="T10"/>
                <a:gd fmla="*/ 180 h 561" name="T11"/>
                <a:gd fmla="*/ 0 w 169" name="T12"/>
                <a:gd fmla="*/ 180 h 56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61" w="169">
                  <a:moveTo>
                    <a:pt x="0" y="180"/>
                  </a:moveTo>
                  <a:lnTo>
                    <a:pt x="0" y="561"/>
                  </a:lnTo>
                  <a:lnTo>
                    <a:pt x="169" y="561"/>
                  </a:lnTo>
                  <a:lnTo>
                    <a:pt x="169" y="0"/>
                  </a:lnTo>
                  <a:lnTo>
                    <a:pt x="0" y="180"/>
                  </a:lnTo>
                  <a:close/>
                  <a:moveTo>
                    <a:pt x="0" y="180"/>
                  </a:moveTo>
                  <a:lnTo>
                    <a:pt x="0" y="180"/>
                  </a:lnTo>
                  <a:close/>
                </a:path>
              </a:pathLst>
            </a:custGeom>
            <a:solidFill>
              <a:srgbClr val="3973E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1" name="Freeform 14"/>
            <p:cNvSpPr>
              <a:spLocks noEditPoints="1"/>
            </p:cNvSpPr>
            <p:nvPr/>
          </p:nvSpPr>
          <p:spPr bwMode="auto">
            <a:xfrm>
              <a:off x="2420" y="3387"/>
              <a:ext cx="169" cy="561"/>
            </a:xfrm>
            <a:custGeom>
              <a:gdLst>
                <a:gd fmla="*/ 0 w 169" name="T0"/>
                <a:gd fmla="*/ 180 h 561" name="T1"/>
                <a:gd fmla="*/ 0 w 169" name="T2"/>
                <a:gd fmla="*/ 561 h 561" name="T3"/>
                <a:gd fmla="*/ 169 w 169" name="T4"/>
                <a:gd fmla="*/ 561 h 561" name="T5"/>
                <a:gd fmla="*/ 169 w 169" name="T6"/>
                <a:gd fmla="*/ 0 h 561" name="T7"/>
                <a:gd fmla="*/ 0 w 169" name="T8"/>
                <a:gd fmla="*/ 180 h 561" name="T9"/>
                <a:gd fmla="*/ 0 w 169" name="T10"/>
                <a:gd fmla="*/ 180 h 561" name="T11"/>
                <a:gd fmla="*/ 0 w 169" name="T12"/>
                <a:gd fmla="*/ 180 h 56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61" w="169">
                  <a:moveTo>
                    <a:pt x="0" y="180"/>
                  </a:moveTo>
                  <a:lnTo>
                    <a:pt x="0" y="561"/>
                  </a:lnTo>
                  <a:lnTo>
                    <a:pt x="169" y="561"/>
                  </a:lnTo>
                  <a:lnTo>
                    <a:pt x="169" y="0"/>
                  </a:lnTo>
                  <a:lnTo>
                    <a:pt x="0" y="180"/>
                  </a:lnTo>
                  <a:moveTo>
                    <a:pt x="0" y="180"/>
                  </a:moveTo>
                  <a:lnTo>
                    <a:pt x="0" y="18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2" name="Freeform 15"/>
            <p:cNvSpPr>
              <a:spLocks noEditPoints="1"/>
            </p:cNvSpPr>
            <p:nvPr/>
          </p:nvSpPr>
          <p:spPr bwMode="auto">
            <a:xfrm>
              <a:off x="1592" y="2680"/>
              <a:ext cx="1329" cy="921"/>
            </a:xfrm>
            <a:custGeom>
              <a:gdLst>
                <a:gd fmla="*/ 836 w 1329" name="T0"/>
                <a:gd fmla="*/ 0 h 921" name="T1"/>
                <a:gd fmla="*/ 1269 w 1329" name="T2"/>
                <a:gd fmla="*/ 40 h 921" name="T3"/>
                <a:gd fmla="*/ 1329 w 1329" name="T4"/>
                <a:gd fmla="*/ 469 h 921" name="T5"/>
                <a:gd fmla="*/ 1182 w 1329" name="T6"/>
                <a:gd fmla="*/ 328 h 921" name="T7"/>
                <a:gd fmla="*/ 752 w 1329" name="T8"/>
                <a:gd fmla="*/ 784 h 921" name="T9"/>
                <a:gd fmla="*/ 683 w 1329" name="T10"/>
                <a:gd fmla="*/ 718 h 921" name="T11"/>
                <a:gd fmla="*/ 552 w 1329" name="T12"/>
                <a:gd fmla="*/ 596 h 921" name="T13"/>
                <a:gd fmla="*/ 528 w 1329" name="T14"/>
                <a:gd fmla="*/ 573 h 921" name="T15"/>
                <a:gd fmla="*/ 200 w 1329" name="T16"/>
                <a:gd fmla="*/ 921 h 921" name="T17"/>
                <a:gd fmla="*/ 0 w 1329" name="T18"/>
                <a:gd fmla="*/ 732 h 921" name="T19"/>
                <a:gd fmla="*/ 328 w 1329" name="T20"/>
                <a:gd fmla="*/ 385 h 921" name="T21"/>
                <a:gd fmla="*/ 419 w 1329" name="T22"/>
                <a:gd fmla="*/ 288 h 921" name="T23"/>
                <a:gd fmla="*/ 510 w 1329" name="T24"/>
                <a:gd fmla="*/ 192 h 921" name="T25"/>
                <a:gd fmla="*/ 734 w 1329" name="T26"/>
                <a:gd fmla="*/ 402 h 921" name="T27"/>
                <a:gd fmla="*/ 982 w 1329" name="T28"/>
                <a:gd fmla="*/ 140 h 921" name="T29"/>
                <a:gd fmla="*/ 836 w 1329" name="T30"/>
                <a:gd fmla="*/ 0 h 921" name="T31"/>
                <a:gd fmla="*/ 836 w 1329" name="T32"/>
                <a:gd fmla="*/ 0 h 921" name="T33"/>
                <a:gd fmla="*/ 836 w 1329" name="T34"/>
                <a:gd fmla="*/ 0 h 92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21" w="1329">
                  <a:moveTo>
                    <a:pt x="836" y="0"/>
                  </a:moveTo>
                  <a:lnTo>
                    <a:pt x="1269" y="40"/>
                  </a:lnTo>
                  <a:lnTo>
                    <a:pt x="1329" y="469"/>
                  </a:lnTo>
                  <a:lnTo>
                    <a:pt x="1182" y="328"/>
                  </a:lnTo>
                  <a:lnTo>
                    <a:pt x="752" y="784"/>
                  </a:lnTo>
                  <a:lnTo>
                    <a:pt x="683" y="718"/>
                  </a:lnTo>
                  <a:lnTo>
                    <a:pt x="552" y="596"/>
                  </a:lnTo>
                  <a:lnTo>
                    <a:pt x="528" y="573"/>
                  </a:lnTo>
                  <a:lnTo>
                    <a:pt x="200" y="921"/>
                  </a:lnTo>
                  <a:lnTo>
                    <a:pt x="0" y="732"/>
                  </a:lnTo>
                  <a:lnTo>
                    <a:pt x="328" y="385"/>
                  </a:lnTo>
                  <a:lnTo>
                    <a:pt x="419" y="288"/>
                  </a:lnTo>
                  <a:lnTo>
                    <a:pt x="510" y="192"/>
                  </a:lnTo>
                  <a:lnTo>
                    <a:pt x="734" y="402"/>
                  </a:lnTo>
                  <a:lnTo>
                    <a:pt x="982" y="140"/>
                  </a:lnTo>
                  <a:lnTo>
                    <a:pt x="836" y="0"/>
                  </a:lnTo>
                  <a:close/>
                  <a:moveTo>
                    <a:pt x="836" y="0"/>
                  </a:moveTo>
                  <a:lnTo>
                    <a:pt x="836" y="0"/>
                  </a:lnTo>
                  <a:close/>
                </a:path>
              </a:pathLst>
            </a:custGeom>
            <a:solidFill>
              <a:srgbClr val="3973E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3" name="Freeform 16"/>
            <p:cNvSpPr>
              <a:spLocks noEditPoints="1"/>
            </p:cNvSpPr>
            <p:nvPr/>
          </p:nvSpPr>
          <p:spPr bwMode="auto">
            <a:xfrm>
              <a:off x="1592" y="2680"/>
              <a:ext cx="1329" cy="921"/>
            </a:xfrm>
            <a:custGeom>
              <a:gdLst>
                <a:gd fmla="*/ 836 w 1329" name="T0"/>
                <a:gd fmla="*/ 0 h 921" name="T1"/>
                <a:gd fmla="*/ 1269 w 1329" name="T2"/>
                <a:gd fmla="*/ 40 h 921" name="T3"/>
                <a:gd fmla="*/ 1329 w 1329" name="T4"/>
                <a:gd fmla="*/ 469 h 921" name="T5"/>
                <a:gd fmla="*/ 1182 w 1329" name="T6"/>
                <a:gd fmla="*/ 328 h 921" name="T7"/>
                <a:gd fmla="*/ 752 w 1329" name="T8"/>
                <a:gd fmla="*/ 784 h 921" name="T9"/>
                <a:gd fmla="*/ 683 w 1329" name="T10"/>
                <a:gd fmla="*/ 718 h 921" name="T11"/>
                <a:gd fmla="*/ 552 w 1329" name="T12"/>
                <a:gd fmla="*/ 596 h 921" name="T13"/>
                <a:gd fmla="*/ 528 w 1329" name="T14"/>
                <a:gd fmla="*/ 573 h 921" name="T15"/>
                <a:gd fmla="*/ 200 w 1329" name="T16"/>
                <a:gd fmla="*/ 921 h 921" name="T17"/>
                <a:gd fmla="*/ 0 w 1329" name="T18"/>
                <a:gd fmla="*/ 732 h 921" name="T19"/>
                <a:gd fmla="*/ 328 w 1329" name="T20"/>
                <a:gd fmla="*/ 385 h 921" name="T21"/>
                <a:gd fmla="*/ 419 w 1329" name="T22"/>
                <a:gd fmla="*/ 288 h 921" name="T23"/>
                <a:gd fmla="*/ 510 w 1329" name="T24"/>
                <a:gd fmla="*/ 192 h 921" name="T25"/>
                <a:gd fmla="*/ 734 w 1329" name="T26"/>
                <a:gd fmla="*/ 402 h 921" name="T27"/>
                <a:gd fmla="*/ 982 w 1329" name="T28"/>
                <a:gd fmla="*/ 140 h 921" name="T29"/>
                <a:gd fmla="*/ 836 w 1329" name="T30"/>
                <a:gd fmla="*/ 0 h 921" name="T31"/>
                <a:gd fmla="*/ 836 w 1329" name="T32"/>
                <a:gd fmla="*/ 0 h 921" name="T33"/>
                <a:gd fmla="*/ 836 w 1329" name="T34"/>
                <a:gd fmla="*/ 0 h 92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21" w="1329">
                  <a:moveTo>
                    <a:pt x="836" y="0"/>
                  </a:moveTo>
                  <a:lnTo>
                    <a:pt x="1269" y="40"/>
                  </a:lnTo>
                  <a:lnTo>
                    <a:pt x="1329" y="469"/>
                  </a:lnTo>
                  <a:lnTo>
                    <a:pt x="1182" y="328"/>
                  </a:lnTo>
                  <a:lnTo>
                    <a:pt x="752" y="784"/>
                  </a:lnTo>
                  <a:lnTo>
                    <a:pt x="683" y="718"/>
                  </a:lnTo>
                  <a:lnTo>
                    <a:pt x="552" y="596"/>
                  </a:lnTo>
                  <a:lnTo>
                    <a:pt x="528" y="573"/>
                  </a:lnTo>
                  <a:lnTo>
                    <a:pt x="200" y="921"/>
                  </a:lnTo>
                  <a:lnTo>
                    <a:pt x="0" y="732"/>
                  </a:lnTo>
                  <a:lnTo>
                    <a:pt x="328" y="385"/>
                  </a:lnTo>
                  <a:lnTo>
                    <a:pt x="419" y="288"/>
                  </a:lnTo>
                  <a:lnTo>
                    <a:pt x="510" y="192"/>
                  </a:lnTo>
                  <a:lnTo>
                    <a:pt x="734" y="402"/>
                  </a:lnTo>
                  <a:lnTo>
                    <a:pt x="982" y="140"/>
                  </a:lnTo>
                  <a:lnTo>
                    <a:pt x="836" y="0"/>
                  </a:lnTo>
                  <a:moveTo>
                    <a:pt x="836" y="0"/>
                  </a:moveTo>
                  <a:lnTo>
                    <a:pt x="83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38" name="椭圆 37"/>
          <p:cNvSpPr/>
          <p:nvPr/>
        </p:nvSpPr>
        <p:spPr>
          <a:xfrm>
            <a:off x="7200090" y="2986171"/>
            <a:ext cx="925249" cy="925249"/>
          </a:xfrm>
          <a:prstGeom prst="ellipse">
            <a:avLst/>
          </a:prstGeom>
          <a:solidFill>
            <a:schemeClr val="bg1"/>
          </a:solidFill>
          <a:ln w="1270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Freeform 20"/>
          <p:cNvSpPr>
            <a:spLocks noEditPoints="1"/>
          </p:cNvSpPr>
          <p:nvPr/>
        </p:nvSpPr>
        <p:spPr bwMode="auto">
          <a:xfrm>
            <a:off x="7396379" y="3176249"/>
            <a:ext cx="532670" cy="545092"/>
          </a:xfrm>
          <a:custGeom>
            <a:gdLst>
              <a:gd fmla="*/ 1396 w 2791" name="T0"/>
              <a:gd fmla="*/ 2863 h 2863" name="T1"/>
              <a:gd fmla="*/ 0 w 2791" name="T2"/>
              <a:gd fmla="*/ 2412 h 2863" name="T3"/>
              <a:gd fmla="*/ 949 w 2791" name="T4"/>
              <a:gd fmla="*/ 1984 h 2863" name="T5"/>
              <a:gd fmla="*/ 964 w 2791" name="T6"/>
              <a:gd fmla="*/ 2150 h 2863" name="T7"/>
              <a:gd fmla="*/ 375 w 2791" name="T8"/>
              <a:gd fmla="*/ 2412 h 2863" name="T9"/>
              <a:gd fmla="*/ 1396 w 2791" name="T10"/>
              <a:gd fmla="*/ 2705 h 2863" name="T11"/>
              <a:gd fmla="*/ 2416 w 2791" name="T12"/>
              <a:gd fmla="*/ 2412 h 2863" name="T13"/>
              <a:gd fmla="*/ 1816 w 2791" name="T14"/>
              <a:gd fmla="*/ 2148 h 2863" name="T15"/>
              <a:gd fmla="*/ 1831 w 2791" name="T16"/>
              <a:gd fmla="*/ 1983 h 2863" name="T17"/>
              <a:gd fmla="*/ 2791 w 2791" name="T18"/>
              <a:gd fmla="*/ 2412 h 2863" name="T19"/>
              <a:gd fmla="*/ 1396 w 2791" name="T20"/>
              <a:gd fmla="*/ 2863 h 2863" name="T21"/>
              <a:gd fmla="*/ 1329 w 2791" name="T22"/>
              <a:gd fmla="*/ 2523 h 2863" name="T23"/>
              <a:gd fmla="*/ 1329 w 2791" name="T24"/>
              <a:gd fmla="*/ 1744 h 2863" name="T25"/>
              <a:gd fmla="*/ 1515 w 2791" name="T26"/>
              <a:gd fmla="*/ 1744 h 2863" name="T27"/>
              <a:gd fmla="*/ 1515 w 2791" name="T28"/>
              <a:gd fmla="*/ 2523 h 2863" name="T29"/>
              <a:gd fmla="*/ 1329 w 2791" name="T30"/>
              <a:gd fmla="*/ 2523 h 2863" name="T31"/>
              <a:gd fmla="*/ 729 w 2791" name="T32"/>
              <a:gd fmla="*/ 1081 h 2863" name="T33"/>
              <a:gd fmla="*/ 1940 w 2791" name="T34"/>
              <a:gd fmla="*/ 1081 h 2863" name="T35"/>
              <a:gd fmla="*/ 2414 w 2791" name="T36"/>
              <a:gd fmla="*/ 1382 h 2863" name="T37"/>
              <a:gd fmla="*/ 1935 w 2791" name="T38"/>
              <a:gd fmla="*/ 1684 h 2863" name="T39"/>
              <a:gd fmla="*/ 729 w 2791" name="T40"/>
              <a:gd fmla="*/ 1684 h 2863" name="T41"/>
              <a:gd fmla="*/ 729 w 2791" name="T42"/>
              <a:gd fmla="*/ 1081 h 2863" name="T43"/>
              <a:gd fmla="*/ 108 w 2791" name="T44"/>
              <a:gd fmla="*/ 660 h 2863" name="T45"/>
              <a:gd fmla="*/ 582 w 2791" name="T46"/>
              <a:gd fmla="*/ 358 h 2863" name="T47"/>
              <a:gd fmla="*/ 2416 w 2791" name="T48"/>
              <a:gd fmla="*/ 358 h 2863" name="T49"/>
              <a:gd fmla="*/ 2416 w 2791" name="T50"/>
              <a:gd fmla="*/ 962 h 2863" name="T51"/>
              <a:gd fmla="*/ 588 w 2791" name="T52"/>
              <a:gd fmla="*/ 962 h 2863" name="T53"/>
              <a:gd fmla="*/ 108 w 2791" name="T54"/>
              <a:gd fmla="*/ 660 h 2863" name="T55"/>
              <a:gd fmla="*/ 1329 w 2791" name="T56"/>
              <a:gd fmla="*/ 0 h 2863" name="T57"/>
              <a:gd fmla="*/ 1515 w 2791" name="T58"/>
              <a:gd fmla="*/ 0 h 2863" name="T59"/>
              <a:gd fmla="*/ 1515 w 2791" name="T60"/>
              <a:gd fmla="*/ 294 h 2863" name="T61"/>
              <a:gd fmla="*/ 1329 w 2791" name="T62"/>
              <a:gd fmla="*/ 294 h 2863" name="T63"/>
              <a:gd fmla="*/ 1329 w 2791" name="T64"/>
              <a:gd fmla="*/ 0 h 2863" name="T65"/>
              <a:gd fmla="*/ 1329 w 2791" name="T66"/>
              <a:gd fmla="*/ 0 h 2863" name="T67"/>
              <a:gd fmla="*/ 1329 w 2791" name="T68"/>
              <a:gd fmla="*/ 0 h 2863" name="T6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b="b" l="0" r="r" t="0"/>
            <a:pathLst>
              <a:path h="2863" w="2791">
                <a:moveTo>
                  <a:pt x="1396" y="2863"/>
                </a:moveTo>
                <a:cubicBezTo>
                  <a:pt x="625" y="2863"/>
                  <a:pt x="0" y="2661"/>
                  <a:pt x="0" y="2412"/>
                </a:cubicBezTo>
                <a:cubicBezTo>
                  <a:pt x="0" y="2213"/>
                  <a:pt x="398" y="2045"/>
                  <a:pt x="949" y="1984"/>
                </a:cubicBezTo>
                <a:cubicBezTo>
                  <a:pt x="964" y="2150"/>
                  <a:pt x="964" y="2150"/>
                  <a:pt x="964" y="2150"/>
                </a:cubicBezTo>
                <a:cubicBezTo>
                  <a:pt x="635" y="2198"/>
                  <a:pt x="375" y="2297"/>
                  <a:pt x="375" y="2412"/>
                </a:cubicBezTo>
                <a:cubicBezTo>
                  <a:pt x="375" y="2574"/>
                  <a:pt x="895" y="2705"/>
                  <a:pt x="1396" y="2705"/>
                </a:cubicBezTo>
                <a:cubicBezTo>
                  <a:pt x="1897" y="2705"/>
                  <a:pt x="2416" y="2574"/>
                  <a:pt x="2416" y="2412"/>
                </a:cubicBezTo>
                <a:cubicBezTo>
                  <a:pt x="2416" y="2296"/>
                  <a:pt x="2150" y="2196"/>
                  <a:pt x="1816" y="2148"/>
                </a:cubicBezTo>
                <a:cubicBezTo>
                  <a:pt x="1831" y="1983"/>
                  <a:pt x="1831" y="1983"/>
                  <a:pt x="1831" y="1983"/>
                </a:cubicBezTo>
                <a:cubicBezTo>
                  <a:pt x="2388" y="2042"/>
                  <a:pt x="2791" y="2212"/>
                  <a:pt x="2791" y="2412"/>
                </a:cubicBezTo>
                <a:cubicBezTo>
                  <a:pt x="2791" y="2661"/>
                  <a:pt x="2166" y="2863"/>
                  <a:pt x="1396" y="2863"/>
                </a:cubicBezTo>
                <a:close/>
                <a:moveTo>
                  <a:pt x="1329" y="2523"/>
                </a:moveTo>
                <a:cubicBezTo>
                  <a:pt x="1329" y="1744"/>
                  <a:pt x="1329" y="1744"/>
                  <a:pt x="1329" y="1744"/>
                </a:cubicBezTo>
                <a:cubicBezTo>
                  <a:pt x="1515" y="1744"/>
                  <a:pt x="1515" y="1744"/>
                  <a:pt x="1515" y="1744"/>
                </a:cubicBezTo>
                <a:cubicBezTo>
                  <a:pt x="1515" y="2523"/>
                  <a:pt x="1515" y="2523"/>
                  <a:pt x="1515" y="2523"/>
                </a:cubicBezTo>
                <a:cubicBezTo>
                  <a:pt x="1329" y="2523"/>
                  <a:pt x="1329" y="2523"/>
                  <a:pt x="1329" y="2523"/>
                </a:cubicBezTo>
                <a:close/>
                <a:moveTo>
                  <a:pt x="729" y="1081"/>
                </a:moveTo>
                <a:cubicBezTo>
                  <a:pt x="1940" y="1081"/>
                  <a:pt x="1940" y="1081"/>
                  <a:pt x="1940" y="1081"/>
                </a:cubicBezTo>
                <a:cubicBezTo>
                  <a:pt x="2414" y="1382"/>
                  <a:pt x="2414" y="1382"/>
                  <a:pt x="2414" y="1382"/>
                </a:cubicBezTo>
                <a:cubicBezTo>
                  <a:pt x="1935" y="1684"/>
                  <a:pt x="1935" y="1684"/>
                  <a:pt x="1935" y="1684"/>
                </a:cubicBezTo>
                <a:cubicBezTo>
                  <a:pt x="729" y="1684"/>
                  <a:pt x="729" y="1684"/>
                  <a:pt x="729" y="1684"/>
                </a:cubicBezTo>
                <a:cubicBezTo>
                  <a:pt x="729" y="1081"/>
                  <a:pt x="729" y="1081"/>
                  <a:pt x="729" y="1081"/>
                </a:cubicBezTo>
                <a:close/>
                <a:moveTo>
                  <a:pt x="108" y="660"/>
                </a:moveTo>
                <a:cubicBezTo>
                  <a:pt x="582" y="358"/>
                  <a:pt x="582" y="358"/>
                  <a:pt x="582" y="358"/>
                </a:cubicBezTo>
                <a:cubicBezTo>
                  <a:pt x="2416" y="358"/>
                  <a:pt x="2416" y="358"/>
                  <a:pt x="2416" y="358"/>
                </a:cubicBezTo>
                <a:cubicBezTo>
                  <a:pt x="2416" y="962"/>
                  <a:pt x="2416" y="962"/>
                  <a:pt x="2416" y="962"/>
                </a:cubicBezTo>
                <a:cubicBezTo>
                  <a:pt x="588" y="962"/>
                  <a:pt x="588" y="962"/>
                  <a:pt x="588" y="962"/>
                </a:cubicBezTo>
                <a:cubicBezTo>
                  <a:pt x="108" y="660"/>
                  <a:pt x="108" y="660"/>
                  <a:pt x="108" y="660"/>
                </a:cubicBezTo>
                <a:close/>
                <a:moveTo>
                  <a:pt x="1329" y="0"/>
                </a:moveTo>
                <a:cubicBezTo>
                  <a:pt x="1515" y="0"/>
                  <a:pt x="1515" y="0"/>
                  <a:pt x="1515" y="0"/>
                </a:cubicBezTo>
                <a:cubicBezTo>
                  <a:pt x="1515" y="294"/>
                  <a:pt x="1515" y="294"/>
                  <a:pt x="1515" y="294"/>
                </a:cubicBezTo>
                <a:cubicBezTo>
                  <a:pt x="1329" y="294"/>
                  <a:pt x="1329" y="294"/>
                  <a:pt x="1329" y="294"/>
                </a:cubicBezTo>
                <a:cubicBezTo>
                  <a:pt x="1329" y="0"/>
                  <a:pt x="1329" y="0"/>
                  <a:pt x="1329" y="0"/>
                </a:cubicBezTo>
                <a:close/>
                <a:moveTo>
                  <a:pt x="1329" y="0"/>
                </a:moveTo>
                <a:cubicBezTo>
                  <a:pt x="1329" y="0"/>
                  <a:pt x="1329" y="0"/>
                  <a:pt x="1329" y="0"/>
                </a:cubicBezTo>
              </a:path>
            </a:pathLst>
          </a:custGeom>
          <a:solidFill>
            <a:srgbClr val="3973EF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155" name="组合 154"/>
          <p:cNvGrpSpPr/>
          <p:nvPr/>
        </p:nvGrpSpPr>
        <p:grpSpPr>
          <a:xfrm>
            <a:off x="-21519" y="-3185"/>
            <a:ext cx="1780252" cy="1245272"/>
            <a:chOff x="1" y="-3185"/>
            <a:chExt cx="1147647" cy="802770"/>
          </a:xfrm>
        </p:grpSpPr>
        <p:grpSp>
          <p:nvGrpSpPr>
            <p:cNvPr id="156" name="组合 155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158" name="组合 157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162" name="等腰三角形 161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163" name="等腰三角形 162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59" name="组合 158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160" name="等腰三角形 159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161" name="等腰三角形 160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157" name="等腰三角形 156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grpSp>
        <p:nvGrpSpPr>
          <p:cNvPr id="164" name="组合 163"/>
          <p:cNvGrpSpPr/>
          <p:nvPr/>
        </p:nvGrpSpPr>
        <p:grpSpPr>
          <a:xfrm rot="10800000">
            <a:off x="11319127" y="6247431"/>
            <a:ext cx="872873" cy="608145"/>
            <a:chOff x="1" y="1"/>
            <a:chExt cx="1147647" cy="799584"/>
          </a:xfrm>
        </p:grpSpPr>
        <p:grpSp>
          <p:nvGrpSpPr>
            <p:cNvPr id="165" name="组合 164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167" name="组合 166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171" name="等腰三角形 170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172" name="等腰三角形 171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68" name="组合 167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169" name="等腰三角形 168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170" name="等腰三角形 169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166" name="等腰三角形 165"/>
            <p:cNvSpPr/>
            <p:nvPr/>
          </p:nvSpPr>
          <p:spPr>
            <a:xfrm flipH="1" rot="10800000">
              <a:off x="445142" y="2290"/>
              <a:ext cx="609892" cy="525770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sp>
        <p:nvSpPr>
          <p:cNvPr id="173" name="等腰三角形 172"/>
          <p:cNvSpPr/>
          <p:nvPr/>
        </p:nvSpPr>
        <p:spPr>
          <a:xfrm>
            <a:off x="6863370" y="586551"/>
            <a:ext cx="295582" cy="78664"/>
          </a:xfrm>
          <a:prstGeom prst="triangl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4" name="等腰三角形 173"/>
          <p:cNvSpPr/>
          <p:nvPr/>
        </p:nvSpPr>
        <p:spPr>
          <a:xfrm rot="20230968">
            <a:off x="8503231" y="4975193"/>
            <a:ext cx="124538" cy="78664"/>
          </a:xfrm>
          <a:prstGeom prst="triangl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>
            <a:off x="1143646" y="2831067"/>
            <a:ext cx="2939660" cy="1234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altLang="en-US" lang="zh-CN" smtClean="0" spc="300" sz="16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  <a:p>
            <a:pPr>
              <a:lnSpc>
                <a:spcPts val="3000"/>
              </a:lnSpc>
            </a:pPr>
            <a:r>
              <a:rPr altLang="en-US" lang="zh-CN" smtClean="0" spc="300" sz="16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  <a:p>
            <a:pPr>
              <a:lnSpc>
                <a:spcPts val="3000"/>
              </a:lnSpc>
            </a:pPr>
            <a:r>
              <a:rPr altLang="en-US" lang="zh-CN" smtClean="0" spc="300" sz="16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我是大大内容</a:t>
            </a:r>
          </a:p>
        </p:txBody>
      </p:sp>
      <p:sp>
        <p:nvSpPr>
          <p:cNvPr id="6" name="矩形 5"/>
          <p:cNvSpPr/>
          <p:nvPr/>
        </p:nvSpPr>
        <p:spPr>
          <a:xfrm>
            <a:off x="8671853" y="2968181"/>
            <a:ext cx="3181584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altLang="zh-CN" lang="en-US" spc="300" sz="16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PB蓝计划专业做PPT定制业务，一直以高水平的设计.</a:t>
            </a:r>
          </a:p>
        </p:txBody>
      </p:sp>
      <p:sp>
        <p:nvSpPr>
          <p:cNvPr id="7" name="矩形 6"/>
          <p:cNvSpPr/>
          <p:nvPr/>
        </p:nvSpPr>
        <p:spPr>
          <a:xfrm>
            <a:off x="8671853" y="3833378"/>
            <a:ext cx="3181584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400"/>
              </a:lnSpc>
            </a:pPr>
            <a:r>
              <a:rPr altLang="zh-CN" lang="en-US" spc="300" sz="16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PB蓝计划专业做PPT定制业务，一直以高水平的设计.</a:t>
            </a:r>
          </a:p>
        </p:txBody>
      </p:sp>
      <p:sp>
        <p:nvSpPr>
          <p:cNvPr id="8" name="椭圆 7"/>
          <p:cNvSpPr/>
          <p:nvPr/>
        </p:nvSpPr>
        <p:spPr>
          <a:xfrm>
            <a:off x="886033" y="2955262"/>
            <a:ext cx="266700" cy="266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400">
                <a:solidFill>
                  <a:srgbClr val="3973EF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1</a:t>
            </a:r>
          </a:p>
        </p:txBody>
      </p:sp>
      <p:sp>
        <p:nvSpPr>
          <p:cNvPr id="84" name="椭圆 83"/>
          <p:cNvSpPr/>
          <p:nvPr/>
        </p:nvSpPr>
        <p:spPr>
          <a:xfrm>
            <a:off x="886033" y="3324568"/>
            <a:ext cx="266700" cy="266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400">
                <a:solidFill>
                  <a:srgbClr val="3973EF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2</a:t>
            </a:r>
          </a:p>
        </p:txBody>
      </p:sp>
      <p:sp>
        <p:nvSpPr>
          <p:cNvPr id="85" name="椭圆 84"/>
          <p:cNvSpPr/>
          <p:nvPr/>
        </p:nvSpPr>
        <p:spPr>
          <a:xfrm>
            <a:off x="886033" y="3693875"/>
            <a:ext cx="266700" cy="266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400">
                <a:solidFill>
                  <a:srgbClr val="3973EF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3</a:t>
            </a:r>
          </a:p>
        </p:txBody>
      </p:sp>
      <p:sp>
        <p:nvSpPr>
          <p:cNvPr id="86" name="椭圆 85"/>
          <p:cNvSpPr/>
          <p:nvPr/>
        </p:nvSpPr>
        <p:spPr>
          <a:xfrm>
            <a:off x="8390364" y="3022895"/>
            <a:ext cx="266700" cy="266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400">
                <a:solidFill>
                  <a:srgbClr val="3973EF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1</a:t>
            </a:r>
          </a:p>
        </p:txBody>
      </p:sp>
      <p:sp>
        <p:nvSpPr>
          <p:cNvPr id="87" name="椭圆 86"/>
          <p:cNvSpPr/>
          <p:nvPr/>
        </p:nvSpPr>
        <p:spPr>
          <a:xfrm>
            <a:off x="8390364" y="3884086"/>
            <a:ext cx="266700" cy="266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400">
                <a:solidFill>
                  <a:srgbClr val="3973EF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2</a:t>
            </a:r>
          </a:p>
        </p:txBody>
      </p:sp>
    </p:spTree>
    <p:extLst>
      <p:ext uri="{BB962C8B-B14F-4D97-AF65-F5344CB8AC3E}">
        <p14:creationId val="1218268439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4" name="矩形 83"/>
          <p:cNvSpPr/>
          <p:nvPr/>
        </p:nvSpPr>
        <p:spPr>
          <a:xfrm>
            <a:off x="0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85" name="组合 84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86" name="直接连接符 85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接连接符 86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接连接符 87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接连接符 88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接连接符 89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接连接符 90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接连接符 91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接连接符 92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接连接符 93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接连接符 94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接连接符 95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接连接符 96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接连接符 97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接连接符 98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连接符 99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接连接符 100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连接符 101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接连接符 102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连接符 103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连接符 104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接连接符 105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接连接符 106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接连接符 107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接连接符 108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接连接符 109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接连接符 110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接连接符 111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接连接符 112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接连接符 113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接连接符 114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接连接符 115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椭圆 56"/>
          <p:cNvSpPr/>
          <p:nvPr/>
        </p:nvSpPr>
        <p:spPr>
          <a:xfrm>
            <a:off x="9023586" y="2293204"/>
            <a:ext cx="1920827" cy="1920827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8" name="椭圆 57"/>
          <p:cNvSpPr/>
          <p:nvPr/>
        </p:nvSpPr>
        <p:spPr>
          <a:xfrm>
            <a:off x="9887452" y="1773082"/>
            <a:ext cx="1315156" cy="1315156"/>
          </a:xfrm>
          <a:prstGeom prst="ellipse">
            <a:avLst/>
          </a:prstGeom>
          <a:solidFill>
            <a:srgbClr val="3973EF"/>
          </a:solidFill>
          <a:ln w="2540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9" name="弧形 58"/>
          <p:cNvSpPr/>
          <p:nvPr/>
        </p:nvSpPr>
        <p:spPr>
          <a:xfrm>
            <a:off x="8955592" y="2225210"/>
            <a:ext cx="2056816" cy="2056815"/>
          </a:xfrm>
          <a:prstGeom prst="arc">
            <a:avLst>
              <a:gd fmla="val 21081977" name="adj1"/>
              <a:gd fmla="val 15407210" name="adj2"/>
            </a:avLst>
          </a:prstGeom>
          <a:noFill/>
          <a:ln w="6350"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0" name="弧形 59"/>
          <p:cNvSpPr/>
          <p:nvPr/>
        </p:nvSpPr>
        <p:spPr>
          <a:xfrm>
            <a:off x="9023584" y="2293204"/>
            <a:ext cx="1920828" cy="1920827"/>
          </a:xfrm>
          <a:prstGeom prst="arc">
            <a:avLst>
              <a:gd fmla="val 21094105" name="adj1"/>
              <a:gd fmla="val 15318506" name="adj2"/>
            </a:avLst>
          </a:prstGeom>
          <a:noFill/>
          <a:ln w="6350"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1" name="椭圆 60"/>
          <p:cNvSpPr/>
          <p:nvPr/>
        </p:nvSpPr>
        <p:spPr>
          <a:xfrm>
            <a:off x="10903616" y="3035148"/>
            <a:ext cx="149587" cy="149587"/>
          </a:xfrm>
          <a:prstGeom prst="ellipse">
            <a:avLst/>
          </a:prstGeom>
          <a:solidFill>
            <a:schemeClr val="bg1"/>
          </a:solidFill>
          <a:ln w="635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2" name="椭圆 61"/>
          <p:cNvSpPr/>
          <p:nvPr/>
        </p:nvSpPr>
        <p:spPr>
          <a:xfrm>
            <a:off x="9690459" y="2207201"/>
            <a:ext cx="149587" cy="149587"/>
          </a:xfrm>
          <a:prstGeom prst="ellipse">
            <a:avLst/>
          </a:prstGeom>
          <a:solidFill>
            <a:schemeClr val="bg1"/>
          </a:solidFill>
          <a:ln w="635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4" name="椭圆 63"/>
          <p:cNvSpPr/>
          <p:nvPr/>
        </p:nvSpPr>
        <p:spPr>
          <a:xfrm>
            <a:off x="3209645" y="4651082"/>
            <a:ext cx="1920827" cy="1920827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5" name="椭圆 64"/>
          <p:cNvSpPr/>
          <p:nvPr/>
        </p:nvSpPr>
        <p:spPr>
          <a:xfrm>
            <a:off x="2915375" y="4126480"/>
            <a:ext cx="1315156" cy="1315156"/>
          </a:xfrm>
          <a:prstGeom prst="ellipse">
            <a:avLst/>
          </a:prstGeom>
          <a:solidFill>
            <a:srgbClr val="3973EF"/>
          </a:solidFill>
          <a:ln w="2540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6" name="弧形 65"/>
          <p:cNvSpPr/>
          <p:nvPr/>
        </p:nvSpPr>
        <p:spPr>
          <a:xfrm>
            <a:off x="3141651" y="4583088"/>
            <a:ext cx="2056816" cy="2056815"/>
          </a:xfrm>
          <a:prstGeom prst="arc">
            <a:avLst>
              <a:gd fmla="val 17093948" name="adj1"/>
              <a:gd fmla="val 11328507" name="adj2"/>
            </a:avLst>
          </a:prstGeom>
          <a:noFill/>
          <a:ln w="6350"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7" name="弧形 66"/>
          <p:cNvSpPr/>
          <p:nvPr/>
        </p:nvSpPr>
        <p:spPr>
          <a:xfrm>
            <a:off x="3209643" y="4651082"/>
            <a:ext cx="1920828" cy="1920827"/>
          </a:xfrm>
          <a:prstGeom prst="arc">
            <a:avLst>
              <a:gd fmla="val 17045448" name="adj1"/>
              <a:gd fmla="val 11342642" name="adj2"/>
            </a:avLst>
          </a:prstGeom>
          <a:noFill/>
          <a:ln w="6350"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8" name="椭圆 67"/>
          <p:cNvSpPr/>
          <p:nvPr/>
        </p:nvSpPr>
        <p:spPr>
          <a:xfrm>
            <a:off x="4327893" y="4574367"/>
            <a:ext cx="149587" cy="149587"/>
          </a:xfrm>
          <a:prstGeom prst="ellipse">
            <a:avLst/>
          </a:prstGeom>
          <a:solidFill>
            <a:schemeClr val="bg1"/>
          </a:solidFill>
          <a:ln w="635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9" name="椭圆 68"/>
          <p:cNvSpPr/>
          <p:nvPr/>
        </p:nvSpPr>
        <p:spPr>
          <a:xfrm>
            <a:off x="3100854" y="5406012"/>
            <a:ext cx="149587" cy="149587"/>
          </a:xfrm>
          <a:prstGeom prst="ellipse">
            <a:avLst/>
          </a:prstGeom>
          <a:solidFill>
            <a:schemeClr val="bg1"/>
          </a:solidFill>
          <a:ln w="635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1" name="椭圆 70"/>
          <p:cNvSpPr/>
          <p:nvPr/>
        </p:nvSpPr>
        <p:spPr>
          <a:xfrm>
            <a:off x="6770546" y="4651082"/>
            <a:ext cx="1920827" cy="1920827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椭圆 71"/>
          <p:cNvSpPr/>
          <p:nvPr/>
        </p:nvSpPr>
        <p:spPr>
          <a:xfrm>
            <a:off x="7825053" y="4190490"/>
            <a:ext cx="1315156" cy="1315156"/>
          </a:xfrm>
          <a:prstGeom prst="ellipse">
            <a:avLst/>
          </a:prstGeom>
          <a:solidFill>
            <a:srgbClr val="3973EF"/>
          </a:solidFill>
          <a:ln w="2540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3" name="弧形 72"/>
          <p:cNvSpPr/>
          <p:nvPr/>
        </p:nvSpPr>
        <p:spPr>
          <a:xfrm>
            <a:off x="6702552" y="4583088"/>
            <a:ext cx="2056816" cy="2056815"/>
          </a:xfrm>
          <a:prstGeom prst="arc">
            <a:avLst>
              <a:gd fmla="val 104233" name="adj1"/>
              <a:gd fmla="val 15978912" name="adj2"/>
            </a:avLst>
          </a:prstGeom>
          <a:noFill/>
          <a:ln w="6350"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4" name="弧形 73"/>
          <p:cNvSpPr/>
          <p:nvPr/>
        </p:nvSpPr>
        <p:spPr>
          <a:xfrm>
            <a:off x="6770544" y="4651082"/>
            <a:ext cx="1920828" cy="1920827"/>
          </a:xfrm>
          <a:prstGeom prst="arc">
            <a:avLst>
              <a:gd fmla="val 21532216" name="adj1"/>
              <a:gd fmla="val 15983714" name="adj2"/>
            </a:avLst>
          </a:prstGeom>
          <a:noFill/>
          <a:ln w="6350"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5" name="椭圆 74"/>
          <p:cNvSpPr/>
          <p:nvPr/>
        </p:nvSpPr>
        <p:spPr>
          <a:xfrm>
            <a:off x="8649873" y="5543953"/>
            <a:ext cx="149587" cy="149587"/>
          </a:xfrm>
          <a:prstGeom prst="ellipse">
            <a:avLst/>
          </a:prstGeom>
          <a:solidFill>
            <a:schemeClr val="bg1"/>
          </a:solidFill>
          <a:ln w="635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6" name="椭圆 75"/>
          <p:cNvSpPr/>
          <p:nvPr/>
        </p:nvSpPr>
        <p:spPr>
          <a:xfrm>
            <a:off x="7611495" y="4545853"/>
            <a:ext cx="149587" cy="149587"/>
          </a:xfrm>
          <a:prstGeom prst="ellipse">
            <a:avLst/>
          </a:prstGeom>
          <a:solidFill>
            <a:schemeClr val="bg1"/>
          </a:solidFill>
          <a:ln w="635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弧形 32"/>
          <p:cNvSpPr/>
          <p:nvPr/>
        </p:nvSpPr>
        <p:spPr>
          <a:xfrm>
            <a:off x="1020810" y="2260942"/>
            <a:ext cx="2056816" cy="2056815"/>
          </a:xfrm>
          <a:prstGeom prst="arc">
            <a:avLst>
              <a:gd fmla="val 17198723" name="adj1"/>
              <a:gd fmla="val 11608714" name="adj2"/>
            </a:avLst>
          </a:prstGeom>
          <a:noFill/>
          <a:ln w="6350"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弧形 33"/>
          <p:cNvSpPr/>
          <p:nvPr/>
        </p:nvSpPr>
        <p:spPr>
          <a:xfrm>
            <a:off x="1088802" y="2328936"/>
            <a:ext cx="1920828" cy="1920827"/>
          </a:xfrm>
          <a:prstGeom prst="arc">
            <a:avLst>
              <a:gd fmla="val 17287147" name="adj1"/>
              <a:gd fmla="val 11630674" name="adj2"/>
            </a:avLst>
          </a:prstGeom>
          <a:noFill/>
          <a:ln w="6350"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椭圆 37"/>
          <p:cNvSpPr/>
          <p:nvPr/>
        </p:nvSpPr>
        <p:spPr>
          <a:xfrm>
            <a:off x="1088804" y="2328936"/>
            <a:ext cx="1920827" cy="1920827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椭圆 30"/>
          <p:cNvSpPr/>
          <p:nvPr/>
        </p:nvSpPr>
        <p:spPr>
          <a:xfrm>
            <a:off x="881851" y="1768451"/>
            <a:ext cx="1315156" cy="1315156"/>
          </a:xfrm>
          <a:prstGeom prst="ellipse">
            <a:avLst/>
          </a:prstGeom>
          <a:solidFill>
            <a:srgbClr val="3973EF"/>
          </a:solidFill>
          <a:ln w="2540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9" name="组合 48"/>
          <p:cNvGrpSpPr/>
          <p:nvPr/>
        </p:nvGrpSpPr>
        <p:grpSpPr>
          <a:xfrm>
            <a:off x="5053649" y="1975009"/>
            <a:ext cx="2056816" cy="2714393"/>
            <a:chOff x="2090426" y="974526"/>
            <a:chExt cx="2305051" cy="3041991"/>
          </a:xfrm>
        </p:grpSpPr>
        <p:sp>
          <p:nvSpPr>
            <p:cNvPr id="50" name="椭圆 49"/>
            <p:cNvSpPr/>
            <p:nvPr/>
          </p:nvSpPr>
          <p:spPr>
            <a:xfrm>
              <a:off x="2166626" y="1787667"/>
              <a:ext cx="2152650" cy="2152650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椭圆 50"/>
            <p:cNvSpPr/>
            <p:nvPr/>
          </p:nvSpPr>
          <p:spPr>
            <a:xfrm>
              <a:off x="2506008" y="974526"/>
              <a:ext cx="1473881" cy="1473881"/>
            </a:xfrm>
            <a:prstGeom prst="ellipse">
              <a:avLst/>
            </a:prstGeom>
            <a:solidFill>
              <a:srgbClr val="3973EF"/>
            </a:solidFill>
            <a:ln w="25400">
              <a:solidFill>
                <a:srgbClr val="3973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2" name="弧形 51"/>
            <p:cNvSpPr/>
            <p:nvPr/>
          </p:nvSpPr>
          <p:spPr>
            <a:xfrm>
              <a:off x="2090426" y="1711467"/>
              <a:ext cx="2305051" cy="2305050"/>
            </a:xfrm>
            <a:prstGeom prst="arc">
              <a:avLst>
                <a:gd fmla="val 19601802" name="adj1"/>
                <a:gd fmla="val 12837139" name="adj2"/>
              </a:avLst>
            </a:prstGeom>
            <a:noFill/>
            <a:ln w="6350">
              <a:solidFill>
                <a:srgbClr val="3973E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3" name="弧形 52"/>
            <p:cNvSpPr/>
            <p:nvPr/>
          </p:nvSpPr>
          <p:spPr>
            <a:xfrm>
              <a:off x="2166624" y="1787667"/>
              <a:ext cx="2152651" cy="2152650"/>
            </a:xfrm>
            <a:prstGeom prst="arc">
              <a:avLst>
                <a:gd fmla="val 19601802" name="adj1"/>
                <a:gd fmla="val 12837139" name="adj2"/>
              </a:avLst>
            </a:prstGeom>
            <a:noFill/>
            <a:ln w="6350">
              <a:solidFill>
                <a:srgbClr val="3973E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椭圆 53"/>
            <p:cNvSpPr/>
            <p:nvPr/>
          </p:nvSpPr>
          <p:spPr>
            <a:xfrm>
              <a:off x="4089648" y="2149929"/>
              <a:ext cx="167640" cy="16764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3973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5" name="椭圆 54"/>
            <p:cNvSpPr/>
            <p:nvPr/>
          </p:nvSpPr>
          <p:spPr>
            <a:xfrm>
              <a:off x="2273304" y="2142309"/>
              <a:ext cx="167640" cy="16764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3973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6" name="矩形 5"/>
          <p:cNvSpPr/>
          <p:nvPr/>
        </p:nvSpPr>
        <p:spPr>
          <a:xfrm>
            <a:off x="1097236" y="2128163"/>
            <a:ext cx="1019361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小明</a:t>
            </a:r>
          </a:p>
        </p:txBody>
      </p:sp>
      <p:sp>
        <p:nvSpPr>
          <p:cNvPr id="77" name="矩形 76"/>
          <p:cNvSpPr/>
          <p:nvPr/>
        </p:nvSpPr>
        <p:spPr>
          <a:xfrm>
            <a:off x="1495219" y="3104683"/>
            <a:ext cx="1107996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设计师</a:t>
            </a:r>
          </a:p>
        </p:txBody>
      </p:sp>
      <p:sp>
        <p:nvSpPr>
          <p:cNvPr id="78" name="矩形 77"/>
          <p:cNvSpPr/>
          <p:nvPr/>
        </p:nvSpPr>
        <p:spPr>
          <a:xfrm>
            <a:off x="9430000" y="3162244"/>
            <a:ext cx="1107996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文案策划</a:t>
            </a:r>
          </a:p>
        </p:txBody>
      </p:sp>
      <p:sp>
        <p:nvSpPr>
          <p:cNvPr id="79" name="矩形 78"/>
          <p:cNvSpPr/>
          <p:nvPr/>
        </p:nvSpPr>
        <p:spPr>
          <a:xfrm>
            <a:off x="10128537" y="2084695"/>
            <a:ext cx="1005403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小卢</a:t>
            </a:r>
          </a:p>
        </p:txBody>
      </p:sp>
      <p:sp>
        <p:nvSpPr>
          <p:cNvPr id="80" name="矩形 79"/>
          <p:cNvSpPr/>
          <p:nvPr/>
        </p:nvSpPr>
        <p:spPr>
          <a:xfrm>
            <a:off x="3805115" y="5484583"/>
            <a:ext cx="729886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运营</a:t>
            </a:r>
          </a:p>
        </p:txBody>
      </p:sp>
      <p:sp>
        <p:nvSpPr>
          <p:cNvPr id="81" name="矩形 80"/>
          <p:cNvSpPr/>
          <p:nvPr/>
        </p:nvSpPr>
        <p:spPr>
          <a:xfrm>
            <a:off x="3009630" y="4532531"/>
            <a:ext cx="1443052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小宏</a:t>
            </a:r>
          </a:p>
        </p:txBody>
      </p:sp>
      <p:sp>
        <p:nvSpPr>
          <p:cNvPr id="82" name="矩形 81"/>
          <p:cNvSpPr/>
          <p:nvPr/>
        </p:nvSpPr>
        <p:spPr>
          <a:xfrm>
            <a:off x="7289163" y="5484583"/>
            <a:ext cx="883594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培训师</a:t>
            </a:r>
          </a:p>
        </p:txBody>
      </p:sp>
      <p:sp>
        <p:nvSpPr>
          <p:cNvPr id="83" name="矩形 82"/>
          <p:cNvSpPr/>
          <p:nvPr/>
        </p:nvSpPr>
        <p:spPr>
          <a:xfrm>
            <a:off x="8085799" y="4568038"/>
            <a:ext cx="1005403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小俪</a:t>
            </a:r>
          </a:p>
        </p:txBody>
      </p:sp>
      <p:sp>
        <p:nvSpPr>
          <p:cNvPr id="120" name="任意多边形 119"/>
          <p:cNvSpPr/>
          <p:nvPr/>
        </p:nvSpPr>
        <p:spPr>
          <a:xfrm>
            <a:off x="2716449" y="-154243"/>
            <a:ext cx="6781105" cy="1447787"/>
          </a:xfrm>
          <a:custGeom>
            <a:gdLst>
              <a:gd fmla="*/ 0 w 6781105" name="connsiteX0"/>
              <a:gd fmla="*/ 0 h 1447787" name="connsiteY0"/>
              <a:gd fmla="*/ 6781105 w 6781105" name="connsiteX1"/>
              <a:gd fmla="*/ 0 h 1447787" name="connsiteY1"/>
              <a:gd fmla="*/ 6633048 w 6781105" name="connsiteX2"/>
              <a:gd fmla="*/ 165969 h 1447787" name="connsiteY2"/>
              <a:gd fmla="*/ 3390552 w 6781105" name="connsiteX3"/>
              <a:gd fmla="*/ 1447787 h 1447787" name="connsiteY3"/>
              <a:gd fmla="*/ 148056 w 6781105" name="connsiteX4"/>
              <a:gd fmla="*/ 165969 h 144778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447787" w="6781105">
                <a:moveTo>
                  <a:pt x="0" y="0"/>
                </a:moveTo>
                <a:lnTo>
                  <a:pt x="6781105" y="0"/>
                </a:lnTo>
                <a:lnTo>
                  <a:pt x="6633048" y="165969"/>
                </a:lnTo>
                <a:cubicBezTo>
                  <a:pt x="5862333" y="948807"/>
                  <a:pt x="4695958" y="1447787"/>
                  <a:pt x="3390552" y="1447787"/>
                </a:cubicBezTo>
                <a:cubicBezTo>
                  <a:pt x="2085147" y="1447787"/>
                  <a:pt x="918772" y="948807"/>
                  <a:pt x="148056" y="165969"/>
                </a:cubicBezTo>
                <a:close/>
              </a:path>
            </a:pathLst>
          </a:cu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070946" y="174769"/>
            <a:ext cx="20116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36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团队介绍</a:t>
            </a:r>
          </a:p>
        </p:txBody>
      </p:sp>
      <p:sp>
        <p:nvSpPr>
          <p:cNvPr id="129" name="椭圆 128"/>
          <p:cNvSpPr/>
          <p:nvPr/>
        </p:nvSpPr>
        <p:spPr>
          <a:xfrm>
            <a:off x="1053464" y="225521"/>
            <a:ext cx="868247" cy="86824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0" name="椭圆 129"/>
          <p:cNvSpPr/>
          <p:nvPr/>
        </p:nvSpPr>
        <p:spPr>
          <a:xfrm>
            <a:off x="10397880" y="225521"/>
            <a:ext cx="868247" cy="86824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33" name="直接连接符 132"/>
          <p:cNvCxnSpPr/>
          <p:nvPr/>
        </p:nvCxnSpPr>
        <p:spPr>
          <a:xfrm flipV="1">
            <a:off x="1478199" y="-57915"/>
            <a:ext cx="2139771" cy="747307"/>
          </a:xfrm>
          <a:prstGeom prst="line">
            <a:avLst/>
          </a:prstGeom>
          <a:ln w="12700">
            <a:solidFill>
              <a:srgbClr val="3973E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椭圆 34"/>
          <p:cNvSpPr/>
          <p:nvPr/>
        </p:nvSpPr>
        <p:spPr>
          <a:xfrm>
            <a:off x="2246860" y="2229889"/>
            <a:ext cx="149587" cy="149587"/>
          </a:xfrm>
          <a:prstGeom prst="ellipse">
            <a:avLst/>
          </a:prstGeom>
          <a:solidFill>
            <a:schemeClr val="bg1"/>
          </a:solidFill>
          <a:ln w="635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椭圆 35"/>
          <p:cNvSpPr/>
          <p:nvPr/>
        </p:nvSpPr>
        <p:spPr>
          <a:xfrm>
            <a:off x="1003933" y="2948939"/>
            <a:ext cx="149587" cy="149587"/>
          </a:xfrm>
          <a:prstGeom prst="ellipse">
            <a:avLst/>
          </a:prstGeom>
          <a:solidFill>
            <a:schemeClr val="bg1"/>
          </a:solidFill>
          <a:ln w="635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5659728" y="2334073"/>
            <a:ext cx="1085437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小杰</a:t>
            </a:r>
          </a:p>
        </p:txBody>
      </p:sp>
      <p:sp>
        <p:nvSpPr>
          <p:cNvPr id="32" name="矩形 31"/>
          <p:cNvSpPr/>
          <p:nvPr/>
        </p:nvSpPr>
        <p:spPr>
          <a:xfrm>
            <a:off x="5528059" y="3380970"/>
            <a:ext cx="1107996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产品经理</a:t>
            </a:r>
          </a:p>
        </p:txBody>
      </p:sp>
    </p:spTree>
    <p:extLst>
      <p:ext uri="{BB962C8B-B14F-4D97-AF65-F5344CB8AC3E}">
        <p14:creationId val="1395424601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" name="矩形 50"/>
          <p:cNvSpPr/>
          <p:nvPr/>
        </p:nvSpPr>
        <p:spPr>
          <a:xfrm>
            <a:off x="0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53" name="组合 52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54" name="直接连接符 53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连接符 59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接连接符 60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63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连接符 64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连接符 65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接连接符 66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连接符 67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 68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连接符 69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连接符 70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连接符 71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 72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连接符 73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连接符 74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连接符 75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 76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连接符 77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78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接连接符 79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80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连接符 81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连接符 82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接连接符 83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任意多边形 48"/>
          <p:cNvSpPr/>
          <p:nvPr/>
        </p:nvSpPr>
        <p:spPr>
          <a:xfrm rot="5400000">
            <a:off x="6813658" y="3132930"/>
            <a:ext cx="563254" cy="697175"/>
          </a:xfrm>
          <a:custGeom>
            <a:gdLst>
              <a:gd fmla="*/ 0 w 563254" name="connsiteX0"/>
              <a:gd fmla="*/ 366887 h 697175" name="connsiteY0"/>
              <a:gd fmla="*/ 0 w 563254" name="connsiteX1"/>
              <a:gd fmla="*/ 249866 h 697175" name="connsiteY1"/>
              <a:gd fmla="*/ 226691 w 563254" name="connsiteX2"/>
              <a:gd fmla="*/ 249866 h 697175" name="connsiteY2"/>
              <a:gd fmla="*/ 264241 w 563254" name="connsiteX3"/>
              <a:gd fmla="*/ 257447 h 697175" name="connsiteY3"/>
              <a:gd fmla="*/ 264241 w 563254" name="connsiteX4"/>
              <a:gd fmla="*/ 195313 h 697175" name="connsiteY4"/>
              <a:gd fmla="*/ 459554 w 563254" name="connsiteX5"/>
              <a:gd fmla="*/ 0 h 697175" name="connsiteY5"/>
              <a:gd fmla="*/ 563254 w 563254" name="connsiteX6"/>
              <a:gd fmla="*/ 0 h 697175" name="connsiteY6"/>
              <a:gd fmla="*/ 563254 w 563254" name="connsiteX7"/>
              <a:gd fmla="*/ 111608 h 697175" name="connsiteY7"/>
              <a:gd fmla="*/ 459554 w 563254" name="connsiteX8"/>
              <a:gd fmla="*/ 111608 h 697175" name="connsiteY8"/>
              <a:gd fmla="*/ 375849 w 563254" name="connsiteX9"/>
              <a:gd fmla="*/ 195313 h 697175" name="connsiteY9"/>
              <a:gd fmla="*/ 375848 w 563254" name="connsiteX10"/>
              <a:gd fmla="*/ 608777 h 697175" name="connsiteY10"/>
              <a:gd fmla="*/ 379870 w 563254" name="connsiteX11"/>
              <a:gd fmla="*/ 608777 h 697175" name="connsiteY11"/>
              <a:gd fmla="*/ 379870 w 563254" name="connsiteX12"/>
              <a:gd fmla="*/ 697175 h 697175" name="connsiteY12"/>
              <a:gd fmla="*/ 257089 w 563254" name="connsiteX13"/>
              <a:gd fmla="*/ 697175 h 697175" name="connsiteY13"/>
              <a:gd fmla="*/ 257089 w 563254" name="connsiteX14"/>
              <a:gd fmla="*/ 397286 h 697175" name="connsiteY14"/>
              <a:gd fmla="*/ 226690 w 563254" name="connsiteX15"/>
              <a:gd fmla="*/ 366887 h 697175" name="connsiteY1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b="b" l="l" r="r" t="t"/>
            <a:pathLst>
              <a:path h="697175" w="563254">
                <a:moveTo>
                  <a:pt x="0" y="366887"/>
                </a:moveTo>
                <a:lnTo>
                  <a:pt x="0" y="249866"/>
                </a:lnTo>
                <a:lnTo>
                  <a:pt x="226691" y="249866"/>
                </a:lnTo>
                <a:lnTo>
                  <a:pt x="264241" y="257447"/>
                </a:lnTo>
                <a:lnTo>
                  <a:pt x="264241" y="195313"/>
                </a:lnTo>
                <a:cubicBezTo>
                  <a:pt x="264241" y="87444"/>
                  <a:pt x="351685" y="0"/>
                  <a:pt x="459554" y="0"/>
                </a:cubicBezTo>
                <a:lnTo>
                  <a:pt x="563254" y="0"/>
                </a:lnTo>
                <a:lnTo>
                  <a:pt x="563254" y="111608"/>
                </a:lnTo>
                <a:lnTo>
                  <a:pt x="459554" y="111608"/>
                </a:lnTo>
                <a:cubicBezTo>
                  <a:pt x="413325" y="111608"/>
                  <a:pt x="375849" y="149084"/>
                  <a:pt x="375849" y="195313"/>
                </a:cubicBezTo>
                <a:lnTo>
                  <a:pt x="375848" y="608777"/>
                </a:lnTo>
                <a:lnTo>
                  <a:pt x="379870" y="608777"/>
                </a:lnTo>
                <a:lnTo>
                  <a:pt x="379870" y="697175"/>
                </a:lnTo>
                <a:lnTo>
                  <a:pt x="257089" y="697175"/>
                </a:lnTo>
                <a:lnTo>
                  <a:pt x="257089" y="397286"/>
                </a:lnTo>
                <a:cubicBezTo>
                  <a:pt x="257089" y="380497"/>
                  <a:pt x="243479" y="366887"/>
                  <a:pt x="226690" y="366887"/>
                </a:cubicBezTo>
                <a:close/>
              </a:path>
            </a:pathLst>
          </a:cu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6" name="任意多边形 45"/>
          <p:cNvSpPr/>
          <p:nvPr/>
        </p:nvSpPr>
        <p:spPr>
          <a:xfrm>
            <a:off x="4160364" y="3135582"/>
            <a:ext cx="563254" cy="661482"/>
          </a:xfrm>
          <a:custGeom>
            <a:gdLst>
              <a:gd fmla="*/ 459554 w 563254" name="connsiteX0"/>
              <a:gd fmla="*/ 0 h 661482" name="connsiteY0"/>
              <a:gd fmla="*/ 563254 w 563254" name="connsiteX1"/>
              <a:gd fmla="*/ 0 h 661482" name="connsiteY1"/>
              <a:gd fmla="*/ 563254 w 563254" name="connsiteX2"/>
              <a:gd fmla="*/ 111608 h 661482" name="connsiteY2"/>
              <a:gd fmla="*/ 459554 w 563254" name="connsiteX3"/>
              <a:gd fmla="*/ 111608 h 661482" name="connsiteY3"/>
              <a:gd fmla="*/ 375849 w 563254" name="connsiteX4"/>
              <a:gd fmla="*/ 195313 h 661482" name="connsiteY4"/>
              <a:gd fmla="*/ 375849 w 563254" name="connsiteX5"/>
              <a:gd fmla="*/ 608777 h 661482" name="connsiteY5"/>
              <a:gd fmla="*/ 379871 w 563254" name="connsiteX6"/>
              <a:gd fmla="*/ 608777 h 661482" name="connsiteY6"/>
              <a:gd fmla="*/ 379871 w 563254" name="connsiteX7"/>
              <a:gd fmla="*/ 661482 h 661482" name="connsiteY7"/>
              <a:gd fmla="*/ 257089 w 563254" name="connsiteX8"/>
              <a:gd fmla="*/ 661482 h 661482" name="connsiteY8"/>
              <a:gd fmla="*/ 257090 w 563254" name="connsiteX9"/>
              <a:gd fmla="*/ 397285 h 661482" name="connsiteY9"/>
              <a:gd fmla="*/ 226691 w 563254" name="connsiteX10"/>
              <a:gd fmla="*/ 366887 h 661482" name="connsiteY10"/>
              <a:gd fmla="*/ 0 w 563254" name="connsiteX11"/>
              <a:gd fmla="*/ 366887 h 661482" name="connsiteY11"/>
              <a:gd fmla="*/ 0 w 563254" name="connsiteX12"/>
              <a:gd fmla="*/ 249866 h 661482" name="connsiteY12"/>
              <a:gd fmla="*/ 226691 w 563254" name="connsiteX13"/>
              <a:gd fmla="*/ 249866 h 661482" name="connsiteY13"/>
              <a:gd fmla="*/ 264241 w 563254" name="connsiteX14"/>
              <a:gd fmla="*/ 257447 h 661482" name="connsiteY14"/>
              <a:gd fmla="*/ 264241 w 563254" name="connsiteX15"/>
              <a:gd fmla="*/ 195313 h 661482" name="connsiteY15"/>
              <a:gd fmla="*/ 459554 w 563254" name="connsiteX16"/>
              <a:gd fmla="*/ 0 h 661482" name="connsiteY1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b="b" l="l" r="r" t="t"/>
            <a:pathLst>
              <a:path h="661482" w="563254">
                <a:moveTo>
                  <a:pt x="459554" y="0"/>
                </a:moveTo>
                <a:lnTo>
                  <a:pt x="563254" y="0"/>
                </a:lnTo>
                <a:lnTo>
                  <a:pt x="563254" y="111608"/>
                </a:lnTo>
                <a:lnTo>
                  <a:pt x="459554" y="111608"/>
                </a:lnTo>
                <a:cubicBezTo>
                  <a:pt x="413325" y="111608"/>
                  <a:pt x="375849" y="149084"/>
                  <a:pt x="375849" y="195313"/>
                </a:cubicBezTo>
                <a:lnTo>
                  <a:pt x="375849" y="608777"/>
                </a:lnTo>
                <a:lnTo>
                  <a:pt x="379871" y="608777"/>
                </a:lnTo>
                <a:lnTo>
                  <a:pt x="379871" y="661482"/>
                </a:lnTo>
                <a:lnTo>
                  <a:pt x="257089" y="661482"/>
                </a:lnTo>
                <a:lnTo>
                  <a:pt x="257090" y="397285"/>
                </a:lnTo>
                <a:cubicBezTo>
                  <a:pt x="257090" y="380497"/>
                  <a:pt x="243480" y="366887"/>
                  <a:pt x="226691" y="366887"/>
                </a:cubicBezTo>
                <a:lnTo>
                  <a:pt x="0" y="366887"/>
                </a:lnTo>
                <a:lnTo>
                  <a:pt x="0" y="249866"/>
                </a:lnTo>
                <a:lnTo>
                  <a:pt x="226691" y="249866"/>
                </a:lnTo>
                <a:lnTo>
                  <a:pt x="264241" y="257447"/>
                </a:lnTo>
                <a:lnTo>
                  <a:pt x="264241" y="195313"/>
                </a:lnTo>
                <a:cubicBezTo>
                  <a:pt x="264241" y="87444"/>
                  <a:pt x="351685" y="0"/>
                  <a:pt x="459554" y="0"/>
                </a:cubicBezTo>
                <a:close/>
              </a:path>
            </a:pathLst>
          </a:cu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770505" y="3594550"/>
            <a:ext cx="682122" cy="2257963"/>
          </a:xfrm>
          <a:prstGeom prst="rect">
            <a:avLst/>
          </a:pr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6" name="任意多边形 35"/>
          <p:cNvSpPr/>
          <p:nvPr/>
        </p:nvSpPr>
        <p:spPr>
          <a:xfrm>
            <a:off x="6118848" y="2662750"/>
            <a:ext cx="1157104" cy="1051605"/>
          </a:xfrm>
          <a:custGeom>
            <a:gdLst>
              <a:gd fmla="*/ 535517 w 880533" name="connsiteX0"/>
              <a:gd fmla="*/ 0 h 800250" name="connsiteY0"/>
              <a:gd fmla="*/ 880533 w 880533" name="connsiteX1"/>
              <a:gd fmla="*/ 0 h 800250" name="connsiteY1"/>
              <a:gd fmla="*/ 880533 w 880533" name="connsiteX2"/>
              <a:gd fmla="*/ 89050 h 800250" name="connsiteY2"/>
              <a:gd fmla="*/ 535517 w 880533" name="connsiteX3"/>
              <a:gd fmla="*/ 89050 h 800250" name="connsiteY3"/>
              <a:gd fmla="*/ 512384 w 880533" name="connsiteX4"/>
              <a:gd fmla="*/ 112183 h 800250" name="connsiteY4"/>
              <a:gd fmla="*/ 512385 w 880533" name="connsiteX5"/>
              <a:gd fmla="*/ 527126 h 800250" name="connsiteY5"/>
              <a:gd fmla="*/ 508000 w 880533" name="connsiteX6"/>
              <a:gd fmla="*/ 527126 h 800250" name="connsiteY6"/>
              <a:gd fmla="*/ 508000 w 880533" name="connsiteX7"/>
              <a:gd fmla="*/ 688068 h 800250" name="connsiteY7"/>
              <a:gd fmla="*/ 395818 w 880533" name="connsiteX8"/>
              <a:gd fmla="*/ 800250 h 800250" name="connsiteY8"/>
              <a:gd fmla="*/ 0 w 880533" name="connsiteX9"/>
              <a:gd fmla="*/ 800250 h 800250" name="connsiteY9"/>
              <a:gd fmla="*/ 0 w 880533" name="connsiteX10"/>
              <a:gd fmla="*/ 711200 h 800250" name="connsiteY10"/>
              <a:gd fmla="*/ 395818 w 880533" name="connsiteX11"/>
              <a:gd fmla="*/ 711200 h 800250" name="connsiteY11"/>
              <a:gd fmla="*/ 418951 w 880533" name="connsiteX12"/>
              <a:gd fmla="*/ 688067 h 800250" name="connsiteY12"/>
              <a:gd fmla="*/ 418950 w 880533" name="connsiteX13"/>
              <a:gd fmla="*/ 273124 h 800250" name="connsiteY13"/>
              <a:gd fmla="*/ 423335 w 880533" name="connsiteX14"/>
              <a:gd fmla="*/ 273124 h 800250" name="connsiteY14"/>
              <a:gd fmla="*/ 423335 w 880533" name="connsiteX15"/>
              <a:gd fmla="*/ 112182 h 800250" name="connsiteY15"/>
              <a:gd fmla="*/ 535517 w 880533" name="connsiteX16"/>
              <a:gd fmla="*/ 0 h 800250" name="connsiteY1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b="b" l="l" r="r" t="t"/>
            <a:pathLst>
              <a:path h="800250" w="880533">
                <a:moveTo>
                  <a:pt x="535517" y="0"/>
                </a:moveTo>
                <a:lnTo>
                  <a:pt x="880533" y="0"/>
                </a:lnTo>
                <a:lnTo>
                  <a:pt x="880533" y="89050"/>
                </a:lnTo>
                <a:lnTo>
                  <a:pt x="535517" y="89050"/>
                </a:lnTo>
                <a:cubicBezTo>
                  <a:pt x="522741" y="89050"/>
                  <a:pt x="512384" y="99407"/>
                  <a:pt x="512384" y="112183"/>
                </a:cubicBezTo>
                <a:cubicBezTo>
                  <a:pt x="512384" y="250497"/>
                  <a:pt x="512385" y="388812"/>
                  <a:pt x="512385" y="527126"/>
                </a:cubicBezTo>
                <a:lnTo>
                  <a:pt x="508000" y="527126"/>
                </a:lnTo>
                <a:lnTo>
                  <a:pt x="508000" y="688068"/>
                </a:lnTo>
                <a:cubicBezTo>
                  <a:pt x="508000" y="750024"/>
                  <a:pt x="457774" y="800250"/>
                  <a:pt x="395818" y="800250"/>
                </a:cubicBezTo>
                <a:lnTo>
                  <a:pt x="0" y="800250"/>
                </a:lnTo>
                <a:lnTo>
                  <a:pt x="0" y="711200"/>
                </a:lnTo>
                <a:lnTo>
                  <a:pt x="395818" y="711200"/>
                </a:lnTo>
                <a:cubicBezTo>
                  <a:pt x="408594" y="711200"/>
                  <a:pt x="418951" y="700843"/>
                  <a:pt x="418951" y="688067"/>
                </a:cubicBezTo>
                <a:cubicBezTo>
                  <a:pt x="418951" y="549753"/>
                  <a:pt x="418950" y="411438"/>
                  <a:pt x="418950" y="273124"/>
                </a:cubicBezTo>
                <a:lnTo>
                  <a:pt x="423335" y="273124"/>
                </a:lnTo>
                <a:lnTo>
                  <a:pt x="423335" y="112182"/>
                </a:lnTo>
                <a:cubicBezTo>
                  <a:pt x="423335" y="50226"/>
                  <a:pt x="473561" y="0"/>
                  <a:pt x="535517" y="0"/>
                </a:cubicBezTo>
                <a:close/>
              </a:path>
            </a:pathLst>
          </a:cu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7" name="任意多边形 36"/>
          <p:cNvSpPr/>
          <p:nvPr/>
        </p:nvSpPr>
        <p:spPr>
          <a:xfrm>
            <a:off x="6171001" y="1956444"/>
            <a:ext cx="563254" cy="1301471"/>
          </a:xfrm>
          <a:custGeom>
            <a:gdLst>
              <a:gd fmla="*/ 349711 w 428625" name="connsiteX0"/>
              <a:gd fmla="*/ 0 h 990393" name="connsiteY0"/>
              <a:gd fmla="*/ 428625 w 428625" name="connsiteX1"/>
              <a:gd fmla="*/ 0 h 990393" name="connsiteY1"/>
              <a:gd fmla="*/ 428625 w 428625" name="connsiteX2"/>
              <a:gd fmla="*/ 84931 h 990393" name="connsiteY2"/>
              <a:gd fmla="*/ 349711 w 428625" name="connsiteX3"/>
              <a:gd fmla="*/ 84931 h 990393" name="connsiteY3"/>
              <a:gd fmla="*/ 286013 w 428625" name="connsiteX4"/>
              <a:gd fmla="*/ 148629 h 990393" name="connsiteY4"/>
              <a:gd fmla="*/ 286013 w 428625" name="connsiteX5"/>
              <a:gd fmla="*/ 463267 h 990393" name="connsiteY5"/>
              <a:gd fmla="*/ 289074 w 428625" name="connsiteX6"/>
              <a:gd fmla="*/ 463267 h 990393" name="connsiteY6"/>
              <a:gd fmla="*/ 289073 w 428625" name="connsiteX7"/>
              <a:gd fmla="*/ 878210 h 990393" name="connsiteY7"/>
              <a:gd fmla="*/ 312206 w 428625" name="connsiteX8"/>
              <a:gd fmla="*/ 901343 h 990393" name="connsiteY8"/>
              <a:gd fmla="*/ 428625 w 428625" name="connsiteX9"/>
              <a:gd fmla="*/ 901343 h 990393" name="connsiteY9"/>
              <a:gd fmla="*/ 428625 w 428625" name="connsiteX10"/>
              <a:gd fmla="*/ 990393 h 990393" name="connsiteY10"/>
              <a:gd fmla="*/ 312206 w 428625" name="connsiteX11"/>
              <a:gd fmla="*/ 990393 h 990393" name="connsiteY11"/>
              <a:gd fmla="*/ 200024 w 428625" name="connsiteX12"/>
              <a:gd fmla="*/ 878211 h 990393" name="connsiteY12"/>
              <a:gd fmla="*/ 200024 w 428625" name="connsiteX13"/>
              <a:gd fmla="*/ 717269 h 990393" name="connsiteY13"/>
              <a:gd fmla="*/ 195639 w 428625" name="connsiteX14"/>
              <a:gd fmla="*/ 717269 h 990393" name="connsiteY14"/>
              <a:gd fmla="*/ 195640 w 428625" name="connsiteX15"/>
              <a:gd fmla="*/ 302326 h 990393" name="connsiteY15"/>
              <a:gd fmla="*/ 172507 w 428625" name="connsiteX16"/>
              <a:gd fmla="*/ 279193 h 990393" name="connsiteY16"/>
              <a:gd fmla="*/ 0 w 428625" name="connsiteX17"/>
              <a:gd fmla="*/ 279193 h 990393" name="connsiteY17"/>
              <a:gd fmla="*/ 0 w 428625" name="connsiteX18"/>
              <a:gd fmla="*/ 190143 h 990393" name="connsiteY18"/>
              <a:gd fmla="*/ 172507 w 428625" name="connsiteX19"/>
              <a:gd fmla="*/ 190143 h 990393" name="connsiteY19"/>
              <a:gd fmla="*/ 201082 w 428625" name="connsiteX20"/>
              <a:gd fmla="*/ 195912 h 990393" name="connsiteY20"/>
              <a:gd fmla="*/ 201082 w 428625" name="connsiteX21"/>
              <a:gd fmla="*/ 148629 h 990393" name="connsiteY21"/>
              <a:gd fmla="*/ 349711 w 428625" name="connsiteX22"/>
              <a:gd fmla="*/ 0 h 990393" name="connsiteY2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b="b" l="l" r="r" t="t"/>
            <a:pathLst>
              <a:path h="990393" w="428625">
                <a:moveTo>
                  <a:pt x="349711" y="0"/>
                </a:moveTo>
                <a:lnTo>
                  <a:pt x="428625" y="0"/>
                </a:lnTo>
                <a:lnTo>
                  <a:pt x="428625" y="84931"/>
                </a:lnTo>
                <a:lnTo>
                  <a:pt x="349711" y="84931"/>
                </a:lnTo>
                <a:cubicBezTo>
                  <a:pt x="314532" y="84931"/>
                  <a:pt x="286013" y="113450"/>
                  <a:pt x="286013" y="148629"/>
                </a:cubicBezTo>
                <a:lnTo>
                  <a:pt x="286013" y="463267"/>
                </a:lnTo>
                <a:lnTo>
                  <a:pt x="289074" y="463267"/>
                </a:lnTo>
                <a:cubicBezTo>
                  <a:pt x="289074" y="601581"/>
                  <a:pt x="289073" y="739896"/>
                  <a:pt x="289073" y="878210"/>
                </a:cubicBezTo>
                <a:cubicBezTo>
                  <a:pt x="289073" y="890986"/>
                  <a:pt x="299430" y="901343"/>
                  <a:pt x="312206" y="901343"/>
                </a:cubicBezTo>
                <a:lnTo>
                  <a:pt x="428625" y="901343"/>
                </a:lnTo>
                <a:lnTo>
                  <a:pt x="428625" y="990393"/>
                </a:lnTo>
                <a:lnTo>
                  <a:pt x="312206" y="990393"/>
                </a:lnTo>
                <a:cubicBezTo>
                  <a:pt x="250250" y="990393"/>
                  <a:pt x="200024" y="940167"/>
                  <a:pt x="200024" y="878211"/>
                </a:cubicBezTo>
                <a:lnTo>
                  <a:pt x="200024" y="717269"/>
                </a:lnTo>
                <a:lnTo>
                  <a:pt x="195639" y="717269"/>
                </a:lnTo>
                <a:cubicBezTo>
                  <a:pt x="195639" y="578955"/>
                  <a:pt x="195640" y="440640"/>
                  <a:pt x="195640" y="302326"/>
                </a:cubicBezTo>
                <a:cubicBezTo>
                  <a:pt x="195640" y="289550"/>
                  <a:pt x="185283" y="279193"/>
                  <a:pt x="172507" y="279193"/>
                </a:cubicBezTo>
                <a:lnTo>
                  <a:pt x="0" y="279193"/>
                </a:lnTo>
                <a:lnTo>
                  <a:pt x="0" y="190143"/>
                </a:lnTo>
                <a:lnTo>
                  <a:pt x="172507" y="190143"/>
                </a:lnTo>
                <a:lnTo>
                  <a:pt x="201082" y="195912"/>
                </a:lnTo>
                <a:lnTo>
                  <a:pt x="201082" y="148629"/>
                </a:lnTo>
                <a:cubicBezTo>
                  <a:pt x="201082" y="66543"/>
                  <a:pt x="267625" y="0"/>
                  <a:pt x="349711" y="0"/>
                </a:cubicBezTo>
                <a:close/>
              </a:path>
            </a:pathLst>
          </a:cu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8" name="任意多边形 37"/>
          <p:cNvSpPr/>
          <p:nvPr/>
        </p:nvSpPr>
        <p:spPr>
          <a:xfrm flipH="1" rot="10800000">
            <a:off x="5325892" y="2022440"/>
            <a:ext cx="1117878" cy="1974323"/>
          </a:xfrm>
          <a:custGeom>
            <a:gdLst>
              <a:gd fmla="*/ 0 w 850683" name="connsiteX0"/>
              <a:gd fmla="*/ 1502419 h 1502419" name="connsiteY0"/>
              <a:gd fmla="*/ 99795 w 850683" name="connsiteX1"/>
              <a:gd fmla="*/ 1502419 h 1502419" name="connsiteY1"/>
              <a:gd fmla="*/ 99795 w 850683" name="connsiteX2"/>
              <a:gd fmla="*/ 830931 h 1502419" name="connsiteY2"/>
              <a:gd fmla="*/ 129388 w 850683" name="connsiteX3"/>
              <a:gd fmla="*/ 801338 h 1502419" name="connsiteY3"/>
              <a:gd fmla="*/ 339290 w 850683" name="connsiteX4"/>
              <a:gd fmla="*/ 801338 h 1502419" name="connsiteY4"/>
              <a:gd fmla="*/ 339290 w 850683" name="connsiteX5"/>
              <a:gd fmla="*/ 795380 h 1502419" name="connsiteY5"/>
              <a:gd fmla="*/ 358832 w 850683" name="connsiteX6"/>
              <a:gd fmla="*/ 791434 h 1502419" name="connsiteY6"/>
              <a:gd fmla="*/ 427348 w 850683" name="connsiteX7"/>
              <a:gd fmla="*/ 688068 h 1502419" name="connsiteY7"/>
              <a:gd fmla="*/ 427348 w 850683" name="connsiteX8"/>
              <a:gd fmla="*/ 527126 h 1502419" name="connsiteY8"/>
              <a:gd fmla="*/ 431733 w 850683" name="connsiteX9"/>
              <a:gd fmla="*/ 527126 h 1502419" name="connsiteY9"/>
              <a:gd fmla="*/ 431732 w 850683" name="connsiteX10"/>
              <a:gd fmla="*/ 112183 h 1502419" name="connsiteY10"/>
              <a:gd fmla="*/ 454865 w 850683" name="connsiteX11"/>
              <a:gd fmla="*/ 89050 h 1502419" name="connsiteY11"/>
              <a:gd fmla="*/ 850683 w 850683" name="connsiteX12"/>
              <a:gd fmla="*/ 89050 h 1502419" name="connsiteY12"/>
              <a:gd fmla="*/ 850683 w 850683" name="connsiteX13"/>
              <a:gd fmla="*/ 0 h 1502419" name="connsiteY13"/>
              <a:gd fmla="*/ 454865 w 850683" name="connsiteX14"/>
              <a:gd fmla="*/ 0 h 1502419" name="connsiteY14"/>
              <a:gd fmla="*/ 342683 w 850683" name="connsiteX15"/>
              <a:gd fmla="*/ 112182 h 1502419" name="connsiteY15"/>
              <a:gd fmla="*/ 342683 w 850683" name="connsiteX16"/>
              <a:gd fmla="*/ 273124 h 1502419" name="connsiteY16"/>
              <a:gd fmla="*/ 338298 w 850683" name="connsiteX17"/>
              <a:gd fmla="*/ 273124 h 1502419" name="connsiteY17"/>
              <a:gd fmla="*/ 338299 w 850683" name="connsiteX18"/>
              <a:gd fmla="*/ 688067 h 1502419" name="connsiteY18"/>
              <a:gd fmla="*/ 332717 w 850683" name="connsiteX19"/>
              <a:gd fmla="*/ 701543 h 1502419" name="connsiteY19"/>
              <a:gd fmla="*/ 129388 w 850683" name="connsiteX20"/>
              <a:gd fmla="*/ 701543 h 1502419" name="connsiteY20"/>
              <a:gd fmla="*/ 0 w 850683" name="connsiteX21"/>
              <a:gd fmla="*/ 830931 h 1502419" name="connsiteY2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b="b" l="l" r="r" t="t"/>
            <a:pathLst>
              <a:path h="1502419" w="850683">
                <a:moveTo>
                  <a:pt x="0" y="1502419"/>
                </a:moveTo>
                <a:lnTo>
                  <a:pt x="99795" y="1502419"/>
                </a:lnTo>
                <a:lnTo>
                  <a:pt x="99795" y="830931"/>
                </a:lnTo>
                <a:cubicBezTo>
                  <a:pt x="99795" y="814587"/>
                  <a:pt x="113044" y="801338"/>
                  <a:pt x="129388" y="801338"/>
                </a:cubicBezTo>
                <a:lnTo>
                  <a:pt x="339290" y="801338"/>
                </a:lnTo>
                <a:lnTo>
                  <a:pt x="339290" y="795380"/>
                </a:lnTo>
                <a:lnTo>
                  <a:pt x="358832" y="791434"/>
                </a:lnTo>
                <a:cubicBezTo>
                  <a:pt x="399096" y="774404"/>
                  <a:pt x="427348" y="734535"/>
                  <a:pt x="427348" y="688068"/>
                </a:cubicBezTo>
                <a:lnTo>
                  <a:pt x="427348" y="527126"/>
                </a:lnTo>
                <a:lnTo>
                  <a:pt x="431733" y="527126"/>
                </a:lnTo>
                <a:cubicBezTo>
                  <a:pt x="431733" y="388812"/>
                  <a:pt x="431732" y="250497"/>
                  <a:pt x="431732" y="112183"/>
                </a:cubicBezTo>
                <a:cubicBezTo>
                  <a:pt x="431732" y="99407"/>
                  <a:pt x="442089" y="89050"/>
                  <a:pt x="454865" y="89050"/>
                </a:cubicBezTo>
                <a:lnTo>
                  <a:pt x="850683" y="89050"/>
                </a:lnTo>
                <a:lnTo>
                  <a:pt x="850683" y="0"/>
                </a:lnTo>
                <a:lnTo>
                  <a:pt x="454865" y="0"/>
                </a:lnTo>
                <a:cubicBezTo>
                  <a:pt x="392909" y="0"/>
                  <a:pt x="342683" y="50226"/>
                  <a:pt x="342683" y="112182"/>
                </a:cubicBezTo>
                <a:lnTo>
                  <a:pt x="342683" y="273124"/>
                </a:lnTo>
                <a:lnTo>
                  <a:pt x="338298" y="273124"/>
                </a:lnTo>
                <a:cubicBezTo>
                  <a:pt x="338298" y="411438"/>
                  <a:pt x="338299" y="549753"/>
                  <a:pt x="338299" y="688067"/>
                </a:cubicBezTo>
                <a:lnTo>
                  <a:pt x="332717" y="701543"/>
                </a:lnTo>
                <a:lnTo>
                  <a:pt x="129388" y="701543"/>
                </a:lnTo>
                <a:cubicBezTo>
                  <a:pt x="57929" y="701543"/>
                  <a:pt x="0" y="759472"/>
                  <a:pt x="0" y="830931"/>
                </a:cubicBezTo>
                <a:close/>
              </a:path>
            </a:pathLst>
          </a:cu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39" name="圆角右箭头 38"/>
          <p:cNvSpPr/>
          <p:nvPr/>
        </p:nvSpPr>
        <p:spPr>
          <a:xfrm rot="16200000">
            <a:off x="5451816" y="3371984"/>
            <a:ext cx="408784" cy="417596"/>
          </a:xfrm>
          <a:prstGeom prst="bentArrow">
            <a:avLst>
              <a:gd fmla="val 30995" name="adj1"/>
              <a:gd fmla="val 26700" name="adj2"/>
              <a:gd fmla="val 0" name="adj3"/>
              <a:gd fmla="val 32196" name="adj4"/>
            </a:avLst>
          </a:pr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40" name="圆角右箭头 39"/>
          <p:cNvSpPr/>
          <p:nvPr/>
        </p:nvSpPr>
        <p:spPr>
          <a:xfrm flipH="1">
            <a:off x="4435539" y="3054978"/>
            <a:ext cx="1185754" cy="499162"/>
          </a:xfrm>
          <a:prstGeom prst="bentArrow">
            <a:avLst>
              <a:gd fmla="val 25334" name="adj1"/>
              <a:gd fmla="val 27508" name="adj2"/>
              <a:gd fmla="val 0" name="adj3"/>
              <a:gd fmla="val 43750" name="adj4"/>
            </a:avLst>
          </a:pr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41" name="圆角右箭头 40"/>
          <p:cNvSpPr/>
          <p:nvPr/>
        </p:nvSpPr>
        <p:spPr>
          <a:xfrm rot="16200000">
            <a:off x="4247193" y="2846185"/>
            <a:ext cx="408784" cy="417596"/>
          </a:xfrm>
          <a:prstGeom prst="bentArrow">
            <a:avLst>
              <a:gd fmla="val 30995" name="adj1"/>
              <a:gd fmla="val 26700" name="adj2"/>
              <a:gd fmla="val 0" name="adj3"/>
              <a:gd fmla="val 32196" name="adj4"/>
            </a:avLst>
          </a:pr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7088442" y="3050576"/>
            <a:ext cx="868172" cy="868172"/>
          </a:xfrm>
          <a:prstGeom prst="ellipse">
            <a:avLst/>
          </a:prstGeom>
          <a:solidFill>
            <a:srgbClr val="3973E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7278008" y="2360186"/>
            <a:ext cx="331731" cy="331731"/>
          </a:xfrm>
          <a:prstGeom prst="ellipse">
            <a:avLst/>
          </a:prstGeom>
          <a:solidFill>
            <a:srgbClr val="0DB793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6212034" y="2088850"/>
            <a:ext cx="331731" cy="331731"/>
          </a:xfrm>
          <a:prstGeom prst="ellipse">
            <a:avLst/>
          </a:prstGeom>
          <a:solidFill>
            <a:srgbClr val="3973EF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7240488" y="2191596"/>
            <a:ext cx="839120" cy="839120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5254650" y="1286469"/>
            <a:ext cx="980757" cy="980757"/>
          </a:xfrm>
          <a:prstGeom prst="ellipse">
            <a:avLst/>
          </a:prstGeom>
          <a:solidFill>
            <a:srgbClr val="3973EF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6418354" y="1167015"/>
            <a:ext cx="1024152" cy="1024152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5245902" y="2801146"/>
            <a:ext cx="928454" cy="928454"/>
          </a:xfrm>
          <a:prstGeom prst="ellipse">
            <a:avLst/>
          </a:prstGeom>
          <a:solidFill>
            <a:srgbClr val="3973E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6483018" y="2720145"/>
            <a:ext cx="374777" cy="374777"/>
          </a:xfrm>
          <a:prstGeom prst="ellipse">
            <a:avLst/>
          </a:prstGeom>
          <a:solidFill>
            <a:srgbClr val="3973EF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3956317" y="1667146"/>
            <a:ext cx="279661" cy="279661"/>
          </a:xfrm>
          <a:prstGeom prst="ellipse">
            <a:avLst/>
          </a:prstGeom>
          <a:solidFill>
            <a:srgbClr val="3973E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4804862" y="984671"/>
            <a:ext cx="1239986" cy="1239986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3758132" y="1884325"/>
            <a:ext cx="1082418" cy="1082418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8" name="椭圆 27"/>
          <p:cNvSpPr/>
          <p:nvPr/>
        </p:nvSpPr>
        <p:spPr>
          <a:xfrm>
            <a:off x="8255108" y="3878203"/>
            <a:ext cx="279661" cy="279661"/>
          </a:xfrm>
          <a:prstGeom prst="ellipse">
            <a:avLst/>
          </a:prstGeom>
          <a:solidFill>
            <a:srgbClr val="3973E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828263" y="723067"/>
            <a:ext cx="279661" cy="279661"/>
          </a:xfrm>
          <a:prstGeom prst="ellipse">
            <a:avLst/>
          </a:prstGeom>
          <a:solidFill>
            <a:srgbClr val="3973E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7568439" y="1670157"/>
            <a:ext cx="143957" cy="143957"/>
          </a:xfrm>
          <a:prstGeom prst="ellipse">
            <a:avLst/>
          </a:prstGeom>
          <a:solidFill>
            <a:srgbClr val="3973E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7665522" y="3642377"/>
            <a:ext cx="143957" cy="143957"/>
          </a:xfrm>
          <a:prstGeom prst="ellipse">
            <a:avLst/>
          </a:prstGeom>
          <a:solidFill>
            <a:srgbClr val="3973E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6837048" y="3642377"/>
            <a:ext cx="143957" cy="143957"/>
          </a:xfrm>
          <a:prstGeom prst="ellipse">
            <a:avLst/>
          </a:prstGeom>
          <a:solidFill>
            <a:srgbClr val="3973E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4" name="椭圆 43"/>
          <p:cNvSpPr/>
          <p:nvPr/>
        </p:nvSpPr>
        <p:spPr>
          <a:xfrm>
            <a:off x="3928701" y="3526748"/>
            <a:ext cx="1058990" cy="1058990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0" name="椭圆 49"/>
          <p:cNvSpPr/>
          <p:nvPr/>
        </p:nvSpPr>
        <p:spPr>
          <a:xfrm>
            <a:off x="7043526" y="3402911"/>
            <a:ext cx="1171353" cy="1171353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3955493" y="3877668"/>
            <a:ext cx="995680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1600">
                <a:solidFill>
                  <a:schemeClr val="bg1"/>
                </a:solidFill>
                <a:latin charset="-122" panose="020b0400000000000000" pitchFamily="34" typeface="Noto Sans S Chinese DemiLight"/>
                <a:ea charset="-122" panose="020b0400000000000000" pitchFamily="34" typeface="Noto Sans S Chinese DemiLight"/>
              </a:rPr>
              <a:t>产品经理</a:t>
            </a:r>
          </a:p>
        </p:txBody>
      </p:sp>
      <p:sp>
        <p:nvSpPr>
          <p:cNvPr id="2" name="矩形 1"/>
          <p:cNvSpPr/>
          <p:nvPr/>
        </p:nvSpPr>
        <p:spPr>
          <a:xfrm>
            <a:off x="3796639" y="2240138"/>
            <a:ext cx="995680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1600">
                <a:solidFill>
                  <a:schemeClr val="bg1"/>
                </a:solidFill>
                <a:latin charset="-122" panose="020b0400000000000000" pitchFamily="34" typeface="Noto Sans S Chinese DemiLight"/>
                <a:ea charset="-122" panose="020b0400000000000000" pitchFamily="34" typeface="Noto Sans S Chinese DemiLight"/>
              </a:rPr>
              <a:t>文案策划</a:t>
            </a:r>
          </a:p>
        </p:txBody>
      </p:sp>
      <p:sp>
        <p:nvSpPr>
          <p:cNvPr id="3" name="矩形 2"/>
          <p:cNvSpPr/>
          <p:nvPr/>
        </p:nvSpPr>
        <p:spPr>
          <a:xfrm>
            <a:off x="4927610" y="1404136"/>
            <a:ext cx="995680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1600">
                <a:solidFill>
                  <a:schemeClr val="bg1"/>
                </a:solidFill>
                <a:latin charset="-122" panose="020b0400000000000000" pitchFamily="34" typeface="Noto Sans S Chinese DemiLight"/>
                <a:ea charset="-122" panose="020b0400000000000000" pitchFamily="34" typeface="Noto Sans S Chinese DemiLight"/>
              </a:rPr>
              <a:t>视觉设计</a:t>
            </a:r>
          </a:p>
        </p:txBody>
      </p:sp>
      <p:sp>
        <p:nvSpPr>
          <p:cNvPr id="6" name="矩形 5"/>
          <p:cNvSpPr/>
          <p:nvPr/>
        </p:nvSpPr>
        <p:spPr>
          <a:xfrm>
            <a:off x="6649507" y="1511795"/>
            <a:ext cx="589280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1600">
                <a:solidFill>
                  <a:schemeClr val="bg1"/>
                </a:solidFill>
                <a:latin charset="-122" panose="020b0400000000000000" pitchFamily="34" typeface="Noto Sans S Chinese DemiLight"/>
                <a:ea charset="-122" panose="020b0400000000000000" pitchFamily="34" typeface="Noto Sans S Chinese DemiLight"/>
              </a:rPr>
              <a:t>运营</a:t>
            </a:r>
          </a:p>
        </p:txBody>
      </p:sp>
      <p:sp>
        <p:nvSpPr>
          <p:cNvPr id="7" name="矩形 6"/>
          <p:cNvSpPr/>
          <p:nvPr/>
        </p:nvSpPr>
        <p:spPr>
          <a:xfrm>
            <a:off x="7298439" y="2441731"/>
            <a:ext cx="792480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1600">
                <a:solidFill>
                  <a:schemeClr val="bg1"/>
                </a:solidFill>
                <a:latin charset="-122" panose="020b0400000000000000" pitchFamily="34" typeface="Noto Sans S Chinese DemiLight"/>
                <a:ea charset="-122" panose="020b0400000000000000" pitchFamily="34" typeface="Noto Sans S Chinese DemiLight"/>
              </a:rPr>
              <a:t>培训师</a:t>
            </a:r>
          </a:p>
        </p:txBody>
      </p:sp>
      <p:sp>
        <p:nvSpPr>
          <p:cNvPr id="42" name="矩形 41"/>
          <p:cNvSpPr/>
          <p:nvPr/>
        </p:nvSpPr>
        <p:spPr>
          <a:xfrm>
            <a:off x="7240306" y="3819310"/>
            <a:ext cx="792480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1600">
                <a:solidFill>
                  <a:schemeClr val="bg1"/>
                </a:solidFill>
                <a:latin charset="-122" panose="020b0400000000000000" pitchFamily="34" typeface="Noto Sans S Chinese DemiLight"/>
                <a:ea charset="-122" panose="020b0400000000000000" pitchFamily="34" typeface="Noto Sans S Chinese DemiLight"/>
              </a:rPr>
              <a:t>规范师</a:t>
            </a:r>
          </a:p>
        </p:txBody>
      </p:sp>
      <p:sp>
        <p:nvSpPr>
          <p:cNvPr id="43" name="矩形 42"/>
          <p:cNvSpPr/>
          <p:nvPr/>
        </p:nvSpPr>
        <p:spPr>
          <a:xfrm>
            <a:off x="0" y="5314310"/>
            <a:ext cx="12192000" cy="1563549"/>
          </a:xfrm>
          <a:prstGeom prst="rect">
            <a:avLst/>
          </a:prstGeom>
          <a:solidFill>
            <a:srgbClr val="526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4948797" y="5747508"/>
            <a:ext cx="229440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36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技术核心</a:t>
            </a:r>
          </a:p>
        </p:txBody>
      </p:sp>
      <p:grpSp>
        <p:nvGrpSpPr>
          <p:cNvPr id="85" name="组合 84"/>
          <p:cNvGrpSpPr/>
          <p:nvPr/>
        </p:nvGrpSpPr>
        <p:grpSpPr>
          <a:xfrm>
            <a:off x="10485873" y="-3185"/>
            <a:ext cx="1521514" cy="1064287"/>
            <a:chOff x="1" y="-3185"/>
            <a:chExt cx="1147647" cy="802770"/>
          </a:xfrm>
        </p:grpSpPr>
        <p:grpSp>
          <p:nvGrpSpPr>
            <p:cNvPr id="86" name="组合 85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88" name="组合 87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92" name="等腰三角形 91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93" name="等腰三角形 92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89" name="组合 88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90" name="等腰三角形 89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91" name="等腰三角形 90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87" name="等腰三角形 86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sp>
        <p:nvSpPr>
          <p:cNvPr id="4" name="椭圆 3"/>
          <p:cNvSpPr/>
          <p:nvPr/>
        </p:nvSpPr>
        <p:spPr>
          <a:xfrm>
            <a:off x="9664336" y="1960151"/>
            <a:ext cx="121377" cy="12137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4" name="椭圆 93"/>
          <p:cNvSpPr/>
          <p:nvPr/>
        </p:nvSpPr>
        <p:spPr>
          <a:xfrm>
            <a:off x="1809795" y="541275"/>
            <a:ext cx="121377" cy="12137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5" name="椭圆 94"/>
          <p:cNvSpPr/>
          <p:nvPr/>
        </p:nvSpPr>
        <p:spPr>
          <a:xfrm>
            <a:off x="2515684" y="4852181"/>
            <a:ext cx="121377" cy="12137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6" name="椭圆 95"/>
          <p:cNvSpPr/>
          <p:nvPr/>
        </p:nvSpPr>
        <p:spPr>
          <a:xfrm>
            <a:off x="11020908" y="4158998"/>
            <a:ext cx="90057" cy="9005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63548609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矩形 7"/>
          <p:cNvSpPr/>
          <p:nvPr/>
        </p:nvSpPr>
        <p:spPr>
          <a:xfrm>
            <a:off x="-110836" y="2"/>
            <a:ext cx="12302836" cy="685799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>
            <a:off x="-99458" y="0"/>
            <a:ext cx="8069928" cy="6894587"/>
          </a:xfrm>
          <a:custGeom>
            <a:gdLst>
              <a:gd fmla="*/ 0 w 8069928" name="connsiteX0"/>
              <a:gd fmla="*/ 0 h 6894587" name="connsiteY0"/>
              <a:gd fmla="*/ 3262978 w 8069928" name="connsiteX1"/>
              <a:gd fmla="*/ 0 h 6894587" name="connsiteY1"/>
              <a:gd fmla="*/ 8069928 w 8069928" name="connsiteX2"/>
              <a:gd fmla="*/ 6856487 h 6894587" name="connsiteY2"/>
              <a:gd fmla="*/ 0 w 8069928" name="connsiteX3"/>
              <a:gd fmla="*/ 6894587 h 6894587" name="connsiteY3"/>
              <a:gd fmla="*/ 0 w 8069928" name="connsiteX4"/>
              <a:gd fmla="*/ 0 h 689458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6894587" w="8069928">
                <a:moveTo>
                  <a:pt x="0" y="0"/>
                </a:moveTo>
                <a:lnTo>
                  <a:pt x="3262978" y="0"/>
                </a:lnTo>
                <a:lnTo>
                  <a:pt x="8069928" y="6856487"/>
                </a:lnTo>
                <a:lnTo>
                  <a:pt x="0" y="6894587"/>
                </a:lnTo>
                <a:lnTo>
                  <a:pt x="0" y="0"/>
                </a:lnTo>
                <a:close/>
              </a:path>
            </a:pathLst>
          </a:cu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4" name="组合 13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15" name="直接连接符 14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矩形 3"/>
          <p:cNvSpPr/>
          <p:nvPr/>
        </p:nvSpPr>
        <p:spPr>
          <a:xfrm>
            <a:off x="5623932" y="3178063"/>
            <a:ext cx="2133601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pc="200" sz="2400">
                <a:latin charset="-122" panose="020b0300000000000000" pitchFamily="34" typeface="Noto Sans S Chinese Light"/>
                <a:ea charset="-122" panose="020b0300000000000000" pitchFamily="34" typeface="Noto Sans S Chinese Light"/>
              </a:rPr>
              <a:t>我们的团队</a:t>
            </a:r>
          </a:p>
        </p:txBody>
      </p:sp>
      <p:sp>
        <p:nvSpPr>
          <p:cNvPr id="9" name="矩形 8"/>
          <p:cNvSpPr/>
          <p:nvPr/>
        </p:nvSpPr>
        <p:spPr>
          <a:xfrm>
            <a:off x="4228105" y="1152623"/>
            <a:ext cx="1546343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pc="200" sz="2400">
                <a:latin charset="-122" panose="020b0300000000000000" pitchFamily="34" typeface="Noto Sans S Chinese Light"/>
                <a:ea charset="-122" panose="020b0300000000000000" pitchFamily="34" typeface="Noto Sans S Chinese Light"/>
              </a:rPr>
              <a:t>公司介绍</a:t>
            </a:r>
          </a:p>
        </p:txBody>
      </p:sp>
      <p:sp>
        <p:nvSpPr>
          <p:cNvPr id="10" name="矩形 9"/>
          <p:cNvSpPr/>
          <p:nvPr/>
        </p:nvSpPr>
        <p:spPr>
          <a:xfrm>
            <a:off x="6297722" y="4190783"/>
            <a:ext cx="241719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pc="200" sz="2400">
                <a:latin charset="-122" panose="020b0300000000000000" pitchFamily="34" typeface="Noto Sans S Chinese Light"/>
                <a:ea charset="-122" panose="020b0300000000000000" pitchFamily="34" typeface="Noto Sans S Chinese Light"/>
              </a:rPr>
              <a:t>我们收益</a:t>
            </a:r>
          </a:p>
        </p:txBody>
      </p:sp>
      <p:sp>
        <p:nvSpPr>
          <p:cNvPr id="11" name="矩形 10"/>
          <p:cNvSpPr/>
          <p:nvPr/>
        </p:nvSpPr>
        <p:spPr>
          <a:xfrm>
            <a:off x="4924192" y="2165343"/>
            <a:ext cx="2133601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pc="200" sz="2400">
                <a:latin charset="-122" panose="020b0300000000000000" pitchFamily="34" typeface="Noto Sans S Chinese Light"/>
                <a:ea charset="-122" panose="020b0300000000000000" pitchFamily="34" typeface="Noto Sans S Chinese Light"/>
              </a:rPr>
              <a:t>我们的产品</a:t>
            </a:r>
          </a:p>
        </p:txBody>
      </p:sp>
      <p:sp>
        <p:nvSpPr>
          <p:cNvPr id="5" name="矩形 4"/>
          <p:cNvSpPr/>
          <p:nvPr/>
        </p:nvSpPr>
        <p:spPr>
          <a:xfrm>
            <a:off x="911300" y="614440"/>
            <a:ext cx="792480" cy="1554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目</a:t>
            </a:r>
          </a:p>
          <a:p>
            <a:r>
              <a:rPr altLang="en-US" lang="zh-CN" smtClean="0" sz="48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录</a:t>
            </a:r>
          </a:p>
        </p:txBody>
      </p:sp>
      <p:sp>
        <p:nvSpPr>
          <p:cNvPr id="48" name="等腰三角形 47"/>
          <p:cNvSpPr/>
          <p:nvPr/>
        </p:nvSpPr>
        <p:spPr>
          <a:xfrm flipV="1">
            <a:off x="9221416" y="-777324"/>
            <a:ext cx="3629248" cy="3128662"/>
          </a:xfrm>
          <a:prstGeom prst="triangle">
            <a:avLst/>
          </a:prstGeom>
          <a:noFill/>
          <a:ln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9" name="等腰三角形 48"/>
          <p:cNvSpPr/>
          <p:nvPr/>
        </p:nvSpPr>
        <p:spPr>
          <a:xfrm flipV="1" rot="2974387">
            <a:off x="7528861" y="6781294"/>
            <a:ext cx="2621197" cy="2259652"/>
          </a:xfrm>
          <a:prstGeom prst="triangle">
            <a:avLst/>
          </a:prstGeom>
          <a:noFill/>
          <a:ln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2" name="等腰三角形 51"/>
          <p:cNvSpPr/>
          <p:nvPr/>
        </p:nvSpPr>
        <p:spPr>
          <a:xfrm flipV="1">
            <a:off x="10927068" y="1956626"/>
            <a:ext cx="485545" cy="418573"/>
          </a:xfrm>
          <a:prstGeom prst="triangle">
            <a:avLst/>
          </a:prstGeom>
          <a:solidFill>
            <a:srgbClr val="3973EF">
              <a:alpha val="8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4" name="等腰三角形 53"/>
          <p:cNvSpPr/>
          <p:nvPr/>
        </p:nvSpPr>
        <p:spPr>
          <a:xfrm flipV="1">
            <a:off x="3028135" y="6713267"/>
            <a:ext cx="148757" cy="128239"/>
          </a:xfrm>
          <a:prstGeom prst="triangl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5" name="等腰三角形 54"/>
          <p:cNvSpPr/>
          <p:nvPr/>
        </p:nvSpPr>
        <p:spPr>
          <a:xfrm flipV="1" rot="5400000">
            <a:off x="8552309" y="5168920"/>
            <a:ext cx="148757" cy="128239"/>
          </a:xfrm>
          <a:prstGeom prst="triangl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6" name="等腰三角形 55"/>
          <p:cNvSpPr/>
          <p:nvPr/>
        </p:nvSpPr>
        <p:spPr>
          <a:xfrm flipV="1" rot="21421380">
            <a:off x="10970745" y="4032229"/>
            <a:ext cx="193587" cy="166886"/>
          </a:xfrm>
          <a:prstGeom prst="triangl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7" name="等腰三角形 56"/>
          <p:cNvSpPr/>
          <p:nvPr/>
        </p:nvSpPr>
        <p:spPr>
          <a:xfrm flipV="1" rot="5400000">
            <a:off x="82364" y="7432188"/>
            <a:ext cx="148757" cy="128239"/>
          </a:xfrm>
          <a:prstGeom prst="triangle">
            <a:avLst/>
          </a:prstGeom>
          <a:solidFill>
            <a:srgbClr val="3973EF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8" name="等腰三角形 57"/>
          <p:cNvSpPr/>
          <p:nvPr/>
        </p:nvSpPr>
        <p:spPr>
          <a:xfrm flipV="1">
            <a:off x="10966541" y="676689"/>
            <a:ext cx="1360202" cy="1172588"/>
          </a:xfrm>
          <a:prstGeom prst="triangle">
            <a:avLst/>
          </a:prstGeom>
          <a:noFill/>
          <a:ln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65" name="Freeform 6"/>
          <p:cNvSpPr>
            <a:spLocks noEditPoints="1"/>
          </p:cNvSpPr>
          <p:nvPr/>
        </p:nvSpPr>
        <p:spPr bwMode="auto">
          <a:xfrm>
            <a:off x="7654925" y="819150"/>
            <a:ext cx="339725" cy="339725"/>
          </a:xfrm>
          <a:custGeom>
            <a:gdLst>
              <a:gd fmla="*/ 185 w 214" name="T0"/>
              <a:gd fmla="*/ 78 h 214" name="T1"/>
              <a:gd fmla="*/ 185 w 214" name="T2"/>
              <a:gd fmla="*/ 10 h 214" name="T3"/>
              <a:gd fmla="*/ 146 w 214" name="T4"/>
              <a:gd fmla="*/ 10 h 214" name="T5"/>
              <a:gd fmla="*/ 146 w 214" name="T6"/>
              <a:gd fmla="*/ 39 h 214" name="T7"/>
              <a:gd fmla="*/ 107 w 214" name="T8"/>
              <a:gd fmla="*/ 0 h 214" name="T9"/>
              <a:gd fmla="*/ 0 w 214" name="T10"/>
              <a:gd fmla="*/ 107 h 214" name="T11"/>
              <a:gd fmla="*/ 19 w 214" name="T12"/>
              <a:gd fmla="*/ 107 h 214" name="T13"/>
              <a:gd fmla="*/ 19 w 214" name="T14"/>
              <a:gd fmla="*/ 214 h 214" name="T15"/>
              <a:gd fmla="*/ 78 w 214" name="T16"/>
              <a:gd fmla="*/ 214 h 214" name="T17"/>
              <a:gd fmla="*/ 78 w 214" name="T18"/>
              <a:gd fmla="*/ 126 h 214" name="T19"/>
              <a:gd fmla="*/ 136 w 214" name="T20"/>
              <a:gd fmla="*/ 126 h 214" name="T21"/>
              <a:gd fmla="*/ 136 w 214" name="T22"/>
              <a:gd fmla="*/ 214 h 214" name="T23"/>
              <a:gd fmla="*/ 195 w 214" name="T24"/>
              <a:gd fmla="*/ 214 h 214" name="T25"/>
              <a:gd fmla="*/ 195 w 214" name="T26"/>
              <a:gd fmla="*/ 107 h 214" name="T27"/>
              <a:gd fmla="*/ 214 w 214" name="T28"/>
              <a:gd fmla="*/ 107 h 214" name="T29"/>
              <a:gd fmla="*/ 185 w 214" name="T30"/>
              <a:gd fmla="*/ 78 h 214" name="T31"/>
              <a:gd fmla="*/ 185 w 214" name="T32"/>
              <a:gd fmla="*/ 78 h 214" name="T33"/>
              <a:gd fmla="*/ 88 w 214" name="T34"/>
              <a:gd fmla="*/ 214 h 214" name="T35"/>
              <a:gd fmla="*/ 127 w 214" name="T36"/>
              <a:gd fmla="*/ 214 h 214" name="T37"/>
              <a:gd fmla="*/ 127 w 214" name="T38"/>
              <a:gd fmla="*/ 136 h 214" name="T39"/>
              <a:gd fmla="*/ 88 w 214" name="T40"/>
              <a:gd fmla="*/ 136 h 214" name="T41"/>
              <a:gd fmla="*/ 88 w 214" name="T42"/>
              <a:gd fmla="*/ 214 h 214" name="T43"/>
              <a:gd fmla="*/ 88 w 214" name="T44"/>
              <a:gd fmla="*/ 214 h 214" name="T45"/>
              <a:gd fmla="*/ 88 w 214" name="T46"/>
              <a:gd fmla="*/ 214 h 214" name="T47"/>
              <a:gd fmla="*/ 88 w 214" name="T48"/>
              <a:gd fmla="*/ 214 h 214" name="T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b="b" l="0" r="r" t="0"/>
            <a:pathLst>
              <a:path h="214" w="214">
                <a:moveTo>
                  <a:pt x="185" y="78"/>
                </a:moveTo>
                <a:lnTo>
                  <a:pt x="185" y="10"/>
                </a:lnTo>
                <a:lnTo>
                  <a:pt x="146" y="10"/>
                </a:lnTo>
                <a:lnTo>
                  <a:pt x="146" y="39"/>
                </a:lnTo>
                <a:lnTo>
                  <a:pt x="107" y="0"/>
                </a:lnTo>
                <a:lnTo>
                  <a:pt x="0" y="107"/>
                </a:lnTo>
                <a:lnTo>
                  <a:pt x="19" y="107"/>
                </a:lnTo>
                <a:lnTo>
                  <a:pt x="19" y="214"/>
                </a:lnTo>
                <a:lnTo>
                  <a:pt x="78" y="214"/>
                </a:lnTo>
                <a:lnTo>
                  <a:pt x="78" y="126"/>
                </a:lnTo>
                <a:lnTo>
                  <a:pt x="136" y="126"/>
                </a:lnTo>
                <a:lnTo>
                  <a:pt x="136" y="214"/>
                </a:lnTo>
                <a:lnTo>
                  <a:pt x="195" y="214"/>
                </a:lnTo>
                <a:lnTo>
                  <a:pt x="195" y="107"/>
                </a:lnTo>
                <a:lnTo>
                  <a:pt x="214" y="107"/>
                </a:lnTo>
                <a:lnTo>
                  <a:pt x="185" y="78"/>
                </a:lnTo>
                <a:lnTo>
                  <a:pt x="185" y="78"/>
                </a:lnTo>
                <a:moveTo>
                  <a:pt x="88" y="214"/>
                </a:moveTo>
                <a:lnTo>
                  <a:pt x="127" y="214"/>
                </a:lnTo>
                <a:lnTo>
                  <a:pt x="127" y="136"/>
                </a:lnTo>
                <a:lnTo>
                  <a:pt x="88" y="136"/>
                </a:lnTo>
                <a:lnTo>
                  <a:pt x="88" y="214"/>
                </a:lnTo>
                <a:lnTo>
                  <a:pt x="88" y="214"/>
                </a:lnTo>
                <a:moveTo>
                  <a:pt x="88" y="214"/>
                </a:moveTo>
                <a:lnTo>
                  <a:pt x="88" y="21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68" name="组合 67"/>
          <p:cNvGrpSpPr/>
          <p:nvPr/>
        </p:nvGrpSpPr>
        <p:grpSpPr>
          <a:xfrm>
            <a:off x="3482556" y="1113152"/>
            <a:ext cx="525164" cy="525164"/>
            <a:chOff x="7621305" y="438666"/>
            <a:chExt cx="703969" cy="703969"/>
          </a:xfrm>
        </p:grpSpPr>
        <p:sp>
          <p:nvSpPr>
            <p:cNvPr id="64" name="Freeform 5"/>
            <p:cNvSpPr>
              <a:spLocks noEditPoints="1"/>
            </p:cNvSpPr>
            <p:nvPr/>
          </p:nvSpPr>
          <p:spPr bwMode="auto">
            <a:xfrm>
              <a:off x="7803427" y="620788"/>
              <a:ext cx="339725" cy="339725"/>
            </a:xfrm>
            <a:custGeom>
              <a:gdLst>
                <a:gd fmla="*/ 185 w 214" name="T0"/>
                <a:gd fmla="*/ 78 h 214" name="T1"/>
                <a:gd fmla="*/ 185 w 214" name="T2"/>
                <a:gd fmla="*/ 10 h 214" name="T3"/>
                <a:gd fmla="*/ 146 w 214" name="T4"/>
                <a:gd fmla="*/ 10 h 214" name="T5"/>
                <a:gd fmla="*/ 146 w 214" name="T6"/>
                <a:gd fmla="*/ 39 h 214" name="T7"/>
                <a:gd fmla="*/ 107 w 214" name="T8"/>
                <a:gd fmla="*/ 0 h 214" name="T9"/>
                <a:gd fmla="*/ 0 w 214" name="T10"/>
                <a:gd fmla="*/ 107 h 214" name="T11"/>
                <a:gd fmla="*/ 19 w 214" name="T12"/>
                <a:gd fmla="*/ 107 h 214" name="T13"/>
                <a:gd fmla="*/ 19 w 214" name="T14"/>
                <a:gd fmla="*/ 214 h 214" name="T15"/>
                <a:gd fmla="*/ 78 w 214" name="T16"/>
                <a:gd fmla="*/ 214 h 214" name="T17"/>
                <a:gd fmla="*/ 78 w 214" name="T18"/>
                <a:gd fmla="*/ 126 h 214" name="T19"/>
                <a:gd fmla="*/ 136 w 214" name="T20"/>
                <a:gd fmla="*/ 126 h 214" name="T21"/>
                <a:gd fmla="*/ 136 w 214" name="T22"/>
                <a:gd fmla="*/ 214 h 214" name="T23"/>
                <a:gd fmla="*/ 195 w 214" name="T24"/>
                <a:gd fmla="*/ 214 h 214" name="T25"/>
                <a:gd fmla="*/ 195 w 214" name="T26"/>
                <a:gd fmla="*/ 107 h 214" name="T27"/>
                <a:gd fmla="*/ 214 w 214" name="T28"/>
                <a:gd fmla="*/ 107 h 214" name="T29"/>
                <a:gd fmla="*/ 185 w 214" name="T30"/>
                <a:gd fmla="*/ 78 h 214" name="T31"/>
                <a:gd fmla="*/ 185 w 214" name="T32"/>
                <a:gd fmla="*/ 78 h 214" name="T33"/>
                <a:gd fmla="*/ 88 w 214" name="T34"/>
                <a:gd fmla="*/ 214 h 214" name="T35"/>
                <a:gd fmla="*/ 127 w 214" name="T36"/>
                <a:gd fmla="*/ 214 h 214" name="T37"/>
                <a:gd fmla="*/ 127 w 214" name="T38"/>
                <a:gd fmla="*/ 136 h 214" name="T39"/>
                <a:gd fmla="*/ 88 w 214" name="T40"/>
                <a:gd fmla="*/ 136 h 214" name="T41"/>
                <a:gd fmla="*/ 88 w 214" name="T42"/>
                <a:gd fmla="*/ 214 h 214" name="T43"/>
                <a:gd fmla="*/ 88 w 214" name="T44"/>
                <a:gd fmla="*/ 214 h 214" name="T45"/>
                <a:gd fmla="*/ 88 w 214" name="T46"/>
                <a:gd fmla="*/ 214 h 214" name="T47"/>
                <a:gd fmla="*/ 88 w 214" name="T48"/>
                <a:gd fmla="*/ 214 h 21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214" w="214">
                  <a:moveTo>
                    <a:pt x="185" y="78"/>
                  </a:moveTo>
                  <a:lnTo>
                    <a:pt x="185" y="10"/>
                  </a:lnTo>
                  <a:lnTo>
                    <a:pt x="146" y="10"/>
                  </a:lnTo>
                  <a:lnTo>
                    <a:pt x="146" y="39"/>
                  </a:lnTo>
                  <a:lnTo>
                    <a:pt x="107" y="0"/>
                  </a:lnTo>
                  <a:lnTo>
                    <a:pt x="0" y="107"/>
                  </a:lnTo>
                  <a:lnTo>
                    <a:pt x="19" y="107"/>
                  </a:lnTo>
                  <a:lnTo>
                    <a:pt x="19" y="214"/>
                  </a:lnTo>
                  <a:lnTo>
                    <a:pt x="78" y="214"/>
                  </a:lnTo>
                  <a:lnTo>
                    <a:pt x="78" y="126"/>
                  </a:lnTo>
                  <a:lnTo>
                    <a:pt x="136" y="126"/>
                  </a:lnTo>
                  <a:lnTo>
                    <a:pt x="136" y="214"/>
                  </a:lnTo>
                  <a:lnTo>
                    <a:pt x="195" y="214"/>
                  </a:lnTo>
                  <a:lnTo>
                    <a:pt x="195" y="107"/>
                  </a:lnTo>
                  <a:lnTo>
                    <a:pt x="214" y="107"/>
                  </a:lnTo>
                  <a:lnTo>
                    <a:pt x="185" y="78"/>
                  </a:lnTo>
                  <a:lnTo>
                    <a:pt x="185" y="78"/>
                  </a:lnTo>
                  <a:close/>
                  <a:moveTo>
                    <a:pt x="88" y="214"/>
                  </a:moveTo>
                  <a:lnTo>
                    <a:pt x="127" y="214"/>
                  </a:lnTo>
                  <a:lnTo>
                    <a:pt x="127" y="136"/>
                  </a:lnTo>
                  <a:lnTo>
                    <a:pt x="88" y="136"/>
                  </a:lnTo>
                  <a:lnTo>
                    <a:pt x="88" y="214"/>
                  </a:lnTo>
                  <a:lnTo>
                    <a:pt x="88" y="214"/>
                  </a:lnTo>
                  <a:close/>
                  <a:moveTo>
                    <a:pt x="88" y="214"/>
                  </a:moveTo>
                  <a:lnTo>
                    <a:pt x="88" y="2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6" name="椭圆 65"/>
            <p:cNvSpPr/>
            <p:nvPr/>
          </p:nvSpPr>
          <p:spPr>
            <a:xfrm>
              <a:off x="7621305" y="438666"/>
              <a:ext cx="703969" cy="703969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4141431" y="2096800"/>
            <a:ext cx="530293" cy="530293"/>
            <a:chOff x="6570580" y="660028"/>
            <a:chExt cx="703969" cy="703969"/>
          </a:xfrm>
        </p:grpSpPr>
        <p:sp>
          <p:nvSpPr>
            <p:cNvPr id="67" name="椭圆 66"/>
            <p:cNvSpPr/>
            <p:nvPr/>
          </p:nvSpPr>
          <p:spPr>
            <a:xfrm>
              <a:off x="6570580" y="660028"/>
              <a:ext cx="703969" cy="703969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71" name="图片 7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05857" y="843661"/>
              <a:ext cx="433414" cy="336703"/>
            </a:xfrm>
            <a:prstGeom prst="rect">
              <a:avLst/>
            </a:prstGeom>
          </p:spPr>
        </p:pic>
      </p:grpSp>
      <p:grpSp>
        <p:nvGrpSpPr>
          <p:cNvPr id="76" name="组合 75"/>
          <p:cNvGrpSpPr/>
          <p:nvPr/>
        </p:nvGrpSpPr>
        <p:grpSpPr>
          <a:xfrm>
            <a:off x="4863330" y="3085577"/>
            <a:ext cx="530293" cy="530293"/>
            <a:chOff x="3089073" y="1732111"/>
            <a:chExt cx="703969" cy="703969"/>
          </a:xfrm>
        </p:grpSpPr>
        <p:sp>
          <p:nvSpPr>
            <p:cNvPr id="72" name="椭圆 71"/>
            <p:cNvSpPr/>
            <p:nvPr/>
          </p:nvSpPr>
          <p:spPr>
            <a:xfrm>
              <a:off x="3089073" y="1732111"/>
              <a:ext cx="703969" cy="703969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74" name="图片 7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3876" y="1909572"/>
              <a:ext cx="414362" cy="349047"/>
            </a:xfrm>
            <a:prstGeom prst="rect">
              <a:avLst/>
            </a:prstGeom>
          </p:spPr>
        </p:pic>
      </p:grpSp>
      <p:grpSp>
        <p:nvGrpSpPr>
          <p:cNvPr id="78" name="组合 77"/>
          <p:cNvGrpSpPr/>
          <p:nvPr/>
        </p:nvGrpSpPr>
        <p:grpSpPr>
          <a:xfrm>
            <a:off x="5425552" y="4074354"/>
            <a:ext cx="530293" cy="530293"/>
            <a:chOff x="1213022" y="2896597"/>
            <a:chExt cx="703969" cy="703969"/>
          </a:xfrm>
        </p:grpSpPr>
        <p:sp>
          <p:nvSpPr>
            <p:cNvPr id="75" name="椭圆 74"/>
            <p:cNvSpPr/>
            <p:nvPr/>
          </p:nvSpPr>
          <p:spPr>
            <a:xfrm>
              <a:off x="1213022" y="2896597"/>
              <a:ext cx="703969" cy="703969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77" name="图片 7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84291" y="3070746"/>
              <a:ext cx="361431" cy="355670"/>
            </a:xfrm>
            <a:prstGeom prst="rect">
              <a:avLst/>
            </a:prstGeom>
          </p:spPr>
        </p:pic>
      </p:grpSp>
      <p:sp>
        <p:nvSpPr>
          <p:cNvPr id="79" name="等腰三角形 78"/>
          <p:cNvSpPr/>
          <p:nvPr/>
        </p:nvSpPr>
        <p:spPr>
          <a:xfrm flipV="1">
            <a:off x="-834110" y="6496777"/>
            <a:ext cx="2621197" cy="2259652"/>
          </a:xfrm>
          <a:prstGeom prst="triangle">
            <a:avLst/>
          </a:prstGeom>
          <a:noFill/>
          <a:ln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155674123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矩形 12"/>
          <p:cNvSpPr/>
          <p:nvPr/>
        </p:nvSpPr>
        <p:spPr>
          <a:xfrm>
            <a:off x="-110836" y="2"/>
            <a:ext cx="12302836" cy="685799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9" name="组合 18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矩形 3"/>
          <p:cNvSpPr/>
          <p:nvPr/>
        </p:nvSpPr>
        <p:spPr>
          <a:xfrm>
            <a:off x="1794260" y="2556373"/>
            <a:ext cx="8548916" cy="192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600"/>
              </a:lnSpc>
            </a:pPr>
            <a:r>
              <a:rPr altLang="en-US" lang="zh-CN" spc="2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，满足客户的需求，每一个设计的案例，都是精心打磨，每一案例都是让客户眼前一亮，我们做的不仅仅只是设计，我们是一站式服务，从需求到设计，让每一个案例都是有自己的特点，设计特点。</a:t>
            </a:r>
          </a:p>
        </p:txBody>
      </p:sp>
      <p:grpSp>
        <p:nvGrpSpPr>
          <p:cNvPr id="6" name="组合 5"/>
          <p:cNvGrpSpPr/>
          <p:nvPr/>
        </p:nvGrpSpPr>
        <p:grpSpPr>
          <a:xfrm flipH="1">
            <a:off x="1" y="1"/>
            <a:ext cx="1147647" cy="799584"/>
            <a:chOff x="6558953" y="-4885"/>
            <a:chExt cx="2449007" cy="1706261"/>
          </a:xfrm>
          <a:noFill/>
        </p:grpSpPr>
        <p:grpSp>
          <p:nvGrpSpPr>
            <p:cNvPr id="7" name="组合 6"/>
            <p:cNvGrpSpPr/>
            <p:nvPr/>
          </p:nvGrpSpPr>
          <p:grpSpPr>
            <a:xfrm rot="10800000">
              <a:off x="7028698" y="-4885"/>
              <a:ext cx="1979262" cy="1706261"/>
              <a:chOff x="3332480" y="609600"/>
              <a:chExt cx="2663546" cy="2296160"/>
            </a:xfrm>
            <a:grpFill/>
          </p:grpSpPr>
          <p:sp>
            <p:nvSpPr>
              <p:cNvPr id="11" name="等腰三角形 10"/>
              <p:cNvSpPr/>
              <p:nvPr/>
            </p:nvSpPr>
            <p:spPr>
              <a:xfrm>
                <a:off x="3332480" y="609600"/>
                <a:ext cx="2663546" cy="2296160"/>
              </a:xfrm>
              <a:prstGeom prst="triangle">
                <a:avLst/>
              </a:prstGeom>
              <a:grpFill/>
              <a:ln>
                <a:solidFill>
                  <a:srgbClr val="3973E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cs typeface="+mn-ea"/>
                  <a:sym typeface="+mn-lt"/>
                </a:endParaRPr>
              </a:p>
            </p:txBody>
          </p:sp>
          <p:sp>
            <p:nvSpPr>
              <p:cNvPr id="12" name="等腰三角形 11"/>
              <p:cNvSpPr/>
              <p:nvPr/>
            </p:nvSpPr>
            <p:spPr>
              <a:xfrm>
                <a:off x="3686048" y="1016000"/>
                <a:ext cx="1956410" cy="1686560"/>
              </a:xfrm>
              <a:prstGeom prst="triangl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cs typeface="+mn-ea"/>
                  <a:sym typeface="+mn-lt"/>
                </a:endParaRPr>
              </a:p>
            </p:txBody>
          </p:sp>
        </p:grpSp>
        <p:grpSp>
          <p:nvGrpSpPr>
            <p:cNvPr id="8" name="组合 7"/>
            <p:cNvGrpSpPr/>
            <p:nvPr/>
          </p:nvGrpSpPr>
          <p:grpSpPr>
            <a:xfrm rot="10800000">
              <a:off x="6558953" y="0"/>
              <a:ext cx="1161080" cy="1000931"/>
              <a:chOff x="3681031" y="609600"/>
              <a:chExt cx="2663546" cy="2296160"/>
            </a:xfrm>
            <a:grpFill/>
          </p:grpSpPr>
          <p:sp>
            <p:nvSpPr>
              <p:cNvPr id="9" name="等腰三角形 8"/>
              <p:cNvSpPr/>
              <p:nvPr/>
            </p:nvSpPr>
            <p:spPr>
              <a:xfrm>
                <a:off x="3681031" y="609600"/>
                <a:ext cx="2663546" cy="2296160"/>
              </a:xfrm>
              <a:prstGeom prst="triangle">
                <a:avLst/>
              </a:prstGeom>
              <a:grpFill/>
              <a:ln>
                <a:solidFill>
                  <a:srgbClr val="3973E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cs typeface="+mn-ea"/>
                  <a:sym typeface="+mn-lt"/>
                </a:endParaRPr>
              </a:p>
            </p:txBody>
          </p:sp>
          <p:sp>
            <p:nvSpPr>
              <p:cNvPr id="10" name="等腰三角形 9"/>
              <p:cNvSpPr/>
              <p:nvPr/>
            </p:nvSpPr>
            <p:spPr>
              <a:xfrm>
                <a:off x="3686048" y="1016000"/>
                <a:ext cx="1956410" cy="1686560"/>
              </a:xfrm>
              <a:prstGeom prst="triangl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cs typeface="+mn-ea"/>
                  <a:sym typeface="+mn-lt"/>
                </a:endParaRPr>
              </a:p>
            </p:txBody>
          </p:sp>
        </p:grpSp>
      </p:grpSp>
      <p:sp>
        <p:nvSpPr>
          <p:cNvPr id="16" name="矩形 15"/>
          <p:cNvSpPr/>
          <p:nvPr/>
        </p:nvSpPr>
        <p:spPr>
          <a:xfrm>
            <a:off x="1778216" y="1264863"/>
            <a:ext cx="8581004" cy="1104900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1916152" y="1494148"/>
            <a:ext cx="20116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36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公司介绍</a:t>
            </a:r>
          </a:p>
        </p:txBody>
      </p:sp>
      <p:sp>
        <p:nvSpPr>
          <p:cNvPr id="17" name="等腰三角形 16"/>
          <p:cNvSpPr/>
          <p:nvPr/>
        </p:nvSpPr>
        <p:spPr>
          <a:xfrm flipV="1">
            <a:off x="10046128" y="5372924"/>
            <a:ext cx="2621197" cy="2259652"/>
          </a:xfrm>
          <a:prstGeom prst="triangle">
            <a:avLst/>
          </a:prstGeom>
          <a:noFill/>
          <a:ln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8" name="等腰三角形 17"/>
          <p:cNvSpPr/>
          <p:nvPr/>
        </p:nvSpPr>
        <p:spPr>
          <a:xfrm flipV="1">
            <a:off x="9610914" y="5599926"/>
            <a:ext cx="2561929" cy="2208559"/>
          </a:xfrm>
          <a:prstGeom prst="triangl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1" name="等腰三角形 50"/>
          <p:cNvSpPr/>
          <p:nvPr/>
        </p:nvSpPr>
        <p:spPr>
          <a:xfrm flipH="1" rot="10800000">
            <a:off x="499450" y="43798"/>
            <a:ext cx="609892" cy="525769"/>
          </a:xfrm>
          <a:prstGeom prst="triangl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2" name="等腰三角形 51"/>
          <p:cNvSpPr/>
          <p:nvPr/>
        </p:nvSpPr>
        <p:spPr>
          <a:xfrm flipV="1" rot="15197818">
            <a:off x="8321187" y="5187385"/>
            <a:ext cx="335526" cy="129154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5" name="等腰三角形 54"/>
          <p:cNvSpPr/>
          <p:nvPr/>
        </p:nvSpPr>
        <p:spPr>
          <a:xfrm flipV="1" rot="5797048">
            <a:off x="7048369" y="490894"/>
            <a:ext cx="163549" cy="217994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6" name="等腰三角形 55"/>
          <p:cNvSpPr/>
          <p:nvPr/>
        </p:nvSpPr>
        <p:spPr>
          <a:xfrm flipV="1" rot="10495183">
            <a:off x="4629444" y="4907124"/>
            <a:ext cx="179283" cy="149300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57" name="等腰三角形 56"/>
          <p:cNvSpPr/>
          <p:nvPr/>
        </p:nvSpPr>
        <p:spPr>
          <a:xfrm flipV="1" rot="14684256">
            <a:off x="870102" y="1935818"/>
            <a:ext cx="202211" cy="149300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298478269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-88835" y="-35750"/>
            <a:ext cx="12302836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25" name="直接连接符 24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V="1">
              <a:off x="-423928" y="599891"/>
              <a:ext cx="2307559" cy="380489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矩形 6"/>
          <p:cNvSpPr/>
          <p:nvPr/>
        </p:nvSpPr>
        <p:spPr>
          <a:xfrm>
            <a:off x="-88835" y="1404184"/>
            <a:ext cx="12302836" cy="4007063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046921" y="1501879"/>
            <a:ext cx="20116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36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我是标题</a:t>
            </a:r>
          </a:p>
        </p:txBody>
      </p:sp>
      <p:grpSp>
        <p:nvGrpSpPr>
          <p:cNvPr id="70" name="组合 69"/>
          <p:cNvGrpSpPr/>
          <p:nvPr/>
        </p:nvGrpSpPr>
        <p:grpSpPr>
          <a:xfrm>
            <a:off x="2058756" y="3871059"/>
            <a:ext cx="1069949" cy="1351330"/>
            <a:chOff x="4741976" y="2967343"/>
            <a:chExt cx="1069949" cy="1351330"/>
          </a:xfrm>
        </p:grpSpPr>
        <p:grpSp>
          <p:nvGrpSpPr>
            <p:cNvPr id="57" name="组合 56"/>
            <p:cNvGrpSpPr/>
            <p:nvPr/>
          </p:nvGrpSpPr>
          <p:grpSpPr>
            <a:xfrm>
              <a:off x="4741976" y="2967343"/>
              <a:ext cx="875330" cy="878681"/>
              <a:chOff x="2133355" y="3056147"/>
              <a:chExt cx="875330" cy="878681"/>
            </a:xfrm>
          </p:grpSpPr>
          <p:grpSp>
            <p:nvGrpSpPr>
              <p:cNvPr id="8" name="组合 7"/>
              <p:cNvGrpSpPr/>
              <p:nvPr/>
            </p:nvGrpSpPr>
            <p:grpSpPr>
              <a:xfrm rot="847107">
                <a:off x="2133355" y="3056147"/>
                <a:ext cx="875330" cy="878681"/>
                <a:chOff x="2923059" y="752543"/>
                <a:chExt cx="5283199" cy="5303425"/>
              </a:xfrm>
            </p:grpSpPr>
            <p:sp>
              <p:nvSpPr>
                <p:cNvPr id="9" name="空心弧 8"/>
                <p:cNvSpPr/>
                <p:nvPr/>
              </p:nvSpPr>
              <p:spPr>
                <a:xfrm rot="14928432">
                  <a:off x="2923059" y="772768"/>
                  <a:ext cx="5283200" cy="5283199"/>
                </a:xfrm>
                <a:prstGeom prst="blockArc">
                  <a:avLst>
                    <a:gd fmla="val 353134" name="adj1"/>
                    <a:gd fmla="val 18697266" name="adj2"/>
                    <a:gd fmla="val 2934" name="adj3"/>
                  </a:avLst>
                </a:prstGeom>
                <a:noFill/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10" name="椭圆 9"/>
                <p:cNvSpPr/>
                <p:nvPr/>
              </p:nvSpPr>
              <p:spPr>
                <a:xfrm flipV="1">
                  <a:off x="2966533" y="2349632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indent="-285750" marL="285750">
                    <a:buFont charset="0" panose="020b0604020202020204" pitchFamily="34" typeface="Arial"/>
                    <a:buChar char="•"/>
                  </a:pPr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11" name="椭圆 10"/>
                <p:cNvSpPr/>
                <p:nvPr/>
              </p:nvSpPr>
              <p:spPr>
                <a:xfrm flipV="1">
                  <a:off x="4658070" y="752543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14" name="文本框 13"/>
              <p:cNvSpPr txBox="1"/>
              <p:nvPr/>
            </p:nvSpPr>
            <p:spPr>
              <a:xfrm>
                <a:off x="2324389" y="3276709"/>
                <a:ext cx="487680" cy="45720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 smtClean="0" sz="2400">
                    <a:solidFill>
                      <a:schemeClr val="bg1"/>
                    </a:solidFill>
                    <a:latin charset="-122" panose="020b0800000000000000" pitchFamily="34" typeface="Noto Sans S Chinese Bold"/>
                    <a:ea charset="-122" panose="020b0800000000000000" pitchFamily="34" typeface="Noto Sans S Chinese Bold"/>
                  </a:rPr>
                  <a:t>智</a:t>
                </a:r>
              </a:p>
            </p:txBody>
          </p:sp>
        </p:grpSp>
        <p:sp>
          <p:nvSpPr>
            <p:cNvPr id="15" name="矩形 14"/>
            <p:cNvSpPr/>
            <p:nvPr/>
          </p:nvSpPr>
          <p:spPr>
            <a:xfrm>
              <a:off x="4778913" y="3980119"/>
              <a:ext cx="1033012" cy="335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1600">
                  <a:solidFill>
                    <a:schemeClr val="bg1"/>
                  </a:solidFill>
                  <a:latin charset="-122" panose="020b0200000000000000" pitchFamily="34" typeface="Noto Sans S Chinese Thin"/>
                  <a:ea charset="-122" panose="020b0200000000000000" pitchFamily="34" typeface="Noto Sans S Chinese Thin"/>
                </a:rPr>
                <a:t>蓝计划</a:t>
              </a: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9260002" y="3871059"/>
            <a:ext cx="1261349" cy="1306276"/>
            <a:chOff x="9186937" y="2967343"/>
            <a:chExt cx="1261349" cy="1306276"/>
          </a:xfrm>
        </p:grpSpPr>
        <p:grpSp>
          <p:nvGrpSpPr>
            <p:cNvPr id="56" name="组合 55"/>
            <p:cNvGrpSpPr/>
            <p:nvPr/>
          </p:nvGrpSpPr>
          <p:grpSpPr>
            <a:xfrm>
              <a:off x="9186937" y="2967343"/>
              <a:ext cx="875330" cy="878681"/>
              <a:chOff x="8553205" y="3088859"/>
              <a:chExt cx="875330" cy="878681"/>
            </a:xfrm>
          </p:grpSpPr>
          <p:grpSp>
            <p:nvGrpSpPr>
              <p:cNvPr id="16" name="组合 15"/>
              <p:cNvGrpSpPr/>
              <p:nvPr/>
            </p:nvGrpSpPr>
            <p:grpSpPr>
              <a:xfrm rot="847107">
                <a:off x="8553205" y="3088859"/>
                <a:ext cx="875330" cy="878681"/>
                <a:chOff x="2923059" y="752543"/>
                <a:chExt cx="5283199" cy="5303425"/>
              </a:xfrm>
            </p:grpSpPr>
            <p:sp>
              <p:nvSpPr>
                <p:cNvPr id="17" name="空心弧 16"/>
                <p:cNvSpPr/>
                <p:nvPr/>
              </p:nvSpPr>
              <p:spPr>
                <a:xfrm rot="14928432">
                  <a:off x="2923059" y="772768"/>
                  <a:ext cx="5283200" cy="5283199"/>
                </a:xfrm>
                <a:prstGeom prst="blockArc">
                  <a:avLst>
                    <a:gd fmla="val 353134" name="adj1"/>
                    <a:gd fmla="val 18697266" name="adj2"/>
                    <a:gd fmla="val 2934" name="adj3"/>
                  </a:avLst>
                </a:prstGeom>
                <a:noFill/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18" name="椭圆 17"/>
                <p:cNvSpPr/>
                <p:nvPr/>
              </p:nvSpPr>
              <p:spPr>
                <a:xfrm flipV="1">
                  <a:off x="2966533" y="2349632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indent="-285750" marL="285750">
                    <a:buFont charset="0" panose="020b0604020202020204" pitchFamily="34" typeface="Arial"/>
                    <a:buChar char="•"/>
                  </a:pPr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19" name="椭圆 18"/>
                <p:cNvSpPr/>
                <p:nvPr/>
              </p:nvSpPr>
              <p:spPr>
                <a:xfrm flipV="1">
                  <a:off x="4658070" y="752543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21" name="文本框 20"/>
              <p:cNvSpPr txBox="1"/>
              <p:nvPr/>
            </p:nvSpPr>
            <p:spPr>
              <a:xfrm>
                <a:off x="8744240" y="3309420"/>
                <a:ext cx="487680" cy="45720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 smtClean="0" sz="2400">
                    <a:solidFill>
                      <a:schemeClr val="bg1"/>
                    </a:solidFill>
                    <a:latin charset="-122" panose="020b0800000000000000" pitchFamily="34" typeface="Noto Sans S Chinese Bold"/>
                    <a:ea charset="-122" panose="020b0800000000000000" pitchFamily="34" typeface="Noto Sans S Chinese Bold"/>
                  </a:rPr>
                  <a:t>慧</a:t>
                </a:r>
              </a:p>
            </p:txBody>
          </p:sp>
        </p:grpSp>
        <p:sp>
          <p:nvSpPr>
            <p:cNvPr id="22" name="矩形 21"/>
            <p:cNvSpPr/>
            <p:nvPr/>
          </p:nvSpPr>
          <p:spPr>
            <a:xfrm>
              <a:off x="9292541" y="3935065"/>
              <a:ext cx="1155745" cy="335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1600">
                  <a:solidFill>
                    <a:schemeClr val="bg1"/>
                  </a:solidFill>
                  <a:latin charset="-122" panose="020b0200000000000000" pitchFamily="34" typeface="Noto Sans S Chinese Thin"/>
                  <a:ea charset="-122" panose="020b0200000000000000" pitchFamily="34" typeface="Noto Sans S Chinese Thin"/>
                </a:rPr>
                <a:t>蓝计划</a:t>
              </a: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5676008" y="2611913"/>
            <a:ext cx="875330" cy="1390501"/>
            <a:chOff x="987984" y="2906567"/>
            <a:chExt cx="875330" cy="1390501"/>
          </a:xfrm>
        </p:grpSpPr>
        <p:sp>
          <p:nvSpPr>
            <p:cNvPr id="23" name="矩形 22"/>
            <p:cNvSpPr/>
            <p:nvPr/>
          </p:nvSpPr>
          <p:spPr>
            <a:xfrm>
              <a:off x="1022205" y="3958514"/>
              <a:ext cx="792480" cy="3352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mtClean="0" sz="1600">
                  <a:solidFill>
                    <a:schemeClr val="bg1"/>
                  </a:solidFill>
                  <a:latin charset="-122" panose="020b0200000000000000" pitchFamily="34" typeface="Noto Sans S Chinese Thin"/>
                  <a:ea charset="-122" panose="020b0200000000000000" pitchFamily="34" typeface="Noto Sans S Chinese Thin"/>
                </a:rPr>
                <a:t>蓝计划</a:t>
              </a:r>
            </a:p>
          </p:txBody>
        </p:sp>
        <p:grpSp>
          <p:nvGrpSpPr>
            <p:cNvPr id="58" name="组合 57"/>
            <p:cNvGrpSpPr/>
            <p:nvPr/>
          </p:nvGrpSpPr>
          <p:grpSpPr>
            <a:xfrm>
              <a:off x="987984" y="2906567"/>
              <a:ext cx="875330" cy="939457"/>
              <a:chOff x="2133355" y="2995371"/>
              <a:chExt cx="875330" cy="939457"/>
            </a:xfrm>
          </p:grpSpPr>
          <p:grpSp>
            <p:nvGrpSpPr>
              <p:cNvPr id="59" name="组合 58"/>
              <p:cNvGrpSpPr/>
              <p:nvPr/>
            </p:nvGrpSpPr>
            <p:grpSpPr>
              <a:xfrm rot="847107">
                <a:off x="2133355" y="3056147"/>
                <a:ext cx="875330" cy="878681"/>
                <a:chOff x="2923059" y="752543"/>
                <a:chExt cx="5283199" cy="5303425"/>
              </a:xfrm>
            </p:grpSpPr>
            <p:sp>
              <p:nvSpPr>
                <p:cNvPr id="62" name="空心弧 61"/>
                <p:cNvSpPr/>
                <p:nvPr/>
              </p:nvSpPr>
              <p:spPr>
                <a:xfrm rot="14928432">
                  <a:off x="2923059" y="772768"/>
                  <a:ext cx="5283200" cy="5283199"/>
                </a:xfrm>
                <a:prstGeom prst="blockArc">
                  <a:avLst>
                    <a:gd fmla="val 353134" name="adj1"/>
                    <a:gd fmla="val 18697266" name="adj2"/>
                    <a:gd fmla="val 2934" name="adj3"/>
                  </a:avLst>
                </a:prstGeom>
                <a:noFill/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3" name="椭圆 62"/>
                <p:cNvSpPr/>
                <p:nvPr/>
              </p:nvSpPr>
              <p:spPr>
                <a:xfrm flipV="1">
                  <a:off x="2966533" y="2349632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 indent="-285750" marL="285750">
                    <a:buFont charset="0" panose="020b0604020202020204" pitchFamily="34" typeface="Arial"/>
                    <a:buChar char="•"/>
                  </a:pPr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4" name="椭圆 63"/>
                <p:cNvSpPr/>
                <p:nvPr/>
              </p:nvSpPr>
              <p:spPr>
                <a:xfrm flipV="1">
                  <a:off x="4658070" y="752543"/>
                  <a:ext cx="408349" cy="40834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solidFill>
                      <a:prstClr val="white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60" name="文本框 59"/>
              <p:cNvSpPr txBox="1"/>
              <p:nvPr/>
            </p:nvSpPr>
            <p:spPr>
              <a:xfrm>
                <a:off x="2179679" y="2995371"/>
                <a:ext cx="182880" cy="30480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endParaRPr altLang="en-US" lang="zh-CN" sz="1400">
                  <a:solidFill>
                    <a:schemeClr val="bg1"/>
                  </a:solidFill>
                  <a:latin charset="-122" panose="020b0800000000000000" pitchFamily="34" typeface="Noto Sans S Chinese Bold"/>
                  <a:ea charset="-122" panose="020b0800000000000000" pitchFamily="34" typeface="Noto Sans S Chinese Bold"/>
                </a:endParaRPr>
              </a:p>
            </p:txBody>
          </p:sp>
          <p:sp>
            <p:nvSpPr>
              <p:cNvPr id="61" name="文本框 60"/>
              <p:cNvSpPr txBox="1"/>
              <p:nvPr/>
            </p:nvSpPr>
            <p:spPr>
              <a:xfrm>
                <a:off x="2354675" y="3238336"/>
                <a:ext cx="392430" cy="45720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zh-CN" lang="en-US" smtClean="0" sz="2400">
                    <a:solidFill>
                      <a:schemeClr val="bg1"/>
                    </a:solidFill>
                    <a:latin charset="-122" panose="020b0800000000000000" pitchFamily="34" typeface="Noto Sans S Chinese Bold"/>
                    <a:ea charset="-122" panose="020b0800000000000000" pitchFamily="34" typeface="Noto Sans S Chinese Bold"/>
                  </a:rPr>
                  <a:t>π</a:t>
                </a:r>
              </a:p>
            </p:txBody>
          </p:sp>
        </p:grpSp>
      </p:grpSp>
      <p:sp>
        <p:nvSpPr>
          <p:cNvPr id="73" name="等腰三角形 72"/>
          <p:cNvSpPr/>
          <p:nvPr/>
        </p:nvSpPr>
        <p:spPr>
          <a:xfrm flipV="1" rot="5797048">
            <a:off x="7048369" y="490894"/>
            <a:ext cx="163549" cy="217994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75" name="等腰三角形 74"/>
          <p:cNvSpPr/>
          <p:nvPr/>
        </p:nvSpPr>
        <p:spPr>
          <a:xfrm flipV="1" rot="17169602">
            <a:off x="1735776" y="524567"/>
            <a:ext cx="173192" cy="129154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77" name="等腰三角形 76"/>
          <p:cNvSpPr/>
          <p:nvPr/>
        </p:nvSpPr>
        <p:spPr>
          <a:xfrm flipV="1" rot="10800000">
            <a:off x="-410573" y="5708607"/>
            <a:ext cx="2213578" cy="1908256"/>
          </a:xfrm>
          <a:prstGeom prst="triangle">
            <a:avLst/>
          </a:prstGeom>
          <a:noFill/>
          <a:ln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79" name="等腰三角形 78"/>
          <p:cNvSpPr/>
          <p:nvPr/>
        </p:nvSpPr>
        <p:spPr>
          <a:xfrm flipV="1">
            <a:off x="10463462" y="-1291528"/>
            <a:ext cx="2213578" cy="1908256"/>
          </a:xfrm>
          <a:prstGeom prst="triangle">
            <a:avLst/>
          </a:prstGeom>
          <a:noFill/>
          <a:ln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80" name="等腰三角形 79"/>
          <p:cNvSpPr/>
          <p:nvPr/>
        </p:nvSpPr>
        <p:spPr>
          <a:xfrm flipV="1" rot="10800000">
            <a:off x="1166812" y="6526948"/>
            <a:ext cx="384021" cy="331052"/>
          </a:xfrm>
          <a:prstGeom prst="triangle">
            <a:avLst/>
          </a:prstGeom>
          <a:solidFill>
            <a:srgbClr val="3973EF"/>
          </a:solidFill>
          <a:ln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cxnSp>
        <p:nvCxnSpPr>
          <p:cNvPr id="3" name="直接连接符 2"/>
          <p:cNvCxnSpPr/>
          <p:nvPr/>
        </p:nvCxnSpPr>
        <p:spPr>
          <a:xfrm flipV="1">
            <a:off x="3150541" y="3118905"/>
            <a:ext cx="2389569" cy="99915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 flipH="1" flipV="1">
            <a:off x="6633493" y="3118905"/>
            <a:ext cx="2389569" cy="99915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030111656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矩形 10"/>
          <p:cNvSpPr/>
          <p:nvPr/>
        </p:nvSpPr>
        <p:spPr>
          <a:xfrm>
            <a:off x="0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V="1">
              <a:off x="-423928" y="599891"/>
              <a:ext cx="2307559" cy="380489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等腰三角形 69"/>
          <p:cNvSpPr/>
          <p:nvPr/>
        </p:nvSpPr>
        <p:spPr>
          <a:xfrm flipV="1" rot="1322092">
            <a:off x="9632702" y="1821856"/>
            <a:ext cx="264320" cy="217994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-27712" y="5435487"/>
            <a:ext cx="12219712" cy="354325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矩形 9"/>
          <p:cNvSpPr/>
          <p:nvPr/>
        </p:nvSpPr>
        <p:spPr>
          <a:xfrm>
            <a:off x="13938" y="1981468"/>
            <a:ext cx="12200063" cy="34613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866886" y="3218185"/>
            <a:ext cx="3226736" cy="1869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altLang="en-US" lang="zh-CN" smtClean="0" spc="100" sz="14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  <a:p>
            <a:pPr>
              <a:lnSpc>
                <a:spcPts val="2800"/>
              </a:lnSpc>
            </a:pPr>
            <a:r>
              <a:rPr altLang="en-US" lang="zh-CN" smtClean="0" spc="100" sz="14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  <a:p>
            <a:pPr>
              <a:lnSpc>
                <a:spcPts val="2800"/>
              </a:lnSpc>
            </a:pPr>
            <a:r>
              <a:rPr altLang="en-US" lang="zh-CN" smtClean="0" spc="100" sz="14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  <a:p>
            <a:pPr>
              <a:lnSpc>
                <a:spcPts val="2800"/>
              </a:lnSpc>
            </a:pPr>
            <a:r>
              <a:rPr altLang="en-US" lang="zh-CN" smtClean="0" spc="100" sz="14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  <a:p>
            <a:pPr>
              <a:lnSpc>
                <a:spcPts val="2800"/>
              </a:lnSpc>
            </a:pPr>
            <a:r>
              <a:rPr altLang="en-US" lang="zh-CN" smtClean="0" spc="100" sz="14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</p:txBody>
      </p:sp>
      <p:sp>
        <p:nvSpPr>
          <p:cNvPr id="5" name="矩形 4"/>
          <p:cNvSpPr/>
          <p:nvPr/>
        </p:nvSpPr>
        <p:spPr>
          <a:xfrm>
            <a:off x="129468" y="3072242"/>
            <a:ext cx="3021032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mtClean="0" sz="5400">
                <a:solidFill>
                  <a:srgbClr val="3973EF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“蓝计划”</a:t>
            </a:r>
          </a:p>
        </p:txBody>
      </p:sp>
      <p:grpSp>
        <p:nvGrpSpPr>
          <p:cNvPr id="6" name="组合 5"/>
          <p:cNvGrpSpPr/>
          <p:nvPr/>
        </p:nvGrpSpPr>
        <p:grpSpPr>
          <a:xfrm rot="847107">
            <a:off x="90811" y="1634651"/>
            <a:ext cx="3699419" cy="3713580"/>
            <a:chOff x="2923063" y="752543"/>
            <a:chExt cx="5283200" cy="5303423"/>
          </a:xfrm>
        </p:grpSpPr>
        <p:sp>
          <p:nvSpPr>
            <p:cNvPr id="7" name="空心弧 6"/>
            <p:cNvSpPr/>
            <p:nvPr/>
          </p:nvSpPr>
          <p:spPr>
            <a:xfrm rot="14928432">
              <a:off x="2923063" y="772766"/>
              <a:ext cx="5283200" cy="5283200"/>
            </a:xfrm>
            <a:prstGeom prst="blockArc">
              <a:avLst>
                <a:gd fmla="val 353134" name="adj1"/>
                <a:gd fmla="val 18697266" name="adj2"/>
                <a:gd fmla="val 2934" name="adj3"/>
              </a:avLst>
            </a:prstGeom>
            <a:noFill/>
            <a:ln>
              <a:solidFill>
                <a:srgbClr val="3973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 flipV="1">
              <a:off x="2966533" y="2349632"/>
              <a:ext cx="408349" cy="408349"/>
            </a:xfrm>
            <a:prstGeom prst="ellipse">
              <a:avLst/>
            </a:prstGeom>
            <a:solidFill>
              <a:srgbClr val="EEEEEE"/>
            </a:solidFill>
            <a:ln>
              <a:solidFill>
                <a:srgbClr val="3973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indent="-285750" marL="285750">
                <a:buFont charset="0" panose="020b0604020202020204" pitchFamily="34" typeface="Arial"/>
                <a:buChar char="•"/>
              </a:pPr>
              <a:endParaRPr altLang="en-US" lang="zh-CN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 flipV="1">
              <a:off x="4658070" y="752543"/>
              <a:ext cx="408349" cy="408349"/>
            </a:xfrm>
            <a:prstGeom prst="ellipse">
              <a:avLst/>
            </a:prstGeom>
            <a:solidFill>
              <a:srgbClr val="EEEEEE"/>
            </a:solidFill>
            <a:ln>
              <a:solidFill>
                <a:srgbClr val="3973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2" name="矩形 11"/>
          <p:cNvSpPr/>
          <p:nvPr/>
        </p:nvSpPr>
        <p:spPr>
          <a:xfrm>
            <a:off x="8429157" y="3218185"/>
            <a:ext cx="2305675" cy="1513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altLang="en-US" lang="zh-CN" spc="100" sz="14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  <a:p>
            <a:pPr>
              <a:lnSpc>
                <a:spcPts val="2800"/>
              </a:lnSpc>
            </a:pPr>
            <a:r>
              <a:rPr altLang="en-US" lang="zh-CN" spc="100" sz="14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  <a:p>
            <a:pPr>
              <a:lnSpc>
                <a:spcPts val="2800"/>
              </a:lnSpc>
            </a:pPr>
            <a:r>
              <a:rPr altLang="en-US" lang="zh-CN" spc="100" sz="14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  <a:p>
            <a:pPr>
              <a:lnSpc>
                <a:spcPts val="2800"/>
              </a:lnSpc>
            </a:pPr>
            <a:r>
              <a:rPr altLang="en-US" lang="zh-CN" spc="100" sz="14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我是内容</a:t>
            </a:r>
          </a:p>
        </p:txBody>
      </p:sp>
      <p:sp>
        <p:nvSpPr>
          <p:cNvPr id="13" name="矩形 12"/>
          <p:cNvSpPr/>
          <p:nvPr/>
        </p:nvSpPr>
        <p:spPr>
          <a:xfrm>
            <a:off x="4597888" y="2731228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2000"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我是标题</a:t>
            </a:r>
          </a:p>
        </p:txBody>
      </p:sp>
      <p:sp>
        <p:nvSpPr>
          <p:cNvPr id="14" name="矩形 13"/>
          <p:cNvSpPr/>
          <p:nvPr/>
        </p:nvSpPr>
        <p:spPr>
          <a:xfrm>
            <a:off x="8104751" y="2731228"/>
            <a:ext cx="1198880" cy="447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800"/>
              </a:lnSpc>
            </a:pPr>
            <a:r>
              <a:rPr altLang="en-US" lang="zh-CN" smtClean="0" sz="2000"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我是标题</a:t>
            </a:r>
          </a:p>
        </p:txBody>
      </p:sp>
      <p:sp>
        <p:nvSpPr>
          <p:cNvPr id="49" name="椭圆 48"/>
          <p:cNvSpPr/>
          <p:nvPr/>
        </p:nvSpPr>
        <p:spPr>
          <a:xfrm>
            <a:off x="4667985" y="3359338"/>
            <a:ext cx="216705" cy="21670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1</a:t>
            </a:r>
          </a:p>
        </p:txBody>
      </p:sp>
      <p:sp>
        <p:nvSpPr>
          <p:cNvPr id="50" name="椭圆 49"/>
          <p:cNvSpPr/>
          <p:nvPr/>
        </p:nvSpPr>
        <p:spPr>
          <a:xfrm>
            <a:off x="4667985" y="3713723"/>
            <a:ext cx="216705" cy="21670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2</a:t>
            </a:r>
          </a:p>
        </p:txBody>
      </p:sp>
      <p:sp>
        <p:nvSpPr>
          <p:cNvPr id="51" name="椭圆 50"/>
          <p:cNvSpPr/>
          <p:nvPr/>
        </p:nvSpPr>
        <p:spPr>
          <a:xfrm>
            <a:off x="4667985" y="4068109"/>
            <a:ext cx="216705" cy="21670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3</a:t>
            </a:r>
          </a:p>
        </p:txBody>
      </p:sp>
      <p:sp>
        <p:nvSpPr>
          <p:cNvPr id="52" name="椭圆 51"/>
          <p:cNvSpPr/>
          <p:nvPr/>
        </p:nvSpPr>
        <p:spPr>
          <a:xfrm>
            <a:off x="4667985" y="4422494"/>
            <a:ext cx="216705" cy="21670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4</a:t>
            </a:r>
          </a:p>
        </p:txBody>
      </p:sp>
      <p:sp>
        <p:nvSpPr>
          <p:cNvPr id="53" name="椭圆 52"/>
          <p:cNvSpPr/>
          <p:nvPr/>
        </p:nvSpPr>
        <p:spPr>
          <a:xfrm>
            <a:off x="4667985" y="4776880"/>
            <a:ext cx="216705" cy="21670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5</a:t>
            </a:r>
          </a:p>
        </p:txBody>
      </p:sp>
      <p:sp>
        <p:nvSpPr>
          <p:cNvPr id="54" name="椭圆 53"/>
          <p:cNvSpPr/>
          <p:nvPr/>
        </p:nvSpPr>
        <p:spPr>
          <a:xfrm>
            <a:off x="8239287" y="3359338"/>
            <a:ext cx="216705" cy="21670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1</a:t>
            </a:r>
          </a:p>
        </p:txBody>
      </p:sp>
      <p:sp>
        <p:nvSpPr>
          <p:cNvPr id="55" name="椭圆 54"/>
          <p:cNvSpPr/>
          <p:nvPr/>
        </p:nvSpPr>
        <p:spPr>
          <a:xfrm>
            <a:off x="8239287" y="3713723"/>
            <a:ext cx="216705" cy="21670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2</a:t>
            </a:r>
          </a:p>
        </p:txBody>
      </p:sp>
      <p:sp>
        <p:nvSpPr>
          <p:cNvPr id="56" name="椭圆 55"/>
          <p:cNvSpPr/>
          <p:nvPr/>
        </p:nvSpPr>
        <p:spPr>
          <a:xfrm>
            <a:off x="8239287" y="4068109"/>
            <a:ext cx="216705" cy="21670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3</a:t>
            </a:r>
          </a:p>
        </p:txBody>
      </p:sp>
      <p:sp>
        <p:nvSpPr>
          <p:cNvPr id="57" name="椭圆 56"/>
          <p:cNvSpPr/>
          <p:nvPr/>
        </p:nvSpPr>
        <p:spPr>
          <a:xfrm>
            <a:off x="8239287" y="4422494"/>
            <a:ext cx="216705" cy="21670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500000000000000" pitchFamily="34" typeface="Noto Sans S Chinese Regular"/>
                <a:ea charset="-122" panose="020b0500000000000000" pitchFamily="34" typeface="Noto Sans S Chinese Regular"/>
              </a:rPr>
              <a:t>4</a:t>
            </a:r>
          </a:p>
        </p:txBody>
      </p:sp>
      <p:grpSp>
        <p:nvGrpSpPr>
          <p:cNvPr id="72" name="组合 71"/>
          <p:cNvGrpSpPr/>
          <p:nvPr/>
        </p:nvGrpSpPr>
        <p:grpSpPr>
          <a:xfrm>
            <a:off x="1" y="-3185"/>
            <a:ext cx="1780252" cy="1245272"/>
            <a:chOff x="1" y="-3185"/>
            <a:chExt cx="1147647" cy="802770"/>
          </a:xfrm>
        </p:grpSpPr>
        <p:grpSp>
          <p:nvGrpSpPr>
            <p:cNvPr id="62" name="组合 61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63" name="组合 62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67" name="等腰三角形 66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68" name="等腰三角形 67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64" name="组合 63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65" name="等腰三角形 64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66" name="等腰三角形 65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69" name="等腰三角形 68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sp>
        <p:nvSpPr>
          <p:cNvPr id="71" name="等腰三角形 70"/>
          <p:cNvSpPr/>
          <p:nvPr/>
        </p:nvSpPr>
        <p:spPr>
          <a:xfrm flipV="1" rot="918359">
            <a:off x="4776229" y="1524936"/>
            <a:ext cx="342789" cy="166165"/>
          </a:xfrm>
          <a:prstGeom prst="triangle">
            <a:avLst/>
          </a:prstGeom>
          <a:solidFill>
            <a:srgbClr val="3973E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grpSp>
        <p:nvGrpSpPr>
          <p:cNvPr id="73" name="组合 72"/>
          <p:cNvGrpSpPr/>
          <p:nvPr/>
        </p:nvGrpSpPr>
        <p:grpSpPr>
          <a:xfrm rot="10800000">
            <a:off x="11319127" y="6247431"/>
            <a:ext cx="872873" cy="608145"/>
            <a:chOff x="1" y="1"/>
            <a:chExt cx="1147647" cy="799584"/>
          </a:xfrm>
        </p:grpSpPr>
        <p:grpSp>
          <p:nvGrpSpPr>
            <p:cNvPr id="74" name="组合 73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76" name="组合 75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80" name="等腰三角形 79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81" name="等腰三角形 80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77" name="组合 76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78" name="等腰三角形 77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9" name="等腰三角形 78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75" name="等腰三角形 74"/>
            <p:cNvSpPr/>
            <p:nvPr/>
          </p:nvSpPr>
          <p:spPr>
            <a:xfrm flipH="1" rot="10800000">
              <a:off x="445142" y="2290"/>
              <a:ext cx="609892" cy="525770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val="94160671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矩形 17"/>
          <p:cNvSpPr/>
          <p:nvPr/>
        </p:nvSpPr>
        <p:spPr>
          <a:xfrm>
            <a:off x="-40229" y="-30320"/>
            <a:ext cx="1231379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19" name="组合 18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V="1">
              <a:off x="-423928" y="599891"/>
              <a:ext cx="2307559" cy="380489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等腰三角形 75"/>
          <p:cNvSpPr/>
          <p:nvPr/>
        </p:nvSpPr>
        <p:spPr>
          <a:xfrm flipV="1" rot="15197818">
            <a:off x="8321187" y="5187385"/>
            <a:ext cx="335526" cy="129154"/>
          </a:xfrm>
          <a:prstGeom prst="triangle">
            <a:avLst/>
          </a:prstGeom>
          <a:solidFill>
            <a:srgbClr val="3973E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77" name="等腰三角形 76"/>
          <p:cNvSpPr/>
          <p:nvPr/>
        </p:nvSpPr>
        <p:spPr>
          <a:xfrm flipV="1" rot="5797048">
            <a:off x="7048369" y="490894"/>
            <a:ext cx="163549" cy="217994"/>
          </a:xfrm>
          <a:prstGeom prst="triangle">
            <a:avLst/>
          </a:prstGeom>
          <a:solidFill>
            <a:srgbClr val="3973E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78" name="等腰三角形 77"/>
          <p:cNvSpPr/>
          <p:nvPr/>
        </p:nvSpPr>
        <p:spPr>
          <a:xfrm flipV="1" rot="14684256">
            <a:off x="870102" y="1935818"/>
            <a:ext cx="202211" cy="149300"/>
          </a:xfrm>
          <a:prstGeom prst="triangle">
            <a:avLst/>
          </a:prstGeom>
          <a:solidFill>
            <a:srgbClr val="3973E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85" name="椭圆 84"/>
          <p:cNvSpPr/>
          <p:nvPr/>
        </p:nvSpPr>
        <p:spPr>
          <a:xfrm>
            <a:off x="-3370944" y="396586"/>
            <a:ext cx="6029077" cy="6029077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598997" y="3039675"/>
            <a:ext cx="1857618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40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蓝计划</a:t>
            </a:r>
          </a:p>
        </p:txBody>
      </p:sp>
      <p:sp>
        <p:nvSpPr>
          <p:cNvPr id="86" name="椭圆 85"/>
          <p:cNvSpPr/>
          <p:nvPr/>
        </p:nvSpPr>
        <p:spPr>
          <a:xfrm>
            <a:off x="2708539" y="-1356311"/>
            <a:ext cx="3194878" cy="3194878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7" name="矩形 86"/>
          <p:cNvSpPr/>
          <p:nvPr/>
        </p:nvSpPr>
        <p:spPr>
          <a:xfrm>
            <a:off x="3420492" y="349902"/>
            <a:ext cx="1770973" cy="497840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r>
              <a:rPr altLang="en-US" lang="zh-CN" smtClean="0" sz="2400">
                <a:solidFill>
                  <a:schemeClr val="bg1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我是小标题</a:t>
            </a:r>
          </a:p>
        </p:txBody>
      </p:sp>
      <p:sp>
        <p:nvSpPr>
          <p:cNvPr id="88" name="椭圆 87"/>
          <p:cNvSpPr/>
          <p:nvPr/>
        </p:nvSpPr>
        <p:spPr>
          <a:xfrm>
            <a:off x="-3191164" y="576366"/>
            <a:ext cx="5669517" cy="5669517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9" name="椭圆 88"/>
          <p:cNvSpPr/>
          <p:nvPr/>
        </p:nvSpPr>
        <p:spPr>
          <a:xfrm>
            <a:off x="2773164" y="4525145"/>
            <a:ext cx="3065629" cy="3065629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矩形 9"/>
          <p:cNvSpPr/>
          <p:nvPr/>
        </p:nvSpPr>
        <p:spPr>
          <a:xfrm>
            <a:off x="3417452" y="5322047"/>
            <a:ext cx="1777053" cy="904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r>
              <a:rPr altLang="en-US" lang="zh-CN" smtClean="0" sz="2400">
                <a:solidFill>
                  <a:schemeClr val="bg1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我是小标题</a:t>
            </a:r>
          </a:p>
          <a:p>
            <a:pPr>
              <a:lnSpc>
                <a:spcPts val="3200"/>
              </a:lnSpc>
            </a:pPr>
            <a:r>
              <a:rPr altLang="en-US" lang="zh-CN" smtClean="0" sz="2400">
                <a:solidFill>
                  <a:schemeClr val="bg1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我是小标题</a:t>
            </a:r>
          </a:p>
        </p:txBody>
      </p:sp>
      <p:sp>
        <p:nvSpPr>
          <p:cNvPr id="93" name="任意多边形 92"/>
          <p:cNvSpPr/>
          <p:nvPr/>
        </p:nvSpPr>
        <p:spPr>
          <a:xfrm rot="19696232">
            <a:off x="1838658" y="984376"/>
            <a:ext cx="1191029" cy="526078"/>
          </a:xfrm>
          <a:custGeom>
            <a:gdLst>
              <a:gd fmla="*/ 0 w 1782220" name="connsiteX0"/>
              <a:gd fmla="*/ 0 h 526078" name="connsiteY0"/>
              <a:gd fmla="*/ 27146 w 1782220" name="connsiteX1"/>
              <a:gd fmla="*/ 12490 h 526078" name="connsiteY1"/>
              <a:gd fmla="*/ 891111 w 1782220" name="connsiteX2"/>
              <a:gd fmla="*/ 148337 h 526078" name="connsiteY2"/>
              <a:gd fmla="*/ 1755076 w 1782220" name="connsiteX3"/>
              <a:gd fmla="*/ 12490 h 526078" name="connsiteY3"/>
              <a:gd fmla="*/ 1782220 w 1782220" name="connsiteX4"/>
              <a:gd fmla="*/ 1 h 526078" name="connsiteY4"/>
              <a:gd fmla="*/ 1782220 w 1782220" name="connsiteX5"/>
              <a:gd fmla="*/ 526077 h 526078" name="connsiteY5"/>
              <a:gd fmla="*/ 1755076 w 1782220" name="connsiteX6"/>
              <a:gd fmla="*/ 513589 h 526078" name="connsiteY6"/>
              <a:gd fmla="*/ 891111 w 1782220" name="connsiteX7"/>
              <a:gd fmla="*/ 377741 h 526078" name="connsiteY7"/>
              <a:gd fmla="*/ 27146 w 1782220" name="connsiteX8"/>
              <a:gd fmla="*/ 513589 h 526078" name="connsiteY8"/>
              <a:gd fmla="*/ 0 w 1782220" name="connsiteX9"/>
              <a:gd fmla="*/ 526078 h 526078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526078" w="1782220">
                <a:moveTo>
                  <a:pt x="0" y="0"/>
                </a:moveTo>
                <a:lnTo>
                  <a:pt x="27146" y="12490"/>
                </a:lnTo>
                <a:cubicBezTo>
                  <a:pt x="248254" y="96423"/>
                  <a:pt x="553712" y="148337"/>
                  <a:pt x="891111" y="148337"/>
                </a:cubicBezTo>
                <a:cubicBezTo>
                  <a:pt x="1228511" y="148337"/>
                  <a:pt x="1533968" y="96423"/>
                  <a:pt x="1755076" y="12490"/>
                </a:cubicBezTo>
                <a:lnTo>
                  <a:pt x="1782220" y="1"/>
                </a:lnTo>
                <a:lnTo>
                  <a:pt x="1782220" y="526077"/>
                </a:lnTo>
                <a:lnTo>
                  <a:pt x="1755076" y="513589"/>
                </a:lnTo>
                <a:cubicBezTo>
                  <a:pt x="1533968" y="429655"/>
                  <a:pt x="1228511" y="377741"/>
                  <a:pt x="891111" y="377741"/>
                </a:cubicBezTo>
                <a:cubicBezTo>
                  <a:pt x="553712" y="377741"/>
                  <a:pt x="248254" y="429655"/>
                  <a:pt x="27146" y="513589"/>
                </a:cubicBezTo>
                <a:lnTo>
                  <a:pt x="0" y="526078"/>
                </a:lnTo>
                <a:close/>
              </a:path>
            </a:pathLst>
          </a:cu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4" name="任意多边形 93"/>
          <p:cNvSpPr/>
          <p:nvPr/>
        </p:nvSpPr>
        <p:spPr>
          <a:xfrm rot="1695578">
            <a:off x="2075188" y="5001387"/>
            <a:ext cx="956553" cy="526078"/>
          </a:xfrm>
          <a:custGeom>
            <a:gdLst>
              <a:gd fmla="*/ 0 w 1782220" name="connsiteX0"/>
              <a:gd fmla="*/ 0 h 526078" name="connsiteY0"/>
              <a:gd fmla="*/ 27146 w 1782220" name="connsiteX1"/>
              <a:gd fmla="*/ 12490 h 526078" name="connsiteY1"/>
              <a:gd fmla="*/ 891111 w 1782220" name="connsiteX2"/>
              <a:gd fmla="*/ 148337 h 526078" name="connsiteY2"/>
              <a:gd fmla="*/ 1755076 w 1782220" name="connsiteX3"/>
              <a:gd fmla="*/ 12490 h 526078" name="connsiteY3"/>
              <a:gd fmla="*/ 1782220 w 1782220" name="connsiteX4"/>
              <a:gd fmla="*/ 1 h 526078" name="connsiteY4"/>
              <a:gd fmla="*/ 1782220 w 1782220" name="connsiteX5"/>
              <a:gd fmla="*/ 526077 h 526078" name="connsiteY5"/>
              <a:gd fmla="*/ 1755076 w 1782220" name="connsiteX6"/>
              <a:gd fmla="*/ 513589 h 526078" name="connsiteY6"/>
              <a:gd fmla="*/ 891111 w 1782220" name="connsiteX7"/>
              <a:gd fmla="*/ 377741 h 526078" name="connsiteY7"/>
              <a:gd fmla="*/ 27146 w 1782220" name="connsiteX8"/>
              <a:gd fmla="*/ 513589 h 526078" name="connsiteY8"/>
              <a:gd fmla="*/ 0 w 1782220" name="connsiteX9"/>
              <a:gd fmla="*/ 526078 h 526078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526078" w="1782220">
                <a:moveTo>
                  <a:pt x="0" y="0"/>
                </a:moveTo>
                <a:lnTo>
                  <a:pt x="27146" y="12490"/>
                </a:lnTo>
                <a:cubicBezTo>
                  <a:pt x="248254" y="96423"/>
                  <a:pt x="553712" y="148337"/>
                  <a:pt x="891111" y="148337"/>
                </a:cubicBezTo>
                <a:cubicBezTo>
                  <a:pt x="1228511" y="148337"/>
                  <a:pt x="1533968" y="96423"/>
                  <a:pt x="1755076" y="12490"/>
                </a:cubicBezTo>
                <a:lnTo>
                  <a:pt x="1782220" y="1"/>
                </a:lnTo>
                <a:lnTo>
                  <a:pt x="1782220" y="526077"/>
                </a:lnTo>
                <a:lnTo>
                  <a:pt x="1755076" y="513589"/>
                </a:lnTo>
                <a:cubicBezTo>
                  <a:pt x="1533968" y="429655"/>
                  <a:pt x="1228511" y="377741"/>
                  <a:pt x="891111" y="377741"/>
                </a:cubicBezTo>
                <a:cubicBezTo>
                  <a:pt x="553712" y="377741"/>
                  <a:pt x="248254" y="429655"/>
                  <a:pt x="27146" y="513589"/>
                </a:cubicBezTo>
                <a:lnTo>
                  <a:pt x="0" y="526078"/>
                </a:lnTo>
                <a:close/>
              </a:path>
            </a:pathLst>
          </a:cu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5" name="组合 94"/>
          <p:cNvGrpSpPr/>
          <p:nvPr/>
        </p:nvGrpSpPr>
        <p:grpSpPr>
          <a:xfrm rot="5400000">
            <a:off x="-327590" y="3254739"/>
            <a:ext cx="1032298" cy="222248"/>
            <a:chOff x="4466629" y="3209989"/>
            <a:chExt cx="1730403" cy="372546"/>
          </a:xfrm>
        </p:grpSpPr>
        <p:sp>
          <p:nvSpPr>
            <p:cNvPr id="96" name="椭圆 95"/>
            <p:cNvSpPr/>
            <p:nvPr/>
          </p:nvSpPr>
          <p:spPr>
            <a:xfrm>
              <a:off x="4608002" y="3214070"/>
              <a:ext cx="1400912" cy="233980"/>
            </a:xfrm>
            <a:prstGeom prst="ellipse">
              <a:avLst/>
            </a:prstGeom>
            <a:ln>
              <a:gradFill>
                <a:gsLst>
                  <a:gs pos="100000">
                    <a:schemeClr val="bg1">
                      <a:alpha val="40000"/>
                    </a:schemeClr>
                  </a:gs>
                  <a:gs pos="38000">
                    <a:schemeClr val="bg1">
                      <a:alpha val="2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97" name="椭圆 96"/>
            <p:cNvSpPr/>
            <p:nvPr/>
          </p:nvSpPr>
          <p:spPr>
            <a:xfrm>
              <a:off x="4466629" y="3209989"/>
              <a:ext cx="1730403" cy="372546"/>
            </a:xfrm>
            <a:prstGeom prst="ellipse">
              <a:avLst/>
            </a:prstGeom>
            <a:ln>
              <a:gradFill>
                <a:gsLst>
                  <a:gs pos="100000">
                    <a:schemeClr val="bg1">
                      <a:alpha val="40000"/>
                    </a:schemeClr>
                  </a:gs>
                  <a:gs pos="38000">
                    <a:schemeClr val="bg1">
                      <a:alpha val="2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98" name="组合 97"/>
          <p:cNvGrpSpPr/>
          <p:nvPr/>
        </p:nvGrpSpPr>
        <p:grpSpPr>
          <a:xfrm rot="5400000">
            <a:off x="66547" y="3287783"/>
            <a:ext cx="725336" cy="156161"/>
            <a:chOff x="4466629" y="3209989"/>
            <a:chExt cx="1730403" cy="372546"/>
          </a:xfrm>
        </p:grpSpPr>
        <p:sp>
          <p:nvSpPr>
            <p:cNvPr id="99" name="椭圆 98"/>
            <p:cNvSpPr/>
            <p:nvPr/>
          </p:nvSpPr>
          <p:spPr>
            <a:xfrm>
              <a:off x="4608002" y="3214070"/>
              <a:ext cx="1400912" cy="233980"/>
            </a:xfrm>
            <a:prstGeom prst="ellipse">
              <a:avLst/>
            </a:prstGeom>
            <a:ln>
              <a:gradFill>
                <a:gsLst>
                  <a:gs pos="100000">
                    <a:schemeClr val="bg1">
                      <a:alpha val="40000"/>
                    </a:schemeClr>
                  </a:gs>
                  <a:gs pos="38000">
                    <a:schemeClr val="bg1">
                      <a:alpha val="2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0" name="椭圆 99"/>
            <p:cNvSpPr/>
            <p:nvPr/>
          </p:nvSpPr>
          <p:spPr>
            <a:xfrm>
              <a:off x="4466629" y="3209989"/>
              <a:ext cx="1730403" cy="372546"/>
            </a:xfrm>
            <a:prstGeom prst="ellipse">
              <a:avLst/>
            </a:prstGeom>
            <a:ln>
              <a:gradFill>
                <a:gsLst>
                  <a:gs pos="100000">
                    <a:schemeClr val="bg1">
                      <a:alpha val="40000"/>
                    </a:schemeClr>
                  </a:gs>
                  <a:gs pos="38000">
                    <a:schemeClr val="bg1">
                      <a:alpha val="2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14" name="任意多边形 113"/>
          <p:cNvSpPr/>
          <p:nvPr/>
        </p:nvSpPr>
        <p:spPr>
          <a:xfrm rot="1144003">
            <a:off x="5684874" y="364222"/>
            <a:ext cx="963376" cy="223921"/>
          </a:xfrm>
          <a:custGeom>
            <a:gdLst>
              <a:gd fmla="*/ 0 w 1782220" name="connsiteX0"/>
              <a:gd fmla="*/ 0 h 526078" name="connsiteY0"/>
              <a:gd fmla="*/ 27146 w 1782220" name="connsiteX1"/>
              <a:gd fmla="*/ 12490 h 526078" name="connsiteY1"/>
              <a:gd fmla="*/ 891111 w 1782220" name="connsiteX2"/>
              <a:gd fmla="*/ 148337 h 526078" name="connsiteY2"/>
              <a:gd fmla="*/ 1755076 w 1782220" name="connsiteX3"/>
              <a:gd fmla="*/ 12490 h 526078" name="connsiteY3"/>
              <a:gd fmla="*/ 1782220 w 1782220" name="connsiteX4"/>
              <a:gd fmla="*/ 1 h 526078" name="connsiteY4"/>
              <a:gd fmla="*/ 1782220 w 1782220" name="connsiteX5"/>
              <a:gd fmla="*/ 526077 h 526078" name="connsiteY5"/>
              <a:gd fmla="*/ 1755076 w 1782220" name="connsiteX6"/>
              <a:gd fmla="*/ 513589 h 526078" name="connsiteY6"/>
              <a:gd fmla="*/ 891111 w 1782220" name="connsiteX7"/>
              <a:gd fmla="*/ 377741 h 526078" name="connsiteY7"/>
              <a:gd fmla="*/ 27146 w 1782220" name="connsiteX8"/>
              <a:gd fmla="*/ 513589 h 526078" name="connsiteY8"/>
              <a:gd fmla="*/ 0 w 1782220" name="connsiteX9"/>
              <a:gd fmla="*/ 526078 h 526078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526078" w="1782220">
                <a:moveTo>
                  <a:pt x="0" y="0"/>
                </a:moveTo>
                <a:lnTo>
                  <a:pt x="27146" y="12490"/>
                </a:lnTo>
                <a:cubicBezTo>
                  <a:pt x="248254" y="96423"/>
                  <a:pt x="553712" y="148337"/>
                  <a:pt x="891111" y="148337"/>
                </a:cubicBezTo>
                <a:cubicBezTo>
                  <a:pt x="1228511" y="148337"/>
                  <a:pt x="1533968" y="96423"/>
                  <a:pt x="1755076" y="12490"/>
                </a:cubicBezTo>
                <a:lnTo>
                  <a:pt x="1782220" y="1"/>
                </a:lnTo>
                <a:lnTo>
                  <a:pt x="1782220" y="526077"/>
                </a:lnTo>
                <a:lnTo>
                  <a:pt x="1755076" y="513589"/>
                </a:lnTo>
                <a:cubicBezTo>
                  <a:pt x="1533968" y="429655"/>
                  <a:pt x="1228511" y="377741"/>
                  <a:pt x="891111" y="377741"/>
                </a:cubicBezTo>
                <a:cubicBezTo>
                  <a:pt x="553712" y="377741"/>
                  <a:pt x="248254" y="429655"/>
                  <a:pt x="27146" y="513589"/>
                </a:cubicBezTo>
                <a:lnTo>
                  <a:pt x="0" y="526078"/>
                </a:lnTo>
                <a:close/>
              </a:path>
            </a:pathLst>
          </a:cu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5" name="任意多边形 114"/>
          <p:cNvSpPr/>
          <p:nvPr/>
        </p:nvSpPr>
        <p:spPr>
          <a:xfrm rot="3046192">
            <a:off x="4888558" y="1767214"/>
            <a:ext cx="1224532" cy="333508"/>
          </a:xfrm>
          <a:custGeom>
            <a:gdLst>
              <a:gd fmla="*/ 0 w 1782220" name="connsiteX0"/>
              <a:gd fmla="*/ 0 h 526078" name="connsiteY0"/>
              <a:gd fmla="*/ 27146 w 1782220" name="connsiteX1"/>
              <a:gd fmla="*/ 12490 h 526078" name="connsiteY1"/>
              <a:gd fmla="*/ 891111 w 1782220" name="connsiteX2"/>
              <a:gd fmla="*/ 148337 h 526078" name="connsiteY2"/>
              <a:gd fmla="*/ 1755076 w 1782220" name="connsiteX3"/>
              <a:gd fmla="*/ 12490 h 526078" name="connsiteY3"/>
              <a:gd fmla="*/ 1782220 w 1782220" name="connsiteX4"/>
              <a:gd fmla="*/ 1 h 526078" name="connsiteY4"/>
              <a:gd fmla="*/ 1782220 w 1782220" name="connsiteX5"/>
              <a:gd fmla="*/ 526077 h 526078" name="connsiteY5"/>
              <a:gd fmla="*/ 1755076 w 1782220" name="connsiteX6"/>
              <a:gd fmla="*/ 513589 h 526078" name="connsiteY6"/>
              <a:gd fmla="*/ 891111 w 1782220" name="connsiteX7"/>
              <a:gd fmla="*/ 377741 h 526078" name="connsiteY7"/>
              <a:gd fmla="*/ 27146 w 1782220" name="connsiteX8"/>
              <a:gd fmla="*/ 513589 h 526078" name="connsiteY8"/>
              <a:gd fmla="*/ 0 w 1782220" name="connsiteX9"/>
              <a:gd fmla="*/ 526078 h 526078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526078" w="1782220">
                <a:moveTo>
                  <a:pt x="0" y="0"/>
                </a:moveTo>
                <a:lnTo>
                  <a:pt x="27146" y="12490"/>
                </a:lnTo>
                <a:cubicBezTo>
                  <a:pt x="248254" y="96423"/>
                  <a:pt x="553712" y="148337"/>
                  <a:pt x="891111" y="148337"/>
                </a:cubicBezTo>
                <a:cubicBezTo>
                  <a:pt x="1228511" y="148337"/>
                  <a:pt x="1533968" y="96423"/>
                  <a:pt x="1755076" y="12490"/>
                </a:cubicBezTo>
                <a:lnTo>
                  <a:pt x="1782220" y="1"/>
                </a:lnTo>
                <a:lnTo>
                  <a:pt x="1782220" y="526077"/>
                </a:lnTo>
                <a:lnTo>
                  <a:pt x="1755076" y="513589"/>
                </a:lnTo>
                <a:cubicBezTo>
                  <a:pt x="1533968" y="429655"/>
                  <a:pt x="1228511" y="377741"/>
                  <a:pt x="891111" y="377741"/>
                </a:cubicBezTo>
                <a:cubicBezTo>
                  <a:pt x="553712" y="377741"/>
                  <a:pt x="248254" y="429655"/>
                  <a:pt x="27146" y="513589"/>
                </a:cubicBezTo>
                <a:lnTo>
                  <a:pt x="0" y="526078"/>
                </a:lnTo>
                <a:close/>
              </a:path>
            </a:pathLst>
          </a:cu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6" name="任意多边形 115"/>
          <p:cNvSpPr/>
          <p:nvPr/>
        </p:nvSpPr>
        <p:spPr>
          <a:xfrm rot="20227184">
            <a:off x="9625174" y="2217086"/>
            <a:ext cx="873678" cy="223921"/>
          </a:xfrm>
          <a:custGeom>
            <a:gdLst>
              <a:gd fmla="*/ 0 w 1782220" name="connsiteX0"/>
              <a:gd fmla="*/ 0 h 526078" name="connsiteY0"/>
              <a:gd fmla="*/ 27146 w 1782220" name="connsiteX1"/>
              <a:gd fmla="*/ 12490 h 526078" name="connsiteY1"/>
              <a:gd fmla="*/ 891111 w 1782220" name="connsiteX2"/>
              <a:gd fmla="*/ 148337 h 526078" name="connsiteY2"/>
              <a:gd fmla="*/ 1755076 w 1782220" name="connsiteX3"/>
              <a:gd fmla="*/ 12490 h 526078" name="connsiteY3"/>
              <a:gd fmla="*/ 1782220 w 1782220" name="connsiteX4"/>
              <a:gd fmla="*/ 1 h 526078" name="connsiteY4"/>
              <a:gd fmla="*/ 1782220 w 1782220" name="connsiteX5"/>
              <a:gd fmla="*/ 526077 h 526078" name="connsiteY5"/>
              <a:gd fmla="*/ 1755076 w 1782220" name="connsiteX6"/>
              <a:gd fmla="*/ 513589 h 526078" name="connsiteY6"/>
              <a:gd fmla="*/ 891111 w 1782220" name="connsiteX7"/>
              <a:gd fmla="*/ 377741 h 526078" name="connsiteY7"/>
              <a:gd fmla="*/ 27146 w 1782220" name="connsiteX8"/>
              <a:gd fmla="*/ 513589 h 526078" name="connsiteY8"/>
              <a:gd fmla="*/ 0 w 1782220" name="connsiteX9"/>
              <a:gd fmla="*/ 526078 h 526078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526078" w="1782220">
                <a:moveTo>
                  <a:pt x="0" y="0"/>
                </a:moveTo>
                <a:lnTo>
                  <a:pt x="27146" y="12490"/>
                </a:lnTo>
                <a:cubicBezTo>
                  <a:pt x="248254" y="96423"/>
                  <a:pt x="553712" y="148337"/>
                  <a:pt x="891111" y="148337"/>
                </a:cubicBezTo>
                <a:cubicBezTo>
                  <a:pt x="1228511" y="148337"/>
                  <a:pt x="1533968" y="96423"/>
                  <a:pt x="1755076" y="12490"/>
                </a:cubicBezTo>
                <a:lnTo>
                  <a:pt x="1782220" y="1"/>
                </a:lnTo>
                <a:lnTo>
                  <a:pt x="1782220" y="526077"/>
                </a:lnTo>
                <a:lnTo>
                  <a:pt x="1755076" y="513589"/>
                </a:lnTo>
                <a:cubicBezTo>
                  <a:pt x="1533968" y="429655"/>
                  <a:pt x="1228511" y="377741"/>
                  <a:pt x="891111" y="377741"/>
                </a:cubicBezTo>
                <a:cubicBezTo>
                  <a:pt x="553712" y="377741"/>
                  <a:pt x="248254" y="429655"/>
                  <a:pt x="27146" y="513589"/>
                </a:cubicBezTo>
                <a:lnTo>
                  <a:pt x="0" y="526078"/>
                </a:lnTo>
                <a:close/>
              </a:path>
            </a:pathLst>
          </a:cu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17" name="组合 116"/>
          <p:cNvGrpSpPr/>
          <p:nvPr/>
        </p:nvGrpSpPr>
        <p:grpSpPr>
          <a:xfrm rot="10800000">
            <a:off x="9939770" y="5246501"/>
            <a:ext cx="2349953" cy="1643773"/>
            <a:chOff x="1" y="-3185"/>
            <a:chExt cx="1147647" cy="802770"/>
          </a:xfrm>
        </p:grpSpPr>
        <p:grpSp>
          <p:nvGrpSpPr>
            <p:cNvPr id="118" name="组合 117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120" name="组合 119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124" name="等腰三角形 123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125" name="等腰三角形 124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21" name="组合 120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122" name="等腰三角形 121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123" name="等腰三角形 122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119" name="等腰三角形 118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sp>
        <p:nvSpPr>
          <p:cNvPr id="126" name="任意多边形 125"/>
          <p:cNvSpPr/>
          <p:nvPr/>
        </p:nvSpPr>
        <p:spPr>
          <a:xfrm rot="2497445">
            <a:off x="7898405" y="1655579"/>
            <a:ext cx="804759" cy="223921"/>
          </a:xfrm>
          <a:custGeom>
            <a:gdLst>
              <a:gd fmla="*/ 0 w 1782220" name="connsiteX0"/>
              <a:gd fmla="*/ 0 h 526078" name="connsiteY0"/>
              <a:gd fmla="*/ 27146 w 1782220" name="connsiteX1"/>
              <a:gd fmla="*/ 12490 h 526078" name="connsiteY1"/>
              <a:gd fmla="*/ 891111 w 1782220" name="connsiteX2"/>
              <a:gd fmla="*/ 148337 h 526078" name="connsiteY2"/>
              <a:gd fmla="*/ 1755076 w 1782220" name="connsiteX3"/>
              <a:gd fmla="*/ 12490 h 526078" name="connsiteY3"/>
              <a:gd fmla="*/ 1782220 w 1782220" name="connsiteX4"/>
              <a:gd fmla="*/ 1 h 526078" name="connsiteY4"/>
              <a:gd fmla="*/ 1782220 w 1782220" name="connsiteX5"/>
              <a:gd fmla="*/ 526077 h 526078" name="connsiteY5"/>
              <a:gd fmla="*/ 1755076 w 1782220" name="connsiteX6"/>
              <a:gd fmla="*/ 513589 h 526078" name="connsiteY6"/>
              <a:gd fmla="*/ 891111 w 1782220" name="connsiteX7"/>
              <a:gd fmla="*/ 377741 h 526078" name="connsiteY7"/>
              <a:gd fmla="*/ 27146 w 1782220" name="connsiteX8"/>
              <a:gd fmla="*/ 513589 h 526078" name="connsiteY8"/>
              <a:gd fmla="*/ 0 w 1782220" name="connsiteX9"/>
              <a:gd fmla="*/ 526078 h 526078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526078" w="1782220">
                <a:moveTo>
                  <a:pt x="0" y="0"/>
                </a:moveTo>
                <a:lnTo>
                  <a:pt x="27146" y="12490"/>
                </a:lnTo>
                <a:cubicBezTo>
                  <a:pt x="248254" y="96423"/>
                  <a:pt x="553712" y="148337"/>
                  <a:pt x="891111" y="148337"/>
                </a:cubicBezTo>
                <a:cubicBezTo>
                  <a:pt x="1228511" y="148337"/>
                  <a:pt x="1533968" y="96423"/>
                  <a:pt x="1755076" y="12490"/>
                </a:cubicBezTo>
                <a:lnTo>
                  <a:pt x="1782220" y="1"/>
                </a:lnTo>
                <a:lnTo>
                  <a:pt x="1782220" y="526077"/>
                </a:lnTo>
                <a:lnTo>
                  <a:pt x="1755076" y="513589"/>
                </a:lnTo>
                <a:cubicBezTo>
                  <a:pt x="1533968" y="429655"/>
                  <a:pt x="1228511" y="377741"/>
                  <a:pt x="891111" y="377741"/>
                </a:cubicBezTo>
                <a:cubicBezTo>
                  <a:pt x="553712" y="377741"/>
                  <a:pt x="248254" y="429655"/>
                  <a:pt x="27146" y="513589"/>
                </a:cubicBezTo>
                <a:lnTo>
                  <a:pt x="0" y="526078"/>
                </a:lnTo>
                <a:close/>
              </a:path>
            </a:pathLst>
          </a:cu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28" name="组合 127"/>
          <p:cNvGrpSpPr/>
          <p:nvPr/>
        </p:nvGrpSpPr>
        <p:grpSpPr>
          <a:xfrm>
            <a:off x="8397283" y="1809177"/>
            <a:ext cx="1322260" cy="1322260"/>
            <a:chOff x="8397283" y="1809177"/>
            <a:chExt cx="1322260" cy="1322260"/>
          </a:xfrm>
        </p:grpSpPr>
        <p:sp>
          <p:nvSpPr>
            <p:cNvPr id="101" name="椭圆 100"/>
            <p:cNvSpPr/>
            <p:nvPr/>
          </p:nvSpPr>
          <p:spPr>
            <a:xfrm>
              <a:off x="8397283" y="1809177"/>
              <a:ext cx="1322260" cy="1322260"/>
            </a:xfrm>
            <a:prstGeom prst="ellips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6" name="矩形 105"/>
            <p:cNvSpPr/>
            <p:nvPr/>
          </p:nvSpPr>
          <p:spPr>
            <a:xfrm>
              <a:off x="8725672" y="2283062"/>
              <a:ext cx="665480" cy="4978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ts val="3200"/>
                </a:lnSpc>
              </a:pPr>
              <a:r>
                <a:rPr altLang="en-US" lang="zh-CN" smtClean="0" spc="100">
                  <a:solidFill>
                    <a:schemeClr val="bg1"/>
                  </a:solidFill>
                  <a:latin charset="-122" panose="020b0500000000000000" pitchFamily="34" typeface="Noto Sans S Chinese Regular"/>
                  <a:ea charset="-122" panose="020b0500000000000000" pitchFamily="34" typeface="Noto Sans S Chinese Regular"/>
                </a:rPr>
                <a:t>内容</a:t>
              </a:r>
            </a:p>
          </p:txBody>
        </p:sp>
        <p:pic>
          <p:nvPicPr>
            <p:cNvPr id="127" name="图片 12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19953" y="2007167"/>
              <a:ext cx="276920" cy="247530"/>
            </a:xfrm>
            <a:prstGeom prst="rect">
              <a:avLst/>
            </a:prstGeom>
          </p:spPr>
        </p:pic>
      </p:grpSp>
      <p:grpSp>
        <p:nvGrpSpPr>
          <p:cNvPr id="130" name="组合 129"/>
          <p:cNvGrpSpPr/>
          <p:nvPr/>
        </p:nvGrpSpPr>
        <p:grpSpPr>
          <a:xfrm>
            <a:off x="6419670" y="110592"/>
            <a:ext cx="1897717" cy="1897717"/>
            <a:chOff x="6419670" y="110592"/>
            <a:chExt cx="1897717" cy="1897717"/>
          </a:xfrm>
        </p:grpSpPr>
        <p:sp>
          <p:nvSpPr>
            <p:cNvPr id="103" name="椭圆 102"/>
            <p:cNvSpPr/>
            <p:nvPr/>
          </p:nvSpPr>
          <p:spPr>
            <a:xfrm>
              <a:off x="6419670" y="110592"/>
              <a:ext cx="1897717" cy="1897717"/>
            </a:xfrm>
            <a:prstGeom prst="ellipse">
              <a:avLst/>
            </a:prstGeom>
            <a:solidFill>
              <a:srgbClr val="526E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7" name="矩形 106"/>
            <p:cNvSpPr/>
            <p:nvPr/>
          </p:nvSpPr>
          <p:spPr>
            <a:xfrm>
              <a:off x="7035786" y="964143"/>
              <a:ext cx="665480" cy="4978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ts val="3200"/>
                </a:lnSpc>
              </a:pPr>
              <a:r>
                <a:rPr altLang="en-US" lang="zh-CN" smtClean="0" spc="100">
                  <a:solidFill>
                    <a:schemeClr val="bg1"/>
                  </a:solidFill>
                  <a:latin charset="-122" panose="020b0500000000000000" pitchFamily="34" typeface="Noto Sans S Chinese Regular"/>
                  <a:ea charset="-122" panose="020b0500000000000000" pitchFamily="34" typeface="Noto Sans S Chinese Regular"/>
                </a:rPr>
                <a:t>内容</a:t>
              </a:r>
            </a:p>
          </p:txBody>
        </p:sp>
        <p:pic>
          <p:nvPicPr>
            <p:cNvPr id="129" name="图片 12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38888" y="389615"/>
              <a:ext cx="459280" cy="459775"/>
            </a:xfrm>
            <a:prstGeom prst="rect">
              <a:avLst/>
            </a:prstGeom>
          </p:spPr>
        </p:pic>
      </p:grpSp>
      <p:grpSp>
        <p:nvGrpSpPr>
          <p:cNvPr id="132" name="组合 131"/>
          <p:cNvGrpSpPr/>
          <p:nvPr/>
        </p:nvGrpSpPr>
        <p:grpSpPr>
          <a:xfrm>
            <a:off x="10223817" y="1196090"/>
            <a:ext cx="1589674" cy="1589674"/>
            <a:chOff x="10223817" y="1196090"/>
            <a:chExt cx="1589674" cy="1589674"/>
          </a:xfrm>
        </p:grpSpPr>
        <p:sp>
          <p:nvSpPr>
            <p:cNvPr id="102" name="椭圆 101"/>
            <p:cNvSpPr/>
            <p:nvPr/>
          </p:nvSpPr>
          <p:spPr>
            <a:xfrm>
              <a:off x="10223817" y="1196090"/>
              <a:ext cx="1589674" cy="1589674"/>
            </a:xfrm>
            <a:prstGeom prst="ellips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8" name="矩形 107"/>
            <p:cNvSpPr/>
            <p:nvPr/>
          </p:nvSpPr>
          <p:spPr>
            <a:xfrm>
              <a:off x="10685914" y="1832440"/>
              <a:ext cx="665480" cy="4978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ts val="3200"/>
                </a:lnSpc>
              </a:pPr>
              <a:r>
                <a:rPr altLang="en-US" lang="zh-CN" smtClean="0" spc="100">
                  <a:solidFill>
                    <a:schemeClr val="bg1"/>
                  </a:solidFill>
                  <a:latin charset="-122" panose="020b0500000000000000" pitchFamily="34" typeface="Noto Sans S Chinese Regular"/>
                  <a:ea charset="-122" panose="020b0500000000000000" pitchFamily="34" typeface="Noto Sans S Chinese Regular"/>
                </a:rPr>
                <a:t>内容</a:t>
              </a:r>
            </a:p>
          </p:txBody>
        </p:sp>
        <p:pic>
          <p:nvPicPr>
            <p:cNvPr id="131" name="图片 13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890595" y="1498568"/>
              <a:ext cx="256119" cy="256630"/>
            </a:xfrm>
            <a:prstGeom prst="rect">
              <a:avLst/>
            </a:prstGeom>
          </p:spPr>
        </p:pic>
      </p:grpSp>
      <p:grpSp>
        <p:nvGrpSpPr>
          <p:cNvPr id="134" name="组合 133"/>
          <p:cNvGrpSpPr/>
          <p:nvPr/>
        </p:nvGrpSpPr>
        <p:grpSpPr>
          <a:xfrm>
            <a:off x="5553084" y="2211819"/>
            <a:ext cx="1589674" cy="1589674"/>
            <a:chOff x="5553084" y="2211819"/>
            <a:chExt cx="1589674" cy="1589674"/>
          </a:xfrm>
        </p:grpSpPr>
        <p:sp>
          <p:nvSpPr>
            <p:cNvPr id="104" name="椭圆 103"/>
            <p:cNvSpPr/>
            <p:nvPr/>
          </p:nvSpPr>
          <p:spPr>
            <a:xfrm>
              <a:off x="5553084" y="2211819"/>
              <a:ext cx="1589674" cy="1589674"/>
            </a:xfrm>
            <a:prstGeom prst="ellips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9" name="矩形 108"/>
            <p:cNvSpPr/>
            <p:nvPr/>
          </p:nvSpPr>
          <p:spPr>
            <a:xfrm>
              <a:off x="6015181" y="2900932"/>
              <a:ext cx="665480" cy="4978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ts val="3200"/>
                </a:lnSpc>
              </a:pPr>
              <a:r>
                <a:rPr altLang="en-US" lang="zh-CN" smtClean="0" spc="100">
                  <a:solidFill>
                    <a:schemeClr val="bg1"/>
                  </a:solidFill>
                  <a:latin charset="-122" panose="020b0500000000000000" pitchFamily="34" typeface="Noto Sans S Chinese Regular"/>
                  <a:ea charset="-122" panose="020b0500000000000000" pitchFamily="34" typeface="Noto Sans S Chinese Regular"/>
                </a:rPr>
                <a:t>内容</a:t>
              </a:r>
            </a:p>
          </p:txBody>
        </p:sp>
        <p:pic>
          <p:nvPicPr>
            <p:cNvPr id="133" name="图片 13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183126" y="2462977"/>
              <a:ext cx="329590" cy="363971"/>
            </a:xfrm>
            <a:prstGeom prst="rect">
              <a:avLst/>
            </a:prstGeom>
          </p:spPr>
        </p:pic>
      </p:grpSp>
      <p:sp>
        <p:nvSpPr>
          <p:cNvPr id="135" name="椭圆 134"/>
          <p:cNvSpPr/>
          <p:nvPr/>
        </p:nvSpPr>
        <p:spPr>
          <a:xfrm>
            <a:off x="11023274" y="4160462"/>
            <a:ext cx="94924" cy="949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466627957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矩形 17"/>
          <p:cNvSpPr/>
          <p:nvPr/>
        </p:nvSpPr>
        <p:spPr>
          <a:xfrm>
            <a:off x="0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19" name="组合 18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V="1">
              <a:off x="-423928" y="599891"/>
              <a:ext cx="2307559" cy="380489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直接连接符 13"/>
          <p:cNvCxnSpPr/>
          <p:nvPr/>
        </p:nvCxnSpPr>
        <p:spPr>
          <a:xfrm flipV="1">
            <a:off x="2380343" y="2438400"/>
            <a:ext cx="2496457" cy="754520"/>
          </a:xfrm>
          <a:prstGeom prst="line">
            <a:avLst/>
          </a:prstGeom>
          <a:ln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2380343" y="3839251"/>
            <a:ext cx="2496457" cy="906920"/>
          </a:xfrm>
          <a:prstGeom prst="line">
            <a:avLst/>
          </a:prstGeom>
          <a:ln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-1307515" y="43798"/>
            <a:ext cx="1047750" cy="1104900"/>
          </a:xfrm>
          <a:prstGeom prst="rect">
            <a:avLst/>
          </a:prstGeom>
          <a:solidFill>
            <a:srgbClr val="3973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53" name="直接连接符 52"/>
          <p:cNvCxnSpPr/>
          <p:nvPr/>
        </p:nvCxnSpPr>
        <p:spPr>
          <a:xfrm flipH="1">
            <a:off x="1122539" y="4368795"/>
            <a:ext cx="285736" cy="836025"/>
          </a:xfrm>
          <a:prstGeom prst="line">
            <a:avLst/>
          </a:prstGeom>
          <a:ln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/>
        </p:nvCxnSpPr>
        <p:spPr>
          <a:xfrm flipH="1">
            <a:off x="2161643" y="1771549"/>
            <a:ext cx="693036" cy="1101101"/>
          </a:xfrm>
          <a:prstGeom prst="line">
            <a:avLst/>
          </a:prstGeom>
          <a:ln>
            <a:solidFill>
              <a:srgbClr val="3973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522514" y="2362200"/>
            <a:ext cx="2307771" cy="2307771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1124120" y="3192920"/>
            <a:ext cx="1104559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36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标题</a:t>
            </a:r>
          </a:p>
        </p:txBody>
      </p:sp>
      <p:sp>
        <p:nvSpPr>
          <p:cNvPr id="8" name="椭圆 7"/>
          <p:cNvSpPr/>
          <p:nvPr/>
        </p:nvSpPr>
        <p:spPr>
          <a:xfrm>
            <a:off x="598714" y="2438400"/>
            <a:ext cx="2155371" cy="2155371"/>
          </a:xfrm>
          <a:prstGeom prst="ellipse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5238749" y="1797807"/>
            <a:ext cx="6096000" cy="1310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3200"/>
              </a:lnSpc>
            </a:pPr>
            <a:r>
              <a:rPr altLang="en-US" lang="zh-CN" spc="2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公司成立于2015年，PB蓝计划专业做PPT定制业务，一直以高水平的设计，满足客户的需求，每一个设计的案例，都是精心打磨。</a:t>
            </a:r>
          </a:p>
        </p:txBody>
      </p:sp>
      <p:sp>
        <p:nvSpPr>
          <p:cNvPr id="10" name="矩形 9"/>
          <p:cNvSpPr/>
          <p:nvPr/>
        </p:nvSpPr>
        <p:spPr>
          <a:xfrm>
            <a:off x="5238749" y="4328126"/>
            <a:ext cx="6096000" cy="1310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3200"/>
              </a:lnSpc>
            </a:pPr>
            <a:r>
              <a:rPr altLang="en-US" lang="zh-CN" spc="2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公司成立于2015年，PB蓝计划专业做PPT定制业务，一直以高水平的设计，满足客户的需求，每一个设计的案例，都是精心打磨。</a:t>
            </a:r>
          </a:p>
        </p:txBody>
      </p:sp>
      <p:sp>
        <p:nvSpPr>
          <p:cNvPr id="11" name="椭圆 10"/>
          <p:cNvSpPr/>
          <p:nvPr/>
        </p:nvSpPr>
        <p:spPr>
          <a:xfrm>
            <a:off x="4700588" y="2207418"/>
            <a:ext cx="461962" cy="461962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椭圆 11"/>
          <p:cNvSpPr/>
          <p:nvPr/>
        </p:nvSpPr>
        <p:spPr>
          <a:xfrm>
            <a:off x="4700588" y="4532554"/>
            <a:ext cx="461962" cy="461962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椭圆 50"/>
          <p:cNvSpPr/>
          <p:nvPr/>
        </p:nvSpPr>
        <p:spPr>
          <a:xfrm>
            <a:off x="2732431" y="1593313"/>
            <a:ext cx="271210" cy="271210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2" name="椭圆 51"/>
          <p:cNvSpPr/>
          <p:nvPr/>
        </p:nvSpPr>
        <p:spPr>
          <a:xfrm>
            <a:off x="1008081" y="5119095"/>
            <a:ext cx="216215" cy="216215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8" name="组合 57"/>
          <p:cNvGrpSpPr/>
          <p:nvPr/>
        </p:nvGrpSpPr>
        <p:grpSpPr>
          <a:xfrm>
            <a:off x="10296140" y="-3185"/>
            <a:ext cx="1780252" cy="1245272"/>
            <a:chOff x="1" y="-3185"/>
            <a:chExt cx="1147647" cy="802770"/>
          </a:xfrm>
        </p:grpSpPr>
        <p:grpSp>
          <p:nvGrpSpPr>
            <p:cNvPr id="59" name="组合 58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61" name="组合 60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65" name="等腰三角形 64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66" name="等腰三角形 65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62" name="组合 61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63" name="等腰三角形 62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64" name="等腰三角形 63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60" name="等腰三角形 59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 rot="10800000">
            <a:off x="49272" y="6247431"/>
            <a:ext cx="872873" cy="608145"/>
            <a:chOff x="1" y="1"/>
            <a:chExt cx="1147647" cy="799584"/>
          </a:xfrm>
        </p:grpSpPr>
        <p:grpSp>
          <p:nvGrpSpPr>
            <p:cNvPr id="68" name="组合 67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70" name="组合 69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74" name="等腰三角形 73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5" name="等腰三角形 74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71" name="组合 70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72" name="等腰三角形 71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3" name="等腰三角形 72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69" name="等腰三角形 68"/>
            <p:cNvSpPr/>
            <p:nvPr/>
          </p:nvSpPr>
          <p:spPr>
            <a:xfrm flipH="1" rot="10800000">
              <a:off x="445142" y="2290"/>
              <a:ext cx="609892" cy="525770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sp>
        <p:nvSpPr>
          <p:cNvPr id="76" name="等腰三角形 75"/>
          <p:cNvSpPr/>
          <p:nvPr/>
        </p:nvSpPr>
        <p:spPr>
          <a:xfrm flipV="1" rot="15197818">
            <a:off x="8321187" y="5187385"/>
            <a:ext cx="335526" cy="129154"/>
          </a:xfrm>
          <a:prstGeom prst="triangle">
            <a:avLst/>
          </a:prstGeom>
          <a:solidFill>
            <a:srgbClr val="3973E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77" name="等腰三角形 76"/>
          <p:cNvSpPr/>
          <p:nvPr/>
        </p:nvSpPr>
        <p:spPr>
          <a:xfrm flipV="1" rot="5797048">
            <a:off x="7048369" y="490894"/>
            <a:ext cx="163549" cy="217994"/>
          </a:xfrm>
          <a:prstGeom prst="triangle">
            <a:avLst/>
          </a:prstGeom>
          <a:solidFill>
            <a:srgbClr val="3973E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78" name="等腰三角形 77"/>
          <p:cNvSpPr/>
          <p:nvPr/>
        </p:nvSpPr>
        <p:spPr>
          <a:xfrm flipV="1" rot="14684256">
            <a:off x="870102" y="1935818"/>
            <a:ext cx="202211" cy="149300"/>
          </a:xfrm>
          <a:prstGeom prst="triangle">
            <a:avLst/>
          </a:prstGeom>
          <a:solidFill>
            <a:srgbClr val="3973E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310581777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矩形 16"/>
          <p:cNvSpPr/>
          <p:nvPr/>
        </p:nvSpPr>
        <p:spPr>
          <a:xfrm>
            <a:off x="-14068" y="-35750"/>
            <a:ext cx="12214001" cy="689374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177" name="组合 176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178" name="直接连接符 177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接连接符 178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接连接符 179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接连接符 180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接连接符 181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 182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接连接符 183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接连接符 184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接连接符 185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接连接符 186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接连接符 187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接连接符 188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接连接符 189"/>
            <p:cNvCxnSpPr/>
            <p:nvPr/>
          </p:nvCxnSpPr>
          <p:spPr>
            <a:xfrm flipV="1">
              <a:off x="-423928" y="599891"/>
              <a:ext cx="2307559" cy="380489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接连接符 190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接连接符 191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接连接符 192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接连接符 193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接连接符 194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接连接符 195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接连接符 196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接连接符 197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接连接符 198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接连接符 199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接连接符 200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接连接符 201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接连接符 202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接连接符 203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接连接符 204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接连接符 205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接连接符 206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接连接符 207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矩形 5"/>
          <p:cNvSpPr/>
          <p:nvPr/>
        </p:nvSpPr>
        <p:spPr>
          <a:xfrm>
            <a:off x="4590306" y="4605992"/>
            <a:ext cx="6096000" cy="1310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3200"/>
              </a:lnSpc>
            </a:pPr>
            <a:r>
              <a:rPr altLang="en-US" lang="zh-CN" spc="2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公司成立于2015年，PB蓝计划专业做PPT定制业务，一直以高水平的设计，满足客户的需求，每一个设计的案例，都是精心打磨.</a:t>
            </a:r>
          </a:p>
        </p:txBody>
      </p:sp>
      <p:sp>
        <p:nvSpPr>
          <p:cNvPr id="7" name="矩形 6"/>
          <p:cNvSpPr/>
          <p:nvPr/>
        </p:nvSpPr>
        <p:spPr>
          <a:xfrm>
            <a:off x="4590306" y="1135387"/>
            <a:ext cx="6096000" cy="1310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3200"/>
              </a:lnSpc>
            </a:pPr>
            <a:r>
              <a:rPr altLang="en-US" lang="zh-CN" spc="2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公司成立于2015年，PB蓝计划专业做PPT定制业务，一直以高水平的设计，满足客户的需求，每一个设计的案例，都是精心打磨。</a:t>
            </a:r>
          </a:p>
        </p:txBody>
      </p:sp>
      <p:sp>
        <p:nvSpPr>
          <p:cNvPr id="8" name="右箭头 7"/>
          <p:cNvSpPr/>
          <p:nvPr/>
        </p:nvSpPr>
        <p:spPr>
          <a:xfrm>
            <a:off x="4479470" y="3353734"/>
            <a:ext cx="6404275" cy="405214"/>
          </a:xfrm>
          <a:prstGeom prst="rightArrow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4479470" y="2452916"/>
            <a:ext cx="5382047" cy="861440"/>
          </a:xfrm>
          <a:custGeom>
            <a:gdLst>
              <a:gd fmla="*/ 5166688 w 5382047" name="connsiteX0"/>
              <a:gd fmla="*/ 0 h 861440" name="connsiteY0"/>
              <a:gd fmla="*/ 5382047 w 5382047" name="connsiteX1"/>
              <a:gd fmla="*/ 333025 h 861440" name="connsiteY1"/>
              <a:gd fmla="*/ 5274366 w 5382047" name="connsiteX2"/>
              <a:gd fmla="*/ 333025 h 861440" name="connsiteY2"/>
              <a:gd fmla="*/ 5274368 w 5382047" name="connsiteX3"/>
              <a:gd fmla="*/ 484560 h 861440" name="connsiteY3"/>
              <a:gd fmla="*/ 4897488 w 5382047" name="connsiteX4"/>
              <a:gd fmla="*/ 861440 h 861440" name="connsiteY4"/>
              <a:gd fmla="*/ 3076499 w 5382047" name="connsiteX5"/>
              <a:gd fmla="*/ 861440 h 861440" name="connsiteY5"/>
              <a:gd fmla="*/ 1255510 w 5382047" name="connsiteX6"/>
              <a:gd fmla="*/ 861440 h 861440" name="connsiteY6"/>
              <a:gd fmla="*/ 0 w 5382047" name="connsiteX7"/>
              <a:gd fmla="*/ 861440 h 861440" name="connsiteY7"/>
              <a:gd fmla="*/ 0 w 5382047" name="connsiteX8"/>
              <a:gd fmla="*/ 646079 h 861440" name="connsiteY8"/>
              <a:gd fmla="*/ 1255510 w 5382047" name="connsiteX9"/>
              <a:gd fmla="*/ 646079 h 861440" name="connsiteY9"/>
              <a:gd fmla="*/ 1265150 w 5382047" name="connsiteX10"/>
              <a:gd fmla="*/ 644133 h 861440" name="connsiteY10"/>
              <a:gd fmla="*/ 1595785 w 5382047" name="connsiteX11"/>
              <a:gd fmla="*/ 644133 h 861440" name="connsiteY11"/>
              <a:gd fmla="*/ 1594729 w 5382047" name="connsiteX12"/>
              <a:gd fmla="*/ 646079 h 861440" name="connsiteY12"/>
              <a:gd fmla="*/ 3076499 w 5382047" name="connsiteX13"/>
              <a:gd fmla="*/ 646079 h 861440" name="connsiteY13"/>
              <a:gd fmla="*/ 3086139 w 5382047" name="connsiteX14"/>
              <a:gd fmla="*/ 644133 h 861440" name="connsiteY14"/>
              <a:gd fmla="*/ 3416774 w 5382047" name="connsiteX15"/>
              <a:gd fmla="*/ 644133 h 861440" name="connsiteY15"/>
              <a:gd fmla="*/ 3415718 w 5382047" name="connsiteX16"/>
              <a:gd fmla="*/ 646079 h 861440" name="connsiteY16"/>
              <a:gd fmla="*/ 4897488 w 5382047" name="connsiteX17"/>
              <a:gd fmla="*/ 646079 h 861440" name="connsiteY17"/>
              <a:gd fmla="*/ 5059007 w 5382047" name="connsiteX18"/>
              <a:gd fmla="*/ 484560 h 861440" name="connsiteY18"/>
              <a:gd fmla="*/ 5059007 w 5382047" name="connsiteX19"/>
              <a:gd fmla="*/ 333025 h 861440" name="connsiteY19"/>
              <a:gd fmla="*/ 4951328 w 5382047" name="connsiteX20"/>
              <a:gd fmla="*/ 333025 h 861440" name="connsiteY2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b="b" l="l" r="r" t="t"/>
            <a:pathLst>
              <a:path h="861440" w="5382047">
                <a:moveTo>
                  <a:pt x="5166688" y="0"/>
                </a:moveTo>
                <a:lnTo>
                  <a:pt x="5382047" y="333025"/>
                </a:lnTo>
                <a:lnTo>
                  <a:pt x="5274366" y="333025"/>
                </a:lnTo>
                <a:cubicBezTo>
                  <a:pt x="5274366" y="383537"/>
                  <a:pt x="5274368" y="434048"/>
                  <a:pt x="5274368" y="484560"/>
                </a:cubicBezTo>
                <a:cubicBezTo>
                  <a:pt x="5274368" y="692705"/>
                  <a:pt x="5105632" y="861440"/>
                  <a:pt x="4897488" y="861440"/>
                </a:cubicBezTo>
                <a:lnTo>
                  <a:pt x="3076499" y="861440"/>
                </a:lnTo>
                <a:lnTo>
                  <a:pt x="1255510" y="861440"/>
                </a:lnTo>
                <a:lnTo>
                  <a:pt x="0" y="861440"/>
                </a:lnTo>
                <a:lnTo>
                  <a:pt x="0" y="646079"/>
                </a:lnTo>
                <a:lnTo>
                  <a:pt x="1255510" y="646079"/>
                </a:lnTo>
                <a:lnTo>
                  <a:pt x="1265150" y="644133"/>
                </a:lnTo>
                <a:lnTo>
                  <a:pt x="1595785" y="644133"/>
                </a:lnTo>
                <a:lnTo>
                  <a:pt x="1594729" y="646079"/>
                </a:lnTo>
                <a:lnTo>
                  <a:pt x="3076499" y="646079"/>
                </a:lnTo>
                <a:lnTo>
                  <a:pt x="3086139" y="644133"/>
                </a:lnTo>
                <a:lnTo>
                  <a:pt x="3416774" y="644133"/>
                </a:lnTo>
                <a:lnTo>
                  <a:pt x="3415718" y="646079"/>
                </a:lnTo>
                <a:lnTo>
                  <a:pt x="4897488" y="646079"/>
                </a:lnTo>
                <a:cubicBezTo>
                  <a:pt x="4986692" y="646079"/>
                  <a:pt x="5059007" y="573765"/>
                  <a:pt x="5059007" y="484560"/>
                </a:cubicBezTo>
                <a:lnTo>
                  <a:pt x="5059007" y="333025"/>
                </a:lnTo>
                <a:lnTo>
                  <a:pt x="4951328" y="333025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5" name="任意多边形 14"/>
          <p:cNvSpPr/>
          <p:nvPr/>
        </p:nvSpPr>
        <p:spPr>
          <a:xfrm flipV="1">
            <a:off x="3504272" y="3798326"/>
            <a:ext cx="4797880" cy="861440"/>
          </a:xfrm>
          <a:custGeom>
            <a:gdLst>
              <a:gd fmla="*/ 0 w 4168662" name="connsiteX0"/>
              <a:gd fmla="*/ 861440 h 861440" name="connsiteY0"/>
              <a:gd fmla="*/ 972455 w 4168662" name="connsiteX1"/>
              <a:gd fmla="*/ 861440 h 861440" name="connsiteY1"/>
              <a:gd fmla="*/ 2382901 w 4168662" name="connsiteX2"/>
              <a:gd fmla="*/ 861440 h 861440" name="connsiteY2"/>
              <a:gd fmla="*/ 3793347 w 4168662" name="connsiteX3"/>
              <a:gd fmla="*/ 861440 h 861440" name="connsiteY3"/>
              <a:gd fmla="*/ 4085259 w 4168662" name="connsiteX4"/>
              <a:gd fmla="*/ 484560 h 861440" name="connsiteY4"/>
              <a:gd fmla="*/ 4085258 w 4168662" name="connsiteX5"/>
              <a:gd fmla="*/ 333025 h 861440" name="connsiteY5"/>
              <a:gd fmla="*/ 4168662 w 4168662" name="connsiteX6"/>
              <a:gd fmla="*/ 333025 h 861440" name="connsiteY6"/>
              <a:gd fmla="*/ 4001855 w 4168662" name="connsiteX7"/>
              <a:gd fmla="*/ 0 h 861440" name="connsiteY7"/>
              <a:gd fmla="*/ 3835049 w 4168662" name="connsiteX8"/>
              <a:gd fmla="*/ 333025 h 861440" name="connsiteY8"/>
              <a:gd fmla="*/ 3918452 w 4168662" name="connsiteX9"/>
              <a:gd fmla="*/ 333025 h 861440" name="connsiteY9"/>
              <a:gd fmla="*/ 3918452 w 4168662" name="connsiteX10"/>
              <a:gd fmla="*/ 484560 h 861440" name="connsiteY10"/>
              <a:gd fmla="*/ 3793347 w 4168662" name="connsiteX11"/>
              <a:gd fmla="*/ 646079 h 861440" name="connsiteY11"/>
              <a:gd fmla="*/ 2645643 w 4168662" name="connsiteX12"/>
              <a:gd fmla="*/ 646079 h 861440" name="connsiteY12"/>
              <a:gd fmla="*/ 2645968 w 4168662" name="connsiteX13"/>
              <a:gd fmla="*/ 645306 h 861440" name="connsiteY13"/>
              <a:gd fmla="*/ 2385868 w 4168662" name="connsiteX14"/>
              <a:gd fmla="*/ 645306 h 861440" name="connsiteY14"/>
              <a:gd fmla="*/ 2382901 w 4168662" name="connsiteX15"/>
              <a:gd fmla="*/ 646079 h 861440" name="connsiteY15"/>
              <a:gd fmla="*/ 1235197 w 4168662" name="connsiteX16"/>
              <a:gd fmla="*/ 646079 h 861440" name="connsiteY16"/>
              <a:gd fmla="*/ 1235522 w 4168662" name="connsiteX17"/>
              <a:gd fmla="*/ 645306 h 861440" name="connsiteY17"/>
              <a:gd fmla="*/ 975421 w 4168662" name="connsiteX18"/>
              <a:gd fmla="*/ 645306 h 861440" name="connsiteY18"/>
              <a:gd fmla="*/ 972455 w 4168662" name="connsiteX19"/>
              <a:gd fmla="*/ 646079 h 861440" name="connsiteY19"/>
              <a:gd fmla="*/ 0 w 4168662" name="connsiteX20"/>
              <a:gd fmla="*/ 646079 h 861440" name="connsiteY2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b="b" l="l" r="r" t="t"/>
            <a:pathLst>
              <a:path h="861440" w="4168662">
                <a:moveTo>
                  <a:pt x="0" y="861440"/>
                </a:moveTo>
                <a:lnTo>
                  <a:pt x="972455" y="861440"/>
                </a:lnTo>
                <a:lnTo>
                  <a:pt x="2382901" y="861440"/>
                </a:lnTo>
                <a:lnTo>
                  <a:pt x="3793347" y="861440"/>
                </a:lnTo>
                <a:cubicBezTo>
                  <a:pt x="3954565" y="861440"/>
                  <a:pt x="4085259" y="692705"/>
                  <a:pt x="4085259" y="484560"/>
                </a:cubicBezTo>
                <a:cubicBezTo>
                  <a:pt x="4085259" y="434048"/>
                  <a:pt x="4085258" y="383537"/>
                  <a:pt x="4085258" y="333025"/>
                </a:cubicBezTo>
                <a:lnTo>
                  <a:pt x="4168662" y="333025"/>
                </a:lnTo>
                <a:lnTo>
                  <a:pt x="4001855" y="0"/>
                </a:lnTo>
                <a:lnTo>
                  <a:pt x="3835049" y="333025"/>
                </a:lnTo>
                <a:lnTo>
                  <a:pt x="3918452" y="333025"/>
                </a:lnTo>
                <a:lnTo>
                  <a:pt x="3918452" y="484560"/>
                </a:lnTo>
                <a:cubicBezTo>
                  <a:pt x="3918452" y="573765"/>
                  <a:pt x="3862441" y="646079"/>
                  <a:pt x="3793347" y="646079"/>
                </a:cubicBezTo>
                <a:lnTo>
                  <a:pt x="2645643" y="646079"/>
                </a:lnTo>
                <a:lnTo>
                  <a:pt x="2645968" y="645306"/>
                </a:lnTo>
                <a:lnTo>
                  <a:pt x="2385868" y="645306"/>
                </a:lnTo>
                <a:lnTo>
                  <a:pt x="2382901" y="646079"/>
                </a:lnTo>
                <a:lnTo>
                  <a:pt x="1235197" y="646079"/>
                </a:lnTo>
                <a:lnTo>
                  <a:pt x="1235522" y="645306"/>
                </a:lnTo>
                <a:lnTo>
                  <a:pt x="975421" y="645306"/>
                </a:lnTo>
                <a:lnTo>
                  <a:pt x="972455" y="646079"/>
                </a:lnTo>
                <a:lnTo>
                  <a:pt x="0" y="646079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0" y="3097384"/>
            <a:ext cx="4540249" cy="914400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矩形 49"/>
          <p:cNvSpPr/>
          <p:nvPr/>
        </p:nvSpPr>
        <p:spPr>
          <a:xfrm>
            <a:off x="4525406" y="1085656"/>
            <a:ext cx="86001" cy="485782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矩形 50"/>
          <p:cNvSpPr/>
          <p:nvPr/>
        </p:nvSpPr>
        <p:spPr>
          <a:xfrm>
            <a:off x="4525406" y="4603967"/>
            <a:ext cx="86001" cy="485782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2" name="组合 61"/>
          <p:cNvGrpSpPr/>
          <p:nvPr/>
        </p:nvGrpSpPr>
        <p:grpSpPr>
          <a:xfrm>
            <a:off x="57163" y="-18477"/>
            <a:ext cx="1780252" cy="1245272"/>
            <a:chOff x="1" y="-3185"/>
            <a:chExt cx="1147647" cy="802770"/>
          </a:xfrm>
        </p:grpSpPr>
        <p:grpSp>
          <p:nvGrpSpPr>
            <p:cNvPr id="63" name="组合 62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65" name="组合 64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69" name="等腰三角形 68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0" name="等腰三角形 69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66" name="组合 65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67" name="等腰三角形 66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68" name="等腰三角形 67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64" name="等腰三角形 63"/>
            <p:cNvSpPr/>
            <p:nvPr/>
          </p:nvSpPr>
          <p:spPr>
            <a:xfrm flipH="1" rot="10800000">
              <a:off x="501661" y="-3185"/>
              <a:ext cx="609892" cy="525769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grpSp>
        <p:nvGrpSpPr>
          <p:cNvPr id="71" name="组合 70"/>
          <p:cNvGrpSpPr/>
          <p:nvPr/>
        </p:nvGrpSpPr>
        <p:grpSpPr>
          <a:xfrm rot="10800000">
            <a:off x="11319127" y="6247431"/>
            <a:ext cx="872873" cy="608145"/>
            <a:chOff x="1" y="1"/>
            <a:chExt cx="1147647" cy="799584"/>
          </a:xfrm>
        </p:grpSpPr>
        <p:grpSp>
          <p:nvGrpSpPr>
            <p:cNvPr id="72" name="组合 71"/>
            <p:cNvGrpSpPr/>
            <p:nvPr/>
          </p:nvGrpSpPr>
          <p:grpSpPr>
            <a:xfrm flipH="1">
              <a:off x="1" y="1"/>
              <a:ext cx="1147647" cy="799584"/>
              <a:chOff x="6558953" y="-4885"/>
              <a:chExt cx="2449007" cy="1706261"/>
            </a:xfrm>
            <a:noFill/>
          </p:grpSpPr>
          <p:grpSp>
            <p:nvGrpSpPr>
              <p:cNvPr id="74" name="组合 73"/>
              <p:cNvGrpSpPr/>
              <p:nvPr/>
            </p:nvGrpSpPr>
            <p:grpSpPr>
              <a:xfrm rot="10800000">
                <a:off x="7028698" y="-4885"/>
                <a:ext cx="1979262" cy="1706261"/>
                <a:chOff x="3332480" y="609600"/>
                <a:chExt cx="2663546" cy="2296160"/>
              </a:xfrm>
              <a:grpFill/>
            </p:grpSpPr>
            <p:sp>
              <p:nvSpPr>
                <p:cNvPr id="78" name="等腰三角形 77"/>
                <p:cNvSpPr/>
                <p:nvPr/>
              </p:nvSpPr>
              <p:spPr>
                <a:xfrm>
                  <a:off x="3332480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9" name="等腰三角形 78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75" name="组合 74"/>
              <p:cNvGrpSpPr/>
              <p:nvPr/>
            </p:nvGrpSpPr>
            <p:grpSpPr>
              <a:xfrm rot="10800000">
                <a:off x="6558953" y="0"/>
                <a:ext cx="1161080" cy="1000931"/>
                <a:chOff x="3681031" y="609600"/>
                <a:chExt cx="2663546" cy="2296160"/>
              </a:xfrm>
              <a:grpFill/>
            </p:grpSpPr>
            <p:sp>
              <p:nvSpPr>
                <p:cNvPr id="76" name="等腰三角形 75"/>
                <p:cNvSpPr/>
                <p:nvPr/>
              </p:nvSpPr>
              <p:spPr>
                <a:xfrm>
                  <a:off x="3681031" y="609600"/>
                  <a:ext cx="2663546" cy="2296160"/>
                </a:xfrm>
                <a:prstGeom prst="triangle">
                  <a:avLst/>
                </a:prstGeom>
                <a:grpFill/>
                <a:ln>
                  <a:solidFill>
                    <a:srgbClr val="3973E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  <p:sp>
              <p:nvSpPr>
                <p:cNvPr id="77" name="等腰三角形 76"/>
                <p:cNvSpPr/>
                <p:nvPr/>
              </p:nvSpPr>
              <p:spPr>
                <a:xfrm>
                  <a:off x="3686048" y="1016000"/>
                  <a:ext cx="1956410" cy="1686560"/>
                </a:xfrm>
                <a:prstGeom prst="triangl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73" name="等腰三角形 72"/>
            <p:cNvSpPr/>
            <p:nvPr/>
          </p:nvSpPr>
          <p:spPr>
            <a:xfrm flipH="1" rot="10800000">
              <a:off x="445142" y="2290"/>
              <a:ext cx="609892" cy="525770"/>
            </a:xfrm>
            <a:prstGeom prst="triangle">
              <a:avLst/>
            </a:prstGeom>
            <a:solidFill>
              <a:srgbClr val="3973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cs typeface="+mn-ea"/>
                <a:sym typeface="+mn-lt"/>
              </a:endParaRPr>
            </a:p>
          </p:txBody>
        </p:sp>
      </p:grpSp>
      <p:sp>
        <p:nvSpPr>
          <p:cNvPr id="2" name="椭圆 1"/>
          <p:cNvSpPr/>
          <p:nvPr/>
        </p:nvSpPr>
        <p:spPr>
          <a:xfrm>
            <a:off x="8000046" y="4295463"/>
            <a:ext cx="210041" cy="210041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2</a:t>
            </a:r>
          </a:p>
        </p:txBody>
      </p:sp>
      <p:sp>
        <p:nvSpPr>
          <p:cNvPr id="80" name="椭圆 79"/>
          <p:cNvSpPr/>
          <p:nvPr/>
        </p:nvSpPr>
        <p:spPr>
          <a:xfrm>
            <a:off x="9544789" y="2580755"/>
            <a:ext cx="210041" cy="210041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200"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1</a:t>
            </a:r>
          </a:p>
        </p:txBody>
      </p:sp>
      <p:sp>
        <p:nvSpPr>
          <p:cNvPr id="3" name="椭圆 2"/>
          <p:cNvSpPr/>
          <p:nvPr/>
        </p:nvSpPr>
        <p:spPr>
          <a:xfrm>
            <a:off x="1603556" y="2873125"/>
            <a:ext cx="1351888" cy="1351888"/>
          </a:xfrm>
          <a:prstGeom prst="ellipse">
            <a:avLst/>
          </a:prstGeom>
          <a:solidFill>
            <a:srgbClr val="3973EF"/>
          </a:solidFill>
          <a:ln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1493011" y="3240945"/>
            <a:ext cx="15544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36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蓝计划</a:t>
            </a:r>
          </a:p>
        </p:txBody>
      </p:sp>
      <p:sp>
        <p:nvSpPr>
          <p:cNvPr id="81" name="矩形 80"/>
          <p:cNvSpPr/>
          <p:nvPr/>
        </p:nvSpPr>
        <p:spPr>
          <a:xfrm>
            <a:off x="-1360042" y="185298"/>
            <a:ext cx="1047750" cy="1104900"/>
          </a:xfrm>
          <a:prstGeom prst="rect">
            <a:avLst/>
          </a:prstGeom>
          <a:solidFill>
            <a:srgbClr val="3973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530903403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矩形 15"/>
          <p:cNvSpPr/>
          <p:nvPr/>
        </p:nvSpPr>
        <p:spPr>
          <a:xfrm>
            <a:off x="0" y="8169"/>
            <a:ext cx="12214001" cy="684983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     </a:t>
            </a:r>
          </a:p>
          <a:p>
            <a:pPr algn="ctr"/>
            <a:r>
              <a:rPr altLang="zh-CN" lang="en-US" smtClean="0"/>
              <a:t>   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-1050435" y="-461769"/>
            <a:ext cx="13747863" cy="8088372"/>
            <a:chOff x="-1050435" y="-461769"/>
            <a:chExt cx="13747863" cy="8088372"/>
          </a:xfrm>
        </p:grpSpPr>
        <p:cxnSp>
          <p:nvCxnSpPr>
            <p:cNvPr id="18" name="直接连接符 17"/>
            <p:cNvCxnSpPr/>
            <p:nvPr/>
          </p:nvCxnSpPr>
          <p:spPr>
            <a:xfrm>
              <a:off x="1304693" y="-36585"/>
              <a:ext cx="2230244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V="1">
              <a:off x="3534937" y="-36585"/>
              <a:ext cx="356839" cy="24644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H="1" flipV="1">
              <a:off x="3534937" y="2427835"/>
              <a:ext cx="1170878" cy="24867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V="1">
              <a:off x="4705815" y="3230722"/>
              <a:ext cx="1193180" cy="168383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H="1" flipV="1">
              <a:off x="3523786" y="2427835"/>
              <a:ext cx="2375209" cy="802888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H="1">
              <a:off x="3518211" y="579520"/>
              <a:ext cx="3505664" cy="184831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>
              <a:off x="2568796" y="2423487"/>
              <a:ext cx="963928" cy="2442324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>
              <a:off x="13939" y="-36585"/>
              <a:ext cx="3877838" cy="123221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H="1">
              <a:off x="5876693" y="2014790"/>
              <a:ext cx="3848331" cy="121593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H="1" flipV="1">
              <a:off x="5876694" y="3230720"/>
              <a:ext cx="2667287" cy="199542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H="1" flipV="1">
              <a:off x="5871118" y="3230720"/>
              <a:ext cx="819614" cy="383602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V="1">
              <a:off x="3504273" y="4913550"/>
              <a:ext cx="1201542" cy="258096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V="1">
              <a:off x="-423928" y="579519"/>
              <a:ext cx="2300352" cy="382526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V="1">
              <a:off x="8543981" y="4204028"/>
              <a:ext cx="2526755" cy="10221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H="1">
              <a:off x="7815613" y="2015856"/>
              <a:ext cx="1909412" cy="522465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>
              <a:off x="3891776" y="8170"/>
              <a:ext cx="1996069" cy="322967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 flipH="1" flipV="1">
              <a:off x="7006553" y="579520"/>
              <a:ext cx="2718472" cy="143527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flipH="1" flipV="1">
              <a:off x="8543982" y="5226149"/>
              <a:ext cx="3299675" cy="17331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 flipH="1" flipV="1">
              <a:off x="2570007" y="4869951"/>
              <a:ext cx="581542" cy="2756652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>
              <a:off x="-1050435" y="1608018"/>
              <a:ext cx="4584266" cy="81567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 flipV="1">
              <a:off x="-40229" y="4869951"/>
              <a:ext cx="2611821" cy="92839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flipH="1" flipV="1">
              <a:off x="9352345" y="8170"/>
              <a:ext cx="372680" cy="2007686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 flipH="1" flipV="1">
              <a:off x="5936632" y="-461769"/>
              <a:ext cx="1087244" cy="1048320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>
              <a:off x="7006553" y="-154243"/>
              <a:ext cx="3919948" cy="74118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flipH="1" flipV="1">
              <a:off x="4705815" y="4912952"/>
              <a:ext cx="1714353" cy="2062795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flipH="1">
              <a:off x="9725024" y="265359"/>
              <a:ext cx="2632076" cy="1750497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 flipV="1">
              <a:off x="9725025" y="2008449"/>
              <a:ext cx="1345711" cy="2195579"/>
            </a:xfrm>
            <a:prstGeom prst="line">
              <a:avLst/>
            </a:prstGeom>
            <a:ln>
              <a:solidFill>
                <a:schemeClr val="bg1">
                  <a:lumMod val="7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H="1" flipV="1">
              <a:off x="11070736" y="4204029"/>
              <a:ext cx="1626692" cy="78675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 flipH="1">
              <a:off x="9725023" y="1782008"/>
              <a:ext cx="2784477" cy="233849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 flipH="1">
              <a:off x="11070736" y="1782007"/>
              <a:ext cx="1121264" cy="2422021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>
              <a:off x="1023938" y="1981468"/>
              <a:ext cx="1540723" cy="2884343"/>
            </a:xfrm>
            <a:prstGeom prst="line">
              <a:avLst/>
            </a:prstGeom>
            <a:ln>
              <a:solidFill>
                <a:schemeClr val="bg1">
                  <a:lumMod val="7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矩形 5"/>
          <p:cNvSpPr/>
          <p:nvPr/>
        </p:nvSpPr>
        <p:spPr>
          <a:xfrm>
            <a:off x="0" y="3699163"/>
            <a:ext cx="12192000" cy="3158837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1288844" y="1900588"/>
            <a:ext cx="3709876" cy="1082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600"/>
              </a:lnSpc>
            </a:pPr>
            <a:r>
              <a:rPr altLang="en-US" lang="zh-CN" smtClean="0" spc="300" sz="16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通过对企业本身资料的分析结合企业需求，精准的定位出企业的客户,节约成本、提高成功率。</a:t>
            </a:r>
          </a:p>
        </p:txBody>
      </p:sp>
      <p:sp>
        <p:nvSpPr>
          <p:cNvPr id="3" name="矩形 2"/>
          <p:cNvSpPr/>
          <p:nvPr/>
        </p:nvSpPr>
        <p:spPr>
          <a:xfrm>
            <a:off x="7193280" y="1900588"/>
            <a:ext cx="3709876" cy="751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600"/>
              </a:lnSpc>
            </a:pPr>
            <a:r>
              <a:rPr altLang="en-US" lang="zh-CN" smtClean="0" spc="300" sz="1600"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企业征信报告，能够规避收购、并购的风险，提高成功率。</a:t>
            </a:r>
          </a:p>
        </p:txBody>
      </p:sp>
      <p:sp>
        <p:nvSpPr>
          <p:cNvPr id="7" name="矩形 6"/>
          <p:cNvSpPr/>
          <p:nvPr/>
        </p:nvSpPr>
        <p:spPr>
          <a:xfrm rot="2700000">
            <a:off x="2661919" y="3231797"/>
            <a:ext cx="963726" cy="963726"/>
          </a:xfrm>
          <a:prstGeom prst="rect">
            <a:avLst/>
          </a:prstGeom>
          <a:solidFill>
            <a:schemeClr val="bg1"/>
          </a:solidFill>
          <a:ln w="2540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矩形 7"/>
          <p:cNvSpPr/>
          <p:nvPr/>
        </p:nvSpPr>
        <p:spPr>
          <a:xfrm rot="2700000">
            <a:off x="8566355" y="3231799"/>
            <a:ext cx="963726" cy="963726"/>
          </a:xfrm>
          <a:prstGeom prst="rect">
            <a:avLst/>
          </a:prstGeom>
          <a:solidFill>
            <a:schemeClr val="bg1"/>
          </a:solidFill>
          <a:ln w="25400">
            <a:solidFill>
              <a:srgbClr val="3973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2915194" y="3421273"/>
            <a:ext cx="459105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pc="300" sz="3200">
                <a:solidFill>
                  <a:srgbClr val="3973EF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1</a:t>
            </a:r>
          </a:p>
        </p:txBody>
      </p:sp>
      <p:sp>
        <p:nvSpPr>
          <p:cNvPr id="10" name="矩形 9"/>
          <p:cNvSpPr/>
          <p:nvPr/>
        </p:nvSpPr>
        <p:spPr>
          <a:xfrm>
            <a:off x="8819631" y="3421275"/>
            <a:ext cx="459105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pc="300" sz="3200">
                <a:solidFill>
                  <a:srgbClr val="3973EF"/>
                </a:solidFill>
                <a:latin charset="-122" panose="020b0600000000000000" pitchFamily="34" typeface="Noto Sans S Chinese Medium"/>
                <a:ea charset="-122" panose="020b0600000000000000" pitchFamily="34" typeface="Noto Sans S Chinese Medium"/>
              </a:rPr>
              <a:t>2</a:t>
            </a:r>
          </a:p>
        </p:txBody>
      </p:sp>
      <p:sp>
        <p:nvSpPr>
          <p:cNvPr id="12" name="矩形 11"/>
          <p:cNvSpPr/>
          <p:nvPr/>
        </p:nvSpPr>
        <p:spPr>
          <a:xfrm>
            <a:off x="5311170" y="3775495"/>
            <a:ext cx="1211580" cy="4978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3200"/>
              </a:lnSpc>
            </a:pPr>
            <a:r>
              <a:rPr altLang="en-US" lang="zh-CN" smtClean="0" spc="300" sz="24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蓝计划</a:t>
            </a:r>
          </a:p>
        </p:txBody>
      </p:sp>
      <p:sp>
        <p:nvSpPr>
          <p:cNvPr id="49" name="椭圆 48"/>
          <p:cNvSpPr/>
          <p:nvPr/>
        </p:nvSpPr>
        <p:spPr>
          <a:xfrm>
            <a:off x="5048180" y="42832"/>
            <a:ext cx="2095640" cy="2095640"/>
          </a:xfrm>
          <a:prstGeom prst="ellipse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5542002" y="767487"/>
            <a:ext cx="1097280" cy="640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3600">
                <a:solidFill>
                  <a:schemeClr val="bg1"/>
                </a:solidFill>
                <a:latin charset="-122" panose="020b0800000000000000" pitchFamily="34" typeface="Noto Sans S Chinese Bold"/>
                <a:ea charset="-122" panose="020b0800000000000000" pitchFamily="34" typeface="Noto Sans S Chinese Bold"/>
              </a:rPr>
              <a:t>未来</a:t>
            </a:r>
          </a:p>
        </p:txBody>
      </p:sp>
      <p:sp>
        <p:nvSpPr>
          <p:cNvPr id="52" name="矩形 51"/>
          <p:cNvSpPr/>
          <p:nvPr/>
        </p:nvSpPr>
        <p:spPr>
          <a:xfrm>
            <a:off x="8943811" y="1329636"/>
            <a:ext cx="208815" cy="478696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3" name="矩形 52"/>
          <p:cNvSpPr/>
          <p:nvPr/>
        </p:nvSpPr>
        <p:spPr>
          <a:xfrm>
            <a:off x="3039375" y="1329636"/>
            <a:ext cx="208815" cy="478696"/>
          </a:xfrm>
          <a:prstGeom prst="rect">
            <a:avLst/>
          </a:prstGeom>
          <a:solidFill>
            <a:srgbClr val="3973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4" name="椭圆 53"/>
          <p:cNvSpPr/>
          <p:nvPr/>
        </p:nvSpPr>
        <p:spPr>
          <a:xfrm>
            <a:off x="3682448" y="-2723704"/>
            <a:ext cx="4827105" cy="4827105"/>
          </a:xfrm>
          <a:prstGeom prst="ellipse">
            <a:avLst/>
          </a:prstGeom>
          <a:noFill/>
          <a:ln w="6350">
            <a:solidFill>
              <a:srgbClr val="3973EF">
                <a:alpha val="63000"/>
              </a:srgb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5" name="组合 54"/>
          <p:cNvGrpSpPr/>
          <p:nvPr/>
        </p:nvGrpSpPr>
        <p:grpSpPr>
          <a:xfrm>
            <a:off x="5744851" y="1480552"/>
            <a:ext cx="675317" cy="145392"/>
            <a:chOff x="4466629" y="3209989"/>
            <a:chExt cx="1730403" cy="372546"/>
          </a:xfrm>
        </p:grpSpPr>
        <p:sp>
          <p:nvSpPr>
            <p:cNvPr id="56" name="椭圆 55"/>
            <p:cNvSpPr/>
            <p:nvPr/>
          </p:nvSpPr>
          <p:spPr>
            <a:xfrm>
              <a:off x="4608002" y="3214070"/>
              <a:ext cx="1400912" cy="233980"/>
            </a:xfrm>
            <a:prstGeom prst="ellipse">
              <a:avLst/>
            </a:prstGeom>
            <a:ln>
              <a:gradFill>
                <a:gsLst>
                  <a:gs pos="100000">
                    <a:schemeClr val="bg1">
                      <a:alpha val="40000"/>
                    </a:schemeClr>
                  </a:gs>
                  <a:gs pos="38000">
                    <a:schemeClr val="bg1">
                      <a:alpha val="2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4466629" y="3209989"/>
              <a:ext cx="1730403" cy="372546"/>
            </a:xfrm>
            <a:prstGeom prst="ellipse">
              <a:avLst/>
            </a:prstGeom>
            <a:ln>
              <a:gradFill>
                <a:gsLst>
                  <a:gs pos="100000">
                    <a:schemeClr val="bg1">
                      <a:alpha val="40000"/>
                    </a:schemeClr>
                  </a:gs>
                  <a:gs pos="38000">
                    <a:schemeClr val="bg1">
                      <a:alpha val="2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784930" y="4641598"/>
            <a:ext cx="9346383" cy="1463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600"/>
              </a:lnSpc>
            </a:pPr>
            <a:r>
              <a:rPr altLang="en-US" lang="zh-CN" spc="200" sz="1600">
                <a:solidFill>
                  <a:schemeClr val="bg1"/>
                </a:solidFill>
                <a:latin charset="-122" panose="020b0200000000000000" pitchFamily="34" typeface="Noto Sans S Chinese Thin"/>
                <a:ea charset="-122" panose="020b0200000000000000" pitchFamily="34" typeface="Noto Sans S Chinese Thin"/>
              </a:rPr>
              <a:t>公司成立于2015年，PB蓝计划专业做PPT定制业务，一直以高水平的设计，满足客户的需求，每一个设计的案例，都是精心打磨，每一案例都是让客户眼前一亮，我们做的不仅仅只是设计，我们是一站式服务，从需求到设计，让每一个案例都是有自己的特点，设计特点。</a:t>
            </a:r>
          </a:p>
        </p:txBody>
      </p:sp>
    </p:spTree>
    <p:extLst>
      <p:ext uri="{BB962C8B-B14F-4D97-AF65-F5344CB8AC3E}">
        <p14:creationId val="195911275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149</Paragraphs>
  <Slides>16</Slides>
  <Notes>1</Notes>
  <TotalTime>2618</TotalTime>
  <HiddenSlides>0</HiddenSlides>
  <MMClips>0</MMClips>
  <ScaleCrop>0</ScaleCrop>
  <HeadingPairs>
    <vt:vector baseType="variant" size="6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baseType="lpstr" size="28">
      <vt:lpstr>Arial</vt:lpstr>
      <vt:lpstr>等线 Light</vt:lpstr>
      <vt:lpstr>等线</vt:lpstr>
      <vt:lpstr>Calibri Light</vt:lpstr>
      <vt:lpstr>Calibri</vt:lpstr>
      <vt:lpstr>Noto Sans S Chinese Bold</vt:lpstr>
      <vt:lpstr>Noto Sans S Chinese Medium</vt:lpstr>
      <vt:lpstr>Noto Sans S Chinese Thin</vt:lpstr>
      <vt:lpstr>Noto Sans S Chinese Light</vt:lpstr>
      <vt:lpstr>Noto Sans S Chinese Regular</vt:lpstr>
      <vt:lpstr>Noto Sans S Chinese DemiLight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2016-04-14T13:42:54Z</dcterms:created>
  <cp:lastModifiedBy>Administrator</cp:lastModifiedBy>
  <dcterms:modified xsi:type="dcterms:W3CDTF">2021-08-20T11:24:19Z</dcterms:modified>
  <cp:revision>238</cp:revision>
  <dc:title>PowerPoint 演示文稿</dc:title>
</cp:coreProperties>
</file>