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8" r:id="rId5"/>
    <p:sldId id="257" r:id="rId6"/>
    <p:sldId id="259" r:id="rId7"/>
    <p:sldId id="260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tags/tag1.xml" Type="http://schemas.openxmlformats.org/officeDocument/2006/relationships/tags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AF4C3-A6B0-46C5-AA00-5487B0015F85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DCEF4-F854-449D-8572-83FF2AC8D7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9759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6146405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7047602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2747041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179874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1742011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1202437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3840768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0059904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4920776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0265247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921629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02644585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071344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4809838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397468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6666085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5356154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9491311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6024343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6162941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8330709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89930628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pn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FE02E-178E-4708-B765-E67AB9A5B94B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D323-DE78-4916-AE90-258201CD1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7447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3008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椭圆 16"/>
          <p:cNvSpPr/>
          <p:nvPr/>
        </p:nvSpPr>
        <p:spPr>
          <a:xfrm rot="3560054">
            <a:off x="3443625" y="743368"/>
            <a:ext cx="5371263" cy="5371263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圆角矩形 6"/>
          <p:cNvSpPr/>
          <p:nvPr/>
        </p:nvSpPr>
        <p:spPr>
          <a:xfrm>
            <a:off x="3821176" y="1155700"/>
            <a:ext cx="4546600" cy="4546600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3778068" y="1112592"/>
            <a:ext cx="4632816" cy="4632816"/>
          </a:xfrm>
          <a:prstGeom prst="rect">
            <a:avLst/>
          </a:prstGeom>
        </p:spPr>
      </p:pic>
      <p:sp>
        <p:nvSpPr>
          <p:cNvPr id="14" name="椭圆 13"/>
          <p:cNvSpPr/>
          <p:nvPr/>
        </p:nvSpPr>
        <p:spPr>
          <a:xfrm>
            <a:off x="8813328" y="5361803"/>
            <a:ext cx="949960" cy="94996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rot="19385310">
            <a:off x="9288308" y="3526835"/>
            <a:ext cx="2271776" cy="2271776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8593255" y="4707559"/>
            <a:ext cx="654244" cy="654244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606988" y="699336"/>
            <a:ext cx="358212" cy="35821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872626" y="373553"/>
            <a:ext cx="1009777" cy="1009777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825844" y="1155700"/>
            <a:ext cx="579956" cy="579956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1700168" y="2282063"/>
            <a:ext cx="281032" cy="28103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5792721" y="2282063"/>
            <a:ext cx="1645920" cy="227076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lang="zh-CN" smtClean="0" sz="96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40b0509000000000000" pitchFamily="81" typeface="苏新诗毛糙体简"/>
                <a:ea charset="-122" panose="040b0509000000000000" pitchFamily="81" typeface="苏新诗毛糙体简"/>
              </a:rPr>
              <a:t>清凉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559280" y="2282063"/>
            <a:ext cx="1645920" cy="227076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lang="zh-CN" smtClean="0" sz="96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40b0509000000000000" pitchFamily="81" typeface="苏新诗毛糙体简"/>
                <a:ea charset="-122" panose="040b0509000000000000" pitchFamily="81" typeface="苏新诗毛糙体简"/>
              </a:rPr>
              <a:t>夏日</a:t>
            </a:r>
          </a:p>
        </p:txBody>
      </p:sp>
    </p:spTree>
    <p:extLst>
      <p:ext uri="{BB962C8B-B14F-4D97-AF65-F5344CB8AC3E}">
        <p14:creationId val="336188466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椭圆 13"/>
          <p:cNvSpPr/>
          <p:nvPr/>
        </p:nvSpPr>
        <p:spPr>
          <a:xfrm>
            <a:off x="10660357" y="5753463"/>
            <a:ext cx="949960" cy="94996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rot="19385310">
            <a:off x="10645133" y="3418763"/>
            <a:ext cx="2271776" cy="2271776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10956073" y="5349053"/>
            <a:ext cx="654244" cy="654244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606988" y="699336"/>
            <a:ext cx="358212" cy="35821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872626" y="373553"/>
            <a:ext cx="1009777" cy="1009777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825844" y="1155700"/>
            <a:ext cx="579956" cy="579956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1700168" y="2282063"/>
            <a:ext cx="281032" cy="28103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2231644" y="2034062"/>
            <a:ext cx="7429759" cy="1009777"/>
            <a:chOff x="2346376" y="1175081"/>
            <a:chExt cx="7429759" cy="1009777"/>
          </a:xfrm>
        </p:grpSpPr>
        <p:sp>
          <p:nvSpPr>
            <p:cNvPr id="3" name="对角圆角矩形 2"/>
            <p:cNvSpPr/>
            <p:nvPr/>
          </p:nvSpPr>
          <p:spPr>
            <a:xfrm>
              <a:off x="2803835" y="1321938"/>
              <a:ext cx="6972300" cy="827537"/>
            </a:xfrm>
            <a:prstGeom prst="round2DiagRect">
              <a:avLst>
                <a:gd fmla="val 50000" name="adj1"/>
                <a:gd fmla="val 0" name="adj2"/>
              </a:avLst>
            </a:prstGeom>
            <a:gradFill>
              <a:gsLst>
                <a:gs pos="34000">
                  <a:srgbClr val="FBFDFE"/>
                </a:gs>
                <a:gs pos="0">
                  <a:schemeClr val="accent1">
                    <a:lumMod val="5000"/>
                    <a:lumOff val="95000"/>
                    <a:alpha val="21000"/>
                  </a:schemeClr>
                </a:gs>
                <a:gs pos="100000">
                  <a:schemeClr val="bg1">
                    <a:alpha val="25000"/>
                  </a:schemeClr>
                </a:gs>
              </a:gsLst>
              <a:lin ang="13200000" scaled="0"/>
            </a:gradFill>
            <a:ln>
              <a:gradFill>
                <a:gsLst>
                  <a:gs pos="0">
                    <a:srgbClr val="80973C"/>
                  </a:gs>
                  <a:gs pos="76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509060101010101" pitchFamily="49" typeface="幼圆"/>
                <a:ea charset="-122" panose="02010509060101010101" pitchFamily="49" typeface="幼圆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2346376" y="1175081"/>
              <a:ext cx="1009777" cy="1009777"/>
            </a:xfrm>
            <a:prstGeom prst="ellipse">
              <a:avLst/>
            </a:prstGeom>
            <a:solidFill>
              <a:srgbClr val="3D4F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509060101010101" pitchFamily="49" typeface="幼圆"/>
                <a:ea charset="-122" panose="02010509060101010101" pitchFamily="49" typeface="幼圆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2435970" y="1264675"/>
              <a:ext cx="830588" cy="830588"/>
              <a:chOff x="3443625" y="743368"/>
              <a:chExt cx="5371263" cy="5371263"/>
            </a:xfrm>
          </p:grpSpPr>
          <p:sp>
            <p:nvSpPr>
              <p:cNvPr id="17" name="椭圆 16"/>
              <p:cNvSpPr/>
              <p:nvPr/>
            </p:nvSpPr>
            <p:spPr>
              <a:xfrm rot="3560054">
                <a:off x="3443625" y="743368"/>
                <a:ext cx="5371263" cy="5371263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96330">
                    <a:schemeClr val="bg1">
                      <a:alpha val="30000"/>
                    </a:schemeClr>
                  </a:gs>
                  <a:gs pos="70000">
                    <a:schemeClr val="bg1">
                      <a:alpha val="49000"/>
                    </a:schemeClr>
                  </a:gs>
                </a:gsLst>
                <a:lin ang="5400000" scaled="1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  <a:alpha val="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10509060101010101" pitchFamily="49" typeface="幼圆"/>
                  <a:ea charset="-122" panose="02010509060101010101" pitchFamily="49" typeface="幼圆"/>
                </a:endParaRPr>
              </a:p>
            </p:txBody>
          </p:sp>
          <p:sp>
            <p:nvSpPr>
              <p:cNvPr id="7" name="圆角矩形 6"/>
              <p:cNvSpPr/>
              <p:nvPr/>
            </p:nvSpPr>
            <p:spPr>
              <a:xfrm>
                <a:off x="3821176" y="1155700"/>
                <a:ext cx="4546600" cy="4546600"/>
              </a:xfrm>
              <a:prstGeom prst="roundRect">
                <a:avLst>
                  <a:gd fmla="val 50000" name="adj"/>
                </a:avLst>
              </a:prstGeom>
              <a:solidFill>
                <a:schemeClr val="bg1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10509060101010101" pitchFamily="49" typeface="幼圆"/>
                  <a:ea charset="-122" panose="02010509060101010101" pitchFamily="49" typeface="幼圆"/>
                </a:endParaRPr>
              </a:p>
            </p:txBody>
          </p:sp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p:blipFill>
            <p:spPr>
              <a:xfrm>
                <a:off x="3778068" y="1112592"/>
                <a:ext cx="4632816" cy="4632816"/>
              </a:xfrm>
              <a:prstGeom prst="rect">
                <a:avLst/>
              </a:prstGeom>
            </p:spPr>
          </p:pic>
        </p:grpSp>
        <p:sp>
          <p:nvSpPr>
            <p:cNvPr id="27" name="文本框 26"/>
            <p:cNvSpPr txBox="1"/>
            <p:nvPr/>
          </p:nvSpPr>
          <p:spPr>
            <a:xfrm>
              <a:off x="3561606" y="1414326"/>
              <a:ext cx="44500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3200">
                  <a:solidFill>
                    <a:srgbClr val="3D4F16"/>
                  </a:solidFill>
                  <a:latin charset="-122" panose="02010509060101010101" pitchFamily="49" typeface="幼圆"/>
                  <a:ea charset="-122" panose="02010509060101010101" pitchFamily="49" typeface="幼圆"/>
                </a:rPr>
                <a:t>单击此处添加您的标题 </a:t>
              </a: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4800691" y="407123"/>
            <a:ext cx="2214880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8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40b0509000000000000" pitchFamily="81" typeface="苏新诗毛糙体简"/>
                <a:ea charset="-122" panose="040b0509000000000000" pitchFamily="81" typeface="苏新诗毛糙体简"/>
              </a:rPr>
              <a:t>目录</a:t>
            </a:r>
          </a:p>
        </p:txBody>
      </p:sp>
      <p:grpSp>
        <p:nvGrpSpPr>
          <p:cNvPr id="45" name="组合 44"/>
          <p:cNvGrpSpPr/>
          <p:nvPr/>
        </p:nvGrpSpPr>
        <p:grpSpPr>
          <a:xfrm>
            <a:off x="2231644" y="3291362"/>
            <a:ext cx="7429759" cy="1009777"/>
            <a:chOff x="2346376" y="1175081"/>
            <a:chExt cx="7429759" cy="1009777"/>
          </a:xfrm>
        </p:grpSpPr>
        <p:sp>
          <p:nvSpPr>
            <p:cNvPr id="46" name="对角圆角矩形 45"/>
            <p:cNvSpPr/>
            <p:nvPr/>
          </p:nvSpPr>
          <p:spPr>
            <a:xfrm>
              <a:off x="2803835" y="1321938"/>
              <a:ext cx="6972300" cy="827537"/>
            </a:xfrm>
            <a:prstGeom prst="round2DiagRect">
              <a:avLst>
                <a:gd fmla="val 50000" name="adj1"/>
                <a:gd fmla="val 0" name="adj2"/>
              </a:avLst>
            </a:prstGeom>
            <a:gradFill>
              <a:gsLst>
                <a:gs pos="34000">
                  <a:srgbClr val="FBFDFE"/>
                </a:gs>
                <a:gs pos="0">
                  <a:schemeClr val="accent1">
                    <a:lumMod val="5000"/>
                    <a:lumOff val="95000"/>
                    <a:alpha val="21000"/>
                  </a:schemeClr>
                </a:gs>
                <a:gs pos="100000">
                  <a:schemeClr val="bg1">
                    <a:alpha val="25000"/>
                  </a:schemeClr>
                </a:gs>
              </a:gsLst>
              <a:lin ang="13200000" scaled="0"/>
            </a:gradFill>
            <a:ln>
              <a:gradFill>
                <a:gsLst>
                  <a:gs pos="0">
                    <a:srgbClr val="80973C"/>
                  </a:gs>
                  <a:gs pos="76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509060101010101" pitchFamily="49" typeface="幼圆"/>
                <a:ea charset="-122" panose="02010509060101010101" pitchFamily="49" typeface="幼圆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2346376" y="1175081"/>
              <a:ext cx="1009777" cy="1009777"/>
            </a:xfrm>
            <a:prstGeom prst="ellipse">
              <a:avLst/>
            </a:prstGeom>
            <a:solidFill>
              <a:srgbClr val="3D4F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509060101010101" pitchFamily="49" typeface="幼圆"/>
                <a:ea charset="-122" panose="02010509060101010101" pitchFamily="49" typeface="幼圆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2435970" y="1264675"/>
              <a:ext cx="830588" cy="830588"/>
              <a:chOff x="3443625" y="743368"/>
              <a:chExt cx="5371263" cy="5371263"/>
            </a:xfrm>
          </p:grpSpPr>
          <p:sp>
            <p:nvSpPr>
              <p:cNvPr id="50" name="椭圆 49"/>
              <p:cNvSpPr/>
              <p:nvPr/>
            </p:nvSpPr>
            <p:spPr>
              <a:xfrm rot="3560054">
                <a:off x="3443625" y="743368"/>
                <a:ext cx="5371263" cy="5371263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96330">
                    <a:schemeClr val="bg1">
                      <a:alpha val="30000"/>
                    </a:schemeClr>
                  </a:gs>
                  <a:gs pos="70000">
                    <a:schemeClr val="bg1">
                      <a:alpha val="49000"/>
                    </a:schemeClr>
                  </a:gs>
                </a:gsLst>
                <a:lin ang="5400000" scaled="1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  <a:alpha val="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10509060101010101" pitchFamily="49" typeface="幼圆"/>
                  <a:ea charset="-122" panose="02010509060101010101" pitchFamily="49" typeface="幼圆"/>
                </a:endParaRPr>
              </a:p>
            </p:txBody>
          </p:sp>
          <p:sp>
            <p:nvSpPr>
              <p:cNvPr id="51" name="圆角矩形 50"/>
              <p:cNvSpPr/>
              <p:nvPr/>
            </p:nvSpPr>
            <p:spPr>
              <a:xfrm>
                <a:off x="3821176" y="1155700"/>
                <a:ext cx="4546600" cy="4546600"/>
              </a:xfrm>
              <a:prstGeom prst="roundRect">
                <a:avLst>
                  <a:gd fmla="val 50000" name="adj"/>
                </a:avLst>
              </a:prstGeom>
              <a:solidFill>
                <a:schemeClr val="bg1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10509060101010101" pitchFamily="49" typeface="幼圆"/>
                  <a:ea charset="-122" panose="02010509060101010101" pitchFamily="49" typeface="幼圆"/>
                </a:endParaRPr>
              </a:p>
            </p:txBody>
          </p:sp>
          <p:pic>
            <p:nvPicPr>
              <p:cNvPr id="52" name="图片 5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p:blipFill>
            <p:spPr>
              <a:xfrm>
                <a:off x="3778068" y="1112592"/>
                <a:ext cx="4632816" cy="4632816"/>
              </a:xfrm>
              <a:prstGeom prst="rect">
                <a:avLst/>
              </a:prstGeom>
            </p:spPr>
          </p:pic>
        </p:grpSp>
        <p:sp>
          <p:nvSpPr>
            <p:cNvPr id="49" name="文本框 48"/>
            <p:cNvSpPr txBox="1"/>
            <p:nvPr/>
          </p:nvSpPr>
          <p:spPr>
            <a:xfrm>
              <a:off x="3561606" y="1436904"/>
              <a:ext cx="44500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solidFill>
                    <a:srgbClr val="3D4F16"/>
                  </a:solidFill>
                  <a:latin charset="-122" panose="02010509060101010101" pitchFamily="49" typeface="幼圆"/>
                  <a:ea charset="-122" panose="02010509060101010101" pitchFamily="49" typeface="幼圆"/>
                </a:rPr>
                <a:t>单击此处添加您的标题 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2231644" y="4548662"/>
            <a:ext cx="7429759" cy="1009777"/>
            <a:chOff x="2346376" y="1175081"/>
            <a:chExt cx="7429759" cy="1009777"/>
          </a:xfrm>
        </p:grpSpPr>
        <p:sp>
          <p:nvSpPr>
            <p:cNvPr id="54" name="对角圆角矩形 53"/>
            <p:cNvSpPr/>
            <p:nvPr/>
          </p:nvSpPr>
          <p:spPr>
            <a:xfrm>
              <a:off x="2803835" y="1321938"/>
              <a:ext cx="6972300" cy="827537"/>
            </a:xfrm>
            <a:prstGeom prst="round2DiagRect">
              <a:avLst>
                <a:gd fmla="val 50000" name="adj1"/>
                <a:gd fmla="val 0" name="adj2"/>
              </a:avLst>
            </a:prstGeom>
            <a:gradFill>
              <a:gsLst>
                <a:gs pos="34000">
                  <a:srgbClr val="FBFDFE"/>
                </a:gs>
                <a:gs pos="0">
                  <a:schemeClr val="accent1">
                    <a:lumMod val="5000"/>
                    <a:lumOff val="95000"/>
                    <a:alpha val="21000"/>
                  </a:schemeClr>
                </a:gs>
                <a:gs pos="100000">
                  <a:schemeClr val="bg1">
                    <a:alpha val="25000"/>
                  </a:schemeClr>
                </a:gs>
              </a:gsLst>
              <a:lin ang="13200000" scaled="0"/>
            </a:gradFill>
            <a:ln>
              <a:gradFill>
                <a:gsLst>
                  <a:gs pos="0">
                    <a:srgbClr val="80973C"/>
                  </a:gs>
                  <a:gs pos="76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509060101010101" pitchFamily="49" typeface="幼圆"/>
                <a:ea charset="-122" panose="02010509060101010101" pitchFamily="49" typeface="幼圆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2346376" y="1175081"/>
              <a:ext cx="1009777" cy="1009777"/>
            </a:xfrm>
            <a:prstGeom prst="ellipse">
              <a:avLst/>
            </a:prstGeom>
            <a:solidFill>
              <a:srgbClr val="3D4F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10509060101010101" pitchFamily="49" typeface="幼圆"/>
                <a:ea charset="-122" panose="02010509060101010101" pitchFamily="49" typeface="幼圆"/>
              </a:endParaRPr>
            </a:p>
          </p:txBody>
        </p:sp>
        <p:grpSp>
          <p:nvGrpSpPr>
            <p:cNvPr id="56" name="组合 55"/>
            <p:cNvGrpSpPr/>
            <p:nvPr/>
          </p:nvGrpSpPr>
          <p:grpSpPr>
            <a:xfrm>
              <a:off x="2435970" y="1264675"/>
              <a:ext cx="830588" cy="830588"/>
              <a:chOff x="3443625" y="743368"/>
              <a:chExt cx="5371263" cy="5371263"/>
            </a:xfrm>
          </p:grpSpPr>
          <p:sp>
            <p:nvSpPr>
              <p:cNvPr id="58" name="椭圆 57"/>
              <p:cNvSpPr/>
              <p:nvPr/>
            </p:nvSpPr>
            <p:spPr>
              <a:xfrm rot="3560054">
                <a:off x="3443625" y="743368"/>
                <a:ext cx="5371263" cy="5371263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96330">
                    <a:schemeClr val="bg1">
                      <a:alpha val="30000"/>
                    </a:schemeClr>
                  </a:gs>
                  <a:gs pos="70000">
                    <a:schemeClr val="bg1">
                      <a:alpha val="49000"/>
                    </a:schemeClr>
                  </a:gs>
                </a:gsLst>
                <a:lin ang="5400000" scaled="1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  <a:alpha val="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10509060101010101" pitchFamily="49" typeface="幼圆"/>
                  <a:ea charset="-122" panose="02010509060101010101" pitchFamily="49" typeface="幼圆"/>
                </a:endParaRPr>
              </a:p>
            </p:txBody>
          </p:sp>
          <p:sp>
            <p:nvSpPr>
              <p:cNvPr id="59" name="圆角矩形 58"/>
              <p:cNvSpPr/>
              <p:nvPr/>
            </p:nvSpPr>
            <p:spPr>
              <a:xfrm>
                <a:off x="3821176" y="1155700"/>
                <a:ext cx="4546600" cy="4546600"/>
              </a:xfrm>
              <a:prstGeom prst="roundRect">
                <a:avLst>
                  <a:gd fmla="val 50000" name="adj"/>
                </a:avLst>
              </a:prstGeom>
              <a:solidFill>
                <a:schemeClr val="bg1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10509060101010101" pitchFamily="49" typeface="幼圆"/>
                  <a:ea charset="-122" panose="02010509060101010101" pitchFamily="49" typeface="幼圆"/>
                </a:endParaRPr>
              </a:p>
            </p:txBody>
          </p:sp>
          <p:pic>
            <p:nvPicPr>
              <p:cNvPr id="60" name="图片 5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p:blipFill>
            <p:spPr>
              <a:xfrm>
                <a:off x="3778068" y="1112592"/>
                <a:ext cx="4632816" cy="4632816"/>
              </a:xfrm>
              <a:prstGeom prst="rect">
                <a:avLst/>
              </a:prstGeom>
            </p:spPr>
          </p:pic>
        </p:grpSp>
        <p:sp>
          <p:nvSpPr>
            <p:cNvPr id="57" name="文本框 56"/>
            <p:cNvSpPr txBox="1"/>
            <p:nvPr/>
          </p:nvSpPr>
          <p:spPr>
            <a:xfrm>
              <a:off x="3561606" y="1403037"/>
              <a:ext cx="44500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3200">
                  <a:solidFill>
                    <a:srgbClr val="3D4F16"/>
                  </a:solidFill>
                  <a:latin charset="-122" panose="02010509060101010101" pitchFamily="49" typeface="幼圆"/>
                  <a:ea charset="-122" panose="02010509060101010101" pitchFamily="49" typeface="幼圆"/>
                </a:rPr>
                <a:t>单击此处添加您的标题 </a:t>
              </a:r>
            </a:p>
          </p:txBody>
        </p:sp>
      </p:grpSp>
    </p:spTree>
    <p:extLst>
      <p:ext uri="{BB962C8B-B14F-4D97-AF65-F5344CB8AC3E}">
        <p14:creationId val="281214672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2355855"/>
            <a:ext cx="12192000" cy="1993890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sp>
        <p:nvSpPr>
          <p:cNvPr id="17" name="矩形 16"/>
          <p:cNvSpPr/>
          <p:nvPr/>
        </p:nvSpPr>
        <p:spPr>
          <a:xfrm>
            <a:off x="0" y="2355855"/>
            <a:ext cx="12192000" cy="1993889"/>
          </a:xfrm>
          <a:prstGeom prst="rect">
            <a:avLst/>
          </a:prstGeom>
          <a:solidFill>
            <a:srgbClr val="80973C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4721788" y="4170639"/>
            <a:ext cx="358212" cy="35821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4987426" y="3844856"/>
            <a:ext cx="1009777" cy="1009777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4940644" y="4627003"/>
            <a:ext cx="579956" cy="579956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5188685" y="5557714"/>
            <a:ext cx="281032" cy="28103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6206626" y="952234"/>
            <a:ext cx="1603874" cy="1603874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5579940" y="1891257"/>
            <a:ext cx="834526" cy="834526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2997514" y="-1709510"/>
            <a:ext cx="3886259" cy="3886259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5492314" y="6059254"/>
            <a:ext cx="281032" cy="28103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10547519" y="249850"/>
            <a:ext cx="1402080" cy="19075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lang="zh-CN" smtClean="0" sz="8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40b0509000000000000" pitchFamily="81" typeface="苏新诗毛糙体简"/>
                <a:ea charset="-122" panose="040b0509000000000000" pitchFamily="81" typeface="苏新诗毛糙体简"/>
              </a:rPr>
              <a:t>清凉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839631" y="952234"/>
            <a:ext cx="1402080" cy="19075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lang="zh-CN" smtClean="0" sz="8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40b0509000000000000" pitchFamily="81" typeface="苏新诗毛糙体简"/>
                <a:ea charset="-122" panose="040b0509000000000000" pitchFamily="81" typeface="苏新诗毛糙体简"/>
              </a:rPr>
              <a:t>夏日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960552" y="2892385"/>
            <a:ext cx="78028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800">
                <a:solidFill>
                  <a:schemeClr val="bg1"/>
                </a:solidFill>
                <a:latin charset="-122" panose="02010509060101010101" pitchFamily="49" typeface="幼圆"/>
                <a:ea charset="-122" panose="02010509060101010101" pitchFamily="49" typeface="幼圆"/>
              </a:rPr>
              <a:t>单击此处添加您的标题文字 </a:t>
            </a:r>
          </a:p>
        </p:txBody>
      </p:sp>
      <p:sp>
        <p:nvSpPr>
          <p:cNvPr id="18" name="矩形 17"/>
          <p:cNvSpPr/>
          <p:nvPr/>
        </p:nvSpPr>
        <p:spPr>
          <a:xfrm>
            <a:off x="0" y="2364393"/>
            <a:ext cx="12192000" cy="57645"/>
          </a:xfrm>
          <a:prstGeom prst="rect">
            <a:avLst/>
          </a:prstGeom>
          <a:gradFill>
            <a:gsLst>
              <a:gs pos="72520">
                <a:srgbClr val="FDFEFE"/>
              </a:gs>
              <a:gs pos="0">
                <a:schemeClr val="accent1">
                  <a:lumMod val="5000"/>
                  <a:lumOff val="95000"/>
                  <a:alpha val="0"/>
                </a:schemeClr>
              </a:gs>
              <a:gs pos="98000">
                <a:schemeClr val="bg1"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0" y="4292099"/>
            <a:ext cx="12192000" cy="5764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25000">
                <a:schemeClr val="bg1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77329912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3" name="文本框 52"/>
          <p:cNvSpPr txBox="1"/>
          <p:nvPr/>
        </p:nvSpPr>
        <p:spPr>
          <a:xfrm>
            <a:off x="2546047" y="195430"/>
            <a:ext cx="5516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10509060101010101" pitchFamily="49" typeface="幼圆"/>
                <a:ea charset="-122" panose="02010509060101010101" pitchFamily="49" typeface="幼圆"/>
              </a:rPr>
              <a:t>单击此处添加您的标题 </a:t>
            </a:r>
          </a:p>
        </p:txBody>
      </p:sp>
      <p:sp>
        <p:nvSpPr>
          <p:cNvPr id="54" name="矩形 53"/>
          <p:cNvSpPr/>
          <p:nvPr/>
        </p:nvSpPr>
        <p:spPr>
          <a:xfrm>
            <a:off x="0" y="1213345"/>
            <a:ext cx="12192000" cy="4901286"/>
          </a:xfrm>
          <a:prstGeom prst="rect">
            <a:avLst/>
          </a:prstGeom>
          <a:solidFill>
            <a:srgbClr val="80973C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矩形 54"/>
          <p:cNvSpPr/>
          <p:nvPr/>
        </p:nvSpPr>
        <p:spPr>
          <a:xfrm rot="10800000">
            <a:off x="0" y="1155700"/>
            <a:ext cx="12192000" cy="57645"/>
          </a:xfrm>
          <a:prstGeom prst="rect">
            <a:avLst/>
          </a:prstGeom>
          <a:gradFill>
            <a:gsLst>
              <a:gs pos="100000">
                <a:srgbClr val="FDFEFE"/>
              </a:gs>
              <a:gs pos="0">
                <a:schemeClr val="accent1">
                  <a:lumMod val="5000"/>
                  <a:lumOff val="9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矩形 55"/>
          <p:cNvSpPr/>
          <p:nvPr/>
        </p:nvSpPr>
        <p:spPr>
          <a:xfrm>
            <a:off x="-139700" y="6114631"/>
            <a:ext cx="12192000" cy="5764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25000">
                <a:schemeClr val="bg1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 rot="10800000">
            <a:off x="-1790849" y="743368"/>
            <a:ext cx="5371263" cy="5371263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圆角矩形 4"/>
          <p:cNvSpPr/>
          <p:nvPr/>
        </p:nvSpPr>
        <p:spPr>
          <a:xfrm>
            <a:off x="-1413298" y="1155700"/>
            <a:ext cx="4546600" cy="4546600"/>
          </a:xfrm>
          <a:prstGeom prst="roundRect">
            <a:avLst>
              <a:gd fmla="val 50000" name="adj"/>
            </a:avLst>
          </a:prstGeom>
          <a:solidFill>
            <a:schemeClr val="bg1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-1456406" y="1112592"/>
            <a:ext cx="4632816" cy="4632816"/>
          </a:xfrm>
          <a:prstGeom prst="rect">
            <a:avLst/>
          </a:prstGeom>
        </p:spPr>
      </p:pic>
      <p:sp>
        <p:nvSpPr>
          <p:cNvPr id="47" name="椭圆 46"/>
          <p:cNvSpPr/>
          <p:nvPr/>
        </p:nvSpPr>
        <p:spPr>
          <a:xfrm rot="16200000">
            <a:off x="1768845" y="547434"/>
            <a:ext cx="543604" cy="543604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  <a:alpha val="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文本框 59"/>
          <p:cNvSpPr txBox="1"/>
          <p:nvPr/>
        </p:nvSpPr>
        <p:spPr>
          <a:xfrm>
            <a:off x="4201180" y="2001995"/>
            <a:ext cx="6747753" cy="2834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2000">
                <a:solidFill>
                  <a:schemeClr val="bg1"/>
                </a:solidFill>
                <a:latin charset="-122" panose="02010509060101010101" pitchFamily="49" typeface="幼圆"/>
                <a:ea charset="-122" panose="02010509060101010101" pitchFamily="49" typeface="幼圆"/>
                <a:cs charset="-122" panose="020b0304030504040204" pitchFamily="34" typeface="Microsoft JhengHei UI Light"/>
              </a:rPr>
              <a:t>斑竹枝，斑竹枝，泪痕点点寄相思。楚客欲听瑶瑟怨，潇湘深夜月明时。</a:t>
            </a:r>
          </a:p>
          <a:p>
            <a:pPr algn="just">
              <a:lnSpc>
                <a:spcPct val="150000"/>
              </a:lnSpc>
            </a:pPr>
            <a:r>
              <a:rPr altLang="en-US" lang="zh-CN" sz="2000">
                <a:solidFill>
                  <a:schemeClr val="bg1"/>
                </a:solidFill>
                <a:latin charset="-122" panose="02010509060101010101" pitchFamily="49" typeface="幼圆"/>
                <a:ea charset="-122" panose="02010509060101010101" pitchFamily="49" typeface="幼圆"/>
                <a:cs charset="-122" panose="020b0304030504040204" pitchFamily="34" typeface="Microsoft JhengHei UI Light"/>
              </a:rPr>
              <a:t>斑竹枝，斑竹枝，泪痕点点寄相思。楚客欲听瑶瑟怨，潇湘深夜月明时。</a:t>
            </a:r>
          </a:p>
          <a:p>
            <a:pPr algn="just">
              <a:lnSpc>
                <a:spcPct val="150000"/>
              </a:lnSpc>
            </a:pPr>
            <a:r>
              <a:rPr altLang="en-US" lang="zh-CN" sz="2000">
                <a:solidFill>
                  <a:schemeClr val="bg1"/>
                </a:solidFill>
                <a:latin charset="-122" panose="02010509060101010101" pitchFamily="49" typeface="幼圆"/>
                <a:ea charset="-122" panose="02010509060101010101" pitchFamily="49" typeface="幼圆"/>
                <a:cs charset="-122" panose="020b0304030504040204" pitchFamily="34" typeface="Microsoft JhengHei UI Light"/>
              </a:rPr>
              <a:t>十里西畴熟稻香。槿花篱落竹丝长。垂垂山果挂青黄。浓雾知秋晨气润，薄云遮日午阴凉。不须飞盖护戎装。</a:t>
            </a:r>
          </a:p>
        </p:txBody>
      </p:sp>
    </p:spTree>
    <p:extLst>
      <p:ext uri="{BB962C8B-B14F-4D97-AF65-F5344CB8AC3E}">
        <p14:creationId val="3577687238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2355855"/>
            <a:ext cx="12192000" cy="1993890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sp>
        <p:nvSpPr>
          <p:cNvPr id="6" name="椭圆 5"/>
          <p:cNvSpPr/>
          <p:nvPr/>
        </p:nvSpPr>
        <p:spPr>
          <a:xfrm>
            <a:off x="4721788" y="4170639"/>
            <a:ext cx="358212" cy="35821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4987426" y="3844856"/>
            <a:ext cx="1009777" cy="1009777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4940644" y="4627003"/>
            <a:ext cx="579956" cy="579956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6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5188685" y="5557714"/>
            <a:ext cx="281032" cy="28103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6206626" y="952234"/>
            <a:ext cx="1603874" cy="1603874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5579940" y="1891257"/>
            <a:ext cx="834526" cy="834526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2997514" y="-1709510"/>
            <a:ext cx="3886259" cy="3886259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bg1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5492314" y="6059254"/>
            <a:ext cx="281032" cy="281032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96330">
                <a:schemeClr val="bg1">
                  <a:alpha val="30000"/>
                </a:schemeClr>
              </a:gs>
              <a:gs pos="70000">
                <a:schemeClr val="bg1">
                  <a:alpha val="49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/>
          <p:cNvSpPr txBox="1"/>
          <p:nvPr/>
        </p:nvSpPr>
        <p:spPr>
          <a:xfrm>
            <a:off x="3652061" y="2308591"/>
            <a:ext cx="4564380" cy="1844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5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40b0509000000000000" pitchFamily="81" typeface="苏新诗毛糙体简"/>
                <a:ea charset="-122" panose="040b0509000000000000" pitchFamily="81" typeface="苏新诗毛糙体简"/>
              </a:rPr>
              <a:t>THANKS</a:t>
            </a:r>
          </a:p>
        </p:txBody>
      </p:sp>
      <p:sp>
        <p:nvSpPr>
          <p:cNvPr id="17" name="矩形 16"/>
          <p:cNvSpPr/>
          <p:nvPr/>
        </p:nvSpPr>
        <p:spPr>
          <a:xfrm>
            <a:off x="0" y="2364393"/>
            <a:ext cx="12192000" cy="57645"/>
          </a:xfrm>
          <a:prstGeom prst="rect">
            <a:avLst/>
          </a:prstGeom>
          <a:gradFill>
            <a:gsLst>
              <a:gs pos="72520">
                <a:srgbClr val="FDFEFE"/>
              </a:gs>
              <a:gs pos="0">
                <a:schemeClr val="accent1">
                  <a:lumMod val="5000"/>
                  <a:lumOff val="95000"/>
                  <a:alpha val="0"/>
                </a:schemeClr>
              </a:gs>
              <a:gs pos="98000">
                <a:schemeClr val="bg1"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0" y="4292099"/>
            <a:ext cx="12192000" cy="5764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25000">
                <a:schemeClr val="bg1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67393669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14</Paragraphs>
  <Slides>5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12">
      <vt:lpstr>Arial</vt:lpstr>
      <vt:lpstr>Calibri Light</vt:lpstr>
      <vt:lpstr>Calibri</vt:lpstr>
      <vt:lpstr>苏新诗毛糙体简</vt:lpstr>
      <vt:lpstr>幼圆</vt:lpstr>
      <vt:lpstr>Microsoft JhengHei UI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2021-08-22T12:04:04Z</dcterms:created>
  <cp:lastPrinted>2021-08-22T12:04:04Z</cp:lastPrinted>
  <dcterms:modified xsi:type="dcterms:W3CDTF">2021-08-22T05:39:56Z</dcterms:modified>
  <cp:revision>1</cp:revision>
</cp:coreProperties>
</file>