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Relationship Id="rId5" Target="docProps/custom.xml" Type="http://schemas.openxmlformats.org/officeDocument/2006/relationships/custom-properties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  <p:sldMasterId id="2147483650" r:id="rId2"/>
  </p:sldMasterIdLst>
  <p:notesMasterIdLst>
    <p:notesMasterId r:id="rId3"/>
  </p:notesMasterIdLst>
  <p:sldIdLst>
    <p:sldId id="270" r:id="rId4"/>
    <p:sldId id="265" r:id="rId5"/>
    <p:sldId id="266" r:id="rId6"/>
    <p:sldId id="267" r:id="rId7"/>
    <p:sldId id="275" r:id="rId8"/>
    <p:sldId id="276" r:id="rId9"/>
    <p:sldId id="277" r:id="rId10"/>
    <p:sldId id="272" r:id="rId11"/>
    <p:sldId id="278" r:id="rId12"/>
    <p:sldId id="279" r:id="rId13"/>
    <p:sldId id="281" r:id="rId14"/>
    <p:sldId id="280" r:id="rId15"/>
    <p:sldId id="273" r:id="rId16"/>
    <p:sldId id="282" r:id="rId17"/>
    <p:sldId id="283" r:id="rId18"/>
    <p:sldId id="284" r:id="rId19"/>
    <p:sldId id="285" r:id="rId20"/>
    <p:sldId id="274" r:id="rId21"/>
    <p:sldId id="286" r:id="rId22"/>
    <p:sldId id="287" r:id="rId23"/>
    <p:sldId id="288" r:id="rId24"/>
    <p:sldId id="289" r:id="rId25"/>
    <p:sldId id="271" r:id="rId26"/>
  </p:sldIdLst>
  <p:sldSz cx="12192000" cy="6858000"/>
  <p:notesSz cx="6858000" cy="9144000"/>
  <p:custDataLst>
    <p:tags r:id="rId2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tags/tag1.xml" Type="http://schemas.openxmlformats.org/officeDocument/2006/relationships/tags"/><Relationship Id="rId28" Target="presProps.xml" Type="http://schemas.openxmlformats.org/officeDocument/2006/relationships/presProps"/><Relationship Id="rId29" Target="viewProps.xml" Type="http://schemas.openxmlformats.org/officeDocument/2006/relationships/viewProps"/><Relationship Id="rId3" Target="notesMasters/notesMaster1.xml" Type="http://schemas.openxmlformats.org/officeDocument/2006/relationships/notesMaster"/><Relationship Id="rId30" Target="theme/theme1.xml" Type="http://schemas.openxmlformats.org/officeDocument/2006/relationships/theme"/><Relationship Id="rId31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A19AE-BC5F-4353-A8D6-D3A0FE3B6D98}" type="datetimeFigureOut">
              <a:rPr lang="zh-CN" altLang="en-US" smtClean="0"/>
              <a:t>2018/7/3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E65F8-837A-4755-B189-9640B705C4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93947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491888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37358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168050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381383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730683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958804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664059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558548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199970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746616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38852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777243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826250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648382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068939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9867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08434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16424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409843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49105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30889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02222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4672807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Requires="p159">
      <p:transition spd="slow" advClick="0" p14:dur="2000">
        <p159:morph option="byObject"/>
      </p:transition>
    </mc:Choice>
    <mc:Fallback>
      <p:transition spd="slow" advClick="0">
        <p:fade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45390546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51043316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1382837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97201554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38531910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96182189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06647381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26096921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6286478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10530939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99220521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slideLayouts/slideLayout11.xml" Type="http://schemas.openxmlformats.org/officeDocument/2006/relationships/slideLayout"/><Relationship Id="rId11" Target="../slideLayouts/slideLayout1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3.xml" Type="http://schemas.openxmlformats.org/officeDocument/2006/relationships/slideLayout"/><Relationship Id="rId3" Target="../slideLayouts/slideLayout4.xml" Type="http://schemas.openxmlformats.org/officeDocument/2006/relationships/slideLayout"/><Relationship Id="rId4" Target="../slideLayouts/slideLayout5.xml" Type="http://schemas.openxmlformats.org/officeDocument/2006/relationships/slideLayout"/><Relationship Id="rId5" Target="../slideLayouts/slideLayout6.xml" Type="http://schemas.openxmlformats.org/officeDocument/2006/relationships/slideLayout"/><Relationship Id="rId6" Target="../slideLayouts/slideLayout7.xml" Type="http://schemas.openxmlformats.org/officeDocument/2006/relationships/slideLayout"/><Relationship Id="rId7" Target="../slideLayouts/slideLayout8.xml" Type="http://schemas.openxmlformats.org/officeDocument/2006/relationships/slideLayout"/><Relationship Id="rId8" Target="../slideLayouts/slideLayout9.xml" Type="http://schemas.openxmlformats.org/officeDocument/2006/relationships/slideLayout"/><Relationship Id="rId9" Target="../slideLayouts/slideLayout1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318000" y="2971800"/>
            <a:ext cx="3556000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感谢您下载包图网平台上提供的</a:t>
            </a:r>
            <a:r>
              <a:rPr lang="en-US" altLang="zh-CN" sz="3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3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作品，为了您和包图网以及原创作者的利益，请勿复制、传播、销售，否则将承担法律责任！包图网将对作品进行维权，按照传播下载次数进行十倍的索取赔偿！</a:t>
            </a:r>
          </a:p>
          <a:p>
            <a:r>
              <a:rPr lang="en-US" altLang="zh-CN" sz="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ibaotu.com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>
    <mc:Choice Requires="p159">
      <p:transition spd="slow" advClick="0" p14:dur="2000">
        <p159:morph option="byObject"/>
      </p:transition>
    </mc:Choice>
    <mc:Fallback>
      <p:transition spd="slow" advClick="0">
        <p:fade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2018/7/3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322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1.png" Type="http://schemas.openxmlformats.org/officeDocument/2006/relationships/image"/><Relationship Id="rId4" Target="../media/image4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1.png" Type="http://schemas.openxmlformats.org/officeDocument/2006/relationships/image"/><Relationship Id="rId4" Target="../media/image5.jpe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1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3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1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1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D2B24F38-3A50-4077-BD3B-3FFAAF0643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2299777"/>
            <a:ext cx="5041402" cy="5041402"/>
          </a:xfrm>
          <a:prstGeom prst="rect">
            <a:avLst/>
          </a:prstGeom>
        </p:spPr>
      </p:pic>
      <p:sp>
        <p:nvSpPr>
          <p:cNvPr id="5" name="椭圆 4">
            <a:extLst>
              <a:ext uri="{FF2B5EF4-FFF2-40B4-BE49-F238E27FC236}">
                <a16:creationId xmlns:a16="http://schemas.microsoft.com/office/drawing/2014/main" id="{4A93907E-99DB-4CE8-BBB5-41DF4263341F}"/>
              </a:ext>
            </a:extLst>
          </p:cNvPr>
          <p:cNvSpPr/>
          <p:nvPr/>
        </p:nvSpPr>
        <p:spPr>
          <a:xfrm>
            <a:off x="5477289" y="1288774"/>
            <a:ext cx="4280452" cy="42804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ABB50E48-4930-4D14-A5D6-6C9D4C7F98BE}"/>
              </a:ext>
            </a:extLst>
          </p:cNvPr>
          <p:cNvSpPr txBox="1"/>
          <p:nvPr/>
        </p:nvSpPr>
        <p:spPr>
          <a:xfrm>
            <a:off x="5848350" y="2800098"/>
            <a:ext cx="3634854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文艺小清新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6C27B29-F3E1-4AE5-93C2-34526B8C3377}"/>
              </a:ext>
            </a:extLst>
          </p:cNvPr>
          <p:cNvSpPr txBox="1"/>
          <p:nvPr/>
        </p:nvSpPr>
        <p:spPr>
          <a:xfrm>
            <a:off x="6136733" y="3726584"/>
            <a:ext cx="2961564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点击添加您的副标题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4ACDC96-2809-4F57-9B7D-564CBE584F1F}"/>
              </a:ext>
            </a:extLst>
          </p:cNvPr>
          <p:cNvSpPr txBox="1"/>
          <p:nvPr/>
        </p:nvSpPr>
        <p:spPr>
          <a:xfrm>
            <a:off x="6484750" y="2058278"/>
            <a:ext cx="226552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 sz="3200">
                <a:solidFill>
                  <a:schemeClr val="bg2">
                    <a:lumMod val="90000"/>
                  </a:schemeClr>
                </a:solidFill>
                <a:latin charset="0" panose="020b0907030504020204" pitchFamily="34" typeface="Eras Bold ITC"/>
              </a:rPr>
              <a:t>2018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FA977F85-A946-4FBC-8F5A-A51402017F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8861" l="60849"/>
          <a:stretch>
            <a:fillRect/>
          </a:stretch>
        </p:blipFill>
        <p:spPr>
          <a:xfrm>
            <a:off x="9757741" y="-247650"/>
            <a:ext cx="2642654" cy="2101833"/>
          </a:xfrm>
          <a:prstGeom prst="rect">
            <a:avLst/>
          </a:prstGeom>
        </p:spPr>
      </p:pic>
      <p:sp>
        <p:nvSpPr>
          <p:cNvPr id="12" name="椭圆 11">
            <a:extLst>
              <a:ext uri="{FF2B5EF4-FFF2-40B4-BE49-F238E27FC236}">
                <a16:creationId xmlns:a16="http://schemas.microsoft.com/office/drawing/2014/main" id="{97BB0AD7-9081-414B-ACBE-E8489E3D10F1}"/>
              </a:ext>
            </a:extLst>
          </p:cNvPr>
          <p:cNvSpPr/>
          <p:nvPr/>
        </p:nvSpPr>
        <p:spPr>
          <a:xfrm>
            <a:off x="5201270" y="1012756"/>
            <a:ext cx="4832488" cy="4832488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E420F89B-F2A3-45F0-8ECC-FDF01BD8A912}"/>
              </a:ext>
            </a:extLst>
          </p:cNvPr>
          <p:cNvSpPr txBox="1"/>
          <p:nvPr/>
        </p:nvSpPr>
        <p:spPr>
          <a:xfrm>
            <a:off x="6291116" y="4252961"/>
            <a:ext cx="328397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答辩人：优页PPT</a:t>
            </a:r>
          </a:p>
        </p:txBody>
      </p:sp>
    </p:spTree>
    <p:extLst>
      <p:ext uri="{BB962C8B-B14F-4D97-AF65-F5344CB8AC3E}">
        <p14:creationId val="4033729888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1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2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7"/>
      <p:bldP grpId="0" spid="9"/>
      <p:bldP grpId="0" spid="12"/>
      <p:bldP grpId="0" spid="16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10939544-A75D-4C8B-8BFC-485DA40CAF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8861" l="60849"/>
          <a:stretch>
            <a:fillRect/>
          </a:stretch>
        </p:blipFill>
        <p:spPr>
          <a:xfrm>
            <a:off x="3243796" y="-647700"/>
            <a:ext cx="2642654" cy="2101833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83DCE98-7079-400E-8764-E91F6B6CCF3A}"/>
              </a:ext>
            </a:extLst>
          </p:cNvPr>
          <p:cNvSpPr txBox="1"/>
          <p:nvPr/>
        </p:nvSpPr>
        <p:spPr>
          <a:xfrm>
            <a:off x="4795784" y="640053"/>
            <a:ext cx="36268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A5EBFF4-2B81-4CC0-8C95-07EDB3F334EA}"/>
              </a:ext>
            </a:extLst>
          </p:cNvPr>
          <p:cNvSpPr txBox="1"/>
          <p:nvPr/>
        </p:nvSpPr>
        <p:spPr>
          <a:xfrm>
            <a:off x="5341117" y="1063626"/>
            <a:ext cx="36268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79C1E3CC-53D8-4FEF-A90A-A4A9760DBF10}"/>
              </a:ext>
            </a:extLst>
          </p:cNvPr>
          <p:cNvGrpSpPr/>
          <p:nvPr/>
        </p:nvGrpSpPr>
        <p:grpSpPr>
          <a:xfrm>
            <a:off x="548259" y="2127729"/>
            <a:ext cx="7725199" cy="4090218"/>
            <a:chExt cx="6854825" cy="3630699"/>
          </a:xfrm>
        </p:grpSpPr>
        <p:grpSp>
          <p:nvGrpSpPr>
            <p:cNvPr id="7" name="Group 3">
              <a:extLst>
                <a:ext uri="{FF2B5EF4-FFF2-40B4-BE49-F238E27FC236}">
                  <a16:creationId xmlns:a16="http://schemas.microsoft.com/office/drawing/2014/main" id="{4A866256-00FC-4FCB-B43A-DBF89B24A6C8}"/>
                </a:ext>
              </a:extLst>
            </p:cNvPr>
            <p:cNvGrpSpPr/>
            <p:nvPr/>
          </p:nvGrpSpPr>
          <p:grpSpPr>
            <a:xfrm>
              <a:off x="87313" y="220663"/>
              <a:ext cx="6767512" cy="3108325"/>
              <a:chExt cx="6768000" cy="3107908"/>
            </a:xfrm>
          </p:grpSpPr>
          <p:cxnSp>
            <p:nvCxnSpPr>
              <p:cNvPr id="28" name="直接连接符 9">
                <a:extLst>
                  <a:ext uri="{FF2B5EF4-FFF2-40B4-BE49-F238E27FC236}">
                    <a16:creationId xmlns:a16="http://schemas.microsoft.com/office/drawing/2014/main" id="{9F86FBB6-0200-44E8-BBA4-20E0EABFF79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0" y="3107908"/>
                <a:ext cx="6768000" cy="0"/>
              </a:xfrm>
              <a:prstGeom prst="line">
                <a:avLst/>
              </a:prstGeom>
              <a:noFill/>
              <a:ln cmpd="sng" w="25400">
                <a:solidFill>
                  <a:srgbClr val="595959"/>
                </a:solidFill>
                <a:round/>
                <a:tailEnd len="med" type="triangle" w="med"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</p:cxnSp>
          <p:cxnSp>
            <p:nvCxnSpPr>
              <p:cNvPr id="29" name="直接连接符 10">
                <a:extLst>
                  <a:ext uri="{FF2B5EF4-FFF2-40B4-BE49-F238E27FC236}">
                    <a16:creationId xmlns:a16="http://schemas.microsoft.com/office/drawing/2014/main" id="{643363F9-A420-4602-A2E1-86E102324B8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 flipV="1" rot="16200000">
                <a:off x="3276042" y="-3276042"/>
                <a:ext cx="0" cy="6552084"/>
              </a:xfrm>
              <a:prstGeom prst="line">
                <a:avLst/>
              </a:prstGeom>
              <a:noFill/>
              <a:ln cmpd="sng" w="12700">
                <a:solidFill>
                  <a:srgbClr val="7F7F7F"/>
                </a:solidFill>
                <a:prstDash val="sysDash"/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</p:cxnSp>
          <p:cxnSp>
            <p:nvCxnSpPr>
              <p:cNvPr id="30" name="直接连接符 11">
                <a:extLst>
                  <a:ext uri="{FF2B5EF4-FFF2-40B4-BE49-F238E27FC236}">
                    <a16:creationId xmlns:a16="http://schemas.microsoft.com/office/drawing/2014/main" id="{C8DB50AA-AE1C-4BF3-A21A-12EC27F6DF2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 flipV="1" rot="16200000">
                <a:off x="3276042" y="-2653826"/>
                <a:ext cx="0" cy="6552084"/>
              </a:xfrm>
              <a:prstGeom prst="line">
                <a:avLst/>
              </a:prstGeom>
              <a:noFill/>
              <a:ln cmpd="sng" w="12700">
                <a:solidFill>
                  <a:srgbClr val="7F7F7F"/>
                </a:solidFill>
                <a:prstDash val="sysDash"/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</p:cxnSp>
          <p:cxnSp>
            <p:nvCxnSpPr>
              <p:cNvPr id="31" name="直接连接符 12">
                <a:extLst>
                  <a:ext uri="{FF2B5EF4-FFF2-40B4-BE49-F238E27FC236}">
                    <a16:creationId xmlns:a16="http://schemas.microsoft.com/office/drawing/2014/main" id="{C9819F33-266D-48BE-98AF-D66D645F79D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 flipV="1" rot="16200000">
                <a:off x="3276042" y="-2033197"/>
                <a:ext cx="0" cy="6552084"/>
              </a:xfrm>
              <a:prstGeom prst="line">
                <a:avLst/>
              </a:prstGeom>
              <a:noFill/>
              <a:ln cmpd="sng" w="12700">
                <a:solidFill>
                  <a:srgbClr val="7F7F7F"/>
                </a:solidFill>
                <a:prstDash val="sysDash"/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</p:cxnSp>
          <p:cxnSp>
            <p:nvCxnSpPr>
              <p:cNvPr id="32" name="直接连接符 13">
                <a:extLst>
                  <a:ext uri="{FF2B5EF4-FFF2-40B4-BE49-F238E27FC236}">
                    <a16:creationId xmlns:a16="http://schemas.microsoft.com/office/drawing/2014/main" id="{5D3B5ADE-AE07-4EB1-9783-6940E4189B3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 flipV="1" rot="16200000">
                <a:off x="3276042" y="-1410980"/>
                <a:ext cx="0" cy="6552084"/>
              </a:xfrm>
              <a:prstGeom prst="line">
                <a:avLst/>
              </a:prstGeom>
              <a:noFill/>
              <a:ln cmpd="sng" w="12700">
                <a:solidFill>
                  <a:srgbClr val="7F7F7F"/>
                </a:solidFill>
                <a:prstDash val="sysDash"/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</p:cxnSp>
          <p:cxnSp>
            <p:nvCxnSpPr>
              <p:cNvPr id="33" name="直接连接符 14">
                <a:extLst>
                  <a:ext uri="{FF2B5EF4-FFF2-40B4-BE49-F238E27FC236}">
                    <a16:creationId xmlns:a16="http://schemas.microsoft.com/office/drawing/2014/main" id="{1843648F-3D41-486E-87C8-9944E5C4847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 flipV="1" rot="16200000">
                <a:off x="3276042" y="-790351"/>
                <a:ext cx="0" cy="6552084"/>
              </a:xfrm>
              <a:prstGeom prst="line">
                <a:avLst/>
              </a:prstGeom>
              <a:noFill/>
              <a:ln cmpd="sng" w="12700">
                <a:solidFill>
                  <a:srgbClr val="7F7F7F"/>
                </a:solidFill>
                <a:prstDash val="sysDash"/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</p:cxnSp>
        </p:grpSp>
        <p:grpSp>
          <p:nvGrpSpPr>
            <p:cNvPr id="8" name="Group 10">
              <a:extLst>
                <a:ext uri="{FF2B5EF4-FFF2-40B4-BE49-F238E27FC236}">
                  <a16:creationId xmlns:a16="http://schemas.microsoft.com/office/drawing/2014/main" id="{41CC46D1-AD8F-44C4-8FAD-69DA8F18E042}"/>
                </a:ext>
              </a:extLst>
            </p:cNvPr>
            <p:cNvGrpSpPr/>
            <p:nvPr/>
          </p:nvGrpSpPr>
          <p:grpSpPr>
            <a:xfrm>
              <a:off x="0" y="0"/>
              <a:ext cx="539750" cy="3357712"/>
              <a:chExt cx="540000" cy="3358964"/>
            </a:xfrm>
          </p:grpSpPr>
          <p:sp>
            <p:nvSpPr>
              <p:cNvPr id="22" name="Rectangle 12">
                <a:extLst>
                  <a:ext uri="{FF2B5EF4-FFF2-40B4-BE49-F238E27FC236}">
                    <a16:creationId xmlns:a16="http://schemas.microsoft.com/office/drawing/2014/main" id="{8FC92BDC-017E-4384-82C7-364BF3AF1F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233948"/>
                <a:ext cx="540000" cy="2706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eaLnBrk="1" hangingPunct="1">
                  <a:buClr>
                    <a:srgbClr val="1F3F5F"/>
                  </a:buClr>
                </a:pPr>
                <a:r>
                  <a:rPr altLang="zh-CN" lang="en-US" sz="1400">
                    <a:solidFill>
                      <a:srgbClr val="404040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60</a:t>
                </a:r>
              </a:p>
            </p:txBody>
          </p:sp>
          <p:sp>
            <p:nvSpPr>
              <p:cNvPr id="23" name="Rectangle 12">
                <a:extLst>
                  <a:ext uri="{FF2B5EF4-FFF2-40B4-BE49-F238E27FC236}">
                    <a16:creationId xmlns:a16="http://schemas.microsoft.com/office/drawing/2014/main" id="{0DC218F3-8676-4E08-BE00-56023D12CE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851715"/>
                <a:ext cx="540000" cy="2706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eaLnBrk="1" hangingPunct="1">
                  <a:buClr>
                    <a:srgbClr val="1F3F5F"/>
                  </a:buClr>
                </a:pPr>
                <a:r>
                  <a:rPr altLang="zh-CN" lang="en-US" sz="1400">
                    <a:solidFill>
                      <a:srgbClr val="404040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40</a:t>
                </a:r>
              </a:p>
            </p:txBody>
          </p:sp>
          <p:sp>
            <p:nvSpPr>
              <p:cNvPr id="24" name="Rectangle 12">
                <a:extLst>
                  <a:ext uri="{FF2B5EF4-FFF2-40B4-BE49-F238E27FC236}">
                    <a16:creationId xmlns:a16="http://schemas.microsoft.com/office/drawing/2014/main" id="{8A4C1988-0D99-4D41-99A0-949D9C0D00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2469483"/>
                <a:ext cx="540000" cy="2706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eaLnBrk="1" hangingPunct="1">
                  <a:buClr>
                    <a:srgbClr val="1F3F5F"/>
                  </a:buClr>
                </a:pPr>
                <a:r>
                  <a:rPr altLang="zh-CN" lang="en-US" sz="1400">
                    <a:solidFill>
                      <a:srgbClr val="404040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20</a:t>
                </a:r>
              </a:p>
            </p:txBody>
          </p:sp>
          <p:sp>
            <p:nvSpPr>
              <p:cNvPr id="25" name="Rectangle 12">
                <a:extLst>
                  <a:ext uri="{FF2B5EF4-FFF2-40B4-BE49-F238E27FC236}">
                    <a16:creationId xmlns:a16="http://schemas.microsoft.com/office/drawing/2014/main" id="{F9EE4B33-C4D5-4BD0-8559-1C31CA7D77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617768"/>
                <a:ext cx="540000" cy="2706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eaLnBrk="1" hangingPunct="1">
                  <a:buClr>
                    <a:srgbClr val="1F3F5F"/>
                  </a:buClr>
                </a:pPr>
                <a:r>
                  <a:rPr altLang="zh-CN" lang="en-US" sz="1400">
                    <a:solidFill>
                      <a:srgbClr val="404040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80</a:t>
                </a:r>
              </a:p>
            </p:txBody>
          </p:sp>
          <p:sp>
            <p:nvSpPr>
              <p:cNvPr id="26" name="Rectangle 12">
                <a:extLst>
                  <a:ext uri="{FF2B5EF4-FFF2-40B4-BE49-F238E27FC236}">
                    <a16:creationId xmlns:a16="http://schemas.microsoft.com/office/drawing/2014/main" id="{ADFFE4BB-E456-4B87-B21E-1583241945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540000" cy="2706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eaLnBrk="1" hangingPunct="1">
                  <a:buClr>
                    <a:srgbClr val="1F3F5F"/>
                  </a:buClr>
                </a:pPr>
                <a:r>
                  <a:rPr altLang="zh-CN" lang="en-US" sz="1400">
                    <a:solidFill>
                      <a:srgbClr val="404040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100</a:t>
                </a:r>
              </a:p>
            </p:txBody>
          </p:sp>
          <p:sp>
            <p:nvSpPr>
              <p:cNvPr id="27" name="Rectangle 12">
                <a:extLst>
                  <a:ext uri="{FF2B5EF4-FFF2-40B4-BE49-F238E27FC236}">
                    <a16:creationId xmlns:a16="http://schemas.microsoft.com/office/drawing/2014/main" id="{2DB1A08C-7100-42DE-878F-70C5BD9503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3085663"/>
                <a:ext cx="540000" cy="2706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eaLnBrk="1" hangingPunct="1">
                  <a:buClr>
                    <a:srgbClr val="1F3F5F"/>
                  </a:buClr>
                </a:pPr>
                <a:r>
                  <a:rPr altLang="zh-CN" lang="en-US" sz="1400">
                    <a:solidFill>
                      <a:srgbClr val="404040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0</a:t>
                </a:r>
              </a:p>
            </p:txBody>
          </p:sp>
        </p:grpSp>
        <p:grpSp>
          <p:nvGrpSpPr>
            <p:cNvPr id="9" name="Group 17">
              <a:extLst>
                <a:ext uri="{FF2B5EF4-FFF2-40B4-BE49-F238E27FC236}">
                  <a16:creationId xmlns:a16="http://schemas.microsoft.com/office/drawing/2014/main" id="{4508CD67-646C-471E-BE50-36B89F42A6BE}"/>
                </a:ext>
              </a:extLst>
            </p:cNvPr>
            <p:cNvGrpSpPr/>
            <p:nvPr/>
          </p:nvGrpSpPr>
          <p:grpSpPr>
            <a:xfrm>
              <a:off x="355600" y="3357563"/>
              <a:ext cx="6488113" cy="273136"/>
              <a:chExt cx="6488325" cy="274375"/>
            </a:xfrm>
          </p:grpSpPr>
          <p:sp>
            <p:nvSpPr>
              <p:cNvPr id="10" name="Rectangle 12">
                <a:extLst>
                  <a:ext uri="{FF2B5EF4-FFF2-40B4-BE49-F238E27FC236}">
                    <a16:creationId xmlns:a16="http://schemas.microsoft.com/office/drawing/2014/main" id="{8A1F0C04-BB38-4892-9F2F-842A7E715D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792189" cy="271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>
                  <a:buClr>
                    <a:srgbClr val="1F3F5F"/>
                  </a:buClr>
                </a:pPr>
                <a:r>
                  <a:rPr altLang="zh-CN" lang="en-US" sz="14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1月</a:t>
                </a:r>
              </a:p>
            </p:txBody>
          </p:sp>
          <p:sp>
            <p:nvSpPr>
              <p:cNvPr id="11" name="Rectangle 12">
                <a:extLst>
                  <a:ext uri="{FF2B5EF4-FFF2-40B4-BE49-F238E27FC236}">
                    <a16:creationId xmlns:a16="http://schemas.microsoft.com/office/drawing/2014/main" id="{088878BE-1331-4995-BF7A-262F6CE673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7542" y="0"/>
                <a:ext cx="792189" cy="271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>
                  <a:buClr>
                    <a:srgbClr val="1F3F5F"/>
                  </a:buClr>
                </a:pPr>
                <a:r>
                  <a:rPr altLang="zh-CN" lang="en-US" sz="14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2月</a:t>
                </a:r>
              </a:p>
            </p:txBody>
          </p:sp>
          <p:sp>
            <p:nvSpPr>
              <p:cNvPr id="12" name="Rectangle 12">
                <a:extLst>
                  <a:ext uri="{FF2B5EF4-FFF2-40B4-BE49-F238E27FC236}">
                    <a16:creationId xmlns:a16="http://schemas.microsoft.com/office/drawing/2014/main" id="{C8AEAB12-CB75-4C69-9FA0-6FC8732E31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35084" y="0"/>
                <a:ext cx="792189" cy="271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>
                  <a:buClr>
                    <a:srgbClr val="1F3F5F"/>
                  </a:buClr>
                </a:pPr>
                <a:r>
                  <a:rPr altLang="zh-CN" lang="en-US" sz="14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3月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C8AA227-8F09-4614-9612-8F41A3D584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4214" y="0"/>
                <a:ext cx="790601" cy="271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>
                  <a:buClr>
                    <a:srgbClr val="1F3F5F"/>
                  </a:buClr>
                </a:pPr>
                <a:r>
                  <a:rPr altLang="zh-CN" lang="en-US" sz="14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4月</a:t>
                </a: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65021C40-BDAA-4DC7-87E2-A71BC508A2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1756" y="0"/>
                <a:ext cx="792188" cy="271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>
                  <a:buClr>
                    <a:srgbClr val="1F3F5F"/>
                  </a:buClr>
                </a:pPr>
                <a:r>
                  <a:rPr altLang="zh-CN" lang="en-US" sz="14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5月</a:t>
                </a:r>
              </a:p>
            </p:txBody>
          </p:sp>
          <p:sp>
            <p:nvSpPr>
              <p:cNvPr id="15" name="Rectangle 12">
                <a:extLst>
                  <a:ext uri="{FF2B5EF4-FFF2-40B4-BE49-F238E27FC236}">
                    <a16:creationId xmlns:a16="http://schemas.microsoft.com/office/drawing/2014/main" id="{4BBD12E7-2EAB-4451-9652-09CEC6573C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9297" y="0"/>
                <a:ext cx="792188" cy="271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>
                  <a:buClr>
                    <a:srgbClr val="1F3F5F"/>
                  </a:buClr>
                </a:pPr>
                <a:r>
                  <a:rPr altLang="zh-CN" lang="en-US" sz="14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6月</a:t>
                </a:r>
              </a:p>
            </p:txBody>
          </p:sp>
          <p:sp>
            <p:nvSpPr>
              <p:cNvPr id="16" name="Rectangle 12">
                <a:extLst>
                  <a:ext uri="{FF2B5EF4-FFF2-40B4-BE49-F238E27FC236}">
                    <a16:creationId xmlns:a16="http://schemas.microsoft.com/office/drawing/2014/main" id="{D0571544-75B2-4B70-A38A-363577CED2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6840" y="0"/>
                <a:ext cx="792188" cy="271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>
                  <a:buClr>
                    <a:srgbClr val="1F3F5F"/>
                  </a:buClr>
                </a:pPr>
                <a:r>
                  <a:rPr altLang="zh-CN" lang="en-US" sz="14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7月</a:t>
                </a:r>
              </a:p>
            </p:txBody>
          </p:sp>
          <p:sp>
            <p:nvSpPr>
              <p:cNvPr id="17" name="Rectangle 12">
                <a:extLst>
                  <a:ext uri="{FF2B5EF4-FFF2-40B4-BE49-F238E27FC236}">
                    <a16:creationId xmlns:a16="http://schemas.microsoft.com/office/drawing/2014/main" id="{A8910A08-20DF-4EDE-925C-CD385FC936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4381" y="0"/>
                <a:ext cx="792188" cy="271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>
                  <a:buClr>
                    <a:srgbClr val="1F3F5F"/>
                  </a:buClr>
                </a:pPr>
                <a:r>
                  <a:rPr altLang="zh-CN" lang="en-US" sz="14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8月</a:t>
                </a:r>
              </a:p>
            </p:txBody>
          </p:sp>
          <p:sp>
            <p:nvSpPr>
              <p:cNvPr id="18" name="Rectangle 12">
                <a:extLst>
                  <a:ext uri="{FF2B5EF4-FFF2-40B4-BE49-F238E27FC236}">
                    <a16:creationId xmlns:a16="http://schemas.microsoft.com/office/drawing/2014/main" id="{DFFFF716-36C4-40AB-8C85-B3B38034F5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3511" y="0"/>
                <a:ext cx="790601" cy="271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>
                  <a:buClr>
                    <a:srgbClr val="1F3F5F"/>
                  </a:buClr>
                </a:pPr>
                <a:r>
                  <a:rPr altLang="zh-CN" lang="en-US" sz="14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9月</a:t>
                </a:r>
              </a:p>
            </p:txBody>
          </p:sp>
          <p:sp>
            <p:nvSpPr>
              <p:cNvPr id="19" name="Rectangle 12">
                <a:extLst>
                  <a:ext uri="{FF2B5EF4-FFF2-40B4-BE49-F238E27FC236}">
                    <a16:creationId xmlns:a16="http://schemas.microsoft.com/office/drawing/2014/main" id="{3500BFD2-7CE3-4B58-AAFE-2C8627951D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1051" y="0"/>
                <a:ext cx="792189" cy="271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>
                  <a:buClr>
                    <a:srgbClr val="1F3F5F"/>
                  </a:buClr>
                </a:pPr>
                <a:r>
                  <a:rPr altLang="zh-CN" lang="en-US" sz="14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10月</a:t>
                </a:r>
              </a:p>
            </p:txBody>
          </p:sp>
          <p:sp>
            <p:nvSpPr>
              <p:cNvPr id="20" name="Rectangle 12">
                <a:extLst>
                  <a:ext uri="{FF2B5EF4-FFF2-40B4-BE49-F238E27FC236}">
                    <a16:creationId xmlns:a16="http://schemas.microsoft.com/office/drawing/2014/main" id="{907DC7B2-CE09-4457-A155-A8AF8E881E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78594" y="0"/>
                <a:ext cx="792189" cy="271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>
                  <a:buClr>
                    <a:srgbClr val="1F3F5F"/>
                  </a:buClr>
                </a:pPr>
                <a:r>
                  <a:rPr altLang="zh-CN" lang="en-US" sz="14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11月</a:t>
                </a:r>
              </a:p>
            </p:txBody>
          </p:sp>
          <p:sp>
            <p:nvSpPr>
              <p:cNvPr id="21" name="Rectangle 12">
                <a:extLst>
                  <a:ext uri="{FF2B5EF4-FFF2-40B4-BE49-F238E27FC236}">
                    <a16:creationId xmlns:a16="http://schemas.microsoft.com/office/drawing/2014/main" id="{A14DC0DA-95B5-4558-A966-4B00F9627D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96135" y="0"/>
                <a:ext cx="792189" cy="271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>
                  <a:buClr>
                    <a:srgbClr val="1F3F5F"/>
                  </a:buClr>
                </a:pPr>
                <a:r>
                  <a:rPr altLang="zh-CN" lang="en-US" sz="14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12月</a:t>
                </a:r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1B5643E-9D5B-49BA-9767-0F69B00E89C2}"/>
              </a:ext>
            </a:extLst>
          </p:cNvPr>
          <p:cNvGrpSpPr/>
          <p:nvPr/>
        </p:nvGrpSpPr>
        <p:grpSpPr>
          <a:xfrm>
            <a:off x="1243153" y="2658379"/>
            <a:ext cx="6741211" cy="3188756"/>
            <a:chExt cx="5981700" cy="2830512"/>
          </a:xfrm>
        </p:grpSpPr>
        <p:sp>
          <p:nvSpPr>
            <p:cNvPr id="35" name="矩形 22">
              <a:extLst>
                <a:ext uri="{FF2B5EF4-FFF2-40B4-BE49-F238E27FC236}">
                  <a16:creationId xmlns:a16="http://schemas.microsoft.com/office/drawing/2014/main" id="{0A51B12B-407C-4D50-B59B-836671643696}"/>
                </a:ext>
              </a:extLst>
            </p:cNvPr>
            <p:cNvSpPr/>
            <p:nvPr/>
          </p:nvSpPr>
          <p:spPr bwMode="auto">
            <a:xfrm>
              <a:off x="5692775" y="2433637"/>
              <a:ext cx="288925" cy="396875"/>
            </a:xfrm>
            <a:prstGeom prst="rect">
              <a:avLst/>
            </a:prstGeom>
            <a:solidFill>
              <a:srgbClr val="595959"/>
            </a:solidFill>
            <a:ln cmpd="sng" w="12700">
              <a:solidFill>
                <a:schemeClr val="bg1">
                  <a:alpha val="78999"/>
                </a:schemeClr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eaLnBrk="1" fontAlgn="ctr" hangingPunct="1">
                <a:buClr>
                  <a:srgbClr val="FF0000"/>
                </a:buClr>
                <a:buSzPct val="70000"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6" name="矩形 39">
              <a:extLst>
                <a:ext uri="{FF2B5EF4-FFF2-40B4-BE49-F238E27FC236}">
                  <a16:creationId xmlns:a16="http://schemas.microsoft.com/office/drawing/2014/main" id="{0A8FDE58-F0D8-4651-A506-E23F70D89ADE}"/>
                </a:ext>
              </a:extLst>
            </p:cNvPr>
            <p:cNvSpPr/>
            <p:nvPr/>
          </p:nvSpPr>
          <p:spPr bwMode="auto">
            <a:xfrm>
              <a:off x="0" y="2149475"/>
              <a:ext cx="288925" cy="681037"/>
            </a:xfrm>
            <a:prstGeom prst="rect">
              <a:avLst/>
            </a:prstGeom>
            <a:solidFill>
              <a:srgbClr val="595959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eaLnBrk="1" fontAlgn="ctr" hangingPunct="1">
                <a:buClr>
                  <a:srgbClr val="FF0000"/>
                </a:buClr>
                <a:buSzPct val="70000"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7" name="矩形 40">
              <a:extLst>
                <a:ext uri="{FF2B5EF4-FFF2-40B4-BE49-F238E27FC236}">
                  <a16:creationId xmlns:a16="http://schemas.microsoft.com/office/drawing/2014/main" id="{6DF2F566-BC00-4A98-B5C3-F11CFA87FC5D}"/>
                </a:ext>
              </a:extLst>
            </p:cNvPr>
            <p:cNvSpPr/>
            <p:nvPr/>
          </p:nvSpPr>
          <p:spPr bwMode="auto">
            <a:xfrm>
              <a:off x="0" y="1454150"/>
              <a:ext cx="288925" cy="676275"/>
            </a:xfrm>
            <a:prstGeom prst="rect">
              <a:avLst/>
            </a:prstGeom>
            <a:solidFill>
              <a:srgbClr val="7F7F7F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fontAlgn="ctr">
                <a:buClr>
                  <a:srgbClr val="FF0000"/>
                </a:buClr>
                <a:buSzPct val="70000"/>
              </a:pPr>
              <a:endParaRPr altLang="en-US" lang="zh-CN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8" name="矩形 41">
              <a:extLst>
                <a:ext uri="{FF2B5EF4-FFF2-40B4-BE49-F238E27FC236}">
                  <a16:creationId xmlns:a16="http://schemas.microsoft.com/office/drawing/2014/main" id="{0CD25EBE-D801-4D77-8C65-FAD79BFE00DE}"/>
                </a:ext>
              </a:extLst>
            </p:cNvPr>
            <p:cNvSpPr/>
            <p:nvPr/>
          </p:nvSpPr>
          <p:spPr bwMode="auto">
            <a:xfrm>
              <a:off x="517525" y="1884362"/>
              <a:ext cx="288925" cy="946150"/>
            </a:xfrm>
            <a:prstGeom prst="rect">
              <a:avLst/>
            </a:prstGeom>
            <a:solidFill>
              <a:srgbClr val="595959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eaLnBrk="1" fontAlgn="ctr" hangingPunct="1">
                <a:buClr>
                  <a:srgbClr val="FF0000"/>
                </a:buClr>
                <a:buSzPct val="70000"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9" name="矩形 42">
              <a:extLst>
                <a:ext uri="{FF2B5EF4-FFF2-40B4-BE49-F238E27FC236}">
                  <a16:creationId xmlns:a16="http://schemas.microsoft.com/office/drawing/2014/main" id="{95F22AC4-86E2-4BFB-B736-D6885B765153}"/>
                </a:ext>
              </a:extLst>
            </p:cNvPr>
            <p:cNvSpPr/>
            <p:nvPr/>
          </p:nvSpPr>
          <p:spPr bwMode="auto">
            <a:xfrm>
              <a:off x="1035050" y="1812925"/>
              <a:ext cx="288925" cy="1017587"/>
            </a:xfrm>
            <a:prstGeom prst="rect">
              <a:avLst/>
            </a:prstGeom>
            <a:solidFill>
              <a:srgbClr val="595959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eaLnBrk="1" fontAlgn="ctr" hangingPunct="1">
                <a:buClr>
                  <a:srgbClr val="FF0000"/>
                </a:buClr>
                <a:buSzPct val="70000"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0" name="矩形 43">
              <a:extLst>
                <a:ext uri="{FF2B5EF4-FFF2-40B4-BE49-F238E27FC236}">
                  <a16:creationId xmlns:a16="http://schemas.microsoft.com/office/drawing/2014/main" id="{50F36689-BC10-442D-BB4C-E8818CFB27E3}"/>
                </a:ext>
              </a:extLst>
            </p:cNvPr>
            <p:cNvSpPr/>
            <p:nvPr/>
          </p:nvSpPr>
          <p:spPr bwMode="auto">
            <a:xfrm>
              <a:off x="1552575" y="1662112"/>
              <a:ext cx="288925" cy="1168400"/>
            </a:xfrm>
            <a:prstGeom prst="rect">
              <a:avLst/>
            </a:prstGeom>
            <a:solidFill>
              <a:srgbClr val="595959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eaLnBrk="1" fontAlgn="ctr" hangingPunct="1">
                <a:buClr>
                  <a:srgbClr val="FF0000"/>
                </a:buClr>
                <a:buSzPct val="70000"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1" name="矩形 44">
              <a:extLst>
                <a:ext uri="{FF2B5EF4-FFF2-40B4-BE49-F238E27FC236}">
                  <a16:creationId xmlns:a16="http://schemas.microsoft.com/office/drawing/2014/main" id="{E35A8DAA-B8C7-46E8-98E6-D039C1881B35}"/>
                </a:ext>
              </a:extLst>
            </p:cNvPr>
            <p:cNvSpPr/>
            <p:nvPr/>
          </p:nvSpPr>
          <p:spPr bwMode="auto">
            <a:xfrm>
              <a:off x="2070100" y="1587500"/>
              <a:ext cx="288925" cy="1243012"/>
            </a:xfrm>
            <a:prstGeom prst="rect">
              <a:avLst/>
            </a:prstGeom>
            <a:solidFill>
              <a:srgbClr val="595959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eaLnBrk="1" fontAlgn="ctr" hangingPunct="1">
                <a:buClr>
                  <a:srgbClr val="FF0000"/>
                </a:buClr>
                <a:buSzPct val="70000"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2" name="矩形 45">
              <a:extLst>
                <a:ext uri="{FF2B5EF4-FFF2-40B4-BE49-F238E27FC236}">
                  <a16:creationId xmlns:a16="http://schemas.microsoft.com/office/drawing/2014/main" id="{E4393AF9-649D-4B5D-B4C5-393E0454F946}"/>
                </a:ext>
              </a:extLst>
            </p:cNvPr>
            <p:cNvSpPr/>
            <p:nvPr/>
          </p:nvSpPr>
          <p:spPr bwMode="auto">
            <a:xfrm>
              <a:off x="2587625" y="1581150"/>
              <a:ext cx="288925" cy="1249362"/>
            </a:xfrm>
            <a:prstGeom prst="rect">
              <a:avLst/>
            </a:prstGeom>
            <a:solidFill>
              <a:srgbClr val="595959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eaLnBrk="1" fontAlgn="ctr" hangingPunct="1">
                <a:buClr>
                  <a:srgbClr val="FF0000"/>
                </a:buClr>
                <a:buSzPct val="70000"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3" name="矩形 46">
              <a:extLst>
                <a:ext uri="{FF2B5EF4-FFF2-40B4-BE49-F238E27FC236}">
                  <a16:creationId xmlns:a16="http://schemas.microsoft.com/office/drawing/2014/main" id="{7B72771B-7727-4A71-A963-1C93E47BD8FE}"/>
                </a:ext>
              </a:extLst>
            </p:cNvPr>
            <p:cNvSpPr/>
            <p:nvPr/>
          </p:nvSpPr>
          <p:spPr bwMode="auto">
            <a:xfrm>
              <a:off x="3105150" y="2038350"/>
              <a:ext cx="288925" cy="792162"/>
            </a:xfrm>
            <a:prstGeom prst="rect">
              <a:avLst/>
            </a:prstGeom>
            <a:solidFill>
              <a:srgbClr val="595959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eaLnBrk="1" fontAlgn="ctr" hangingPunct="1">
                <a:buClr>
                  <a:srgbClr val="FF0000"/>
                </a:buClr>
                <a:buSzPct val="70000"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4" name="矩形 47">
              <a:extLst>
                <a:ext uri="{FF2B5EF4-FFF2-40B4-BE49-F238E27FC236}">
                  <a16:creationId xmlns:a16="http://schemas.microsoft.com/office/drawing/2014/main" id="{F6CF4B25-5B08-4E23-9DF4-298F0CBBBEF5}"/>
                </a:ext>
              </a:extLst>
            </p:cNvPr>
            <p:cNvSpPr/>
            <p:nvPr/>
          </p:nvSpPr>
          <p:spPr bwMode="auto">
            <a:xfrm>
              <a:off x="3622675" y="2189162"/>
              <a:ext cx="288925" cy="641350"/>
            </a:xfrm>
            <a:prstGeom prst="rect">
              <a:avLst/>
            </a:prstGeom>
            <a:solidFill>
              <a:srgbClr val="595959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eaLnBrk="1" fontAlgn="ctr" hangingPunct="1">
                <a:buClr>
                  <a:srgbClr val="FF0000"/>
                </a:buClr>
                <a:buSzPct val="70000"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5" name="矩形 48">
              <a:extLst>
                <a:ext uri="{FF2B5EF4-FFF2-40B4-BE49-F238E27FC236}">
                  <a16:creationId xmlns:a16="http://schemas.microsoft.com/office/drawing/2014/main" id="{A9498348-1C2B-4A36-AA55-990423CA20DB}"/>
                </a:ext>
              </a:extLst>
            </p:cNvPr>
            <p:cNvSpPr/>
            <p:nvPr/>
          </p:nvSpPr>
          <p:spPr bwMode="auto">
            <a:xfrm>
              <a:off x="4140200" y="2112962"/>
              <a:ext cx="288925" cy="717550"/>
            </a:xfrm>
            <a:prstGeom prst="rect">
              <a:avLst/>
            </a:prstGeom>
            <a:solidFill>
              <a:srgbClr val="595959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eaLnBrk="1" fontAlgn="ctr" hangingPunct="1">
                <a:buClr>
                  <a:srgbClr val="FF0000"/>
                </a:buClr>
                <a:buSzPct val="70000"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6" name="矩形 49">
              <a:extLst>
                <a:ext uri="{FF2B5EF4-FFF2-40B4-BE49-F238E27FC236}">
                  <a16:creationId xmlns:a16="http://schemas.microsoft.com/office/drawing/2014/main" id="{68A825BC-4A38-4793-829E-DA577CC77F4F}"/>
                </a:ext>
              </a:extLst>
            </p:cNvPr>
            <p:cNvSpPr/>
            <p:nvPr/>
          </p:nvSpPr>
          <p:spPr bwMode="auto">
            <a:xfrm>
              <a:off x="4657725" y="2338387"/>
              <a:ext cx="288925" cy="492125"/>
            </a:xfrm>
            <a:prstGeom prst="rect">
              <a:avLst/>
            </a:prstGeom>
            <a:solidFill>
              <a:srgbClr val="595959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eaLnBrk="1" fontAlgn="ctr" hangingPunct="1">
                <a:buClr>
                  <a:srgbClr val="FF0000"/>
                </a:buClr>
                <a:buSzPct val="70000"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7" name="矩形 50">
              <a:extLst>
                <a:ext uri="{FF2B5EF4-FFF2-40B4-BE49-F238E27FC236}">
                  <a16:creationId xmlns:a16="http://schemas.microsoft.com/office/drawing/2014/main" id="{E5FA5ECE-297B-4BD9-AB81-F05DB3209078}"/>
                </a:ext>
              </a:extLst>
            </p:cNvPr>
            <p:cNvSpPr/>
            <p:nvPr/>
          </p:nvSpPr>
          <p:spPr bwMode="auto">
            <a:xfrm>
              <a:off x="5175250" y="2263775"/>
              <a:ext cx="288925" cy="566737"/>
            </a:xfrm>
            <a:prstGeom prst="rect">
              <a:avLst/>
            </a:prstGeom>
            <a:solidFill>
              <a:srgbClr val="595959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eaLnBrk="1" fontAlgn="ctr" hangingPunct="1">
                <a:buClr>
                  <a:srgbClr val="FF0000"/>
                </a:buClr>
                <a:buSzPct val="70000"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8" name="矩形 51">
              <a:extLst>
                <a:ext uri="{FF2B5EF4-FFF2-40B4-BE49-F238E27FC236}">
                  <a16:creationId xmlns:a16="http://schemas.microsoft.com/office/drawing/2014/main" id="{4FCF0E81-DB4B-43B0-822D-B61B00942667}"/>
                </a:ext>
              </a:extLst>
            </p:cNvPr>
            <p:cNvSpPr/>
            <p:nvPr/>
          </p:nvSpPr>
          <p:spPr bwMode="auto">
            <a:xfrm>
              <a:off x="517525" y="1265237"/>
              <a:ext cx="288925" cy="600075"/>
            </a:xfrm>
            <a:prstGeom prst="rect">
              <a:avLst/>
            </a:prstGeom>
            <a:solidFill>
              <a:srgbClr val="7F7F7F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fontAlgn="ctr">
                <a:buClr>
                  <a:srgbClr val="FF0000"/>
                </a:buClr>
                <a:buSzPct val="70000"/>
              </a:pPr>
              <a:endParaRPr altLang="en-US" lang="zh-CN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9" name="矩形 52">
              <a:extLst>
                <a:ext uri="{FF2B5EF4-FFF2-40B4-BE49-F238E27FC236}">
                  <a16:creationId xmlns:a16="http://schemas.microsoft.com/office/drawing/2014/main" id="{88321039-B16C-4C87-B341-4E8D9782B1F0}"/>
                </a:ext>
              </a:extLst>
            </p:cNvPr>
            <p:cNvSpPr/>
            <p:nvPr/>
          </p:nvSpPr>
          <p:spPr bwMode="auto">
            <a:xfrm>
              <a:off x="1035050" y="1344612"/>
              <a:ext cx="288925" cy="450850"/>
            </a:xfrm>
            <a:prstGeom prst="rect">
              <a:avLst/>
            </a:prstGeom>
            <a:solidFill>
              <a:srgbClr val="7F7F7F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fontAlgn="ctr">
                <a:buClr>
                  <a:srgbClr val="FF0000"/>
                </a:buClr>
                <a:buSzPct val="70000"/>
              </a:pPr>
              <a:endParaRPr altLang="en-US" lang="zh-CN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0" name="矩形 53">
              <a:extLst>
                <a:ext uri="{FF2B5EF4-FFF2-40B4-BE49-F238E27FC236}">
                  <a16:creationId xmlns:a16="http://schemas.microsoft.com/office/drawing/2014/main" id="{B063F6CC-DF99-4B5C-A725-0BA2232D4D04}"/>
                </a:ext>
              </a:extLst>
            </p:cNvPr>
            <p:cNvSpPr/>
            <p:nvPr/>
          </p:nvSpPr>
          <p:spPr bwMode="auto">
            <a:xfrm>
              <a:off x="1552575" y="1044575"/>
              <a:ext cx="288925" cy="600075"/>
            </a:xfrm>
            <a:prstGeom prst="rect">
              <a:avLst/>
            </a:prstGeom>
            <a:solidFill>
              <a:srgbClr val="7F7F7F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fontAlgn="ctr">
                <a:buClr>
                  <a:srgbClr val="FF0000"/>
                </a:buClr>
                <a:buSzPct val="70000"/>
              </a:pPr>
              <a:endParaRPr altLang="en-US" lang="zh-CN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1" name="矩形 54">
              <a:extLst>
                <a:ext uri="{FF2B5EF4-FFF2-40B4-BE49-F238E27FC236}">
                  <a16:creationId xmlns:a16="http://schemas.microsoft.com/office/drawing/2014/main" id="{5949B515-FA2D-4DBB-B1C4-919ABDE5AE0B}"/>
                </a:ext>
              </a:extLst>
            </p:cNvPr>
            <p:cNvSpPr/>
            <p:nvPr/>
          </p:nvSpPr>
          <p:spPr bwMode="auto">
            <a:xfrm>
              <a:off x="2070100" y="1119187"/>
              <a:ext cx="288925" cy="450850"/>
            </a:xfrm>
            <a:prstGeom prst="rect">
              <a:avLst/>
            </a:prstGeom>
            <a:solidFill>
              <a:srgbClr val="7F7F7F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fontAlgn="ctr">
                <a:buClr>
                  <a:srgbClr val="FF0000"/>
                </a:buClr>
                <a:buSzPct val="70000"/>
              </a:pPr>
              <a:endParaRPr altLang="en-US" lang="zh-CN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2" name="矩形 55">
              <a:extLst>
                <a:ext uri="{FF2B5EF4-FFF2-40B4-BE49-F238E27FC236}">
                  <a16:creationId xmlns:a16="http://schemas.microsoft.com/office/drawing/2014/main" id="{59630F98-B581-4012-AC73-192116DD22DF}"/>
                </a:ext>
              </a:extLst>
            </p:cNvPr>
            <p:cNvSpPr/>
            <p:nvPr/>
          </p:nvSpPr>
          <p:spPr bwMode="auto">
            <a:xfrm>
              <a:off x="2587625" y="1211262"/>
              <a:ext cx="288925" cy="350838"/>
            </a:xfrm>
            <a:prstGeom prst="rect">
              <a:avLst/>
            </a:prstGeom>
            <a:solidFill>
              <a:srgbClr val="7F7F7F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fontAlgn="ctr">
                <a:buClr>
                  <a:srgbClr val="FF0000"/>
                </a:buClr>
                <a:buSzPct val="70000"/>
              </a:pPr>
              <a:endParaRPr altLang="en-US" lang="zh-CN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3" name="矩形 56">
              <a:extLst>
                <a:ext uri="{FF2B5EF4-FFF2-40B4-BE49-F238E27FC236}">
                  <a16:creationId xmlns:a16="http://schemas.microsoft.com/office/drawing/2014/main" id="{44318211-F6DF-4396-891D-F13DFA7C9328}"/>
                </a:ext>
              </a:extLst>
            </p:cNvPr>
            <p:cNvSpPr/>
            <p:nvPr/>
          </p:nvSpPr>
          <p:spPr bwMode="auto">
            <a:xfrm>
              <a:off x="3105150" y="1414462"/>
              <a:ext cx="288925" cy="606425"/>
            </a:xfrm>
            <a:prstGeom prst="rect">
              <a:avLst/>
            </a:prstGeom>
            <a:solidFill>
              <a:srgbClr val="7F7F7F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fontAlgn="ctr">
                <a:buClr>
                  <a:srgbClr val="FF0000"/>
                </a:buClr>
                <a:buSzPct val="70000"/>
              </a:pPr>
              <a:endParaRPr altLang="en-US" lang="zh-CN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4" name="矩形 57">
              <a:extLst>
                <a:ext uri="{FF2B5EF4-FFF2-40B4-BE49-F238E27FC236}">
                  <a16:creationId xmlns:a16="http://schemas.microsoft.com/office/drawing/2014/main" id="{165D1DF2-3E8A-478B-B591-1C1FF10B7840}"/>
                </a:ext>
              </a:extLst>
            </p:cNvPr>
            <p:cNvSpPr/>
            <p:nvPr/>
          </p:nvSpPr>
          <p:spPr bwMode="auto">
            <a:xfrm>
              <a:off x="3622675" y="1720850"/>
              <a:ext cx="288925" cy="450850"/>
            </a:xfrm>
            <a:prstGeom prst="rect">
              <a:avLst/>
            </a:prstGeom>
            <a:solidFill>
              <a:srgbClr val="7F7F7F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fontAlgn="ctr">
                <a:buClr>
                  <a:srgbClr val="FF0000"/>
                </a:buClr>
                <a:buSzPct val="70000"/>
              </a:pPr>
              <a:endParaRPr altLang="en-US" lang="zh-CN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5" name="矩形 58">
              <a:extLst>
                <a:ext uri="{FF2B5EF4-FFF2-40B4-BE49-F238E27FC236}">
                  <a16:creationId xmlns:a16="http://schemas.microsoft.com/office/drawing/2014/main" id="{AF552104-4805-4E20-A598-F398E365F45F}"/>
                </a:ext>
              </a:extLst>
            </p:cNvPr>
            <p:cNvSpPr/>
            <p:nvPr/>
          </p:nvSpPr>
          <p:spPr bwMode="auto">
            <a:xfrm>
              <a:off x="4140200" y="1617662"/>
              <a:ext cx="288925" cy="477838"/>
            </a:xfrm>
            <a:prstGeom prst="rect">
              <a:avLst/>
            </a:prstGeom>
            <a:solidFill>
              <a:srgbClr val="7F7F7F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fontAlgn="ctr">
                <a:buClr>
                  <a:srgbClr val="FF0000"/>
                </a:buClr>
                <a:buSzPct val="70000"/>
              </a:pPr>
              <a:endParaRPr altLang="en-US" lang="zh-CN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6" name="矩形 59">
              <a:extLst>
                <a:ext uri="{FF2B5EF4-FFF2-40B4-BE49-F238E27FC236}">
                  <a16:creationId xmlns:a16="http://schemas.microsoft.com/office/drawing/2014/main" id="{990E3B6A-66B0-42A9-9347-3911783A1C17}"/>
                </a:ext>
              </a:extLst>
            </p:cNvPr>
            <p:cNvSpPr/>
            <p:nvPr/>
          </p:nvSpPr>
          <p:spPr bwMode="auto">
            <a:xfrm>
              <a:off x="4657725" y="1795462"/>
              <a:ext cx="288925" cy="525463"/>
            </a:xfrm>
            <a:prstGeom prst="rect">
              <a:avLst/>
            </a:prstGeom>
            <a:solidFill>
              <a:srgbClr val="7F7F7F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fontAlgn="ctr">
                <a:buClr>
                  <a:srgbClr val="FF0000"/>
                </a:buClr>
                <a:buSzPct val="70000"/>
              </a:pPr>
              <a:endParaRPr altLang="en-US" lang="zh-CN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7" name="矩形 60">
              <a:extLst>
                <a:ext uri="{FF2B5EF4-FFF2-40B4-BE49-F238E27FC236}">
                  <a16:creationId xmlns:a16="http://schemas.microsoft.com/office/drawing/2014/main" id="{0495B863-5C00-42DB-8BC3-FD9F209F5FE5}"/>
                </a:ext>
              </a:extLst>
            </p:cNvPr>
            <p:cNvSpPr/>
            <p:nvPr/>
          </p:nvSpPr>
          <p:spPr bwMode="auto">
            <a:xfrm>
              <a:off x="5175250" y="2020887"/>
              <a:ext cx="288925" cy="225425"/>
            </a:xfrm>
            <a:prstGeom prst="rect">
              <a:avLst/>
            </a:prstGeom>
            <a:solidFill>
              <a:srgbClr val="7F7F7F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fontAlgn="ctr">
                <a:buClr>
                  <a:srgbClr val="FF0000"/>
                </a:buClr>
                <a:buSzPct val="70000"/>
              </a:pPr>
              <a:endParaRPr altLang="en-US" lang="zh-CN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8" name="矩形 61">
              <a:extLst>
                <a:ext uri="{FF2B5EF4-FFF2-40B4-BE49-F238E27FC236}">
                  <a16:creationId xmlns:a16="http://schemas.microsoft.com/office/drawing/2014/main" id="{4A40EAEE-8A45-4962-B2F6-A4AE38B43714}"/>
                </a:ext>
              </a:extLst>
            </p:cNvPr>
            <p:cNvSpPr/>
            <p:nvPr/>
          </p:nvSpPr>
          <p:spPr bwMode="auto">
            <a:xfrm>
              <a:off x="5692775" y="1884362"/>
              <a:ext cx="288925" cy="527050"/>
            </a:xfrm>
            <a:prstGeom prst="rect">
              <a:avLst/>
            </a:prstGeom>
            <a:solidFill>
              <a:srgbClr val="7F7F7F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fontAlgn="ctr">
                <a:buClr>
                  <a:srgbClr val="FF0000"/>
                </a:buClr>
                <a:buSzPct val="70000"/>
              </a:pPr>
              <a:endParaRPr altLang="en-US" lang="zh-CN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9" name="矩形 62">
              <a:extLst>
                <a:ext uri="{FF2B5EF4-FFF2-40B4-BE49-F238E27FC236}">
                  <a16:creationId xmlns:a16="http://schemas.microsoft.com/office/drawing/2014/main" id="{BC0552A7-B6D1-4C82-8341-A993AA9B92AD}"/>
                </a:ext>
              </a:extLst>
            </p:cNvPr>
            <p:cNvSpPr/>
            <p:nvPr/>
          </p:nvSpPr>
          <p:spPr bwMode="auto">
            <a:xfrm>
              <a:off x="5692775" y="0"/>
              <a:ext cx="288925" cy="1866900"/>
            </a:xfrm>
            <a:prstGeom prst="rect">
              <a:avLst/>
            </a:prstGeom>
            <a:solidFill>
              <a:srgbClr val="FFD200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fontAlgn="ctr">
                <a:buClr>
                  <a:srgbClr val="FF0000"/>
                </a:buClr>
                <a:buSzPct val="70000"/>
              </a:pPr>
              <a:endParaRPr altLang="en-US" lang="zh-CN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0" name="矩形 63">
              <a:extLst>
                <a:ext uri="{FF2B5EF4-FFF2-40B4-BE49-F238E27FC236}">
                  <a16:creationId xmlns:a16="http://schemas.microsoft.com/office/drawing/2014/main" id="{5EB45E88-7B48-4A38-8F4E-CFBD1B51B7FA}"/>
                </a:ext>
              </a:extLst>
            </p:cNvPr>
            <p:cNvSpPr/>
            <p:nvPr/>
          </p:nvSpPr>
          <p:spPr bwMode="auto">
            <a:xfrm>
              <a:off x="5175250" y="258762"/>
              <a:ext cx="288925" cy="1744663"/>
            </a:xfrm>
            <a:prstGeom prst="rect">
              <a:avLst/>
            </a:prstGeom>
            <a:solidFill>
              <a:srgbClr val="FFD200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fontAlgn="ctr">
                <a:buClr>
                  <a:srgbClr val="FF0000"/>
                </a:buClr>
                <a:buSzPct val="70000"/>
              </a:pPr>
              <a:endParaRPr altLang="en-US" lang="zh-CN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1" name="矩形 64">
              <a:extLst>
                <a:ext uri="{FF2B5EF4-FFF2-40B4-BE49-F238E27FC236}">
                  <a16:creationId xmlns:a16="http://schemas.microsoft.com/office/drawing/2014/main" id="{27193209-1321-42AA-B36C-46F951A58AD2}"/>
                </a:ext>
              </a:extLst>
            </p:cNvPr>
            <p:cNvSpPr/>
            <p:nvPr/>
          </p:nvSpPr>
          <p:spPr bwMode="auto">
            <a:xfrm>
              <a:off x="4657725" y="485775"/>
              <a:ext cx="288925" cy="1292225"/>
            </a:xfrm>
            <a:prstGeom prst="rect">
              <a:avLst/>
            </a:prstGeom>
            <a:solidFill>
              <a:srgbClr val="FFD200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fontAlgn="ctr">
                <a:buClr>
                  <a:srgbClr val="FF0000"/>
                </a:buClr>
                <a:buSzPct val="70000"/>
              </a:pPr>
              <a:endParaRPr altLang="en-US" lang="zh-CN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2" name="矩形 65">
              <a:extLst>
                <a:ext uri="{FF2B5EF4-FFF2-40B4-BE49-F238E27FC236}">
                  <a16:creationId xmlns:a16="http://schemas.microsoft.com/office/drawing/2014/main" id="{AA2A2CA5-703D-4FD0-9254-8CA32A871E34}"/>
                </a:ext>
              </a:extLst>
            </p:cNvPr>
            <p:cNvSpPr/>
            <p:nvPr/>
          </p:nvSpPr>
          <p:spPr bwMode="auto">
            <a:xfrm>
              <a:off x="4140200" y="720725"/>
              <a:ext cx="288925" cy="879475"/>
            </a:xfrm>
            <a:prstGeom prst="rect">
              <a:avLst/>
            </a:prstGeom>
            <a:solidFill>
              <a:srgbClr val="FFD200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fontAlgn="ctr">
                <a:buClr>
                  <a:srgbClr val="FF0000"/>
                </a:buClr>
                <a:buSzPct val="70000"/>
              </a:pPr>
              <a:endParaRPr altLang="en-US" lang="zh-CN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3" name="矩形 66">
              <a:extLst>
                <a:ext uri="{FF2B5EF4-FFF2-40B4-BE49-F238E27FC236}">
                  <a16:creationId xmlns:a16="http://schemas.microsoft.com/office/drawing/2014/main" id="{EBB140B6-F96A-4D2B-8E18-AD08875A0DCE}"/>
                </a:ext>
              </a:extLst>
            </p:cNvPr>
            <p:cNvSpPr/>
            <p:nvPr/>
          </p:nvSpPr>
          <p:spPr bwMode="auto">
            <a:xfrm>
              <a:off x="3622675" y="896937"/>
              <a:ext cx="288925" cy="803275"/>
            </a:xfrm>
            <a:prstGeom prst="rect">
              <a:avLst/>
            </a:prstGeom>
            <a:solidFill>
              <a:srgbClr val="FFD200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fontAlgn="ctr">
                <a:buClr>
                  <a:srgbClr val="FF0000"/>
                </a:buClr>
                <a:buSzPct val="70000"/>
              </a:pPr>
              <a:endParaRPr altLang="en-US" lang="zh-CN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4" name="矩形 67">
              <a:extLst>
                <a:ext uri="{FF2B5EF4-FFF2-40B4-BE49-F238E27FC236}">
                  <a16:creationId xmlns:a16="http://schemas.microsoft.com/office/drawing/2014/main" id="{14ADCAC2-863E-4394-97FB-49285CE057CA}"/>
                </a:ext>
              </a:extLst>
            </p:cNvPr>
            <p:cNvSpPr/>
            <p:nvPr/>
          </p:nvSpPr>
          <p:spPr bwMode="auto">
            <a:xfrm>
              <a:off x="3105150" y="1027112"/>
              <a:ext cx="288925" cy="366713"/>
            </a:xfrm>
            <a:prstGeom prst="rect">
              <a:avLst/>
            </a:prstGeom>
            <a:solidFill>
              <a:srgbClr val="FFD200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fontAlgn="ctr">
                <a:buClr>
                  <a:srgbClr val="FF0000"/>
                </a:buClr>
                <a:buSzPct val="70000"/>
              </a:pPr>
              <a:endParaRPr altLang="en-US" lang="zh-CN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5" name="矩形 68">
              <a:extLst>
                <a:ext uri="{FF2B5EF4-FFF2-40B4-BE49-F238E27FC236}">
                  <a16:creationId xmlns:a16="http://schemas.microsoft.com/office/drawing/2014/main" id="{70B22386-608F-4529-B6B1-868DC19FFDF2}"/>
                </a:ext>
              </a:extLst>
            </p:cNvPr>
            <p:cNvSpPr/>
            <p:nvPr/>
          </p:nvSpPr>
          <p:spPr bwMode="auto">
            <a:xfrm>
              <a:off x="2587625" y="1044575"/>
              <a:ext cx="288925" cy="149225"/>
            </a:xfrm>
            <a:prstGeom prst="rect">
              <a:avLst/>
            </a:prstGeom>
            <a:solidFill>
              <a:srgbClr val="FFD200"/>
            </a:solidFill>
            <a:ln cmpd="sng" w="12700">
              <a:solidFill>
                <a:schemeClr val="bg1"/>
              </a:solidFill>
              <a:miter lim="800000"/>
            </a:ln>
          </p:spPr>
          <p:txBody>
            <a:bodyPr anchor="ctr" wrap="none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fontAlgn="ctr">
                <a:buClr>
                  <a:srgbClr val="FF0000"/>
                </a:buClr>
                <a:buSzPct val="70000"/>
              </a:pPr>
              <a:endParaRPr altLang="en-US" lang="zh-CN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</p:grpSp>
      <p:sp>
        <p:nvSpPr>
          <p:cNvPr id="66" name="文本框 65">
            <a:extLst>
              <a:ext uri="{FF2B5EF4-FFF2-40B4-BE49-F238E27FC236}">
                <a16:creationId xmlns:a16="http://schemas.microsoft.com/office/drawing/2014/main" id="{10338D69-4FAB-4A4D-8D2D-4246FC8ECEF0}"/>
              </a:ext>
            </a:extLst>
          </p:cNvPr>
          <p:cNvSpPr txBox="1"/>
          <p:nvPr/>
        </p:nvSpPr>
        <p:spPr>
          <a:xfrm>
            <a:off x="8706912" y="2312347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67" name="文本框 66">
            <a:extLst>
              <a:ext uri="{FF2B5EF4-FFF2-40B4-BE49-F238E27FC236}">
                <a16:creationId xmlns:a16="http://schemas.microsoft.com/office/drawing/2014/main" id="{273F7359-330E-4B1C-86C9-6F3112348360}"/>
              </a:ext>
            </a:extLst>
          </p:cNvPr>
          <p:cNvSpPr txBox="1"/>
          <p:nvPr/>
        </p:nvSpPr>
        <p:spPr>
          <a:xfrm>
            <a:off x="9341463" y="3034864"/>
            <a:ext cx="304052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2">
                    <a:lumMod val="50000"/>
                  </a:schemeClr>
                </a:solidFill>
              </a:rPr>
              <a:t>Click here to add words</a:t>
            </a:r>
          </a:p>
        </p:txBody>
      </p:sp>
      <p:sp>
        <p:nvSpPr>
          <p:cNvPr id="68" name="椭圆 67">
            <a:extLst>
              <a:ext uri="{FF2B5EF4-FFF2-40B4-BE49-F238E27FC236}">
                <a16:creationId xmlns:a16="http://schemas.microsoft.com/office/drawing/2014/main" id="{7DAC3BB7-33AF-4468-80ED-066D60A7990A}"/>
              </a:ext>
            </a:extLst>
          </p:cNvPr>
          <p:cNvSpPr/>
          <p:nvPr/>
        </p:nvSpPr>
        <p:spPr>
          <a:xfrm>
            <a:off x="8745913" y="3034863"/>
            <a:ext cx="400111" cy="400111"/>
          </a:xfrm>
          <a:prstGeom prst="ellipse">
            <a:avLst/>
          </a:prstGeom>
          <a:solidFill>
            <a:srgbClr val="FFD200"/>
          </a:solidFill>
          <a:ln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9" name="文本框 68">
            <a:extLst>
              <a:ext uri="{FF2B5EF4-FFF2-40B4-BE49-F238E27FC236}">
                <a16:creationId xmlns:a16="http://schemas.microsoft.com/office/drawing/2014/main" id="{0D41C9D7-0AC6-4B24-B34E-2849E3B93319}"/>
              </a:ext>
            </a:extLst>
          </p:cNvPr>
          <p:cNvSpPr txBox="1"/>
          <p:nvPr/>
        </p:nvSpPr>
        <p:spPr>
          <a:xfrm>
            <a:off x="9341463" y="3851130"/>
            <a:ext cx="304052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2">
                    <a:lumMod val="50000"/>
                  </a:schemeClr>
                </a:solidFill>
              </a:rPr>
              <a:t>Click here to add words</a:t>
            </a:r>
          </a:p>
        </p:txBody>
      </p:sp>
      <p:sp>
        <p:nvSpPr>
          <p:cNvPr id="70" name="椭圆 69">
            <a:extLst>
              <a:ext uri="{FF2B5EF4-FFF2-40B4-BE49-F238E27FC236}">
                <a16:creationId xmlns:a16="http://schemas.microsoft.com/office/drawing/2014/main" id="{E85B111F-AF10-4FDA-BA21-195E6FDFB0D4}"/>
              </a:ext>
            </a:extLst>
          </p:cNvPr>
          <p:cNvSpPr/>
          <p:nvPr/>
        </p:nvSpPr>
        <p:spPr>
          <a:xfrm>
            <a:off x="8745913" y="3851129"/>
            <a:ext cx="400111" cy="400111"/>
          </a:xfrm>
          <a:prstGeom prst="ellipse">
            <a:avLst/>
          </a:prstGeom>
          <a:solidFill>
            <a:srgbClr val="FFD200"/>
          </a:solidFill>
          <a:ln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1" name="文本框 70">
            <a:extLst>
              <a:ext uri="{FF2B5EF4-FFF2-40B4-BE49-F238E27FC236}">
                <a16:creationId xmlns:a16="http://schemas.microsoft.com/office/drawing/2014/main" id="{15019A7B-20C1-4154-BA3D-7521DADEBC15}"/>
              </a:ext>
            </a:extLst>
          </p:cNvPr>
          <p:cNvSpPr txBox="1"/>
          <p:nvPr/>
        </p:nvSpPr>
        <p:spPr>
          <a:xfrm>
            <a:off x="9341463" y="4667397"/>
            <a:ext cx="304052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2">
                    <a:lumMod val="50000"/>
                  </a:schemeClr>
                </a:solidFill>
              </a:rPr>
              <a:t>Click here to add words</a:t>
            </a:r>
          </a:p>
        </p:txBody>
      </p:sp>
      <p:sp>
        <p:nvSpPr>
          <p:cNvPr id="72" name="椭圆 71">
            <a:extLst>
              <a:ext uri="{FF2B5EF4-FFF2-40B4-BE49-F238E27FC236}">
                <a16:creationId xmlns:a16="http://schemas.microsoft.com/office/drawing/2014/main" id="{31BF68DB-1236-4589-A470-B758A37E44D6}"/>
              </a:ext>
            </a:extLst>
          </p:cNvPr>
          <p:cNvSpPr/>
          <p:nvPr/>
        </p:nvSpPr>
        <p:spPr>
          <a:xfrm>
            <a:off x="8745913" y="4667395"/>
            <a:ext cx="400111" cy="400111"/>
          </a:xfrm>
          <a:prstGeom prst="ellipse">
            <a:avLst/>
          </a:prstGeom>
          <a:solidFill>
            <a:srgbClr val="FFD200"/>
          </a:solidFill>
          <a:ln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3" name="文本框 72">
            <a:extLst>
              <a:ext uri="{FF2B5EF4-FFF2-40B4-BE49-F238E27FC236}">
                <a16:creationId xmlns:a16="http://schemas.microsoft.com/office/drawing/2014/main" id="{199E5895-3199-4B83-B17F-1183A5A7F14E}"/>
              </a:ext>
            </a:extLst>
          </p:cNvPr>
          <p:cNvSpPr txBox="1"/>
          <p:nvPr/>
        </p:nvSpPr>
        <p:spPr>
          <a:xfrm>
            <a:off x="9249763" y="5510131"/>
            <a:ext cx="304052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2">
                    <a:lumMod val="50000"/>
                  </a:schemeClr>
                </a:solidFill>
              </a:rPr>
              <a:t>Click here to add words</a:t>
            </a:r>
          </a:p>
        </p:txBody>
      </p:sp>
      <p:sp>
        <p:nvSpPr>
          <p:cNvPr id="74" name="椭圆 73">
            <a:extLst>
              <a:ext uri="{FF2B5EF4-FFF2-40B4-BE49-F238E27FC236}">
                <a16:creationId xmlns:a16="http://schemas.microsoft.com/office/drawing/2014/main" id="{D673AAAF-51DC-4213-8189-4524114AC6CB}"/>
              </a:ext>
            </a:extLst>
          </p:cNvPr>
          <p:cNvSpPr/>
          <p:nvPr/>
        </p:nvSpPr>
        <p:spPr>
          <a:xfrm>
            <a:off x="8654211" y="5510131"/>
            <a:ext cx="400111" cy="400111"/>
          </a:xfrm>
          <a:prstGeom prst="ellipse">
            <a:avLst/>
          </a:prstGeom>
          <a:solidFill>
            <a:srgbClr val="FFD200"/>
          </a:solidFill>
          <a:ln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368103401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9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6"/>
      <p:bldP grpId="0" spid="67"/>
      <p:bldP grpId="0" spid="68"/>
      <p:bldP grpId="0" spid="69"/>
      <p:bldP grpId="0" spid="70"/>
      <p:bldP grpId="0" spid="71"/>
      <p:bldP grpId="0" spid="72"/>
      <p:bldP grpId="0" spid="73"/>
      <p:bldP grpId="0" spid="74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10939544-A75D-4C8B-8BFC-485DA40CAF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8861" l="60849"/>
          <a:stretch>
            <a:fillRect/>
          </a:stretch>
        </p:blipFill>
        <p:spPr>
          <a:xfrm>
            <a:off x="3243796" y="-647700"/>
            <a:ext cx="2642654" cy="2101833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83DCE98-7079-400E-8764-E91F6B6CCF3A}"/>
              </a:ext>
            </a:extLst>
          </p:cNvPr>
          <p:cNvSpPr txBox="1"/>
          <p:nvPr/>
        </p:nvSpPr>
        <p:spPr>
          <a:xfrm>
            <a:off x="4795784" y="640053"/>
            <a:ext cx="36268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A5EBFF4-2B81-4CC0-8C95-07EDB3F334EA}"/>
              </a:ext>
            </a:extLst>
          </p:cNvPr>
          <p:cNvSpPr txBox="1"/>
          <p:nvPr/>
        </p:nvSpPr>
        <p:spPr>
          <a:xfrm>
            <a:off x="5341117" y="1063626"/>
            <a:ext cx="36268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646888B3-AC0F-429C-BD79-C6782686AADB}"/>
              </a:ext>
            </a:extLst>
          </p:cNvPr>
          <p:cNvCxnSpPr/>
          <p:nvPr/>
        </p:nvCxnSpPr>
        <p:spPr>
          <a:xfrm>
            <a:off x="0" y="2936882"/>
            <a:ext cx="121920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六边形 6">
            <a:extLst>
              <a:ext uri="{FF2B5EF4-FFF2-40B4-BE49-F238E27FC236}">
                <a16:creationId xmlns:a16="http://schemas.microsoft.com/office/drawing/2014/main" id="{A1CF4FE5-90B9-4D80-99F5-0F1826D6F885}"/>
              </a:ext>
            </a:extLst>
          </p:cNvPr>
          <p:cNvSpPr/>
          <p:nvPr/>
        </p:nvSpPr>
        <p:spPr>
          <a:xfrm rot="19700828">
            <a:off x="705523" y="2372750"/>
            <a:ext cx="1263917" cy="1100301"/>
          </a:xfrm>
          <a:prstGeom prst="hexagon">
            <a:avLst>
              <a:gd fmla="val 30369" name="adj"/>
              <a:gd fmla="val 115470" name="vf"/>
            </a:avLst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</a:endParaRPr>
          </a:p>
        </p:txBody>
      </p:sp>
      <p:sp>
        <p:nvSpPr>
          <p:cNvPr id="8" name="六边形 7">
            <a:extLst>
              <a:ext uri="{FF2B5EF4-FFF2-40B4-BE49-F238E27FC236}">
                <a16:creationId xmlns:a16="http://schemas.microsoft.com/office/drawing/2014/main" id="{82BCF148-8502-41BD-AB5C-2E15B32C74D8}"/>
              </a:ext>
            </a:extLst>
          </p:cNvPr>
          <p:cNvSpPr/>
          <p:nvPr/>
        </p:nvSpPr>
        <p:spPr>
          <a:xfrm rot="19700828">
            <a:off x="2602522" y="2259791"/>
            <a:ext cx="1609214" cy="1400899"/>
          </a:xfrm>
          <a:prstGeom prst="hexagon">
            <a:avLst>
              <a:gd fmla="val 30369" name="adj"/>
              <a:gd fmla="val 115470" name="vf"/>
            </a:avLst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</a:endParaRPr>
          </a:p>
        </p:txBody>
      </p:sp>
      <p:sp>
        <p:nvSpPr>
          <p:cNvPr id="9" name="六边形 8">
            <a:extLst>
              <a:ext uri="{FF2B5EF4-FFF2-40B4-BE49-F238E27FC236}">
                <a16:creationId xmlns:a16="http://schemas.microsoft.com/office/drawing/2014/main" id="{C12F5A6C-75B5-4715-B93C-4B20B3983FC9}"/>
              </a:ext>
            </a:extLst>
          </p:cNvPr>
          <p:cNvSpPr/>
          <p:nvPr/>
        </p:nvSpPr>
        <p:spPr>
          <a:xfrm rot="19700828">
            <a:off x="4977056" y="2091914"/>
            <a:ext cx="2122385" cy="1847639"/>
          </a:xfrm>
          <a:prstGeom prst="hexagon">
            <a:avLst>
              <a:gd fmla="val 30369" name="adj"/>
              <a:gd fmla="val 115470" name="vf"/>
            </a:avLst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</a:endParaRPr>
          </a:p>
        </p:txBody>
      </p:sp>
      <p:sp>
        <p:nvSpPr>
          <p:cNvPr id="10" name="六边形 9">
            <a:extLst>
              <a:ext uri="{FF2B5EF4-FFF2-40B4-BE49-F238E27FC236}">
                <a16:creationId xmlns:a16="http://schemas.microsoft.com/office/drawing/2014/main" id="{8C8E7D2F-DC81-4E8A-B237-E3D0D3B451E8}"/>
              </a:ext>
            </a:extLst>
          </p:cNvPr>
          <p:cNvSpPr/>
          <p:nvPr/>
        </p:nvSpPr>
        <p:spPr>
          <a:xfrm rot="19700828">
            <a:off x="7883106" y="2405927"/>
            <a:ext cx="1162502" cy="1012014"/>
          </a:xfrm>
          <a:prstGeom prst="hexagon">
            <a:avLst>
              <a:gd fmla="val 30369" name="adj"/>
              <a:gd fmla="val 115470" name="vf"/>
            </a:avLst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</a:endParaRPr>
          </a:p>
        </p:txBody>
      </p:sp>
      <p:sp>
        <p:nvSpPr>
          <p:cNvPr id="11" name="六边形 10">
            <a:extLst>
              <a:ext uri="{FF2B5EF4-FFF2-40B4-BE49-F238E27FC236}">
                <a16:creationId xmlns:a16="http://schemas.microsoft.com/office/drawing/2014/main" id="{794F6B74-B503-4E45-8A28-A9C682F90C09}"/>
              </a:ext>
            </a:extLst>
          </p:cNvPr>
          <p:cNvSpPr/>
          <p:nvPr/>
        </p:nvSpPr>
        <p:spPr>
          <a:xfrm rot="19700828">
            <a:off x="9778692" y="2199339"/>
            <a:ext cx="1794006" cy="1561769"/>
          </a:xfrm>
          <a:prstGeom prst="hexagon">
            <a:avLst>
              <a:gd fmla="val 30369" name="adj"/>
              <a:gd fmla="val 115470" name="vf"/>
            </a:avLst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</a:endParaRPr>
          </a:p>
        </p:txBody>
      </p:sp>
      <p:grpSp>
        <p:nvGrpSpPr>
          <p:cNvPr id="12" name="组 4">
            <a:extLst>
              <a:ext uri="{FF2B5EF4-FFF2-40B4-BE49-F238E27FC236}">
                <a16:creationId xmlns:a16="http://schemas.microsoft.com/office/drawing/2014/main" id="{ECC142E6-7CFA-4D7D-A89F-61B60A02E330}"/>
              </a:ext>
            </a:extLst>
          </p:cNvPr>
          <p:cNvGrpSpPr/>
          <p:nvPr/>
        </p:nvGrpSpPr>
        <p:grpSpPr>
          <a:xfrm>
            <a:off x="1015029" y="2525719"/>
            <a:ext cx="643757" cy="771525"/>
            <a:chOff x="1536700" y="911225"/>
            <a:chExt cx="831850" cy="996950"/>
          </a:xfrm>
          <a:solidFill>
            <a:schemeClr val="bg1"/>
          </a:solidFill>
        </p:grpSpPr>
        <p:sp>
          <p:nvSpPr>
            <p:cNvPr id="13" name="Freeform 47">
              <a:extLst>
                <a:ext uri="{FF2B5EF4-FFF2-40B4-BE49-F238E27FC236}">
                  <a16:creationId xmlns:a16="http://schemas.microsoft.com/office/drawing/2014/main" id="{29D0189D-DC48-4C85-A638-1602BA504B52}"/>
                </a:ext>
              </a:extLst>
            </p:cNvPr>
            <p:cNvSpPr/>
            <p:nvPr/>
          </p:nvSpPr>
          <p:spPr bwMode="auto">
            <a:xfrm>
              <a:off x="1838325" y="1765300"/>
              <a:ext cx="234950" cy="50800"/>
            </a:xfrm>
            <a:custGeom>
              <a:cxnLst>
                <a:cxn ang="0">
                  <a:pos x="132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8" y="2"/>
                </a:cxn>
                <a:cxn ang="0">
                  <a:pos x="4" y="6"/>
                </a:cxn>
                <a:cxn ang="0">
                  <a:pos x="0" y="1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22"/>
                </a:cxn>
                <a:cxn ang="0">
                  <a:pos x="4" y="28"/>
                </a:cxn>
                <a:cxn ang="0">
                  <a:pos x="8" y="32"/>
                </a:cxn>
                <a:cxn ang="0">
                  <a:pos x="16" y="32"/>
                </a:cxn>
                <a:cxn ang="0">
                  <a:pos x="132" y="32"/>
                </a:cxn>
                <a:cxn ang="0">
                  <a:pos x="132" y="32"/>
                </a:cxn>
                <a:cxn ang="0">
                  <a:pos x="138" y="32"/>
                </a:cxn>
                <a:cxn ang="0">
                  <a:pos x="142" y="28"/>
                </a:cxn>
                <a:cxn ang="0">
                  <a:pos x="146" y="22"/>
                </a:cxn>
                <a:cxn ang="0">
                  <a:pos x="148" y="16"/>
                </a:cxn>
                <a:cxn ang="0">
                  <a:pos x="148" y="16"/>
                </a:cxn>
                <a:cxn ang="0">
                  <a:pos x="146" y="10"/>
                </a:cxn>
                <a:cxn ang="0">
                  <a:pos x="142" y="6"/>
                </a:cxn>
                <a:cxn ang="0">
                  <a:pos x="138" y="2"/>
                </a:cxn>
                <a:cxn ang="0">
                  <a:pos x="132" y="0"/>
                </a:cxn>
                <a:cxn ang="0">
                  <a:pos x="132" y="0"/>
                </a:cxn>
              </a:cxnLst>
              <a:rect b="b" l="0" r="r" t="0"/>
              <a:pathLst>
                <a:path h="32" w="148">
                  <a:moveTo>
                    <a:pt x="132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8" y="2"/>
                  </a:lnTo>
                  <a:lnTo>
                    <a:pt x="4" y="6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4" y="28"/>
                  </a:lnTo>
                  <a:lnTo>
                    <a:pt x="8" y="32"/>
                  </a:lnTo>
                  <a:lnTo>
                    <a:pt x="16" y="32"/>
                  </a:lnTo>
                  <a:lnTo>
                    <a:pt x="132" y="32"/>
                  </a:lnTo>
                  <a:lnTo>
                    <a:pt x="132" y="32"/>
                  </a:lnTo>
                  <a:lnTo>
                    <a:pt x="138" y="32"/>
                  </a:lnTo>
                  <a:lnTo>
                    <a:pt x="142" y="28"/>
                  </a:lnTo>
                  <a:lnTo>
                    <a:pt x="146" y="22"/>
                  </a:lnTo>
                  <a:lnTo>
                    <a:pt x="148" y="16"/>
                  </a:lnTo>
                  <a:lnTo>
                    <a:pt x="148" y="16"/>
                  </a:lnTo>
                  <a:lnTo>
                    <a:pt x="146" y="10"/>
                  </a:lnTo>
                  <a:lnTo>
                    <a:pt x="142" y="6"/>
                  </a:lnTo>
                  <a:lnTo>
                    <a:pt x="138" y="2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sng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Freeform 48">
              <a:extLst>
                <a:ext uri="{FF2B5EF4-FFF2-40B4-BE49-F238E27FC236}">
                  <a16:creationId xmlns:a16="http://schemas.microsoft.com/office/drawing/2014/main" id="{8205570C-BDE6-44E0-AF7C-64430CCFC95E}"/>
                </a:ext>
              </a:extLst>
            </p:cNvPr>
            <p:cNvSpPr/>
            <p:nvPr/>
          </p:nvSpPr>
          <p:spPr bwMode="auto">
            <a:xfrm>
              <a:off x="1838325" y="1857375"/>
              <a:ext cx="234950" cy="50800"/>
            </a:xfrm>
            <a:custGeom>
              <a:cxnLst>
                <a:cxn ang="0">
                  <a:pos x="132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8" y="2"/>
                </a:cxn>
                <a:cxn ang="0">
                  <a:pos x="4" y="4"/>
                </a:cxn>
                <a:cxn ang="0">
                  <a:pos x="0" y="1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22"/>
                </a:cxn>
                <a:cxn ang="0">
                  <a:pos x="4" y="28"/>
                </a:cxn>
                <a:cxn ang="0">
                  <a:pos x="8" y="30"/>
                </a:cxn>
                <a:cxn ang="0">
                  <a:pos x="16" y="32"/>
                </a:cxn>
                <a:cxn ang="0">
                  <a:pos x="132" y="32"/>
                </a:cxn>
                <a:cxn ang="0">
                  <a:pos x="132" y="32"/>
                </a:cxn>
                <a:cxn ang="0">
                  <a:pos x="138" y="30"/>
                </a:cxn>
                <a:cxn ang="0">
                  <a:pos x="142" y="28"/>
                </a:cxn>
                <a:cxn ang="0">
                  <a:pos x="146" y="22"/>
                </a:cxn>
                <a:cxn ang="0">
                  <a:pos x="148" y="16"/>
                </a:cxn>
                <a:cxn ang="0">
                  <a:pos x="148" y="16"/>
                </a:cxn>
                <a:cxn ang="0">
                  <a:pos x="146" y="10"/>
                </a:cxn>
                <a:cxn ang="0">
                  <a:pos x="142" y="4"/>
                </a:cxn>
                <a:cxn ang="0">
                  <a:pos x="138" y="2"/>
                </a:cxn>
                <a:cxn ang="0">
                  <a:pos x="132" y="0"/>
                </a:cxn>
                <a:cxn ang="0">
                  <a:pos x="132" y="0"/>
                </a:cxn>
              </a:cxnLst>
              <a:rect b="b" l="0" r="r" t="0"/>
              <a:pathLst>
                <a:path h="32" w="148">
                  <a:moveTo>
                    <a:pt x="132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4" y="28"/>
                  </a:lnTo>
                  <a:lnTo>
                    <a:pt x="8" y="30"/>
                  </a:lnTo>
                  <a:lnTo>
                    <a:pt x="16" y="32"/>
                  </a:lnTo>
                  <a:lnTo>
                    <a:pt x="132" y="32"/>
                  </a:lnTo>
                  <a:lnTo>
                    <a:pt x="132" y="32"/>
                  </a:lnTo>
                  <a:lnTo>
                    <a:pt x="138" y="30"/>
                  </a:lnTo>
                  <a:lnTo>
                    <a:pt x="142" y="28"/>
                  </a:lnTo>
                  <a:lnTo>
                    <a:pt x="146" y="22"/>
                  </a:lnTo>
                  <a:lnTo>
                    <a:pt x="148" y="16"/>
                  </a:lnTo>
                  <a:lnTo>
                    <a:pt x="148" y="16"/>
                  </a:lnTo>
                  <a:lnTo>
                    <a:pt x="146" y="10"/>
                  </a:lnTo>
                  <a:lnTo>
                    <a:pt x="142" y="4"/>
                  </a:lnTo>
                  <a:lnTo>
                    <a:pt x="138" y="2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sng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Freeform 49">
              <a:extLst>
                <a:ext uri="{FF2B5EF4-FFF2-40B4-BE49-F238E27FC236}">
                  <a16:creationId xmlns:a16="http://schemas.microsoft.com/office/drawing/2014/main" id="{DD5BBE7F-7A0E-4D35-988A-8B1B5F53BF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14500" y="1143000"/>
              <a:ext cx="476250" cy="581025"/>
            </a:xfrm>
            <a:custGeom>
              <a:cxnLst>
                <a:cxn ang="0">
                  <a:pos x="150" y="0"/>
                </a:cxn>
                <a:cxn ang="0">
                  <a:pos x="142" y="0"/>
                </a:cxn>
                <a:cxn ang="0">
                  <a:pos x="100" y="10"/>
                </a:cxn>
                <a:cxn ang="0">
                  <a:pos x="62" y="28"/>
                </a:cxn>
                <a:cxn ang="0">
                  <a:pos x="32" y="58"/>
                </a:cxn>
                <a:cxn ang="0">
                  <a:pos x="12" y="94"/>
                </a:cxn>
                <a:cxn ang="0">
                  <a:pos x="2" y="136"/>
                </a:cxn>
                <a:cxn ang="0">
                  <a:pos x="2" y="166"/>
                </a:cxn>
                <a:cxn ang="0">
                  <a:pos x="16" y="214"/>
                </a:cxn>
                <a:cxn ang="0">
                  <a:pos x="56" y="266"/>
                </a:cxn>
                <a:cxn ang="0">
                  <a:pos x="72" y="290"/>
                </a:cxn>
                <a:cxn ang="0">
                  <a:pos x="78" y="322"/>
                </a:cxn>
                <a:cxn ang="0">
                  <a:pos x="78" y="340"/>
                </a:cxn>
                <a:cxn ang="0">
                  <a:pos x="96" y="364"/>
                </a:cxn>
                <a:cxn ang="0">
                  <a:pos x="150" y="366"/>
                </a:cxn>
                <a:cxn ang="0">
                  <a:pos x="192" y="366"/>
                </a:cxn>
                <a:cxn ang="0">
                  <a:pos x="214" y="356"/>
                </a:cxn>
                <a:cxn ang="0">
                  <a:pos x="224" y="334"/>
                </a:cxn>
                <a:cxn ang="0">
                  <a:pos x="224" y="304"/>
                </a:cxn>
                <a:cxn ang="0">
                  <a:pos x="236" y="276"/>
                </a:cxn>
                <a:cxn ang="0">
                  <a:pos x="266" y="242"/>
                </a:cxn>
                <a:cxn ang="0">
                  <a:pos x="290" y="198"/>
                </a:cxn>
                <a:cxn ang="0">
                  <a:pos x="300" y="150"/>
                </a:cxn>
                <a:cxn ang="0">
                  <a:pos x="298" y="122"/>
                </a:cxn>
                <a:cxn ang="0">
                  <a:pos x="284" y="82"/>
                </a:cxn>
                <a:cxn ang="0">
                  <a:pos x="260" y="48"/>
                </a:cxn>
                <a:cxn ang="0">
                  <a:pos x="226" y="22"/>
                </a:cxn>
                <a:cxn ang="0">
                  <a:pos x="188" y="6"/>
                </a:cxn>
                <a:cxn ang="0">
                  <a:pos x="158" y="0"/>
                </a:cxn>
                <a:cxn ang="0">
                  <a:pos x="244" y="156"/>
                </a:cxn>
                <a:cxn ang="0">
                  <a:pos x="234" y="146"/>
                </a:cxn>
                <a:cxn ang="0">
                  <a:pos x="232" y="126"/>
                </a:cxn>
                <a:cxn ang="0">
                  <a:pos x="214" y="92"/>
                </a:cxn>
                <a:cxn ang="0">
                  <a:pos x="182" y="72"/>
                </a:cxn>
                <a:cxn ang="0">
                  <a:pos x="160" y="68"/>
                </a:cxn>
                <a:cxn ang="0">
                  <a:pos x="150" y="50"/>
                </a:cxn>
                <a:cxn ang="0">
                  <a:pos x="156" y="38"/>
                </a:cxn>
                <a:cxn ang="0">
                  <a:pos x="170" y="32"/>
                </a:cxn>
                <a:cxn ang="0">
                  <a:pos x="226" y="52"/>
                </a:cxn>
                <a:cxn ang="0">
                  <a:pos x="262" y="98"/>
                </a:cxn>
                <a:cxn ang="0">
                  <a:pos x="270" y="138"/>
                </a:cxn>
                <a:cxn ang="0">
                  <a:pos x="266" y="152"/>
                </a:cxn>
                <a:cxn ang="0">
                  <a:pos x="252" y="158"/>
                </a:cxn>
              </a:cxnLst>
              <a:rect b="b" l="0" r="r" t="0"/>
              <a:pathLst>
                <a:path h="366" w="300">
                  <a:moveTo>
                    <a:pt x="158" y="0"/>
                  </a:moveTo>
                  <a:lnTo>
                    <a:pt x="158" y="0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28" y="2"/>
                  </a:lnTo>
                  <a:lnTo>
                    <a:pt x="114" y="6"/>
                  </a:lnTo>
                  <a:lnTo>
                    <a:pt x="100" y="10"/>
                  </a:lnTo>
                  <a:lnTo>
                    <a:pt x="88" y="14"/>
                  </a:lnTo>
                  <a:lnTo>
                    <a:pt x="74" y="22"/>
                  </a:lnTo>
                  <a:lnTo>
                    <a:pt x="62" y="28"/>
                  </a:lnTo>
                  <a:lnTo>
                    <a:pt x="52" y="38"/>
                  </a:lnTo>
                  <a:lnTo>
                    <a:pt x="42" y="48"/>
                  </a:lnTo>
                  <a:lnTo>
                    <a:pt x="32" y="58"/>
                  </a:lnTo>
                  <a:lnTo>
                    <a:pt x="24" y="68"/>
                  </a:lnTo>
                  <a:lnTo>
                    <a:pt x="18" y="82"/>
                  </a:lnTo>
                  <a:lnTo>
                    <a:pt x="12" y="94"/>
                  </a:lnTo>
                  <a:lnTo>
                    <a:pt x="6" y="108"/>
                  </a:lnTo>
                  <a:lnTo>
                    <a:pt x="4" y="122"/>
                  </a:lnTo>
                  <a:lnTo>
                    <a:pt x="2" y="136"/>
                  </a:lnTo>
                  <a:lnTo>
                    <a:pt x="0" y="150"/>
                  </a:lnTo>
                  <a:lnTo>
                    <a:pt x="0" y="150"/>
                  </a:lnTo>
                  <a:lnTo>
                    <a:pt x="2" y="166"/>
                  </a:lnTo>
                  <a:lnTo>
                    <a:pt x="4" y="182"/>
                  </a:lnTo>
                  <a:lnTo>
                    <a:pt x="10" y="198"/>
                  </a:lnTo>
                  <a:lnTo>
                    <a:pt x="16" y="214"/>
                  </a:lnTo>
                  <a:lnTo>
                    <a:pt x="26" y="228"/>
                  </a:lnTo>
                  <a:lnTo>
                    <a:pt x="34" y="242"/>
                  </a:lnTo>
                  <a:lnTo>
                    <a:pt x="56" y="266"/>
                  </a:lnTo>
                  <a:lnTo>
                    <a:pt x="56" y="266"/>
                  </a:lnTo>
                  <a:lnTo>
                    <a:pt x="66" y="276"/>
                  </a:lnTo>
                  <a:lnTo>
                    <a:pt x="72" y="290"/>
                  </a:lnTo>
                  <a:lnTo>
                    <a:pt x="72" y="290"/>
                  </a:lnTo>
                  <a:lnTo>
                    <a:pt x="76" y="304"/>
                  </a:lnTo>
                  <a:lnTo>
                    <a:pt x="78" y="322"/>
                  </a:lnTo>
                  <a:lnTo>
                    <a:pt x="78" y="334"/>
                  </a:lnTo>
                  <a:lnTo>
                    <a:pt x="78" y="334"/>
                  </a:lnTo>
                  <a:lnTo>
                    <a:pt x="78" y="340"/>
                  </a:lnTo>
                  <a:lnTo>
                    <a:pt x="80" y="346"/>
                  </a:lnTo>
                  <a:lnTo>
                    <a:pt x="86" y="356"/>
                  </a:lnTo>
                  <a:lnTo>
                    <a:pt x="96" y="364"/>
                  </a:lnTo>
                  <a:lnTo>
                    <a:pt x="102" y="366"/>
                  </a:lnTo>
                  <a:lnTo>
                    <a:pt x="110" y="366"/>
                  </a:lnTo>
                  <a:lnTo>
                    <a:pt x="150" y="366"/>
                  </a:lnTo>
                  <a:lnTo>
                    <a:pt x="150" y="366"/>
                  </a:lnTo>
                  <a:lnTo>
                    <a:pt x="192" y="366"/>
                  </a:lnTo>
                  <a:lnTo>
                    <a:pt x="192" y="366"/>
                  </a:lnTo>
                  <a:lnTo>
                    <a:pt x="198" y="366"/>
                  </a:lnTo>
                  <a:lnTo>
                    <a:pt x="204" y="364"/>
                  </a:lnTo>
                  <a:lnTo>
                    <a:pt x="214" y="356"/>
                  </a:lnTo>
                  <a:lnTo>
                    <a:pt x="220" y="346"/>
                  </a:lnTo>
                  <a:lnTo>
                    <a:pt x="222" y="340"/>
                  </a:lnTo>
                  <a:lnTo>
                    <a:pt x="224" y="334"/>
                  </a:lnTo>
                  <a:lnTo>
                    <a:pt x="224" y="322"/>
                  </a:lnTo>
                  <a:lnTo>
                    <a:pt x="224" y="322"/>
                  </a:lnTo>
                  <a:lnTo>
                    <a:pt x="224" y="304"/>
                  </a:lnTo>
                  <a:lnTo>
                    <a:pt x="228" y="290"/>
                  </a:lnTo>
                  <a:lnTo>
                    <a:pt x="228" y="290"/>
                  </a:lnTo>
                  <a:lnTo>
                    <a:pt x="236" y="276"/>
                  </a:lnTo>
                  <a:lnTo>
                    <a:pt x="244" y="266"/>
                  </a:lnTo>
                  <a:lnTo>
                    <a:pt x="244" y="266"/>
                  </a:lnTo>
                  <a:lnTo>
                    <a:pt x="266" y="242"/>
                  </a:lnTo>
                  <a:lnTo>
                    <a:pt x="276" y="228"/>
                  </a:lnTo>
                  <a:lnTo>
                    <a:pt x="284" y="214"/>
                  </a:lnTo>
                  <a:lnTo>
                    <a:pt x="290" y="198"/>
                  </a:lnTo>
                  <a:lnTo>
                    <a:pt x="296" y="182"/>
                  </a:lnTo>
                  <a:lnTo>
                    <a:pt x="298" y="166"/>
                  </a:lnTo>
                  <a:lnTo>
                    <a:pt x="300" y="150"/>
                  </a:lnTo>
                  <a:lnTo>
                    <a:pt x="300" y="150"/>
                  </a:lnTo>
                  <a:lnTo>
                    <a:pt x="300" y="136"/>
                  </a:lnTo>
                  <a:lnTo>
                    <a:pt x="298" y="122"/>
                  </a:lnTo>
                  <a:lnTo>
                    <a:pt x="294" y="108"/>
                  </a:lnTo>
                  <a:lnTo>
                    <a:pt x="290" y="94"/>
                  </a:lnTo>
                  <a:lnTo>
                    <a:pt x="284" y="82"/>
                  </a:lnTo>
                  <a:lnTo>
                    <a:pt x="276" y="70"/>
                  </a:lnTo>
                  <a:lnTo>
                    <a:pt x="268" y="58"/>
                  </a:lnTo>
                  <a:lnTo>
                    <a:pt x="260" y="48"/>
                  </a:lnTo>
                  <a:lnTo>
                    <a:pt x="250" y="38"/>
                  </a:lnTo>
                  <a:lnTo>
                    <a:pt x="238" y="30"/>
                  </a:lnTo>
                  <a:lnTo>
                    <a:pt x="226" y="22"/>
                  </a:lnTo>
                  <a:lnTo>
                    <a:pt x="214" y="14"/>
                  </a:lnTo>
                  <a:lnTo>
                    <a:pt x="202" y="10"/>
                  </a:lnTo>
                  <a:lnTo>
                    <a:pt x="188" y="6"/>
                  </a:lnTo>
                  <a:lnTo>
                    <a:pt x="174" y="2"/>
                  </a:lnTo>
                  <a:lnTo>
                    <a:pt x="158" y="0"/>
                  </a:lnTo>
                  <a:lnTo>
                    <a:pt x="158" y="0"/>
                  </a:lnTo>
                  <a:close/>
                  <a:moveTo>
                    <a:pt x="252" y="158"/>
                  </a:moveTo>
                  <a:lnTo>
                    <a:pt x="252" y="158"/>
                  </a:lnTo>
                  <a:lnTo>
                    <a:pt x="244" y="156"/>
                  </a:lnTo>
                  <a:lnTo>
                    <a:pt x="238" y="152"/>
                  </a:lnTo>
                  <a:lnTo>
                    <a:pt x="238" y="152"/>
                  </a:lnTo>
                  <a:lnTo>
                    <a:pt x="234" y="146"/>
                  </a:lnTo>
                  <a:lnTo>
                    <a:pt x="232" y="138"/>
                  </a:lnTo>
                  <a:lnTo>
                    <a:pt x="232" y="138"/>
                  </a:lnTo>
                  <a:lnTo>
                    <a:pt x="232" y="126"/>
                  </a:lnTo>
                  <a:lnTo>
                    <a:pt x="228" y="112"/>
                  </a:lnTo>
                  <a:lnTo>
                    <a:pt x="222" y="102"/>
                  </a:lnTo>
                  <a:lnTo>
                    <a:pt x="214" y="92"/>
                  </a:lnTo>
                  <a:lnTo>
                    <a:pt x="204" y="84"/>
                  </a:lnTo>
                  <a:lnTo>
                    <a:pt x="194" y="76"/>
                  </a:lnTo>
                  <a:lnTo>
                    <a:pt x="182" y="72"/>
                  </a:lnTo>
                  <a:lnTo>
                    <a:pt x="168" y="70"/>
                  </a:lnTo>
                  <a:lnTo>
                    <a:pt x="168" y="70"/>
                  </a:lnTo>
                  <a:lnTo>
                    <a:pt x="160" y="68"/>
                  </a:lnTo>
                  <a:lnTo>
                    <a:pt x="154" y="64"/>
                  </a:lnTo>
                  <a:lnTo>
                    <a:pt x="150" y="58"/>
                  </a:lnTo>
                  <a:lnTo>
                    <a:pt x="150" y="50"/>
                  </a:lnTo>
                  <a:lnTo>
                    <a:pt x="150" y="50"/>
                  </a:lnTo>
                  <a:lnTo>
                    <a:pt x="152" y="42"/>
                  </a:lnTo>
                  <a:lnTo>
                    <a:pt x="156" y="38"/>
                  </a:lnTo>
                  <a:lnTo>
                    <a:pt x="162" y="34"/>
                  </a:lnTo>
                  <a:lnTo>
                    <a:pt x="170" y="32"/>
                  </a:lnTo>
                  <a:lnTo>
                    <a:pt x="170" y="32"/>
                  </a:lnTo>
                  <a:lnTo>
                    <a:pt x="190" y="36"/>
                  </a:lnTo>
                  <a:lnTo>
                    <a:pt x="210" y="42"/>
                  </a:lnTo>
                  <a:lnTo>
                    <a:pt x="226" y="52"/>
                  </a:lnTo>
                  <a:lnTo>
                    <a:pt x="242" y="66"/>
                  </a:lnTo>
                  <a:lnTo>
                    <a:pt x="254" y="80"/>
                  </a:lnTo>
                  <a:lnTo>
                    <a:pt x="262" y="98"/>
                  </a:lnTo>
                  <a:lnTo>
                    <a:pt x="268" y="118"/>
                  </a:lnTo>
                  <a:lnTo>
                    <a:pt x="270" y="138"/>
                  </a:lnTo>
                  <a:lnTo>
                    <a:pt x="270" y="138"/>
                  </a:lnTo>
                  <a:lnTo>
                    <a:pt x="270" y="146"/>
                  </a:lnTo>
                  <a:lnTo>
                    <a:pt x="266" y="152"/>
                  </a:lnTo>
                  <a:lnTo>
                    <a:pt x="266" y="152"/>
                  </a:lnTo>
                  <a:lnTo>
                    <a:pt x="260" y="156"/>
                  </a:lnTo>
                  <a:lnTo>
                    <a:pt x="252" y="158"/>
                  </a:lnTo>
                  <a:lnTo>
                    <a:pt x="252" y="15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sng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Rectangle 50">
              <a:extLst>
                <a:ext uri="{FF2B5EF4-FFF2-40B4-BE49-F238E27FC236}">
                  <a16:creationId xmlns:a16="http://schemas.microsoft.com/office/drawing/2014/main" id="{EC3069E3-A137-4922-8A44-836D5469B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8325" y="1609725"/>
              <a:ext cx="234950" cy="114300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sng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Rectangle 51">
              <a:extLst>
                <a:ext uri="{FF2B5EF4-FFF2-40B4-BE49-F238E27FC236}">
                  <a16:creationId xmlns:a16="http://schemas.microsoft.com/office/drawing/2014/main" id="{7434DC42-818A-4920-B618-DB9A815CAB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8325" y="1765300"/>
              <a:ext cx="234950" cy="50800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sng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Freeform 52">
              <a:extLst>
                <a:ext uri="{FF2B5EF4-FFF2-40B4-BE49-F238E27FC236}">
                  <a16:creationId xmlns:a16="http://schemas.microsoft.com/office/drawing/2014/main" id="{F58F62C5-4977-470F-98B8-A364A7FCFD4C}"/>
                </a:ext>
              </a:extLst>
            </p:cNvPr>
            <p:cNvSpPr/>
            <p:nvPr/>
          </p:nvSpPr>
          <p:spPr bwMode="auto">
            <a:xfrm>
              <a:off x="1927225" y="911225"/>
              <a:ext cx="53975" cy="180975"/>
            </a:xfrm>
            <a:custGeom>
              <a:cxnLst>
                <a:cxn ang="0">
                  <a:pos x="34" y="112"/>
                </a:cxn>
                <a:cxn ang="0">
                  <a:pos x="4" y="114"/>
                </a:cxn>
                <a:cxn ang="0">
                  <a:pos x="0" y="0"/>
                </a:cxn>
                <a:cxn ang="0">
                  <a:pos x="28" y="0"/>
                </a:cxn>
                <a:cxn ang="0">
                  <a:pos x="34" y="112"/>
                </a:cxn>
              </a:cxnLst>
              <a:rect b="b" l="0" r="r" t="0"/>
              <a:pathLst>
                <a:path h="114" w="34">
                  <a:moveTo>
                    <a:pt x="34" y="112"/>
                  </a:moveTo>
                  <a:lnTo>
                    <a:pt x="4" y="114"/>
                  </a:lnTo>
                  <a:lnTo>
                    <a:pt x="0" y="0"/>
                  </a:lnTo>
                  <a:lnTo>
                    <a:pt x="28" y="0"/>
                  </a:lnTo>
                  <a:lnTo>
                    <a:pt x="34" y="11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sng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Freeform 53">
              <a:extLst>
                <a:ext uri="{FF2B5EF4-FFF2-40B4-BE49-F238E27FC236}">
                  <a16:creationId xmlns:a16="http://schemas.microsoft.com/office/drawing/2014/main" id="{4E10C322-C29D-493F-87D6-B94057314FF8}"/>
                </a:ext>
              </a:extLst>
            </p:cNvPr>
            <p:cNvSpPr/>
            <p:nvPr/>
          </p:nvSpPr>
          <p:spPr bwMode="auto">
            <a:xfrm>
              <a:off x="1698625" y="962025"/>
              <a:ext cx="130175" cy="177800"/>
            </a:xfrm>
            <a:custGeom>
              <a:cxnLst>
                <a:cxn ang="0">
                  <a:pos x="58" y="112"/>
                </a:cxn>
                <a:cxn ang="0">
                  <a:pos x="0" y="14"/>
                </a:cxn>
                <a:cxn ang="0">
                  <a:pos x="26" y="0"/>
                </a:cxn>
                <a:cxn ang="0">
                  <a:pos x="82" y="98"/>
                </a:cxn>
                <a:cxn ang="0">
                  <a:pos x="58" y="112"/>
                </a:cxn>
              </a:cxnLst>
              <a:rect b="b" l="0" r="r" t="0"/>
              <a:pathLst>
                <a:path h="112" w="82">
                  <a:moveTo>
                    <a:pt x="58" y="112"/>
                  </a:moveTo>
                  <a:lnTo>
                    <a:pt x="0" y="14"/>
                  </a:lnTo>
                  <a:lnTo>
                    <a:pt x="26" y="0"/>
                  </a:lnTo>
                  <a:lnTo>
                    <a:pt x="82" y="98"/>
                  </a:lnTo>
                  <a:lnTo>
                    <a:pt x="58" y="11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sng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Freeform 54">
              <a:extLst>
                <a:ext uri="{FF2B5EF4-FFF2-40B4-BE49-F238E27FC236}">
                  <a16:creationId xmlns:a16="http://schemas.microsoft.com/office/drawing/2014/main" id="{644D38DE-B485-4254-8ABB-A07D39D0B8B7}"/>
                </a:ext>
              </a:extLst>
            </p:cNvPr>
            <p:cNvSpPr/>
            <p:nvPr/>
          </p:nvSpPr>
          <p:spPr bwMode="auto">
            <a:xfrm>
              <a:off x="1536700" y="1123950"/>
              <a:ext cx="180975" cy="130175"/>
            </a:xfrm>
            <a:custGeom>
              <a:cxnLst>
                <a:cxn ang="0">
                  <a:pos x="14" y="0"/>
                </a:cxn>
                <a:cxn ang="0">
                  <a:pos x="114" y="58"/>
                </a:cxn>
                <a:cxn ang="0">
                  <a:pos x="98" y="82"/>
                </a:cxn>
                <a:cxn ang="0">
                  <a:pos x="0" y="26"/>
                </a:cxn>
                <a:cxn ang="0">
                  <a:pos x="14" y="0"/>
                </a:cxn>
              </a:cxnLst>
              <a:rect b="b" l="0" r="r" t="0"/>
              <a:pathLst>
                <a:path h="82" w="114">
                  <a:moveTo>
                    <a:pt x="14" y="0"/>
                  </a:moveTo>
                  <a:lnTo>
                    <a:pt x="114" y="58"/>
                  </a:lnTo>
                  <a:lnTo>
                    <a:pt x="98" y="82"/>
                  </a:lnTo>
                  <a:lnTo>
                    <a:pt x="0" y="26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sng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Freeform 55">
              <a:extLst>
                <a:ext uri="{FF2B5EF4-FFF2-40B4-BE49-F238E27FC236}">
                  <a16:creationId xmlns:a16="http://schemas.microsoft.com/office/drawing/2014/main" id="{A8A52C3D-2360-47F4-98ED-C9AF6A4B3552}"/>
                </a:ext>
              </a:extLst>
            </p:cNvPr>
            <p:cNvSpPr/>
            <p:nvPr/>
          </p:nvSpPr>
          <p:spPr bwMode="auto">
            <a:xfrm>
              <a:off x="2190750" y="1123950"/>
              <a:ext cx="177800" cy="130175"/>
            </a:xfrm>
            <a:custGeom>
              <a:cxnLst>
                <a:cxn ang="0">
                  <a:pos x="98" y="0"/>
                </a:cxn>
                <a:cxn ang="0">
                  <a:pos x="0" y="58"/>
                </a:cxn>
                <a:cxn ang="0">
                  <a:pos x="14" y="82"/>
                </a:cxn>
                <a:cxn ang="0">
                  <a:pos x="112" y="26"/>
                </a:cxn>
                <a:cxn ang="0">
                  <a:pos x="98" y="0"/>
                </a:cxn>
              </a:cxnLst>
              <a:rect b="b" l="0" r="r" t="0"/>
              <a:pathLst>
                <a:path h="82" w="112">
                  <a:moveTo>
                    <a:pt x="98" y="0"/>
                  </a:moveTo>
                  <a:lnTo>
                    <a:pt x="0" y="58"/>
                  </a:lnTo>
                  <a:lnTo>
                    <a:pt x="14" y="82"/>
                  </a:lnTo>
                  <a:lnTo>
                    <a:pt x="112" y="26"/>
                  </a:lnTo>
                  <a:lnTo>
                    <a:pt x="9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sng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Freeform 56">
              <a:extLst>
                <a:ext uri="{FF2B5EF4-FFF2-40B4-BE49-F238E27FC236}">
                  <a16:creationId xmlns:a16="http://schemas.microsoft.com/office/drawing/2014/main" id="{FE25B426-A459-402F-864D-B32E8A2C5A3B}"/>
                </a:ext>
              </a:extLst>
            </p:cNvPr>
            <p:cNvSpPr/>
            <p:nvPr/>
          </p:nvSpPr>
          <p:spPr bwMode="auto">
            <a:xfrm>
              <a:off x="2076450" y="962025"/>
              <a:ext cx="130175" cy="177800"/>
            </a:xfrm>
            <a:custGeom>
              <a:cxnLst>
                <a:cxn ang="0">
                  <a:pos x="26" y="112"/>
                </a:cxn>
                <a:cxn ang="0">
                  <a:pos x="0" y="98"/>
                </a:cxn>
                <a:cxn ang="0">
                  <a:pos x="58" y="0"/>
                </a:cxn>
                <a:cxn ang="0">
                  <a:pos x="82" y="14"/>
                </a:cxn>
                <a:cxn ang="0">
                  <a:pos x="26" y="112"/>
                </a:cxn>
              </a:cxnLst>
              <a:rect b="b" l="0" r="r" t="0"/>
              <a:pathLst>
                <a:path h="112" w="82">
                  <a:moveTo>
                    <a:pt x="26" y="112"/>
                  </a:moveTo>
                  <a:lnTo>
                    <a:pt x="0" y="98"/>
                  </a:lnTo>
                  <a:lnTo>
                    <a:pt x="58" y="0"/>
                  </a:lnTo>
                  <a:lnTo>
                    <a:pt x="82" y="14"/>
                  </a:lnTo>
                  <a:lnTo>
                    <a:pt x="26" y="11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sng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3" name="Freeform 124">
            <a:extLst>
              <a:ext uri="{FF2B5EF4-FFF2-40B4-BE49-F238E27FC236}">
                <a16:creationId xmlns:a16="http://schemas.microsoft.com/office/drawing/2014/main" id="{8DB8B049-08ED-4EC9-9CEB-1818EB3FCE35}"/>
              </a:ext>
            </a:extLst>
          </p:cNvPr>
          <p:cNvSpPr>
            <a:spLocks noEditPoints="1"/>
          </p:cNvSpPr>
          <p:nvPr/>
        </p:nvSpPr>
        <p:spPr bwMode="auto">
          <a:xfrm>
            <a:off x="8202421" y="2569921"/>
            <a:ext cx="523875" cy="644525"/>
          </a:xfrm>
          <a:custGeom>
            <a:cxnLst>
              <a:cxn ang="0">
                <a:pos x="318" y="292"/>
              </a:cxn>
              <a:cxn ang="0">
                <a:pos x="288" y="262"/>
              </a:cxn>
              <a:cxn ang="0">
                <a:pos x="248" y="244"/>
              </a:cxn>
              <a:cxn ang="0">
                <a:pos x="220" y="346"/>
              </a:cxn>
              <a:cxn ang="0">
                <a:pos x="214" y="358"/>
              </a:cxn>
              <a:cxn ang="0">
                <a:pos x="202" y="362"/>
              </a:cxn>
              <a:cxn ang="0">
                <a:pos x="196" y="362"/>
              </a:cxn>
              <a:cxn ang="0">
                <a:pos x="186" y="352"/>
              </a:cxn>
              <a:cxn ang="0">
                <a:pos x="186" y="266"/>
              </a:cxn>
              <a:cxn ang="0">
                <a:pos x="184" y="258"/>
              </a:cxn>
              <a:cxn ang="0">
                <a:pos x="172" y="246"/>
              </a:cxn>
              <a:cxn ang="0">
                <a:pos x="164" y="244"/>
              </a:cxn>
              <a:cxn ang="0">
                <a:pos x="150" y="250"/>
              </a:cxn>
              <a:cxn ang="0">
                <a:pos x="144" y="266"/>
              </a:cxn>
              <a:cxn ang="0">
                <a:pos x="144" y="346"/>
              </a:cxn>
              <a:cxn ang="0">
                <a:pos x="138" y="358"/>
              </a:cxn>
              <a:cxn ang="0">
                <a:pos x="126" y="362"/>
              </a:cxn>
              <a:cxn ang="0">
                <a:pos x="120" y="362"/>
              </a:cxn>
              <a:cxn ang="0">
                <a:pos x="110" y="352"/>
              </a:cxn>
              <a:cxn ang="0">
                <a:pos x="80" y="244"/>
              </a:cxn>
              <a:cxn ang="0">
                <a:pos x="60" y="252"/>
              </a:cxn>
              <a:cxn ang="0">
                <a:pos x="24" y="276"/>
              </a:cxn>
              <a:cxn ang="0">
                <a:pos x="10" y="292"/>
              </a:cxn>
              <a:cxn ang="0">
                <a:pos x="2" y="310"/>
              </a:cxn>
              <a:cxn ang="0">
                <a:pos x="0" y="330"/>
              </a:cxn>
              <a:cxn ang="0">
                <a:pos x="0" y="354"/>
              </a:cxn>
              <a:cxn ang="0">
                <a:pos x="0" y="372"/>
              </a:cxn>
              <a:cxn ang="0">
                <a:pos x="2" y="384"/>
              </a:cxn>
              <a:cxn ang="0">
                <a:pos x="10" y="396"/>
              </a:cxn>
              <a:cxn ang="0">
                <a:pos x="20" y="402"/>
              </a:cxn>
              <a:cxn ang="0">
                <a:pos x="34" y="406"/>
              </a:cxn>
              <a:cxn ang="0">
                <a:pos x="296" y="406"/>
              </a:cxn>
              <a:cxn ang="0">
                <a:pos x="308" y="402"/>
              </a:cxn>
              <a:cxn ang="0">
                <a:pos x="320" y="396"/>
              </a:cxn>
              <a:cxn ang="0">
                <a:pos x="326" y="384"/>
              </a:cxn>
              <a:cxn ang="0">
                <a:pos x="330" y="372"/>
              </a:cxn>
              <a:cxn ang="0">
                <a:pos x="330" y="338"/>
              </a:cxn>
              <a:cxn ang="0">
                <a:pos x="330" y="330"/>
              </a:cxn>
              <a:cxn ang="0">
                <a:pos x="326" y="310"/>
              </a:cxn>
              <a:cxn ang="0">
                <a:pos x="318" y="292"/>
              </a:cxn>
              <a:cxn ang="0">
                <a:pos x="76" y="88"/>
              </a:cxn>
              <a:cxn ang="0">
                <a:pos x="78" y="108"/>
              </a:cxn>
              <a:cxn ang="0">
                <a:pos x="88" y="148"/>
              </a:cxn>
              <a:cxn ang="0">
                <a:pos x="110" y="186"/>
              </a:cxn>
              <a:cxn ang="0">
                <a:pos x="126" y="198"/>
              </a:cxn>
              <a:cxn ang="0">
                <a:pos x="144" y="208"/>
              </a:cxn>
              <a:cxn ang="0">
                <a:pos x="164" y="210"/>
              </a:cxn>
              <a:cxn ang="0">
                <a:pos x="174" y="210"/>
              </a:cxn>
              <a:cxn ang="0">
                <a:pos x="194" y="204"/>
              </a:cxn>
              <a:cxn ang="0">
                <a:pos x="210" y="192"/>
              </a:cxn>
              <a:cxn ang="0">
                <a:pos x="230" y="168"/>
              </a:cxn>
              <a:cxn ang="0">
                <a:pos x="248" y="128"/>
              </a:cxn>
              <a:cxn ang="0">
                <a:pos x="254" y="88"/>
              </a:cxn>
              <a:cxn ang="0">
                <a:pos x="252" y="70"/>
              </a:cxn>
              <a:cxn ang="0">
                <a:pos x="238" y="38"/>
              </a:cxn>
              <a:cxn ang="0">
                <a:pos x="214" y="14"/>
              </a:cxn>
              <a:cxn ang="0">
                <a:pos x="182" y="0"/>
              </a:cxn>
              <a:cxn ang="0">
                <a:pos x="164" y="0"/>
              </a:cxn>
              <a:cxn ang="0">
                <a:pos x="130" y="6"/>
              </a:cxn>
              <a:cxn ang="0">
                <a:pos x="102" y="26"/>
              </a:cxn>
              <a:cxn ang="0">
                <a:pos x="82" y="54"/>
              </a:cxn>
              <a:cxn ang="0">
                <a:pos x="76" y="88"/>
              </a:cxn>
            </a:cxnLst>
            <a:rect b="b" l="0" r="r" t="0"/>
            <a:pathLst>
              <a:path h="406" w="330">
                <a:moveTo>
                  <a:pt x="318" y="292"/>
                </a:moveTo>
                <a:lnTo>
                  <a:pt x="318" y="292"/>
                </a:lnTo>
                <a:lnTo>
                  <a:pt x="304" y="276"/>
                </a:lnTo>
                <a:lnTo>
                  <a:pt x="288" y="262"/>
                </a:lnTo>
                <a:lnTo>
                  <a:pt x="270" y="252"/>
                </a:lnTo>
                <a:lnTo>
                  <a:pt x="248" y="244"/>
                </a:lnTo>
                <a:lnTo>
                  <a:pt x="220" y="346"/>
                </a:lnTo>
                <a:lnTo>
                  <a:pt x="220" y="346"/>
                </a:lnTo>
                <a:lnTo>
                  <a:pt x="218" y="352"/>
                </a:lnTo>
                <a:lnTo>
                  <a:pt x="214" y="358"/>
                </a:lnTo>
                <a:lnTo>
                  <a:pt x="210" y="362"/>
                </a:lnTo>
                <a:lnTo>
                  <a:pt x="202" y="362"/>
                </a:lnTo>
                <a:lnTo>
                  <a:pt x="202" y="362"/>
                </a:lnTo>
                <a:lnTo>
                  <a:pt x="196" y="362"/>
                </a:lnTo>
                <a:lnTo>
                  <a:pt x="190" y="358"/>
                </a:lnTo>
                <a:lnTo>
                  <a:pt x="186" y="352"/>
                </a:lnTo>
                <a:lnTo>
                  <a:pt x="186" y="346"/>
                </a:lnTo>
                <a:lnTo>
                  <a:pt x="186" y="266"/>
                </a:lnTo>
                <a:lnTo>
                  <a:pt x="186" y="266"/>
                </a:lnTo>
                <a:lnTo>
                  <a:pt x="184" y="258"/>
                </a:lnTo>
                <a:lnTo>
                  <a:pt x="180" y="250"/>
                </a:lnTo>
                <a:lnTo>
                  <a:pt x="172" y="246"/>
                </a:lnTo>
                <a:lnTo>
                  <a:pt x="164" y="244"/>
                </a:lnTo>
                <a:lnTo>
                  <a:pt x="164" y="244"/>
                </a:lnTo>
                <a:lnTo>
                  <a:pt x="156" y="246"/>
                </a:lnTo>
                <a:lnTo>
                  <a:pt x="150" y="250"/>
                </a:lnTo>
                <a:lnTo>
                  <a:pt x="144" y="258"/>
                </a:lnTo>
                <a:lnTo>
                  <a:pt x="144" y="266"/>
                </a:lnTo>
                <a:lnTo>
                  <a:pt x="144" y="346"/>
                </a:lnTo>
                <a:lnTo>
                  <a:pt x="144" y="346"/>
                </a:lnTo>
                <a:lnTo>
                  <a:pt x="142" y="352"/>
                </a:lnTo>
                <a:lnTo>
                  <a:pt x="138" y="358"/>
                </a:lnTo>
                <a:lnTo>
                  <a:pt x="132" y="362"/>
                </a:lnTo>
                <a:lnTo>
                  <a:pt x="126" y="362"/>
                </a:lnTo>
                <a:lnTo>
                  <a:pt x="126" y="362"/>
                </a:lnTo>
                <a:lnTo>
                  <a:pt x="120" y="362"/>
                </a:lnTo>
                <a:lnTo>
                  <a:pt x="114" y="358"/>
                </a:lnTo>
                <a:lnTo>
                  <a:pt x="110" y="352"/>
                </a:lnTo>
                <a:lnTo>
                  <a:pt x="110" y="346"/>
                </a:lnTo>
                <a:lnTo>
                  <a:pt x="80" y="244"/>
                </a:lnTo>
                <a:lnTo>
                  <a:pt x="80" y="244"/>
                </a:lnTo>
                <a:lnTo>
                  <a:pt x="60" y="252"/>
                </a:lnTo>
                <a:lnTo>
                  <a:pt x="40" y="262"/>
                </a:lnTo>
                <a:lnTo>
                  <a:pt x="24" y="276"/>
                </a:lnTo>
                <a:lnTo>
                  <a:pt x="10" y="292"/>
                </a:lnTo>
                <a:lnTo>
                  <a:pt x="10" y="292"/>
                </a:lnTo>
                <a:lnTo>
                  <a:pt x="6" y="300"/>
                </a:lnTo>
                <a:lnTo>
                  <a:pt x="2" y="310"/>
                </a:lnTo>
                <a:lnTo>
                  <a:pt x="0" y="330"/>
                </a:lnTo>
                <a:lnTo>
                  <a:pt x="0" y="330"/>
                </a:lnTo>
                <a:lnTo>
                  <a:pt x="0" y="338"/>
                </a:lnTo>
                <a:lnTo>
                  <a:pt x="0" y="354"/>
                </a:lnTo>
                <a:lnTo>
                  <a:pt x="0" y="372"/>
                </a:lnTo>
                <a:lnTo>
                  <a:pt x="0" y="372"/>
                </a:lnTo>
                <a:lnTo>
                  <a:pt x="0" y="378"/>
                </a:lnTo>
                <a:lnTo>
                  <a:pt x="2" y="384"/>
                </a:lnTo>
                <a:lnTo>
                  <a:pt x="6" y="390"/>
                </a:lnTo>
                <a:lnTo>
                  <a:pt x="10" y="396"/>
                </a:lnTo>
                <a:lnTo>
                  <a:pt x="14" y="400"/>
                </a:lnTo>
                <a:lnTo>
                  <a:pt x="20" y="402"/>
                </a:lnTo>
                <a:lnTo>
                  <a:pt x="26" y="404"/>
                </a:lnTo>
                <a:lnTo>
                  <a:pt x="34" y="406"/>
                </a:lnTo>
                <a:lnTo>
                  <a:pt x="296" y="406"/>
                </a:lnTo>
                <a:lnTo>
                  <a:pt x="296" y="406"/>
                </a:lnTo>
                <a:lnTo>
                  <a:pt x="302" y="404"/>
                </a:lnTo>
                <a:lnTo>
                  <a:pt x="308" y="402"/>
                </a:lnTo>
                <a:lnTo>
                  <a:pt x="314" y="400"/>
                </a:lnTo>
                <a:lnTo>
                  <a:pt x="320" y="396"/>
                </a:lnTo>
                <a:lnTo>
                  <a:pt x="324" y="390"/>
                </a:lnTo>
                <a:lnTo>
                  <a:pt x="326" y="384"/>
                </a:lnTo>
                <a:lnTo>
                  <a:pt x="328" y="378"/>
                </a:lnTo>
                <a:lnTo>
                  <a:pt x="330" y="372"/>
                </a:lnTo>
                <a:lnTo>
                  <a:pt x="330" y="354"/>
                </a:lnTo>
                <a:lnTo>
                  <a:pt x="330" y="338"/>
                </a:lnTo>
                <a:lnTo>
                  <a:pt x="330" y="338"/>
                </a:lnTo>
                <a:lnTo>
                  <a:pt x="330" y="330"/>
                </a:lnTo>
                <a:lnTo>
                  <a:pt x="330" y="330"/>
                </a:lnTo>
                <a:lnTo>
                  <a:pt x="326" y="310"/>
                </a:lnTo>
                <a:lnTo>
                  <a:pt x="324" y="300"/>
                </a:lnTo>
                <a:lnTo>
                  <a:pt x="318" y="292"/>
                </a:lnTo>
                <a:lnTo>
                  <a:pt x="318" y="292"/>
                </a:lnTo>
                <a:close/>
                <a:moveTo>
                  <a:pt x="76" y="88"/>
                </a:moveTo>
                <a:lnTo>
                  <a:pt x="76" y="88"/>
                </a:lnTo>
                <a:lnTo>
                  <a:pt x="78" y="108"/>
                </a:lnTo>
                <a:lnTo>
                  <a:pt x="82" y="128"/>
                </a:lnTo>
                <a:lnTo>
                  <a:pt x="88" y="148"/>
                </a:lnTo>
                <a:lnTo>
                  <a:pt x="98" y="168"/>
                </a:lnTo>
                <a:lnTo>
                  <a:pt x="110" y="186"/>
                </a:lnTo>
                <a:lnTo>
                  <a:pt x="118" y="192"/>
                </a:lnTo>
                <a:lnTo>
                  <a:pt x="126" y="198"/>
                </a:lnTo>
                <a:lnTo>
                  <a:pt x="134" y="204"/>
                </a:lnTo>
                <a:lnTo>
                  <a:pt x="144" y="208"/>
                </a:lnTo>
                <a:lnTo>
                  <a:pt x="154" y="210"/>
                </a:lnTo>
                <a:lnTo>
                  <a:pt x="164" y="210"/>
                </a:lnTo>
                <a:lnTo>
                  <a:pt x="164" y="210"/>
                </a:lnTo>
                <a:lnTo>
                  <a:pt x="174" y="210"/>
                </a:lnTo>
                <a:lnTo>
                  <a:pt x="184" y="208"/>
                </a:lnTo>
                <a:lnTo>
                  <a:pt x="194" y="204"/>
                </a:lnTo>
                <a:lnTo>
                  <a:pt x="202" y="198"/>
                </a:lnTo>
                <a:lnTo>
                  <a:pt x="210" y="192"/>
                </a:lnTo>
                <a:lnTo>
                  <a:pt x="218" y="186"/>
                </a:lnTo>
                <a:lnTo>
                  <a:pt x="230" y="168"/>
                </a:lnTo>
                <a:lnTo>
                  <a:pt x="240" y="148"/>
                </a:lnTo>
                <a:lnTo>
                  <a:pt x="248" y="128"/>
                </a:lnTo>
                <a:lnTo>
                  <a:pt x="252" y="108"/>
                </a:lnTo>
                <a:lnTo>
                  <a:pt x="254" y="88"/>
                </a:lnTo>
                <a:lnTo>
                  <a:pt x="254" y="88"/>
                </a:lnTo>
                <a:lnTo>
                  <a:pt x="252" y="70"/>
                </a:lnTo>
                <a:lnTo>
                  <a:pt x="246" y="54"/>
                </a:lnTo>
                <a:lnTo>
                  <a:pt x="238" y="38"/>
                </a:lnTo>
                <a:lnTo>
                  <a:pt x="228" y="26"/>
                </a:lnTo>
                <a:lnTo>
                  <a:pt x="214" y="14"/>
                </a:lnTo>
                <a:lnTo>
                  <a:pt x="200" y="6"/>
                </a:lnTo>
                <a:lnTo>
                  <a:pt x="182" y="0"/>
                </a:lnTo>
                <a:lnTo>
                  <a:pt x="164" y="0"/>
                </a:lnTo>
                <a:lnTo>
                  <a:pt x="164" y="0"/>
                </a:lnTo>
                <a:lnTo>
                  <a:pt x="146" y="0"/>
                </a:lnTo>
                <a:lnTo>
                  <a:pt x="130" y="6"/>
                </a:lnTo>
                <a:lnTo>
                  <a:pt x="114" y="14"/>
                </a:lnTo>
                <a:lnTo>
                  <a:pt x="102" y="26"/>
                </a:lnTo>
                <a:lnTo>
                  <a:pt x="90" y="38"/>
                </a:lnTo>
                <a:lnTo>
                  <a:pt x="82" y="54"/>
                </a:lnTo>
                <a:lnTo>
                  <a:pt x="78" y="70"/>
                </a:lnTo>
                <a:lnTo>
                  <a:pt x="76" y="88"/>
                </a:lnTo>
                <a:lnTo>
                  <a:pt x="76" y="88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sng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A69E1544-A5DE-41B6-9372-4E5038E9CFA9}"/>
              </a:ext>
            </a:extLst>
          </p:cNvPr>
          <p:cNvSpPr txBox="1"/>
          <p:nvPr/>
        </p:nvSpPr>
        <p:spPr>
          <a:xfrm>
            <a:off x="2844007" y="2434880"/>
            <a:ext cx="1111523" cy="9448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kern="0" lang="zh-CN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26147462-655B-4F4E-AA56-098EAADF8BCE}"/>
              </a:ext>
            </a:extLst>
          </p:cNvPr>
          <p:cNvSpPr txBox="1"/>
          <p:nvPr/>
        </p:nvSpPr>
        <p:spPr>
          <a:xfrm>
            <a:off x="5446040" y="2235281"/>
            <a:ext cx="1299920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0" lang="en-US" noProof="0" normalizeH="0" spc="0" strike="noStrike" sz="48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84%</a:t>
            </a:r>
          </a:p>
        </p:txBody>
      </p: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BAF50146-3868-4F55-8049-F42B899AB210}"/>
              </a:ext>
            </a:extLst>
          </p:cNvPr>
          <p:cNvCxnSpPr/>
          <p:nvPr/>
        </p:nvCxnSpPr>
        <p:spPr>
          <a:xfrm>
            <a:off x="5431292" y="3015733"/>
            <a:ext cx="11759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上箭头 45">
            <a:extLst>
              <a:ext uri="{FF2B5EF4-FFF2-40B4-BE49-F238E27FC236}">
                <a16:creationId xmlns:a16="http://schemas.microsoft.com/office/drawing/2014/main" id="{E8C4CA70-AEC8-4689-9258-9EB8199C0B55}"/>
              </a:ext>
            </a:extLst>
          </p:cNvPr>
          <p:cNvSpPr/>
          <p:nvPr/>
        </p:nvSpPr>
        <p:spPr>
          <a:xfrm>
            <a:off x="5867400" y="3172570"/>
            <a:ext cx="427703" cy="479094"/>
          </a:xfrm>
          <a:prstGeom prst="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</a:endParaRPr>
          </a:p>
        </p:txBody>
      </p:sp>
      <p:sp>
        <p:nvSpPr>
          <p:cNvPr id="28" name="六边形 27">
            <a:extLst>
              <a:ext uri="{FF2B5EF4-FFF2-40B4-BE49-F238E27FC236}">
                <a16:creationId xmlns:a16="http://schemas.microsoft.com/office/drawing/2014/main" id="{4C07D8C3-666D-445E-BBB8-3CA450E877BD}"/>
              </a:ext>
            </a:extLst>
          </p:cNvPr>
          <p:cNvSpPr/>
          <p:nvPr/>
        </p:nvSpPr>
        <p:spPr>
          <a:xfrm rot="19700828">
            <a:off x="9908617" y="2312444"/>
            <a:ext cx="1534157" cy="1335558"/>
          </a:xfrm>
          <a:prstGeom prst="hexagon">
            <a:avLst>
              <a:gd fmla="val 30369" name="adj"/>
              <a:gd fmla="val 115470" name="vf"/>
            </a:avLst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6EF90068-43BA-46B2-B418-AFC39573C5E1}"/>
              </a:ext>
            </a:extLst>
          </p:cNvPr>
          <p:cNvSpPr txBox="1"/>
          <p:nvPr/>
        </p:nvSpPr>
        <p:spPr>
          <a:xfrm>
            <a:off x="10115048" y="2589224"/>
            <a:ext cx="1111523" cy="9448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kern="0" lang="zh-CN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8C8C84EA-B647-47CC-9FDF-6BF341AE7713}"/>
              </a:ext>
            </a:extLst>
          </p:cNvPr>
          <p:cNvSpPr txBox="1"/>
          <p:nvPr/>
        </p:nvSpPr>
        <p:spPr>
          <a:xfrm>
            <a:off x="2489513" y="4448916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F8032889-362E-400B-8D78-B71D6EC9839C}"/>
              </a:ext>
            </a:extLst>
          </p:cNvPr>
          <p:cNvSpPr txBox="1"/>
          <p:nvPr/>
        </p:nvSpPr>
        <p:spPr>
          <a:xfrm>
            <a:off x="2164136" y="4984838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44393C5-8914-4F44-AFFC-E9F5AB00C375}"/>
              </a:ext>
            </a:extLst>
          </p:cNvPr>
          <p:cNvSpPr txBox="1"/>
          <p:nvPr/>
        </p:nvSpPr>
        <p:spPr>
          <a:xfrm>
            <a:off x="2164136" y="5321903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D127800B-2F36-4C5F-9067-46AF46C7D4C9}"/>
              </a:ext>
            </a:extLst>
          </p:cNvPr>
          <p:cNvSpPr txBox="1"/>
          <p:nvPr/>
        </p:nvSpPr>
        <p:spPr>
          <a:xfrm>
            <a:off x="7877865" y="4371174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A6F57B73-B317-44AE-81C3-E0449D3D6BA0}"/>
              </a:ext>
            </a:extLst>
          </p:cNvPr>
          <p:cNvSpPr txBox="1"/>
          <p:nvPr/>
        </p:nvSpPr>
        <p:spPr>
          <a:xfrm>
            <a:off x="7552488" y="4907095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9BE3D4DD-D706-4AEA-BE12-C9671A4583D3}"/>
              </a:ext>
            </a:extLst>
          </p:cNvPr>
          <p:cNvSpPr txBox="1"/>
          <p:nvPr/>
        </p:nvSpPr>
        <p:spPr>
          <a:xfrm>
            <a:off x="7552488" y="5244161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</p:spTree>
    <p:extLst>
      <p:ext uri="{BB962C8B-B14F-4D97-AF65-F5344CB8AC3E}">
        <p14:creationId val="1063857219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6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7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4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5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9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7"/>
      <p:bldP grpId="0" spid="8"/>
      <p:bldP grpId="0" spid="10"/>
      <p:bldP grpId="0" spid="11"/>
      <p:bldP grpId="0" spid="23"/>
      <p:bldP grpId="0" spid="24"/>
      <p:bldP grpId="0" spid="25"/>
      <p:bldP grpId="0" spid="27"/>
      <p:bldP grpId="0" spid="28"/>
      <p:bldP grpId="0" spid="29"/>
      <p:bldP grpId="0" spid="30"/>
      <p:bldP grpId="0" spid="31"/>
      <p:bldP grpId="0" spid="32"/>
      <p:bldP grpId="0" spid="33"/>
      <p:bldP grpId="0" spid="34"/>
      <p:bldP grpId="0" spid="35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10939544-A75D-4C8B-8BFC-485DA40CAF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8861" l="60849"/>
          <a:stretch>
            <a:fillRect/>
          </a:stretch>
        </p:blipFill>
        <p:spPr>
          <a:xfrm>
            <a:off x="3243796" y="-647700"/>
            <a:ext cx="2642654" cy="2101833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83DCE98-7079-400E-8764-E91F6B6CCF3A}"/>
              </a:ext>
            </a:extLst>
          </p:cNvPr>
          <p:cNvSpPr txBox="1"/>
          <p:nvPr/>
        </p:nvSpPr>
        <p:spPr>
          <a:xfrm>
            <a:off x="4795784" y="640053"/>
            <a:ext cx="36268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A5EBFF4-2B81-4CC0-8C95-07EDB3F334EA}"/>
              </a:ext>
            </a:extLst>
          </p:cNvPr>
          <p:cNvSpPr txBox="1"/>
          <p:nvPr/>
        </p:nvSpPr>
        <p:spPr>
          <a:xfrm>
            <a:off x="5341117" y="1063626"/>
            <a:ext cx="36268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6" name="饼形 6">
            <a:extLst>
              <a:ext uri="{FF2B5EF4-FFF2-40B4-BE49-F238E27FC236}">
                <a16:creationId xmlns:a16="http://schemas.microsoft.com/office/drawing/2014/main" id="{8815AB0F-75F4-42C5-987E-DABEA37CAC87}"/>
              </a:ext>
            </a:extLst>
          </p:cNvPr>
          <p:cNvSpPr/>
          <p:nvPr/>
        </p:nvSpPr>
        <p:spPr bwMode="auto">
          <a:xfrm rot="21426610">
            <a:off x="4646707" y="1953076"/>
            <a:ext cx="3929063" cy="3929062"/>
          </a:xfrm>
          <a:custGeom>
            <a:gdLst>
              <a:gd fmla="*/ 3929063 w 3929063" name="T0"/>
              <a:gd fmla="*/ 1964531 h 3929062" name="T1"/>
              <a:gd fmla="*/ 2737370 w 3929063" name="T2"/>
              <a:gd fmla="*/ 3770660 h 3929062" name="T3"/>
              <a:gd fmla="*/ 1964532 w 3929063" name="T4"/>
              <a:gd fmla="*/ 1964531 h 3929062" name="T5"/>
              <a:gd fmla="*/ 3929063 w 3929063" name="T6"/>
              <a:gd fmla="*/ 1964531 h 3929062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3929062" w="3929063">
                <a:moveTo>
                  <a:pt x="3929063" y="1964531"/>
                </a:moveTo>
                <a:cubicBezTo>
                  <a:pt x="3929063" y="2750805"/>
                  <a:pt x="3460246" y="3461343"/>
                  <a:pt x="2737370" y="3770660"/>
                </a:cubicBezTo>
                <a:lnTo>
                  <a:pt x="1964532" y="1964531"/>
                </a:lnTo>
                <a:lnTo>
                  <a:pt x="3929063" y="1964531"/>
                </a:ln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  <a:extLst/>
        </p:spPr>
        <p:txBody>
          <a:bodyPr anchor="ctr"/>
          <a:lstStyle/>
          <a:p>
            <a:endParaRPr altLang="en-US" lang="zh-CN"/>
          </a:p>
        </p:txBody>
      </p:sp>
      <p:sp>
        <p:nvSpPr>
          <p:cNvPr id="7" name="椭圆 23">
            <a:extLst>
              <a:ext uri="{FF2B5EF4-FFF2-40B4-BE49-F238E27FC236}">
                <a16:creationId xmlns:a16="http://schemas.microsoft.com/office/drawing/2014/main" id="{37ABEB6B-BFD1-4152-A229-9D218AA239F0}"/>
              </a:ext>
            </a:extLst>
          </p:cNvPr>
          <p:cNvSpPr/>
          <p:nvPr/>
        </p:nvSpPr>
        <p:spPr bwMode="auto">
          <a:xfrm>
            <a:off x="4218082" y="1884813"/>
            <a:ext cx="2541588" cy="3683000"/>
          </a:xfrm>
          <a:custGeom>
            <a:gdLst>
              <a:gd fmla="*/ 790215 w 2251968" name="T0"/>
              <a:gd fmla="*/ 0 h 3263462" name="T1"/>
              <a:gd fmla="*/ 2251968 w 2251968" name="T2"/>
              <a:gd fmla="*/ 1669228 h 3263462" name="T3"/>
              <a:gd fmla="*/ 724161 w 2251968" name="T4"/>
              <a:gd fmla="*/ 3263462 h 3263462" name="T5"/>
              <a:gd fmla="*/ 0 w 2251968" name="T6"/>
              <a:gd fmla="*/ 1660884 h 3263462" name="T7"/>
              <a:gd fmla="*/ 790215 w 2251968" name="T8"/>
              <a:gd fmla="*/ 0 h 3263462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3263462" w="2251968">
                <a:moveTo>
                  <a:pt x="790215" y="0"/>
                </a:moveTo>
                <a:lnTo>
                  <a:pt x="2251968" y="1669228"/>
                </a:lnTo>
                <a:lnTo>
                  <a:pt x="724161" y="3263462"/>
                </a:lnTo>
                <a:cubicBezTo>
                  <a:pt x="279418" y="2872729"/>
                  <a:pt x="0" y="2299437"/>
                  <a:pt x="0" y="1660884"/>
                </a:cubicBezTo>
                <a:cubicBezTo>
                  <a:pt x="0" y="990644"/>
                  <a:pt x="307837" y="392303"/>
                  <a:pt x="790215" y="0"/>
                </a:cubicBezTo>
                <a:close/>
              </a:path>
            </a:pathLst>
          </a:custGeom>
          <a:solidFill>
            <a:srgbClr val="FFD200"/>
          </a:solidFill>
          <a:ln>
            <a:noFill/>
          </a:ln>
          <a:extLst/>
        </p:spPr>
        <p:txBody>
          <a:bodyPr anchor="ctr"/>
          <a:lstStyle/>
          <a:p>
            <a:endParaRPr altLang="en-US" lang="zh-CN"/>
          </a:p>
        </p:txBody>
      </p:sp>
      <p:sp>
        <p:nvSpPr>
          <p:cNvPr id="8" name="椭圆 18">
            <a:extLst>
              <a:ext uri="{FF2B5EF4-FFF2-40B4-BE49-F238E27FC236}">
                <a16:creationId xmlns:a16="http://schemas.microsoft.com/office/drawing/2014/main" id="{3212F23A-F960-4B1D-AB60-5E89986B3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7880" y="2062015"/>
            <a:ext cx="3332163" cy="333057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D9D9D9"/>
              </a:gs>
            </a:gsLst>
            <a:lin ang="2700000" scaled="1"/>
          </a:gradFill>
          <a:ln cmpd="sng" w="12700">
            <a:solidFill>
              <a:schemeClr val="bg1"/>
            </a:solidFill>
            <a:round/>
          </a:ln>
          <a:effectLst>
            <a:outerShdw algn="ctr" dir="8100000" dist="63500" rotWithShape="0">
              <a:srgbClr val="000000">
                <a:alpha val="25000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9pPr>
          </a:lstStyle>
          <a:p>
            <a:pPr algn="just" eaLnBrk="1" hangingPunct="1"/>
            <a:endParaRPr altLang="en-US" lang="zh-CN" sz="3100">
              <a:solidFill>
                <a:schemeClr val="bg1"/>
              </a:solidFill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487ED247-BC19-43CA-AF25-B65CDA4164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192634" y="2573780"/>
            <a:ext cx="2642654" cy="2642654"/>
          </a:xfrm>
          <a:prstGeom prst="rect">
            <a:avLst/>
          </a:prstGeom>
        </p:spPr>
      </p:pic>
      <p:cxnSp>
        <p:nvCxnSpPr>
          <p:cNvPr id="13" name="连接符: 肘形 12">
            <a:extLst>
              <a:ext uri="{FF2B5EF4-FFF2-40B4-BE49-F238E27FC236}">
                <a16:creationId xmlns:a16="http://schemas.microsoft.com/office/drawing/2014/main" id="{BD6C5DA0-479E-4140-A530-7D733E1ED389}"/>
              </a:ext>
            </a:extLst>
          </p:cNvPr>
          <p:cNvCxnSpPr/>
          <p:nvPr/>
        </p:nvCxnSpPr>
        <p:spPr>
          <a:xfrm rot="10800000">
            <a:off x="2743200" y="2381250"/>
            <a:ext cx="1474882" cy="857250"/>
          </a:xfrm>
          <a:prstGeom prst="bentConnector3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连接符: 肘形 13">
            <a:extLst>
              <a:ext uri="{FF2B5EF4-FFF2-40B4-BE49-F238E27FC236}">
                <a16:creationId xmlns:a16="http://schemas.microsoft.com/office/drawing/2014/main" id="{49057295-F18C-49FD-9DB4-7306D999B1C7}"/>
              </a:ext>
            </a:extLst>
          </p:cNvPr>
          <p:cNvCxnSpPr/>
          <p:nvPr/>
        </p:nvCxnSpPr>
        <p:spPr>
          <a:xfrm flipV="1" rot="10800000">
            <a:off x="8422640" y="3726312"/>
            <a:ext cx="1388110" cy="847127"/>
          </a:xfrm>
          <a:prstGeom prst="bentConnector3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E4ED0ABA-2935-4811-B9A4-EDDA3A9ADC27}"/>
              </a:ext>
            </a:extLst>
          </p:cNvPr>
          <p:cNvSpPr txBox="1"/>
          <p:nvPr/>
        </p:nvSpPr>
        <p:spPr>
          <a:xfrm>
            <a:off x="894356" y="2186681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AC889A73-28BC-4A2E-BC43-B8CA84AC681B}"/>
              </a:ext>
            </a:extLst>
          </p:cNvPr>
          <p:cNvSpPr txBox="1"/>
          <p:nvPr/>
        </p:nvSpPr>
        <p:spPr>
          <a:xfrm>
            <a:off x="568979" y="2722602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BF63C06F-2061-4FB3-9CDF-DF25F75E74BC}"/>
              </a:ext>
            </a:extLst>
          </p:cNvPr>
          <p:cNvSpPr txBox="1"/>
          <p:nvPr/>
        </p:nvSpPr>
        <p:spPr>
          <a:xfrm>
            <a:off x="568979" y="3059668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D08EDBFB-4E28-46C8-9973-7411A84B7085}"/>
              </a:ext>
            </a:extLst>
          </p:cNvPr>
          <p:cNvSpPr txBox="1"/>
          <p:nvPr/>
        </p:nvSpPr>
        <p:spPr>
          <a:xfrm>
            <a:off x="10006710" y="3515786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C2D5C34D-E679-4CB7-993E-94A8402AABA1}"/>
              </a:ext>
            </a:extLst>
          </p:cNvPr>
          <p:cNvSpPr txBox="1"/>
          <p:nvPr/>
        </p:nvSpPr>
        <p:spPr>
          <a:xfrm>
            <a:off x="9681333" y="4051707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A20D815E-DD0A-4318-8864-D5EC04A58128}"/>
              </a:ext>
            </a:extLst>
          </p:cNvPr>
          <p:cNvSpPr txBox="1"/>
          <p:nvPr/>
        </p:nvSpPr>
        <p:spPr>
          <a:xfrm>
            <a:off x="9681333" y="4388773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</p:spTree>
    <p:extLst>
      <p:ext uri="{BB962C8B-B14F-4D97-AF65-F5344CB8AC3E}">
        <p14:creationId val="904861847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16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2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2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8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16"/>
      <p:bldP grpId="0" spid="17"/>
      <p:bldP grpId="0" spid="18"/>
      <p:bldP grpId="0" spid="19"/>
      <p:bldP grpId="0" spid="20"/>
      <p:bldP grpId="0" spid="21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椭圆 1">
            <a:extLst>
              <a:ext uri="{FF2B5EF4-FFF2-40B4-BE49-F238E27FC236}">
                <a16:creationId xmlns:a16="http://schemas.microsoft.com/office/drawing/2014/main" id="{C5F5730F-7764-4845-A648-C2A845D6D5BF}"/>
              </a:ext>
            </a:extLst>
          </p:cNvPr>
          <p:cNvSpPr/>
          <p:nvPr/>
        </p:nvSpPr>
        <p:spPr>
          <a:xfrm>
            <a:off x="3955774" y="1288774"/>
            <a:ext cx="4280452" cy="42804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8B9A66C8-1F95-4801-B452-2644098FB15F}"/>
              </a:ext>
            </a:extLst>
          </p:cNvPr>
          <p:cNvSpPr txBox="1"/>
          <p:nvPr/>
        </p:nvSpPr>
        <p:spPr>
          <a:xfrm>
            <a:off x="4471026" y="2815487"/>
            <a:ext cx="3249947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第三部分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7F48C35A-1B0F-4618-868C-BA43C5BC5DA1}"/>
              </a:ext>
            </a:extLst>
          </p:cNvPr>
          <p:cNvSpPr txBox="1"/>
          <p:nvPr/>
        </p:nvSpPr>
        <p:spPr>
          <a:xfrm>
            <a:off x="4615218" y="3726584"/>
            <a:ext cx="2961564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Click here to add words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30CDA02-550C-47E7-A949-A5A7EF4A5B48}"/>
              </a:ext>
            </a:extLst>
          </p:cNvPr>
          <p:cNvSpPr txBox="1"/>
          <p:nvPr/>
        </p:nvSpPr>
        <p:spPr>
          <a:xfrm>
            <a:off x="4963235" y="2058278"/>
            <a:ext cx="226552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 sz="3200">
                <a:solidFill>
                  <a:schemeClr val="bg2">
                    <a:lumMod val="90000"/>
                  </a:schemeClr>
                </a:solidFill>
                <a:latin charset="0" panose="020b0907030504020204" pitchFamily="34" typeface="Eras Bold ITC"/>
              </a:rPr>
              <a:t>2018</a:t>
            </a: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80C65462-8A92-4D4E-AEA6-D43FB6BCCB7F}"/>
              </a:ext>
            </a:extLst>
          </p:cNvPr>
          <p:cNvSpPr/>
          <p:nvPr/>
        </p:nvSpPr>
        <p:spPr>
          <a:xfrm>
            <a:off x="3679755" y="1012756"/>
            <a:ext cx="4832488" cy="4832488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118DD248-80DB-4CA9-8F05-DDE3CD1AEF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50649" l="10424"/>
          <a:stretch>
            <a:fillRect/>
          </a:stretch>
        </p:blipFill>
        <p:spPr>
          <a:xfrm rot="957871">
            <a:off x="3347723" y="3617556"/>
            <a:ext cx="3673551" cy="2023910"/>
          </a:xfrm>
          <a:custGeom>
            <a:gdLst>
              <a:gd fmla="*/ 0 w 3673551" name="connsiteX0"/>
              <a:gd fmla="*/ 0 h 2023910" name="connsiteY0"/>
              <a:gd fmla="*/ 3673551 w 3673551" name="connsiteX1"/>
              <a:gd fmla="*/ 0 h 2023910" name="connsiteY1"/>
              <a:gd fmla="*/ 3673551 w 3673551" name="connsiteX2"/>
              <a:gd fmla="*/ 1648485 h 2023910" name="connsiteY2"/>
              <a:gd fmla="*/ 3502174 w 3673551" name="connsiteX3"/>
              <a:gd fmla="*/ 1748969 h 2023910" name="connsiteY3"/>
              <a:gd fmla="*/ 3047499 w 3673551" name="connsiteX4"/>
              <a:gd fmla="*/ 1930099 h 2023910" name="connsiteY4"/>
              <a:gd fmla="*/ 59875 w 3673551" name="connsiteX5"/>
              <a:gd fmla="*/ 271613 h 2023910" name="connsiteY5"/>
              <a:gd fmla="*/ 3921 w 3673551" name="connsiteX6"/>
              <a:gd fmla="*/ 30663 h 202391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2023910" w="3673551">
                <a:moveTo>
                  <a:pt x="0" y="0"/>
                </a:moveTo>
                <a:lnTo>
                  <a:pt x="3673551" y="0"/>
                </a:lnTo>
                <a:lnTo>
                  <a:pt x="3673551" y="1648485"/>
                </a:lnTo>
                <a:lnTo>
                  <a:pt x="3502174" y="1748969"/>
                </a:lnTo>
                <a:cubicBezTo>
                  <a:pt x="3359801" y="1823176"/>
                  <a:pt x="3207872" y="1884220"/>
                  <a:pt x="3047499" y="1930099"/>
                </a:cubicBezTo>
                <a:cubicBezTo>
                  <a:pt x="1764511" y="2297130"/>
                  <a:pt x="426906" y="1554601"/>
                  <a:pt x="59875" y="271613"/>
                </a:cubicBezTo>
                <a:cubicBezTo>
                  <a:pt x="36936" y="191426"/>
                  <a:pt x="18331" y="111026"/>
                  <a:pt x="3921" y="30663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val="436498838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1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9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10939544-A75D-4C8B-8BFC-485DA40CAF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8861" l="60849"/>
          <a:stretch>
            <a:fillRect/>
          </a:stretch>
        </p:blipFill>
        <p:spPr>
          <a:xfrm>
            <a:off x="3243796" y="-647700"/>
            <a:ext cx="2642654" cy="2101833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83DCE98-7079-400E-8764-E91F6B6CCF3A}"/>
              </a:ext>
            </a:extLst>
          </p:cNvPr>
          <p:cNvSpPr txBox="1"/>
          <p:nvPr/>
        </p:nvSpPr>
        <p:spPr>
          <a:xfrm>
            <a:off x="4795784" y="640053"/>
            <a:ext cx="36268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A5EBFF4-2B81-4CC0-8C95-07EDB3F334EA}"/>
              </a:ext>
            </a:extLst>
          </p:cNvPr>
          <p:cNvSpPr txBox="1"/>
          <p:nvPr/>
        </p:nvSpPr>
        <p:spPr>
          <a:xfrm>
            <a:off x="5341117" y="1063626"/>
            <a:ext cx="36268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41" name="圆角矩形 5">
            <a:extLst>
              <a:ext uri="{FF2B5EF4-FFF2-40B4-BE49-F238E27FC236}">
                <a16:creationId xmlns:a16="http://schemas.microsoft.com/office/drawing/2014/main" id="{286E6B8B-A84D-4170-BF13-352A74FD4013}"/>
              </a:ext>
            </a:extLst>
          </p:cNvPr>
          <p:cNvSpPr/>
          <p:nvPr/>
        </p:nvSpPr>
        <p:spPr>
          <a:xfrm>
            <a:off x="1201016" y="2329219"/>
            <a:ext cx="2810360" cy="241712"/>
          </a:xfrm>
          <a:prstGeom prst="roundRect">
            <a:avLst>
              <a:gd fmla="val 50000" name="adj"/>
            </a:avLst>
          </a:prstGeom>
          <a:solidFill>
            <a:srgbClr val="FFD20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圆角矩形 6">
            <a:extLst>
              <a:ext uri="{FF2B5EF4-FFF2-40B4-BE49-F238E27FC236}">
                <a16:creationId xmlns:a16="http://schemas.microsoft.com/office/drawing/2014/main" id="{21F639B0-1391-4CB4-8B2E-EFDAA68A1AA4}"/>
              </a:ext>
            </a:extLst>
          </p:cNvPr>
          <p:cNvSpPr/>
          <p:nvPr/>
        </p:nvSpPr>
        <p:spPr>
          <a:xfrm>
            <a:off x="3616740" y="2329219"/>
            <a:ext cx="2810360" cy="241712"/>
          </a:xfrm>
          <a:prstGeom prst="roundRect">
            <a:avLst>
              <a:gd fmla="val 50000" name="adj"/>
            </a:avLst>
          </a:prstGeom>
          <a:solidFill>
            <a:schemeClr val="bg2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3" name="圆角矩形 7">
            <a:extLst>
              <a:ext uri="{FF2B5EF4-FFF2-40B4-BE49-F238E27FC236}">
                <a16:creationId xmlns:a16="http://schemas.microsoft.com/office/drawing/2014/main" id="{3E79A8BF-95A8-46FE-B574-91785871804C}"/>
              </a:ext>
            </a:extLst>
          </p:cNvPr>
          <p:cNvSpPr/>
          <p:nvPr/>
        </p:nvSpPr>
        <p:spPr>
          <a:xfrm>
            <a:off x="6032465" y="2329219"/>
            <a:ext cx="2810360" cy="241712"/>
          </a:xfrm>
          <a:prstGeom prst="roundRect">
            <a:avLst>
              <a:gd fmla="val 50000" name="adj"/>
            </a:avLst>
          </a:prstGeom>
          <a:solidFill>
            <a:srgbClr val="FFD20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4" name="圆角矩形 8">
            <a:extLst>
              <a:ext uri="{FF2B5EF4-FFF2-40B4-BE49-F238E27FC236}">
                <a16:creationId xmlns:a16="http://schemas.microsoft.com/office/drawing/2014/main" id="{51E065B2-EAD6-4B16-8112-E4C8C113F9B1}"/>
              </a:ext>
            </a:extLst>
          </p:cNvPr>
          <p:cNvSpPr/>
          <p:nvPr/>
        </p:nvSpPr>
        <p:spPr>
          <a:xfrm>
            <a:off x="8448190" y="2329219"/>
            <a:ext cx="2810360" cy="241712"/>
          </a:xfrm>
          <a:prstGeom prst="roundRect">
            <a:avLst>
              <a:gd fmla="val 50000" name="adj"/>
            </a:avLst>
          </a:prstGeom>
          <a:solidFill>
            <a:schemeClr val="bg2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7CCF42BB-A284-4109-AB3F-5CF09393FCD0}"/>
              </a:ext>
            </a:extLst>
          </p:cNvPr>
          <p:cNvSpPr/>
          <p:nvPr/>
        </p:nvSpPr>
        <p:spPr>
          <a:xfrm>
            <a:off x="1778144" y="1877706"/>
            <a:ext cx="2011680" cy="5029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en-US" b="1" lang="zh-CN">
                <a:solidFill>
                  <a:schemeClr val="bg2">
                    <a:lumMod val="25000"/>
                  </a:schemeClr>
                </a:solidFill>
              </a:rPr>
              <a:t>点击此处添加标题</a:t>
            </a:r>
          </a:p>
        </p:txBody>
      </p:sp>
      <p:cxnSp>
        <p:nvCxnSpPr>
          <p:cNvPr id="47" name="直接连接符 16">
            <a:extLst>
              <a:ext uri="{FF2B5EF4-FFF2-40B4-BE49-F238E27FC236}">
                <a16:creationId xmlns:a16="http://schemas.microsoft.com/office/drawing/2014/main" id="{6C806500-F1AD-40A5-ADBC-398637B8E9D8}"/>
              </a:ext>
            </a:extLst>
          </p:cNvPr>
          <p:cNvCxnSpPr/>
          <p:nvPr/>
        </p:nvCxnSpPr>
        <p:spPr>
          <a:xfrm flipH="1">
            <a:off x="3789825" y="2450075"/>
            <a:ext cx="0" cy="899282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17">
            <a:extLst>
              <a:ext uri="{FF2B5EF4-FFF2-40B4-BE49-F238E27FC236}">
                <a16:creationId xmlns:a16="http://schemas.microsoft.com/office/drawing/2014/main" id="{D8C0164B-AEF1-4A99-835A-365E02B51A7F}"/>
              </a:ext>
            </a:extLst>
          </p:cNvPr>
          <p:cNvCxnSpPr/>
          <p:nvPr/>
        </p:nvCxnSpPr>
        <p:spPr>
          <a:xfrm flipH="1">
            <a:off x="6213761" y="2450074"/>
            <a:ext cx="0" cy="1798565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18">
            <a:extLst>
              <a:ext uri="{FF2B5EF4-FFF2-40B4-BE49-F238E27FC236}">
                <a16:creationId xmlns:a16="http://schemas.microsoft.com/office/drawing/2014/main" id="{72DE2003-027F-4F6D-AFEC-40482A03381D}"/>
              </a:ext>
            </a:extLst>
          </p:cNvPr>
          <p:cNvCxnSpPr/>
          <p:nvPr/>
        </p:nvCxnSpPr>
        <p:spPr>
          <a:xfrm flipH="1">
            <a:off x="8629173" y="2450075"/>
            <a:ext cx="0" cy="2697847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19">
            <a:extLst>
              <a:ext uri="{FF2B5EF4-FFF2-40B4-BE49-F238E27FC236}">
                <a16:creationId xmlns:a16="http://schemas.microsoft.com/office/drawing/2014/main" id="{892AA7E4-BD7E-4D1A-AEA7-57758E749BAA}"/>
              </a:ext>
            </a:extLst>
          </p:cNvPr>
          <p:cNvCxnSpPr/>
          <p:nvPr/>
        </p:nvCxnSpPr>
        <p:spPr>
          <a:xfrm flipH="1">
            <a:off x="11079456" y="2450074"/>
            <a:ext cx="0" cy="2845219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矩形 50">
            <a:extLst>
              <a:ext uri="{FF2B5EF4-FFF2-40B4-BE49-F238E27FC236}">
                <a16:creationId xmlns:a16="http://schemas.microsoft.com/office/drawing/2014/main" id="{0E8AD4B0-4959-460C-9918-788E21F665AA}"/>
              </a:ext>
            </a:extLst>
          </p:cNvPr>
          <p:cNvSpPr/>
          <p:nvPr/>
        </p:nvSpPr>
        <p:spPr>
          <a:xfrm>
            <a:off x="4202078" y="1877706"/>
            <a:ext cx="2011680" cy="5029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en-US" b="1" lang="zh-CN">
                <a:solidFill>
                  <a:schemeClr val="bg2">
                    <a:lumMod val="25000"/>
                  </a:schemeClr>
                </a:solidFill>
              </a:rPr>
              <a:t>点击此处添加标题</a:t>
            </a:r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15DC9762-6D0F-44DF-8449-540C291A3406}"/>
              </a:ext>
            </a:extLst>
          </p:cNvPr>
          <p:cNvSpPr/>
          <p:nvPr/>
        </p:nvSpPr>
        <p:spPr>
          <a:xfrm>
            <a:off x="6626014" y="1877706"/>
            <a:ext cx="2011680" cy="5029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en-US" b="1" lang="zh-CN">
                <a:solidFill>
                  <a:schemeClr val="bg2">
                    <a:lumMod val="25000"/>
                  </a:schemeClr>
                </a:solidFill>
              </a:rPr>
              <a:t>点击此处添加标题</a:t>
            </a:r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C3C46288-0548-4E9D-88E4-FEDA387AFEB2}"/>
              </a:ext>
            </a:extLst>
          </p:cNvPr>
          <p:cNvSpPr/>
          <p:nvPr/>
        </p:nvSpPr>
        <p:spPr>
          <a:xfrm>
            <a:off x="9067775" y="1877706"/>
            <a:ext cx="2011680" cy="5029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en-US" b="1" lang="zh-CN">
                <a:solidFill>
                  <a:schemeClr val="bg2">
                    <a:lumMod val="25000"/>
                  </a:schemeClr>
                </a:solidFill>
              </a:rPr>
              <a:t>点击此处添加标题</a:t>
            </a:r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DB164C8C-F849-422F-9D38-C1F8EEB1844F}"/>
              </a:ext>
            </a:extLst>
          </p:cNvPr>
          <p:cNvSpPr txBox="1"/>
          <p:nvPr/>
        </p:nvSpPr>
        <p:spPr>
          <a:xfrm>
            <a:off x="2313839" y="3508644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DEDCA225-45FD-4326-A5CD-203EE4D69165}"/>
              </a:ext>
            </a:extLst>
          </p:cNvPr>
          <p:cNvSpPr txBox="1"/>
          <p:nvPr/>
        </p:nvSpPr>
        <p:spPr>
          <a:xfrm>
            <a:off x="1988462" y="4044566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4FFAA209-856D-4140-9288-F6C4CAC12624}"/>
              </a:ext>
            </a:extLst>
          </p:cNvPr>
          <p:cNvSpPr txBox="1"/>
          <p:nvPr/>
        </p:nvSpPr>
        <p:spPr>
          <a:xfrm>
            <a:off x="1988462" y="4381631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46C750E8-0184-4E71-806D-827BAC31211D}"/>
              </a:ext>
            </a:extLst>
          </p:cNvPr>
          <p:cNvSpPr txBox="1"/>
          <p:nvPr/>
        </p:nvSpPr>
        <p:spPr>
          <a:xfrm>
            <a:off x="4550470" y="4646207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id="{E730E613-E83A-48D0-9555-961478F6C3ED}"/>
              </a:ext>
            </a:extLst>
          </p:cNvPr>
          <p:cNvSpPr txBox="1"/>
          <p:nvPr/>
        </p:nvSpPr>
        <p:spPr>
          <a:xfrm>
            <a:off x="4225092" y="5182127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0B684C34-266F-4971-9476-F8329502407C}"/>
              </a:ext>
            </a:extLst>
          </p:cNvPr>
          <p:cNvSpPr txBox="1"/>
          <p:nvPr/>
        </p:nvSpPr>
        <p:spPr>
          <a:xfrm>
            <a:off x="4225092" y="5519194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63" name="文本框 62">
            <a:extLst>
              <a:ext uri="{FF2B5EF4-FFF2-40B4-BE49-F238E27FC236}">
                <a16:creationId xmlns:a16="http://schemas.microsoft.com/office/drawing/2014/main" id="{C33AD164-A2CC-4843-A3C1-C5F203E9BCBB}"/>
              </a:ext>
            </a:extLst>
          </p:cNvPr>
          <p:cNvSpPr txBox="1"/>
          <p:nvPr/>
        </p:nvSpPr>
        <p:spPr>
          <a:xfrm>
            <a:off x="7250110" y="5295293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64" name="文本框 63">
            <a:extLst>
              <a:ext uri="{FF2B5EF4-FFF2-40B4-BE49-F238E27FC236}">
                <a16:creationId xmlns:a16="http://schemas.microsoft.com/office/drawing/2014/main" id="{12328079-565E-4F5C-A63F-5D5D74E86DAF}"/>
              </a:ext>
            </a:extLst>
          </p:cNvPr>
          <p:cNvSpPr txBox="1"/>
          <p:nvPr/>
        </p:nvSpPr>
        <p:spPr>
          <a:xfrm>
            <a:off x="6851953" y="5832216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65" name="文本框 64">
            <a:extLst>
              <a:ext uri="{FF2B5EF4-FFF2-40B4-BE49-F238E27FC236}">
                <a16:creationId xmlns:a16="http://schemas.microsoft.com/office/drawing/2014/main" id="{14CE1475-9806-4B31-978C-1ADA6D28B5FE}"/>
              </a:ext>
            </a:extLst>
          </p:cNvPr>
          <p:cNvSpPr txBox="1"/>
          <p:nvPr/>
        </p:nvSpPr>
        <p:spPr>
          <a:xfrm>
            <a:off x="6851953" y="6169282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66" name="文本框 65">
            <a:extLst>
              <a:ext uri="{FF2B5EF4-FFF2-40B4-BE49-F238E27FC236}">
                <a16:creationId xmlns:a16="http://schemas.microsoft.com/office/drawing/2014/main" id="{9C4DD6F2-349B-439B-979D-C068EBF98B21}"/>
              </a:ext>
            </a:extLst>
          </p:cNvPr>
          <p:cNvSpPr txBox="1"/>
          <p:nvPr/>
        </p:nvSpPr>
        <p:spPr>
          <a:xfrm>
            <a:off x="9876972" y="5542943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67" name="文本框 66">
            <a:extLst>
              <a:ext uri="{FF2B5EF4-FFF2-40B4-BE49-F238E27FC236}">
                <a16:creationId xmlns:a16="http://schemas.microsoft.com/office/drawing/2014/main" id="{1203223C-21F1-47BA-9C23-3BB3DE95C12E}"/>
              </a:ext>
            </a:extLst>
          </p:cNvPr>
          <p:cNvSpPr txBox="1"/>
          <p:nvPr/>
        </p:nvSpPr>
        <p:spPr>
          <a:xfrm>
            <a:off x="9478814" y="6079866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</p:spTree>
    <p:extLst>
      <p:ext uri="{BB962C8B-B14F-4D97-AF65-F5344CB8AC3E}">
        <p14:creationId val="1622335971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2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6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7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4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5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8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9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2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3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6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7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4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5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41"/>
      <p:bldP grpId="0" spid="42"/>
      <p:bldP grpId="0" spid="43"/>
      <p:bldP grpId="0" spid="44"/>
      <p:bldP grpId="0" spid="45"/>
      <p:bldP grpId="0" spid="51"/>
      <p:bldP grpId="0" spid="52"/>
      <p:bldP grpId="0" spid="53"/>
      <p:bldP grpId="0" spid="57"/>
      <p:bldP grpId="0" spid="58"/>
      <p:bldP grpId="0" spid="59"/>
      <p:bldP grpId="0" spid="60"/>
      <p:bldP grpId="0" spid="61"/>
      <p:bldP grpId="0" spid="62"/>
      <p:bldP grpId="0" spid="63"/>
      <p:bldP grpId="0" spid="64"/>
      <p:bldP grpId="0" spid="65"/>
      <p:bldP grpId="0" spid="66"/>
      <p:bldP grpId="0" spid="67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10939544-A75D-4C8B-8BFC-485DA40CAF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8861" l="60849"/>
          <a:stretch>
            <a:fillRect/>
          </a:stretch>
        </p:blipFill>
        <p:spPr>
          <a:xfrm>
            <a:off x="3243796" y="-647700"/>
            <a:ext cx="2642654" cy="2101833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83DCE98-7079-400E-8764-E91F6B6CCF3A}"/>
              </a:ext>
            </a:extLst>
          </p:cNvPr>
          <p:cNvSpPr txBox="1"/>
          <p:nvPr/>
        </p:nvSpPr>
        <p:spPr>
          <a:xfrm>
            <a:off x="4795784" y="640053"/>
            <a:ext cx="36268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A5EBFF4-2B81-4CC0-8C95-07EDB3F334EA}"/>
              </a:ext>
            </a:extLst>
          </p:cNvPr>
          <p:cNvSpPr txBox="1"/>
          <p:nvPr/>
        </p:nvSpPr>
        <p:spPr>
          <a:xfrm>
            <a:off x="5341117" y="1063626"/>
            <a:ext cx="36268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grpSp>
        <p:nvGrpSpPr>
          <p:cNvPr id="6" name="组 58">
            <a:extLst>
              <a:ext uri="{FF2B5EF4-FFF2-40B4-BE49-F238E27FC236}">
                <a16:creationId xmlns:a16="http://schemas.microsoft.com/office/drawing/2014/main" id="{D2AD195B-9661-4A28-80AE-E156CF6500D4}"/>
              </a:ext>
            </a:extLst>
          </p:cNvPr>
          <p:cNvGrpSpPr/>
          <p:nvPr/>
        </p:nvGrpSpPr>
        <p:grpSpPr>
          <a:xfrm>
            <a:off x="1988339" y="1976130"/>
            <a:ext cx="3898111" cy="1704425"/>
            <a:chOff x="1713834" y="1499661"/>
            <a:chExt cx="3898111" cy="1704425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872F35AF-A78B-474A-B94D-15455B2DD477}"/>
                </a:ext>
              </a:extLst>
            </p:cNvPr>
            <p:cNvSpPr/>
            <p:nvPr/>
          </p:nvSpPr>
          <p:spPr>
            <a:xfrm>
              <a:off x="1713834" y="1499661"/>
              <a:ext cx="3898111" cy="1704425"/>
            </a:xfrm>
            <a:prstGeom prst="rect">
              <a:avLst/>
            </a:prstGeom>
            <a:solidFill>
              <a:srgbClr val="FFFFFF"/>
            </a:solidFill>
            <a:ln algn="ctr" cap="flat" cmpd="sng" w="19050">
              <a:solidFill>
                <a:schemeClr val="bg2">
                  <a:lumMod val="25000"/>
                </a:schemeClr>
              </a:solidFill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37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1" lang="zh-CN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76F00206-C2F7-422D-A9E4-986B3EB43A54}"/>
                </a:ext>
              </a:extLst>
            </p:cNvPr>
            <p:cNvSpPr/>
            <p:nvPr/>
          </p:nvSpPr>
          <p:spPr>
            <a:xfrm>
              <a:off x="1713834" y="1499661"/>
              <a:ext cx="1007038" cy="1704425"/>
            </a:xfrm>
            <a:prstGeom prst="rect">
              <a:avLst/>
            </a:prstGeom>
            <a:solidFill>
              <a:srgbClr val="FFD200"/>
            </a:solidFill>
            <a:ln algn="ctr" cap="flat" cmpd="sng" w="19050">
              <a:solidFill>
                <a:schemeClr val="bg2">
                  <a:lumMod val="25000"/>
                </a:schemeClr>
              </a:solidFill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37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1" lang="zh-CN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</p:grpSp>
      <p:sp>
        <p:nvSpPr>
          <p:cNvPr id="11" name="椭圆 10">
            <a:extLst>
              <a:ext uri="{FF2B5EF4-FFF2-40B4-BE49-F238E27FC236}">
                <a16:creationId xmlns:a16="http://schemas.microsoft.com/office/drawing/2014/main" id="{3EDED7E4-F839-4006-848A-F5F563260915}"/>
              </a:ext>
            </a:extLst>
          </p:cNvPr>
          <p:cNvSpPr/>
          <p:nvPr/>
        </p:nvSpPr>
        <p:spPr>
          <a:xfrm>
            <a:off x="5658282" y="3421833"/>
            <a:ext cx="445028" cy="445028"/>
          </a:xfrm>
          <a:prstGeom prst="ellipse">
            <a:avLst/>
          </a:prstGeom>
          <a:solidFill>
            <a:srgbClr val="FFD200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377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18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微软雅黑"/>
              <a:cs typeface="+mn-cs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B9E4670E-7208-4E43-A2EF-6D265E0BA292}"/>
              </a:ext>
            </a:extLst>
          </p:cNvPr>
          <p:cNvSpPr txBox="1"/>
          <p:nvPr/>
        </p:nvSpPr>
        <p:spPr>
          <a:xfrm>
            <a:off x="2061486" y="2173022"/>
            <a:ext cx="860743" cy="1310640"/>
          </a:xfrm>
          <a:prstGeom prst="rect">
            <a:avLst/>
          </a:prstGeom>
          <a:noFill/>
        </p:spPr>
        <p:txBody>
          <a:bodyPr anchor="ctr" rtlCol="0" wrap="none">
            <a:spAutoFit/>
          </a:bodyPr>
          <a:lstStyle/>
          <a:p>
            <a:pPr algn="ctr" defTabSz="914377"/>
            <a:r>
              <a:rPr altLang="zh-CN" b="1" kumimoji="1" lang="en-US" sz="8000">
                <a:solidFill>
                  <a:srgbClr val="FFFFFF"/>
                </a:solidFill>
                <a:latin typeface="Century Gothic"/>
                <a:ea typeface="微软雅黑"/>
              </a:rPr>
              <a:t>S</a:t>
            </a:r>
          </a:p>
        </p:txBody>
      </p:sp>
      <p:grpSp>
        <p:nvGrpSpPr>
          <p:cNvPr id="13" name="组 59">
            <a:extLst>
              <a:ext uri="{FF2B5EF4-FFF2-40B4-BE49-F238E27FC236}">
                <a16:creationId xmlns:a16="http://schemas.microsoft.com/office/drawing/2014/main" id="{936FE54C-AF7A-4A7D-9A91-476184B1D4D6}"/>
              </a:ext>
            </a:extLst>
          </p:cNvPr>
          <p:cNvGrpSpPr/>
          <p:nvPr/>
        </p:nvGrpSpPr>
        <p:grpSpPr>
          <a:xfrm>
            <a:off x="6470092" y="1976130"/>
            <a:ext cx="3898111" cy="1704425"/>
            <a:chOff x="6195587" y="1499661"/>
            <a:chExt cx="3898111" cy="1704425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AB5D1489-2BC3-4E0B-84C3-B888BF83C041}"/>
                </a:ext>
              </a:extLst>
            </p:cNvPr>
            <p:cNvSpPr/>
            <p:nvPr/>
          </p:nvSpPr>
          <p:spPr>
            <a:xfrm flipH="1">
              <a:off x="6195587" y="1499661"/>
              <a:ext cx="3898111" cy="1704425"/>
            </a:xfrm>
            <a:prstGeom prst="rect">
              <a:avLst/>
            </a:prstGeom>
            <a:solidFill>
              <a:srgbClr val="FFFFFF"/>
            </a:solidFill>
            <a:ln algn="ctr" cap="flat" cmpd="sng" w="19050">
              <a:solidFill>
                <a:schemeClr val="bg2">
                  <a:lumMod val="25000"/>
                </a:schemeClr>
              </a:solidFill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37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1" lang="zh-CN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B066E8BC-FDF5-4996-83A7-D86B56A134EF}"/>
                </a:ext>
              </a:extLst>
            </p:cNvPr>
            <p:cNvSpPr/>
            <p:nvPr/>
          </p:nvSpPr>
          <p:spPr>
            <a:xfrm flipH="1">
              <a:off x="9086660" y="1499661"/>
              <a:ext cx="1007038" cy="1704425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algn="ctr" cap="flat" cmpd="sng" w="19050">
              <a:solidFill>
                <a:schemeClr val="bg2">
                  <a:lumMod val="25000"/>
                </a:schemeClr>
              </a:solidFill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37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1" lang="zh-CN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</p:grpSp>
      <p:sp>
        <p:nvSpPr>
          <p:cNvPr id="18" name="椭圆 17">
            <a:extLst>
              <a:ext uri="{FF2B5EF4-FFF2-40B4-BE49-F238E27FC236}">
                <a16:creationId xmlns:a16="http://schemas.microsoft.com/office/drawing/2014/main" id="{24E2B337-DFA4-4EE9-82CB-BB683F952070}"/>
              </a:ext>
            </a:extLst>
          </p:cNvPr>
          <p:cNvSpPr/>
          <p:nvPr/>
        </p:nvSpPr>
        <p:spPr>
          <a:xfrm flipH="1">
            <a:off x="6226482" y="3421833"/>
            <a:ext cx="445026" cy="445028"/>
          </a:xfrm>
          <a:prstGeom prst="ellipse">
            <a:avLst/>
          </a:prstGeom>
          <a:solidFill>
            <a:schemeClr val="bg2">
              <a:lumMod val="50000"/>
            </a:scheme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377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18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微软雅黑"/>
              <a:cs typeface="+mn-cs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2FC212E6-629E-49AC-9D32-88E0676B5E3D}"/>
              </a:ext>
            </a:extLst>
          </p:cNvPr>
          <p:cNvSpPr txBox="1"/>
          <p:nvPr/>
        </p:nvSpPr>
        <p:spPr>
          <a:xfrm flipH="1">
            <a:off x="9451586" y="2173022"/>
            <a:ext cx="973455" cy="1310640"/>
          </a:xfrm>
          <a:prstGeom prst="rect">
            <a:avLst/>
          </a:prstGeom>
          <a:noFill/>
        </p:spPr>
        <p:txBody>
          <a:bodyPr anchor="ctr" rtlCol="0" wrap="none">
            <a:spAutoFit/>
          </a:bodyPr>
          <a:lstStyle/>
          <a:p>
            <a:pPr algn="ctr" defTabSz="914377"/>
            <a:r>
              <a:rPr altLang="zh-CN" b="1" kumimoji="1" lang="en-US" sz="8000">
                <a:solidFill>
                  <a:srgbClr val="FFFFFF"/>
                </a:solidFill>
                <a:latin typeface="Century Gothic"/>
                <a:ea typeface="微软雅黑"/>
              </a:rPr>
              <a:t>O</a:t>
            </a:r>
          </a:p>
        </p:txBody>
      </p:sp>
      <p:grpSp>
        <p:nvGrpSpPr>
          <p:cNvPr id="20" name="组 48">
            <a:extLst>
              <a:ext uri="{FF2B5EF4-FFF2-40B4-BE49-F238E27FC236}">
                <a16:creationId xmlns:a16="http://schemas.microsoft.com/office/drawing/2014/main" id="{24C6D86E-AE5F-48FC-8524-DC01769E9899}"/>
              </a:ext>
            </a:extLst>
          </p:cNvPr>
          <p:cNvGrpSpPr/>
          <p:nvPr/>
        </p:nvGrpSpPr>
        <p:grpSpPr>
          <a:xfrm flipV="1">
            <a:off x="1988339" y="4189444"/>
            <a:ext cx="3898111" cy="1704425"/>
            <a:chOff x="815671" y="1618373"/>
            <a:chExt cx="4154756" cy="1743090"/>
          </a:xfrm>
        </p:grpSpPr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FFF08B2E-1B31-4AA7-8EA5-676FE22F6A23}"/>
                </a:ext>
              </a:extLst>
            </p:cNvPr>
            <p:cNvSpPr/>
            <p:nvPr/>
          </p:nvSpPr>
          <p:spPr>
            <a:xfrm>
              <a:off x="815671" y="1618373"/>
              <a:ext cx="4154756" cy="1743090"/>
            </a:xfrm>
            <a:prstGeom prst="rect">
              <a:avLst/>
            </a:prstGeom>
            <a:solidFill>
              <a:srgbClr val="FFFFFF"/>
            </a:solidFill>
            <a:ln algn="ctr" cap="flat" cmpd="sng" w="19050">
              <a:solidFill>
                <a:schemeClr val="bg2">
                  <a:lumMod val="25000"/>
                </a:schemeClr>
              </a:solidFill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37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1" lang="zh-CN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F8E89E9E-9EDE-47B0-AE78-A08F2AE7D60D}"/>
                </a:ext>
              </a:extLst>
            </p:cNvPr>
            <p:cNvSpPr/>
            <p:nvPr/>
          </p:nvSpPr>
          <p:spPr>
            <a:xfrm>
              <a:off x="815671" y="1618373"/>
              <a:ext cx="1073340" cy="174309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algn="ctr" cap="flat" cmpd="sng" w="19050">
              <a:solidFill>
                <a:schemeClr val="bg2">
                  <a:lumMod val="25000"/>
                </a:schemeClr>
              </a:solidFill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37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1" lang="zh-CN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</p:grpSp>
      <p:sp>
        <p:nvSpPr>
          <p:cNvPr id="25" name="椭圆 24">
            <a:extLst>
              <a:ext uri="{FF2B5EF4-FFF2-40B4-BE49-F238E27FC236}">
                <a16:creationId xmlns:a16="http://schemas.microsoft.com/office/drawing/2014/main" id="{A654ADAC-EBE3-453F-B18E-9AD60C10472F}"/>
              </a:ext>
            </a:extLst>
          </p:cNvPr>
          <p:cNvSpPr/>
          <p:nvPr/>
        </p:nvSpPr>
        <p:spPr>
          <a:xfrm flipV="1">
            <a:off x="5658282" y="3966931"/>
            <a:ext cx="445028" cy="445026"/>
          </a:xfrm>
          <a:prstGeom prst="ellipse">
            <a:avLst/>
          </a:prstGeom>
          <a:solidFill>
            <a:schemeClr val="bg2">
              <a:lumMod val="50000"/>
            </a:scheme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377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18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微软雅黑"/>
              <a:cs typeface="+mn-cs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8326E529-1C21-4DF7-8865-EBE1E3131751}"/>
              </a:ext>
            </a:extLst>
          </p:cNvPr>
          <p:cNvSpPr txBox="1"/>
          <p:nvPr/>
        </p:nvSpPr>
        <p:spPr>
          <a:xfrm>
            <a:off x="1920993" y="4386338"/>
            <a:ext cx="1141730" cy="1310640"/>
          </a:xfrm>
          <a:prstGeom prst="rect">
            <a:avLst/>
          </a:prstGeom>
          <a:noFill/>
        </p:spPr>
        <p:txBody>
          <a:bodyPr anchor="ctr" rtlCol="0" wrap="none">
            <a:spAutoFit/>
          </a:bodyPr>
          <a:lstStyle/>
          <a:p>
            <a:pPr algn="ctr" defTabSz="914377"/>
            <a:r>
              <a:rPr altLang="zh-CN" b="1" kumimoji="1" lang="en-US" sz="8000">
                <a:solidFill>
                  <a:srgbClr val="FFFFFF"/>
                </a:solidFill>
                <a:latin typeface="Century Gothic"/>
                <a:ea typeface="微软雅黑"/>
              </a:rPr>
              <a:t>W</a:t>
            </a:r>
          </a:p>
        </p:txBody>
      </p:sp>
      <p:grpSp>
        <p:nvGrpSpPr>
          <p:cNvPr id="27" name="组 40">
            <a:extLst>
              <a:ext uri="{FF2B5EF4-FFF2-40B4-BE49-F238E27FC236}">
                <a16:creationId xmlns:a16="http://schemas.microsoft.com/office/drawing/2014/main" id="{DD99145F-5FAF-47CF-87E4-A3E7624D6C6F}"/>
              </a:ext>
            </a:extLst>
          </p:cNvPr>
          <p:cNvGrpSpPr/>
          <p:nvPr/>
        </p:nvGrpSpPr>
        <p:grpSpPr>
          <a:xfrm flipH="1" flipV="1">
            <a:off x="6470092" y="4189444"/>
            <a:ext cx="3898111" cy="1704425"/>
            <a:chOff x="815671" y="1618373"/>
            <a:chExt cx="4154756" cy="1743090"/>
          </a:xfrm>
        </p:grpSpPr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15483A53-3D41-479C-B6D4-7BD194D1F07D}"/>
                </a:ext>
              </a:extLst>
            </p:cNvPr>
            <p:cNvSpPr/>
            <p:nvPr/>
          </p:nvSpPr>
          <p:spPr>
            <a:xfrm>
              <a:off x="815671" y="1618373"/>
              <a:ext cx="4154756" cy="1743090"/>
            </a:xfrm>
            <a:prstGeom prst="rect">
              <a:avLst/>
            </a:prstGeom>
            <a:solidFill>
              <a:srgbClr val="FFFFFF"/>
            </a:solidFill>
            <a:ln algn="ctr" cap="flat" cmpd="sng" w="19050">
              <a:solidFill>
                <a:schemeClr val="bg2">
                  <a:lumMod val="25000"/>
                </a:schemeClr>
              </a:solidFill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37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1" lang="zh-CN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D5626666-03D9-4AEA-BC1A-B52F327B6EE0}"/>
                </a:ext>
              </a:extLst>
            </p:cNvPr>
            <p:cNvSpPr/>
            <p:nvPr/>
          </p:nvSpPr>
          <p:spPr>
            <a:xfrm>
              <a:off x="815671" y="1618373"/>
              <a:ext cx="1073340" cy="1743090"/>
            </a:xfrm>
            <a:prstGeom prst="rect">
              <a:avLst/>
            </a:prstGeom>
            <a:solidFill>
              <a:srgbClr val="FFD200"/>
            </a:solidFill>
            <a:ln algn="ctr" cap="flat" cmpd="sng" w="19050">
              <a:solidFill>
                <a:schemeClr val="bg2">
                  <a:lumMod val="25000"/>
                </a:schemeClr>
              </a:solidFill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37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1" lang="zh-CN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endParaRPr>
            </a:p>
          </p:txBody>
        </p:sp>
      </p:grpSp>
      <p:sp>
        <p:nvSpPr>
          <p:cNvPr id="32" name="椭圆 31">
            <a:extLst>
              <a:ext uri="{FF2B5EF4-FFF2-40B4-BE49-F238E27FC236}">
                <a16:creationId xmlns:a16="http://schemas.microsoft.com/office/drawing/2014/main" id="{6B7ADBF3-43B1-406E-AE23-3FE0EE8A3918}"/>
              </a:ext>
            </a:extLst>
          </p:cNvPr>
          <p:cNvSpPr/>
          <p:nvPr/>
        </p:nvSpPr>
        <p:spPr>
          <a:xfrm flipH="1" flipV="1">
            <a:off x="6226482" y="3942493"/>
            <a:ext cx="445026" cy="445026"/>
          </a:xfrm>
          <a:prstGeom prst="ellipse">
            <a:avLst/>
          </a:prstGeom>
          <a:solidFill>
            <a:srgbClr val="FFD200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377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18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微软雅黑"/>
              <a:cs typeface="+mn-cs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BEAEFCDD-E38F-4A6B-80FA-F5FA170242B6}"/>
              </a:ext>
            </a:extLst>
          </p:cNvPr>
          <p:cNvSpPr txBox="1"/>
          <p:nvPr/>
        </p:nvSpPr>
        <p:spPr>
          <a:xfrm flipH="1">
            <a:off x="9275170" y="4386338"/>
            <a:ext cx="803593" cy="1310640"/>
          </a:xfrm>
          <a:prstGeom prst="rect">
            <a:avLst/>
          </a:prstGeom>
          <a:noFill/>
        </p:spPr>
        <p:txBody>
          <a:bodyPr anchor="ctr" rtlCol="0" wrap="none">
            <a:spAutoFit/>
          </a:bodyPr>
          <a:lstStyle/>
          <a:p>
            <a:pPr algn="ctr" defTabSz="914377"/>
            <a:r>
              <a:rPr altLang="zh-CN" b="1" kumimoji="1" lang="en-US" sz="8000">
                <a:solidFill>
                  <a:srgbClr val="FFFFFF"/>
                </a:solidFill>
                <a:latin typeface="Century Gothic"/>
                <a:ea typeface="微软雅黑"/>
              </a:rPr>
              <a:t>T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7AF83587-B44D-4CEB-922E-5BECE8A1EF78}"/>
              </a:ext>
            </a:extLst>
          </p:cNvPr>
          <p:cNvSpPr txBox="1"/>
          <p:nvPr/>
        </p:nvSpPr>
        <p:spPr>
          <a:xfrm>
            <a:off x="3453996" y="2214709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59E30FFE-EBD4-425C-B35C-61AFA25AD142}"/>
              </a:ext>
            </a:extLst>
          </p:cNvPr>
          <p:cNvSpPr txBox="1"/>
          <p:nvPr/>
        </p:nvSpPr>
        <p:spPr>
          <a:xfrm>
            <a:off x="3128619" y="2750630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5E5C47F1-818C-419E-973D-0F88C8FED09E}"/>
              </a:ext>
            </a:extLst>
          </p:cNvPr>
          <p:cNvSpPr txBox="1"/>
          <p:nvPr/>
        </p:nvSpPr>
        <p:spPr>
          <a:xfrm>
            <a:off x="3128619" y="3087696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0B6627D0-32CF-44EC-8272-5078D9A0120A}"/>
              </a:ext>
            </a:extLst>
          </p:cNvPr>
          <p:cNvSpPr txBox="1"/>
          <p:nvPr/>
        </p:nvSpPr>
        <p:spPr>
          <a:xfrm>
            <a:off x="3564364" y="4496864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C13A6237-5B30-42F9-843C-BF0DBE834253}"/>
              </a:ext>
            </a:extLst>
          </p:cNvPr>
          <p:cNvSpPr txBox="1"/>
          <p:nvPr/>
        </p:nvSpPr>
        <p:spPr>
          <a:xfrm>
            <a:off x="3238987" y="5032784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BC4FA4CA-83A2-4A74-A552-93E2738F3FA2}"/>
              </a:ext>
            </a:extLst>
          </p:cNvPr>
          <p:cNvSpPr txBox="1"/>
          <p:nvPr/>
        </p:nvSpPr>
        <p:spPr>
          <a:xfrm>
            <a:off x="3238987" y="5369851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52DD1A34-66E6-49E2-A426-1D2E1AC96403}"/>
              </a:ext>
            </a:extLst>
          </p:cNvPr>
          <p:cNvSpPr txBox="1"/>
          <p:nvPr/>
        </p:nvSpPr>
        <p:spPr>
          <a:xfrm>
            <a:off x="7120056" y="2274652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14B0CFAB-E38C-4E93-96B2-A5FC2B2DAC80}"/>
              </a:ext>
            </a:extLst>
          </p:cNvPr>
          <p:cNvSpPr txBox="1"/>
          <p:nvPr/>
        </p:nvSpPr>
        <p:spPr>
          <a:xfrm>
            <a:off x="6794679" y="2810573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91F54573-3F08-45AF-9CBA-BF5CA6129F07}"/>
              </a:ext>
            </a:extLst>
          </p:cNvPr>
          <p:cNvSpPr txBox="1"/>
          <p:nvPr/>
        </p:nvSpPr>
        <p:spPr>
          <a:xfrm>
            <a:off x="6794679" y="3147639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3C4D0E15-3043-4430-8DE7-5AFCF584CDAE}"/>
              </a:ext>
            </a:extLst>
          </p:cNvPr>
          <p:cNvSpPr txBox="1"/>
          <p:nvPr/>
        </p:nvSpPr>
        <p:spPr>
          <a:xfrm>
            <a:off x="7107889" y="4485941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8F590B1D-1CC2-4B6A-9201-7E23475F021F}"/>
              </a:ext>
            </a:extLst>
          </p:cNvPr>
          <p:cNvSpPr txBox="1"/>
          <p:nvPr/>
        </p:nvSpPr>
        <p:spPr>
          <a:xfrm>
            <a:off x="6782512" y="5021862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5BDE3FEB-15EA-44B4-93FB-0899695D2042}"/>
              </a:ext>
            </a:extLst>
          </p:cNvPr>
          <p:cNvSpPr txBox="1"/>
          <p:nvPr/>
        </p:nvSpPr>
        <p:spPr>
          <a:xfrm>
            <a:off x="6782512" y="5358928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</p:spTree>
    <p:extLst>
      <p:ext uri="{BB962C8B-B14F-4D97-AF65-F5344CB8AC3E}">
        <p14:creationId val="248647660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3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7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4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5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9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2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3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6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4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5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8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9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2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3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6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7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11"/>
      <p:bldP grpId="0" spid="12"/>
      <p:bldP grpId="0" spid="18"/>
      <p:bldP grpId="0" spid="19"/>
      <p:bldP grpId="0" spid="25"/>
      <p:bldP grpId="0" spid="26"/>
      <p:bldP grpId="0" spid="32"/>
      <p:bldP grpId="0" spid="33"/>
      <p:bldP grpId="0" spid="37"/>
      <p:bldP grpId="0" spid="38"/>
      <p:bldP grpId="0" spid="39"/>
      <p:bldP grpId="0" spid="40"/>
      <p:bldP grpId="0" spid="41"/>
      <p:bldP grpId="0" spid="42"/>
      <p:bldP grpId="0" spid="43"/>
      <p:bldP grpId="0" spid="44"/>
      <p:bldP grpId="0" spid="45"/>
      <p:bldP grpId="0" spid="46"/>
      <p:bldP grpId="0" spid="47"/>
      <p:bldP grpId="0" spid="48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10939544-A75D-4C8B-8BFC-485DA40CAF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8861" l="60849"/>
          <a:stretch>
            <a:fillRect/>
          </a:stretch>
        </p:blipFill>
        <p:spPr>
          <a:xfrm>
            <a:off x="3554341" y="-505632"/>
            <a:ext cx="2642654" cy="2101833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83DCE98-7079-400E-8764-E91F6B6CCF3A}"/>
              </a:ext>
            </a:extLst>
          </p:cNvPr>
          <p:cNvSpPr txBox="1"/>
          <p:nvPr/>
        </p:nvSpPr>
        <p:spPr>
          <a:xfrm>
            <a:off x="4795784" y="640053"/>
            <a:ext cx="36268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A5EBFF4-2B81-4CC0-8C95-07EDB3F334EA}"/>
              </a:ext>
            </a:extLst>
          </p:cNvPr>
          <p:cNvSpPr txBox="1"/>
          <p:nvPr/>
        </p:nvSpPr>
        <p:spPr>
          <a:xfrm>
            <a:off x="5341117" y="1063626"/>
            <a:ext cx="36268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6" name="任意形状 6">
            <a:extLst>
              <a:ext uri="{FF2B5EF4-FFF2-40B4-BE49-F238E27FC236}">
                <a16:creationId xmlns:a16="http://schemas.microsoft.com/office/drawing/2014/main" id="{E0C7D582-F135-4EF3-9818-D5AC7E6D8853}"/>
              </a:ext>
            </a:extLst>
          </p:cNvPr>
          <p:cNvSpPr/>
          <p:nvPr/>
        </p:nvSpPr>
        <p:spPr>
          <a:xfrm>
            <a:off x="1264942" y="2936026"/>
            <a:ext cx="2060461" cy="1699449"/>
          </a:xfrm>
          <a:custGeom>
            <a:gdLst>
              <a:gd fmla="*/ 0 w 1685037" name="connsiteX0"/>
              <a:gd fmla="*/ 138980 h 1389803" name="connsiteY0"/>
              <a:gd fmla="*/ 138980 w 1685037" name="connsiteX1"/>
              <a:gd fmla="*/ 0 h 1389803" name="connsiteY1"/>
              <a:gd fmla="*/ 1546057 w 1685037" name="connsiteX2"/>
              <a:gd fmla="*/ 0 h 1389803" name="connsiteY2"/>
              <a:gd fmla="*/ 1685037 w 1685037" name="connsiteX3"/>
              <a:gd fmla="*/ 138980 h 1389803" name="connsiteY3"/>
              <a:gd fmla="*/ 1685037 w 1685037" name="connsiteX4"/>
              <a:gd fmla="*/ 1250823 h 1389803" name="connsiteY4"/>
              <a:gd fmla="*/ 1546057 w 1685037" name="connsiteX5"/>
              <a:gd fmla="*/ 1389803 h 1389803" name="connsiteY5"/>
              <a:gd fmla="*/ 138980 w 1685037" name="connsiteX6"/>
              <a:gd fmla="*/ 1389803 h 1389803" name="connsiteY6"/>
              <a:gd fmla="*/ 0 w 1685037" name="connsiteX7"/>
              <a:gd fmla="*/ 1250823 h 1389803" name="connsiteY7"/>
              <a:gd fmla="*/ 0 w 1685037" name="connsiteX8"/>
              <a:gd fmla="*/ 138980 h 1389803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1389803" w="1685037">
                <a:moveTo>
                  <a:pt x="0" y="138980"/>
                </a:moveTo>
                <a:cubicBezTo>
                  <a:pt x="0" y="62223"/>
                  <a:pt x="62223" y="0"/>
                  <a:pt x="138980" y="0"/>
                </a:cubicBezTo>
                <a:lnTo>
                  <a:pt x="1546057" y="0"/>
                </a:lnTo>
                <a:cubicBezTo>
                  <a:pt x="1622814" y="0"/>
                  <a:pt x="1685037" y="62223"/>
                  <a:pt x="1685037" y="138980"/>
                </a:cubicBezTo>
                <a:lnTo>
                  <a:pt x="1685037" y="1250823"/>
                </a:lnTo>
                <a:cubicBezTo>
                  <a:pt x="1685037" y="1327580"/>
                  <a:pt x="1622814" y="1389803"/>
                  <a:pt x="1546057" y="1389803"/>
                </a:cubicBezTo>
                <a:lnTo>
                  <a:pt x="138980" y="1389803"/>
                </a:lnTo>
                <a:cubicBezTo>
                  <a:pt x="62223" y="1389803"/>
                  <a:pt x="0" y="1327580"/>
                  <a:pt x="0" y="1250823"/>
                </a:cubicBezTo>
                <a:lnTo>
                  <a:pt x="0" y="138980"/>
                </a:lnTo>
                <a:close/>
              </a:path>
            </a:pathLst>
          </a:custGeom>
          <a:solidFill>
            <a:srgbClr val="FFFFFF">
              <a:alpha val="90000"/>
              <a:hueOff val="0"/>
              <a:satOff val="0"/>
              <a:lumOff val="0"/>
              <a:alphaOff val="0"/>
            </a:srgbClr>
          </a:solidFill>
          <a:ln algn="ctr" cap="flat" cmpd="sng" w="6350">
            <a:solidFill>
              <a:schemeClr val="bg2">
                <a:lumMod val="25000"/>
              </a:schemeClr>
            </a:solidFill>
            <a:prstDash val="solid"/>
            <a:miter lim="800000"/>
          </a:ln>
          <a:effectLst/>
        </p:spPr>
        <p:txBody>
          <a:bodyPr anchor="t" anchorCtr="0" bIns="386948" lIns="89133" numCol="1" rIns="89133" spcCol="1270" spcFirstLastPara="0" tIns="89133" vert="horz" wrap="square">
            <a:noAutofit/>
          </a:bodyPr>
          <a:lstStyle/>
          <a:p>
            <a:pPr defTabSz="1333500" eaLnBrk="1" fontAlgn="auto" hangingPunct="1" indent="-285750" latinLnBrk="0" lvl="1" marL="285750" marR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•"/>
              <a:defRPr/>
            </a:pPr>
            <a:endParaRPr altLang="en-US" b="0" baseline="0" cap="none" i="0" kern="0" kumimoji="0" lang="zh-CN" noProof="0" normalizeH="0" spc="0" strike="noStrike" sz="3000" u="none">
              <a:ln>
                <a:noFill/>
              </a:ln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effectLst/>
              <a:uLnTx/>
              <a:uFillTx/>
              <a:latin typeface="Century Gothic"/>
              <a:ea typeface="微软雅黑"/>
              <a:cs typeface="+mn-cs"/>
            </a:endParaRPr>
          </a:p>
        </p:txBody>
      </p:sp>
      <p:sp>
        <p:nvSpPr>
          <p:cNvPr id="7" name="形状 6">
            <a:extLst>
              <a:ext uri="{FF2B5EF4-FFF2-40B4-BE49-F238E27FC236}">
                <a16:creationId xmlns:a16="http://schemas.microsoft.com/office/drawing/2014/main" id="{0761FFBF-9D35-4C69-AA69-559CA1EF3762}"/>
              </a:ext>
            </a:extLst>
          </p:cNvPr>
          <p:cNvSpPr/>
          <p:nvPr/>
        </p:nvSpPr>
        <p:spPr>
          <a:xfrm>
            <a:off x="2447428" y="3429000"/>
            <a:ext cx="2141983" cy="2141983"/>
          </a:xfrm>
          <a:prstGeom prst="leftCircularArrow">
            <a:avLst>
              <a:gd fmla="val 2550" name="adj1"/>
              <a:gd fmla="val 309429" name="adj2"/>
              <a:gd fmla="val 2084940" name="adj3"/>
              <a:gd fmla="val 9024489" name="adj4"/>
              <a:gd fmla="val 2975" name="adj5"/>
            </a:avLst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  <a:effectLst/>
        </p:spPr>
        <p:txBody>
          <a:bodyPr/>
          <a:lstStyle/>
          <a:p/>
        </p:txBody>
      </p:sp>
      <p:sp>
        <p:nvSpPr>
          <p:cNvPr id="8" name="任意形状 10">
            <a:extLst>
              <a:ext uri="{FF2B5EF4-FFF2-40B4-BE49-F238E27FC236}">
                <a16:creationId xmlns:a16="http://schemas.microsoft.com/office/drawing/2014/main" id="{75E5EDAA-DAC7-4590-AE10-63C735304E15}"/>
              </a:ext>
            </a:extLst>
          </p:cNvPr>
          <p:cNvSpPr/>
          <p:nvPr/>
        </p:nvSpPr>
        <p:spPr>
          <a:xfrm>
            <a:off x="1722821" y="4271308"/>
            <a:ext cx="1831520" cy="728335"/>
          </a:xfrm>
          <a:custGeom>
            <a:gdLst>
              <a:gd fmla="*/ 0 w 1497810" name="connsiteX0"/>
              <a:gd fmla="*/ 59563 h 595630" name="connsiteY0"/>
              <a:gd fmla="*/ 59563 w 1497810" name="connsiteX1"/>
              <a:gd fmla="*/ 0 h 595630" name="connsiteY1"/>
              <a:gd fmla="*/ 1438247 w 1497810" name="connsiteX2"/>
              <a:gd fmla="*/ 0 h 595630" name="connsiteY2"/>
              <a:gd fmla="*/ 1497810 w 1497810" name="connsiteX3"/>
              <a:gd fmla="*/ 59563 h 595630" name="connsiteY3"/>
              <a:gd fmla="*/ 1497810 w 1497810" name="connsiteX4"/>
              <a:gd fmla="*/ 536067 h 595630" name="connsiteY4"/>
              <a:gd fmla="*/ 1438247 w 1497810" name="connsiteX5"/>
              <a:gd fmla="*/ 595630 h 595630" name="connsiteY5"/>
              <a:gd fmla="*/ 59563 w 1497810" name="connsiteX6"/>
              <a:gd fmla="*/ 595630 h 595630" name="connsiteY6"/>
              <a:gd fmla="*/ 0 w 1497810" name="connsiteX7"/>
              <a:gd fmla="*/ 536067 h 595630" name="connsiteY7"/>
              <a:gd fmla="*/ 0 w 1497810" name="connsiteX8"/>
              <a:gd fmla="*/ 59563 h 595630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595630" w="1497810">
                <a:moveTo>
                  <a:pt x="0" y="59563"/>
                </a:moveTo>
                <a:cubicBezTo>
                  <a:pt x="0" y="26667"/>
                  <a:pt x="26667" y="0"/>
                  <a:pt x="59563" y="0"/>
                </a:cubicBezTo>
                <a:lnTo>
                  <a:pt x="1438247" y="0"/>
                </a:lnTo>
                <a:cubicBezTo>
                  <a:pt x="1471143" y="0"/>
                  <a:pt x="1497810" y="26667"/>
                  <a:pt x="1497810" y="59563"/>
                </a:cubicBezTo>
                <a:lnTo>
                  <a:pt x="1497810" y="536067"/>
                </a:lnTo>
                <a:cubicBezTo>
                  <a:pt x="1497810" y="568963"/>
                  <a:pt x="1471143" y="595630"/>
                  <a:pt x="1438247" y="595630"/>
                </a:cubicBezTo>
                <a:lnTo>
                  <a:pt x="59563" y="595630"/>
                </a:lnTo>
                <a:cubicBezTo>
                  <a:pt x="26667" y="595630"/>
                  <a:pt x="0" y="568963"/>
                  <a:pt x="0" y="536067"/>
                </a:cubicBezTo>
                <a:lnTo>
                  <a:pt x="0" y="59563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  <a:effectLst/>
        </p:spPr>
        <p:txBody>
          <a:bodyPr anchor="ctr" anchorCtr="0" bIns="59355" lIns="80310" numCol="1" rIns="80310" spcCol="1270" spcFirstLastPara="0" tIns="59355" vert="horz" wrap="square">
            <a:noAutofit/>
          </a:bodyPr>
          <a:lstStyle/>
          <a:p>
            <a:pPr algn="ctr" defTabSz="1466850" eaLnBrk="1" fontAlgn="auto" hangingPunct="1" indent="0" latinLnBrk="0" lvl="0" marL="0" marR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33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微软雅黑"/>
              <a:cs typeface="+mn-cs"/>
            </a:endParaRPr>
          </a:p>
        </p:txBody>
      </p:sp>
      <p:sp>
        <p:nvSpPr>
          <p:cNvPr id="9" name="圆角矩形 28">
            <a:extLst>
              <a:ext uri="{FF2B5EF4-FFF2-40B4-BE49-F238E27FC236}">
                <a16:creationId xmlns:a16="http://schemas.microsoft.com/office/drawing/2014/main" id="{CC5DCD89-9AE3-45F2-8CCC-EBE79B201DEE}"/>
              </a:ext>
            </a:extLst>
          </p:cNvPr>
          <p:cNvSpPr/>
          <p:nvPr/>
        </p:nvSpPr>
        <p:spPr>
          <a:xfrm>
            <a:off x="3814462" y="2936026"/>
            <a:ext cx="2060461" cy="1699449"/>
          </a:xfrm>
          <a:prstGeom prst="roundRect">
            <a:avLst>
              <a:gd fmla="val 10000" name="adj"/>
            </a:avLst>
          </a:prstGeom>
          <a:solidFill>
            <a:srgbClr val="FFFFFF">
              <a:alpha val="90000"/>
              <a:hueOff val="0"/>
              <a:satOff val="0"/>
              <a:lumOff val="0"/>
              <a:alphaOff val="0"/>
            </a:srgbClr>
          </a:solidFill>
          <a:ln algn="ctr" cap="flat" cmpd="sng" w="6350">
            <a:solidFill>
              <a:srgbClr val="FFD200"/>
            </a:solidFill>
            <a:prstDash val="solid"/>
            <a:miter lim="800000"/>
          </a:ln>
          <a:effectLst/>
        </p:spPr>
        <p:txBody>
          <a:bodyPr/>
          <a:lstStyle/>
          <a:p/>
        </p:txBody>
      </p:sp>
      <p:sp>
        <p:nvSpPr>
          <p:cNvPr id="10" name="环形箭头 29">
            <a:extLst>
              <a:ext uri="{FF2B5EF4-FFF2-40B4-BE49-F238E27FC236}">
                <a16:creationId xmlns:a16="http://schemas.microsoft.com/office/drawing/2014/main" id="{568E6AD2-334B-4225-B6BD-C2FC48A1413E}"/>
              </a:ext>
            </a:extLst>
          </p:cNvPr>
          <p:cNvSpPr/>
          <p:nvPr/>
        </p:nvSpPr>
        <p:spPr>
          <a:xfrm>
            <a:off x="4979779" y="1933885"/>
            <a:ext cx="2405264" cy="2405264"/>
          </a:xfrm>
          <a:prstGeom prst="circularArrow">
            <a:avLst>
              <a:gd fmla="val 2271" name="adj1"/>
              <a:gd fmla="val 273786" name="adj2"/>
              <a:gd fmla="val 19550703" name="adj3"/>
              <a:gd fmla="val 12575511" name="adj4"/>
              <a:gd fmla="val 2650" name="adj5"/>
            </a:avLst>
          </a:prstGeom>
          <a:solidFill>
            <a:srgbClr val="FFD200"/>
          </a:solidFill>
          <a:ln>
            <a:solidFill>
              <a:srgbClr val="FFD200"/>
            </a:solidFill>
          </a:ln>
          <a:effectLst/>
        </p:spPr>
        <p:txBody>
          <a:bodyPr/>
          <a:lstStyle/>
          <a:p/>
        </p:txBody>
      </p:sp>
      <p:sp>
        <p:nvSpPr>
          <p:cNvPr id="11" name="任意形状 16">
            <a:extLst>
              <a:ext uri="{FF2B5EF4-FFF2-40B4-BE49-F238E27FC236}">
                <a16:creationId xmlns:a16="http://schemas.microsoft.com/office/drawing/2014/main" id="{6B4D8954-9211-4C5B-A7ED-30E225127ADB}"/>
              </a:ext>
            </a:extLst>
          </p:cNvPr>
          <p:cNvSpPr/>
          <p:nvPr/>
        </p:nvSpPr>
        <p:spPr>
          <a:xfrm>
            <a:off x="4272343" y="2571858"/>
            <a:ext cx="1831520" cy="728335"/>
          </a:xfrm>
          <a:custGeom>
            <a:gdLst>
              <a:gd fmla="*/ 0 w 1497810" name="connsiteX0"/>
              <a:gd fmla="*/ 59563 h 595630" name="connsiteY0"/>
              <a:gd fmla="*/ 59563 w 1497810" name="connsiteX1"/>
              <a:gd fmla="*/ 0 h 595630" name="connsiteY1"/>
              <a:gd fmla="*/ 1438247 w 1497810" name="connsiteX2"/>
              <a:gd fmla="*/ 0 h 595630" name="connsiteY2"/>
              <a:gd fmla="*/ 1497810 w 1497810" name="connsiteX3"/>
              <a:gd fmla="*/ 59563 h 595630" name="connsiteY3"/>
              <a:gd fmla="*/ 1497810 w 1497810" name="connsiteX4"/>
              <a:gd fmla="*/ 536067 h 595630" name="connsiteY4"/>
              <a:gd fmla="*/ 1438247 w 1497810" name="connsiteX5"/>
              <a:gd fmla="*/ 595630 h 595630" name="connsiteY5"/>
              <a:gd fmla="*/ 59563 w 1497810" name="connsiteX6"/>
              <a:gd fmla="*/ 595630 h 595630" name="connsiteY6"/>
              <a:gd fmla="*/ 0 w 1497810" name="connsiteX7"/>
              <a:gd fmla="*/ 536067 h 595630" name="connsiteY7"/>
              <a:gd fmla="*/ 0 w 1497810" name="connsiteX8"/>
              <a:gd fmla="*/ 59563 h 595630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595630" w="1497810">
                <a:moveTo>
                  <a:pt x="0" y="59563"/>
                </a:moveTo>
                <a:cubicBezTo>
                  <a:pt x="0" y="26667"/>
                  <a:pt x="26667" y="0"/>
                  <a:pt x="59563" y="0"/>
                </a:cubicBezTo>
                <a:lnTo>
                  <a:pt x="1438247" y="0"/>
                </a:lnTo>
                <a:cubicBezTo>
                  <a:pt x="1471143" y="0"/>
                  <a:pt x="1497810" y="26667"/>
                  <a:pt x="1497810" y="59563"/>
                </a:cubicBezTo>
                <a:lnTo>
                  <a:pt x="1497810" y="536067"/>
                </a:lnTo>
                <a:cubicBezTo>
                  <a:pt x="1497810" y="568963"/>
                  <a:pt x="1471143" y="595630"/>
                  <a:pt x="1438247" y="595630"/>
                </a:cubicBezTo>
                <a:lnTo>
                  <a:pt x="59563" y="595630"/>
                </a:lnTo>
                <a:cubicBezTo>
                  <a:pt x="26667" y="595630"/>
                  <a:pt x="0" y="568963"/>
                  <a:pt x="0" y="536067"/>
                </a:cubicBezTo>
                <a:lnTo>
                  <a:pt x="0" y="59563"/>
                </a:lnTo>
                <a:close/>
              </a:path>
            </a:pathLst>
          </a:custGeom>
          <a:solidFill>
            <a:srgbClr val="FFD200"/>
          </a:solidFill>
          <a:ln>
            <a:solidFill>
              <a:srgbClr val="FFD200"/>
            </a:solidFill>
          </a:ln>
          <a:effectLst/>
        </p:spPr>
        <p:txBody>
          <a:bodyPr anchor="ctr" anchorCtr="0" bIns="59355" lIns="80310" numCol="1" rIns="80310" spcCol="1270" spcFirstLastPara="0" tIns="59355" vert="horz" wrap="square">
            <a:noAutofit/>
          </a:bodyPr>
          <a:lstStyle/>
          <a:p>
            <a:pPr algn="ctr" defTabSz="1466850" eaLnBrk="1" fontAlgn="auto" hangingPunct="1" indent="0" latinLnBrk="0" lvl="0" marL="0" marR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33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微软雅黑"/>
              <a:cs typeface="+mn-cs"/>
            </a:endParaRPr>
          </a:p>
        </p:txBody>
      </p:sp>
      <p:sp>
        <p:nvSpPr>
          <p:cNvPr id="12" name="任意形状 20">
            <a:extLst>
              <a:ext uri="{FF2B5EF4-FFF2-40B4-BE49-F238E27FC236}">
                <a16:creationId xmlns:a16="http://schemas.microsoft.com/office/drawing/2014/main" id="{B4F4AB95-A4CF-4A35-BFAE-B608C30FA403}"/>
              </a:ext>
            </a:extLst>
          </p:cNvPr>
          <p:cNvSpPr/>
          <p:nvPr/>
        </p:nvSpPr>
        <p:spPr>
          <a:xfrm>
            <a:off x="6363984" y="2936026"/>
            <a:ext cx="2060461" cy="1699449"/>
          </a:xfrm>
          <a:custGeom>
            <a:gdLst>
              <a:gd fmla="*/ 0 w 1685037" name="connsiteX0"/>
              <a:gd fmla="*/ 138980 h 1389803" name="connsiteY0"/>
              <a:gd fmla="*/ 138980 w 1685037" name="connsiteX1"/>
              <a:gd fmla="*/ 0 h 1389803" name="connsiteY1"/>
              <a:gd fmla="*/ 1546057 w 1685037" name="connsiteX2"/>
              <a:gd fmla="*/ 0 h 1389803" name="connsiteY2"/>
              <a:gd fmla="*/ 1685037 w 1685037" name="connsiteX3"/>
              <a:gd fmla="*/ 138980 h 1389803" name="connsiteY3"/>
              <a:gd fmla="*/ 1685037 w 1685037" name="connsiteX4"/>
              <a:gd fmla="*/ 1250823 h 1389803" name="connsiteY4"/>
              <a:gd fmla="*/ 1546057 w 1685037" name="connsiteX5"/>
              <a:gd fmla="*/ 1389803 h 1389803" name="connsiteY5"/>
              <a:gd fmla="*/ 138980 w 1685037" name="connsiteX6"/>
              <a:gd fmla="*/ 1389803 h 1389803" name="connsiteY6"/>
              <a:gd fmla="*/ 0 w 1685037" name="connsiteX7"/>
              <a:gd fmla="*/ 1250823 h 1389803" name="connsiteY7"/>
              <a:gd fmla="*/ 0 w 1685037" name="connsiteX8"/>
              <a:gd fmla="*/ 138980 h 1389803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1389803" w="1685037">
                <a:moveTo>
                  <a:pt x="0" y="138980"/>
                </a:moveTo>
                <a:cubicBezTo>
                  <a:pt x="0" y="62223"/>
                  <a:pt x="62223" y="0"/>
                  <a:pt x="138980" y="0"/>
                </a:cubicBezTo>
                <a:lnTo>
                  <a:pt x="1546057" y="0"/>
                </a:lnTo>
                <a:cubicBezTo>
                  <a:pt x="1622814" y="0"/>
                  <a:pt x="1685037" y="62223"/>
                  <a:pt x="1685037" y="138980"/>
                </a:cubicBezTo>
                <a:lnTo>
                  <a:pt x="1685037" y="1250823"/>
                </a:lnTo>
                <a:cubicBezTo>
                  <a:pt x="1685037" y="1327580"/>
                  <a:pt x="1622814" y="1389803"/>
                  <a:pt x="1546057" y="1389803"/>
                </a:cubicBezTo>
                <a:lnTo>
                  <a:pt x="138980" y="1389803"/>
                </a:lnTo>
                <a:cubicBezTo>
                  <a:pt x="62223" y="1389803"/>
                  <a:pt x="0" y="1327580"/>
                  <a:pt x="0" y="1250823"/>
                </a:cubicBezTo>
                <a:lnTo>
                  <a:pt x="0" y="138980"/>
                </a:lnTo>
                <a:close/>
              </a:path>
            </a:pathLst>
          </a:custGeom>
          <a:noFill/>
          <a:ln algn="ctr" cap="flat" cmpd="sng" w="6350">
            <a:solidFill>
              <a:schemeClr val="bg2">
                <a:lumMod val="50000"/>
              </a:schemeClr>
            </a:solidFill>
            <a:prstDash val="solid"/>
            <a:miter lim="800000"/>
          </a:ln>
          <a:effectLst/>
        </p:spPr>
        <p:txBody>
          <a:bodyPr anchor="t" anchorCtr="0" bIns="386948" lIns="89133" numCol="1" rIns="89133" spcCol="1270" spcFirstLastPara="0" tIns="89133" vert="horz" wrap="square">
            <a:noAutofit/>
          </a:bodyPr>
          <a:lstStyle/>
          <a:p>
            <a:pPr defTabSz="1333500" eaLnBrk="1" fontAlgn="auto" hangingPunct="1" indent="-285750" latinLnBrk="0" lvl="1" marL="285750" marR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•"/>
              <a:defRPr/>
            </a:pPr>
            <a:endParaRPr altLang="en-US" b="0" baseline="0" cap="none" i="0" kern="0" kumimoji="0" lang="zh-CN" noProof="0" normalizeH="0" spc="0" strike="noStrike" sz="3000" u="none">
              <a:ln>
                <a:noFill/>
              </a:ln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effectLst/>
              <a:uLnTx/>
              <a:uFillTx/>
              <a:latin typeface="Century Gothic"/>
              <a:ea typeface="微软雅黑"/>
              <a:cs typeface="+mn-cs"/>
            </a:endParaRPr>
          </a:p>
        </p:txBody>
      </p:sp>
      <p:sp>
        <p:nvSpPr>
          <p:cNvPr id="13" name="形状 12">
            <a:extLst>
              <a:ext uri="{FF2B5EF4-FFF2-40B4-BE49-F238E27FC236}">
                <a16:creationId xmlns:a16="http://schemas.microsoft.com/office/drawing/2014/main" id="{3C44E91D-2ED1-41F9-81D3-59AC2E1041EE}"/>
              </a:ext>
            </a:extLst>
          </p:cNvPr>
          <p:cNvSpPr/>
          <p:nvPr/>
        </p:nvSpPr>
        <p:spPr>
          <a:xfrm>
            <a:off x="7546471" y="3429000"/>
            <a:ext cx="2141983" cy="2141983"/>
          </a:xfrm>
          <a:prstGeom prst="leftCircularArrow">
            <a:avLst>
              <a:gd fmla="val 2550" name="adj1"/>
              <a:gd fmla="val 309429" name="adj2"/>
              <a:gd fmla="val 2084940" name="adj3"/>
              <a:gd fmla="val 9024489" name="adj4"/>
              <a:gd fmla="val 2975" name="adj5"/>
            </a:avLst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  <a:effectLst/>
        </p:spPr>
        <p:txBody>
          <a:bodyPr/>
          <a:lstStyle/>
          <a:p/>
        </p:txBody>
      </p:sp>
      <p:sp>
        <p:nvSpPr>
          <p:cNvPr id="14" name="任意形状 28">
            <a:extLst>
              <a:ext uri="{FF2B5EF4-FFF2-40B4-BE49-F238E27FC236}">
                <a16:creationId xmlns:a16="http://schemas.microsoft.com/office/drawing/2014/main" id="{25EF1FED-D778-4063-A009-F8699EA2E1D2}"/>
              </a:ext>
            </a:extLst>
          </p:cNvPr>
          <p:cNvSpPr/>
          <p:nvPr/>
        </p:nvSpPr>
        <p:spPr>
          <a:xfrm>
            <a:off x="6821864" y="4271308"/>
            <a:ext cx="1831520" cy="728335"/>
          </a:xfrm>
          <a:custGeom>
            <a:gdLst>
              <a:gd fmla="*/ 0 w 1497810" name="connsiteX0"/>
              <a:gd fmla="*/ 59563 h 595630" name="connsiteY0"/>
              <a:gd fmla="*/ 59563 w 1497810" name="connsiteX1"/>
              <a:gd fmla="*/ 0 h 595630" name="connsiteY1"/>
              <a:gd fmla="*/ 1438247 w 1497810" name="connsiteX2"/>
              <a:gd fmla="*/ 0 h 595630" name="connsiteY2"/>
              <a:gd fmla="*/ 1497810 w 1497810" name="connsiteX3"/>
              <a:gd fmla="*/ 59563 h 595630" name="connsiteY3"/>
              <a:gd fmla="*/ 1497810 w 1497810" name="connsiteX4"/>
              <a:gd fmla="*/ 536067 h 595630" name="connsiteY4"/>
              <a:gd fmla="*/ 1438247 w 1497810" name="connsiteX5"/>
              <a:gd fmla="*/ 595630 h 595630" name="connsiteY5"/>
              <a:gd fmla="*/ 59563 w 1497810" name="connsiteX6"/>
              <a:gd fmla="*/ 595630 h 595630" name="connsiteY6"/>
              <a:gd fmla="*/ 0 w 1497810" name="connsiteX7"/>
              <a:gd fmla="*/ 536067 h 595630" name="connsiteY7"/>
              <a:gd fmla="*/ 0 w 1497810" name="connsiteX8"/>
              <a:gd fmla="*/ 59563 h 595630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595630" w="1497810">
                <a:moveTo>
                  <a:pt x="0" y="59563"/>
                </a:moveTo>
                <a:cubicBezTo>
                  <a:pt x="0" y="26667"/>
                  <a:pt x="26667" y="0"/>
                  <a:pt x="59563" y="0"/>
                </a:cubicBezTo>
                <a:lnTo>
                  <a:pt x="1438247" y="0"/>
                </a:lnTo>
                <a:cubicBezTo>
                  <a:pt x="1471143" y="0"/>
                  <a:pt x="1497810" y="26667"/>
                  <a:pt x="1497810" y="59563"/>
                </a:cubicBezTo>
                <a:lnTo>
                  <a:pt x="1497810" y="536067"/>
                </a:lnTo>
                <a:cubicBezTo>
                  <a:pt x="1497810" y="568963"/>
                  <a:pt x="1471143" y="595630"/>
                  <a:pt x="1438247" y="595630"/>
                </a:cubicBezTo>
                <a:lnTo>
                  <a:pt x="59563" y="595630"/>
                </a:lnTo>
                <a:cubicBezTo>
                  <a:pt x="26667" y="595630"/>
                  <a:pt x="0" y="568963"/>
                  <a:pt x="0" y="536067"/>
                </a:cubicBezTo>
                <a:lnTo>
                  <a:pt x="0" y="59563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  <a:effectLst/>
        </p:spPr>
        <p:txBody>
          <a:bodyPr anchor="ctr" anchorCtr="0" bIns="59355" lIns="80310" numCol="1" rIns="80310" spcCol="1270" spcFirstLastPara="0" tIns="59355" vert="horz" wrap="square">
            <a:noAutofit/>
          </a:bodyPr>
          <a:lstStyle/>
          <a:p>
            <a:pPr algn="ctr" defTabSz="1466850" eaLnBrk="1" fontAlgn="auto" hangingPunct="1" indent="0" latinLnBrk="0" lvl="0" marL="0" marR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33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微软雅黑"/>
              <a:cs typeface="+mn-cs"/>
            </a:endParaRPr>
          </a:p>
        </p:txBody>
      </p:sp>
      <p:sp>
        <p:nvSpPr>
          <p:cNvPr id="15" name="任意形状 29">
            <a:extLst>
              <a:ext uri="{FF2B5EF4-FFF2-40B4-BE49-F238E27FC236}">
                <a16:creationId xmlns:a16="http://schemas.microsoft.com/office/drawing/2014/main" id="{C83316DD-86EE-4402-A5AA-EE833BF4E155}"/>
              </a:ext>
            </a:extLst>
          </p:cNvPr>
          <p:cNvSpPr/>
          <p:nvPr/>
        </p:nvSpPr>
        <p:spPr>
          <a:xfrm>
            <a:off x="8913505" y="2936026"/>
            <a:ext cx="2060461" cy="1699449"/>
          </a:xfrm>
          <a:custGeom>
            <a:gdLst>
              <a:gd fmla="*/ 0 w 1685037" name="connsiteX0"/>
              <a:gd fmla="*/ 138980 h 1389803" name="connsiteY0"/>
              <a:gd fmla="*/ 138980 w 1685037" name="connsiteX1"/>
              <a:gd fmla="*/ 0 h 1389803" name="connsiteY1"/>
              <a:gd fmla="*/ 1546057 w 1685037" name="connsiteX2"/>
              <a:gd fmla="*/ 0 h 1389803" name="connsiteY2"/>
              <a:gd fmla="*/ 1685037 w 1685037" name="connsiteX3"/>
              <a:gd fmla="*/ 138980 h 1389803" name="connsiteY3"/>
              <a:gd fmla="*/ 1685037 w 1685037" name="connsiteX4"/>
              <a:gd fmla="*/ 1250823 h 1389803" name="connsiteY4"/>
              <a:gd fmla="*/ 1546057 w 1685037" name="connsiteX5"/>
              <a:gd fmla="*/ 1389803 h 1389803" name="connsiteY5"/>
              <a:gd fmla="*/ 138980 w 1685037" name="connsiteX6"/>
              <a:gd fmla="*/ 1389803 h 1389803" name="connsiteY6"/>
              <a:gd fmla="*/ 0 w 1685037" name="connsiteX7"/>
              <a:gd fmla="*/ 1250823 h 1389803" name="connsiteY7"/>
              <a:gd fmla="*/ 0 w 1685037" name="connsiteX8"/>
              <a:gd fmla="*/ 138980 h 1389803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1389803" w="1685037">
                <a:moveTo>
                  <a:pt x="0" y="138980"/>
                </a:moveTo>
                <a:cubicBezTo>
                  <a:pt x="0" y="62223"/>
                  <a:pt x="62223" y="0"/>
                  <a:pt x="138980" y="0"/>
                </a:cubicBezTo>
                <a:lnTo>
                  <a:pt x="1546057" y="0"/>
                </a:lnTo>
                <a:cubicBezTo>
                  <a:pt x="1622814" y="0"/>
                  <a:pt x="1685037" y="62223"/>
                  <a:pt x="1685037" y="138980"/>
                </a:cubicBezTo>
                <a:lnTo>
                  <a:pt x="1685037" y="1250823"/>
                </a:lnTo>
                <a:cubicBezTo>
                  <a:pt x="1685037" y="1327580"/>
                  <a:pt x="1622814" y="1389803"/>
                  <a:pt x="1546057" y="1389803"/>
                </a:cubicBezTo>
                <a:lnTo>
                  <a:pt x="138980" y="1389803"/>
                </a:lnTo>
                <a:cubicBezTo>
                  <a:pt x="62223" y="1389803"/>
                  <a:pt x="0" y="1327580"/>
                  <a:pt x="0" y="1250823"/>
                </a:cubicBezTo>
                <a:lnTo>
                  <a:pt x="0" y="138980"/>
                </a:lnTo>
                <a:close/>
              </a:path>
            </a:pathLst>
          </a:custGeom>
          <a:solidFill>
            <a:srgbClr val="FFFFFF">
              <a:alpha val="90000"/>
              <a:hueOff val="0"/>
              <a:satOff val="0"/>
              <a:lumOff val="0"/>
              <a:alphaOff val="0"/>
            </a:srgbClr>
          </a:solidFill>
          <a:ln algn="ctr" cap="flat" cmpd="sng" w="6350">
            <a:solidFill>
              <a:srgbClr val="FFD200"/>
            </a:solidFill>
            <a:prstDash val="solid"/>
            <a:miter lim="800000"/>
          </a:ln>
          <a:effectLst/>
        </p:spPr>
        <p:txBody>
          <a:bodyPr anchor="t" anchorCtr="0" bIns="89133" lIns="89133" numCol="1" rIns="89133" spcCol="1270" spcFirstLastPara="0" tIns="386948" vert="horz" wrap="square">
            <a:noAutofit/>
          </a:bodyPr>
          <a:lstStyle/>
          <a:p>
            <a:pPr defTabSz="1333500" eaLnBrk="1" fontAlgn="auto" hangingPunct="1" indent="-285750" latinLnBrk="0" lvl="1" marL="285750" marR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•"/>
              <a:defRPr/>
            </a:pPr>
            <a:endParaRPr altLang="en-US" b="0" baseline="0" cap="none" i="0" kern="0" kumimoji="0" lang="zh-CN" noProof="0" normalizeH="0" spc="0" strike="noStrike" sz="3000" u="none">
              <a:ln>
                <a:noFill/>
              </a:ln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effectLst/>
              <a:uLnTx/>
              <a:uFillTx/>
              <a:latin typeface="Century Gothic"/>
              <a:ea typeface="微软雅黑"/>
              <a:cs typeface="+mn-cs"/>
            </a:endParaRPr>
          </a:p>
        </p:txBody>
      </p:sp>
      <p:sp>
        <p:nvSpPr>
          <p:cNvPr id="16" name="任意形状 30">
            <a:extLst>
              <a:ext uri="{FF2B5EF4-FFF2-40B4-BE49-F238E27FC236}">
                <a16:creationId xmlns:a16="http://schemas.microsoft.com/office/drawing/2014/main" id="{819B7E57-182E-412E-9B84-71BBE909D861}"/>
              </a:ext>
            </a:extLst>
          </p:cNvPr>
          <p:cNvSpPr/>
          <p:nvPr/>
        </p:nvSpPr>
        <p:spPr>
          <a:xfrm>
            <a:off x="9371384" y="2571858"/>
            <a:ext cx="1831520" cy="728335"/>
          </a:xfrm>
          <a:custGeom>
            <a:gdLst>
              <a:gd fmla="*/ 0 w 1497810" name="connsiteX0"/>
              <a:gd fmla="*/ 59563 h 595630" name="connsiteY0"/>
              <a:gd fmla="*/ 59563 w 1497810" name="connsiteX1"/>
              <a:gd fmla="*/ 0 h 595630" name="connsiteY1"/>
              <a:gd fmla="*/ 1438247 w 1497810" name="connsiteX2"/>
              <a:gd fmla="*/ 0 h 595630" name="connsiteY2"/>
              <a:gd fmla="*/ 1497810 w 1497810" name="connsiteX3"/>
              <a:gd fmla="*/ 59563 h 595630" name="connsiteY3"/>
              <a:gd fmla="*/ 1497810 w 1497810" name="connsiteX4"/>
              <a:gd fmla="*/ 536067 h 595630" name="connsiteY4"/>
              <a:gd fmla="*/ 1438247 w 1497810" name="connsiteX5"/>
              <a:gd fmla="*/ 595630 h 595630" name="connsiteY5"/>
              <a:gd fmla="*/ 59563 w 1497810" name="connsiteX6"/>
              <a:gd fmla="*/ 595630 h 595630" name="connsiteY6"/>
              <a:gd fmla="*/ 0 w 1497810" name="connsiteX7"/>
              <a:gd fmla="*/ 536067 h 595630" name="connsiteY7"/>
              <a:gd fmla="*/ 0 w 1497810" name="connsiteX8"/>
              <a:gd fmla="*/ 59563 h 595630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595630" w="1497810">
                <a:moveTo>
                  <a:pt x="0" y="59563"/>
                </a:moveTo>
                <a:cubicBezTo>
                  <a:pt x="0" y="26667"/>
                  <a:pt x="26667" y="0"/>
                  <a:pt x="59563" y="0"/>
                </a:cubicBezTo>
                <a:lnTo>
                  <a:pt x="1438247" y="0"/>
                </a:lnTo>
                <a:cubicBezTo>
                  <a:pt x="1471143" y="0"/>
                  <a:pt x="1497810" y="26667"/>
                  <a:pt x="1497810" y="59563"/>
                </a:cubicBezTo>
                <a:lnTo>
                  <a:pt x="1497810" y="536067"/>
                </a:lnTo>
                <a:cubicBezTo>
                  <a:pt x="1497810" y="568963"/>
                  <a:pt x="1471143" y="595630"/>
                  <a:pt x="1438247" y="595630"/>
                </a:cubicBezTo>
                <a:lnTo>
                  <a:pt x="59563" y="595630"/>
                </a:lnTo>
                <a:cubicBezTo>
                  <a:pt x="26667" y="595630"/>
                  <a:pt x="0" y="568963"/>
                  <a:pt x="0" y="536067"/>
                </a:cubicBezTo>
                <a:lnTo>
                  <a:pt x="0" y="59563"/>
                </a:lnTo>
                <a:close/>
              </a:path>
            </a:pathLst>
          </a:custGeom>
          <a:solidFill>
            <a:srgbClr val="FFD200"/>
          </a:solidFill>
          <a:ln>
            <a:solidFill>
              <a:srgbClr val="FFD200"/>
            </a:solidFill>
          </a:ln>
          <a:effectLst/>
        </p:spPr>
        <p:txBody>
          <a:bodyPr anchor="ctr" anchorCtr="0" bIns="59355" lIns="80310" numCol="1" rIns="80310" spcCol="1270" spcFirstLastPara="0" tIns="59355" vert="horz" wrap="square">
            <a:noAutofit/>
          </a:bodyPr>
          <a:lstStyle/>
          <a:p>
            <a:pPr algn="ctr" defTabSz="1466850" eaLnBrk="1" fontAlgn="auto" hangingPunct="1" indent="0" latinLnBrk="0" lvl="0" marL="0" marR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33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微软雅黑"/>
              <a:cs typeface="+mn-cs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391FB381-7297-4F40-A3A1-2373021134A3}"/>
              </a:ext>
            </a:extLst>
          </p:cNvPr>
          <p:cNvSpPr/>
          <p:nvPr/>
        </p:nvSpPr>
        <p:spPr>
          <a:xfrm>
            <a:off x="1800643" y="4460022"/>
            <a:ext cx="1719944" cy="36880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altLang="en-US" b="1" lang="zh-CN" sz="1400">
                <a:solidFill>
                  <a:srgbClr val="FFFFFF"/>
                </a:solidFill>
                <a:latin typeface="Century Gothic"/>
                <a:ea typeface="微软雅黑"/>
              </a:rPr>
              <a:t>点击此处添加标题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6556D4C4-62A8-46DC-A820-4A3D40A272C5}"/>
              </a:ext>
            </a:extLst>
          </p:cNvPr>
          <p:cNvSpPr/>
          <p:nvPr/>
        </p:nvSpPr>
        <p:spPr>
          <a:xfrm>
            <a:off x="6880496" y="4460022"/>
            <a:ext cx="1719944" cy="36880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altLang="en-US" b="1" lang="zh-CN" sz="1400">
                <a:solidFill>
                  <a:srgbClr val="FFFFFF"/>
                </a:solidFill>
                <a:latin typeface="Century Gothic"/>
                <a:ea typeface="微软雅黑"/>
              </a:rPr>
              <a:t>点击此处添加标题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624540DA-D708-4C33-8A81-BF51E84A1C42}"/>
              </a:ext>
            </a:extLst>
          </p:cNvPr>
          <p:cNvSpPr/>
          <p:nvPr/>
        </p:nvSpPr>
        <p:spPr>
          <a:xfrm>
            <a:off x="4328131" y="2722377"/>
            <a:ext cx="1719944" cy="368808"/>
          </a:xfrm>
          <a:prstGeom prst="rect">
            <a:avLst/>
          </a:prstGeom>
          <a:ln>
            <a:solidFill>
              <a:srgbClr val="FFD200"/>
            </a:solidFill>
          </a:ln>
        </p:spPr>
        <p:txBody>
          <a:bodyPr wrap="squar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altLang="en-US" b="1" lang="zh-CN" sz="1400">
                <a:solidFill>
                  <a:srgbClr val="FFFFFF"/>
                </a:solidFill>
                <a:latin typeface="Century Gothic"/>
                <a:ea typeface="微软雅黑"/>
              </a:rPr>
              <a:t>点击此处添加标题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FB4A4899-50E7-4B64-8EA2-F03B2B9EAEAF}"/>
              </a:ext>
            </a:extLst>
          </p:cNvPr>
          <p:cNvSpPr/>
          <p:nvPr/>
        </p:nvSpPr>
        <p:spPr>
          <a:xfrm>
            <a:off x="9435916" y="2722377"/>
            <a:ext cx="1719944" cy="368808"/>
          </a:xfrm>
          <a:prstGeom prst="rect">
            <a:avLst/>
          </a:prstGeom>
          <a:ln>
            <a:solidFill>
              <a:srgbClr val="FFD200"/>
            </a:solidFill>
          </a:ln>
        </p:spPr>
        <p:txBody>
          <a:bodyPr wrap="squar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altLang="en-US" b="1" lang="zh-CN" sz="1400">
                <a:solidFill>
                  <a:srgbClr val="FFFFFF"/>
                </a:solidFill>
                <a:latin typeface="Century Gothic"/>
                <a:ea typeface="微软雅黑"/>
              </a:rPr>
              <a:t>点击此处添加标题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FC1F1F3B-5FED-4109-8873-ECD80D53636F}"/>
              </a:ext>
            </a:extLst>
          </p:cNvPr>
          <p:cNvSpPr txBox="1"/>
          <p:nvPr/>
        </p:nvSpPr>
        <p:spPr>
          <a:xfrm>
            <a:off x="1479107" y="3186143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84CE8D0F-615D-4836-B151-892189ECA325}"/>
              </a:ext>
            </a:extLst>
          </p:cNvPr>
          <p:cNvSpPr txBox="1"/>
          <p:nvPr/>
        </p:nvSpPr>
        <p:spPr>
          <a:xfrm>
            <a:off x="1264250" y="3722643"/>
            <a:ext cx="2510668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600"/>
              <a:t>Click here to add words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59C0A8DE-594E-4920-B9B4-7A9F39C91D11}"/>
              </a:ext>
            </a:extLst>
          </p:cNvPr>
          <p:cNvSpPr txBox="1"/>
          <p:nvPr/>
        </p:nvSpPr>
        <p:spPr>
          <a:xfrm>
            <a:off x="4052583" y="3604240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68E61D0E-582B-456B-B8CD-721B49FBF331}"/>
              </a:ext>
            </a:extLst>
          </p:cNvPr>
          <p:cNvSpPr txBox="1"/>
          <p:nvPr/>
        </p:nvSpPr>
        <p:spPr>
          <a:xfrm>
            <a:off x="3837725" y="4140740"/>
            <a:ext cx="2510668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600"/>
              <a:t>Click here to add words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59D5C657-6224-4FCD-9451-17EFE1F5B85A}"/>
              </a:ext>
            </a:extLst>
          </p:cNvPr>
          <p:cNvSpPr txBox="1"/>
          <p:nvPr/>
        </p:nvSpPr>
        <p:spPr>
          <a:xfrm>
            <a:off x="6547658" y="3147419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127837D7-9FDE-4498-A0CD-EA0577BBE4EF}"/>
              </a:ext>
            </a:extLst>
          </p:cNvPr>
          <p:cNvSpPr txBox="1"/>
          <p:nvPr/>
        </p:nvSpPr>
        <p:spPr>
          <a:xfrm>
            <a:off x="6332802" y="3683919"/>
            <a:ext cx="2510668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600"/>
              <a:t>Click here to add words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B5876AB3-840A-482F-BD19-ACB93EC24BA0}"/>
              </a:ext>
            </a:extLst>
          </p:cNvPr>
          <p:cNvSpPr txBox="1"/>
          <p:nvPr/>
        </p:nvSpPr>
        <p:spPr>
          <a:xfrm>
            <a:off x="9182829" y="3545153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0E0E086B-8C97-46DB-BFA6-921089BF7198}"/>
              </a:ext>
            </a:extLst>
          </p:cNvPr>
          <p:cNvSpPr txBox="1"/>
          <p:nvPr/>
        </p:nvSpPr>
        <p:spPr>
          <a:xfrm>
            <a:off x="8967974" y="4081652"/>
            <a:ext cx="2510668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600"/>
              <a:t>Click here to add words</a:t>
            </a:r>
          </a:p>
        </p:txBody>
      </p:sp>
    </p:spTree>
    <p:extLst>
      <p:ext uri="{BB962C8B-B14F-4D97-AF65-F5344CB8AC3E}">
        <p14:creationId val="1008628524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5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6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8"/>
      <p:bldP grpId="0" spid="11"/>
      <p:bldP grpId="0" spid="12"/>
      <p:bldP grpId="0" spid="14"/>
      <p:bldP grpId="0" spid="15"/>
      <p:bldP grpId="0" spid="16"/>
      <p:bldP grpId="0" spid="18"/>
      <p:bldP grpId="0" spid="20"/>
      <p:bldP grpId="0" spid="22"/>
      <p:bldP grpId="0" spid="24"/>
      <p:bldP grpId="0" spid="25"/>
      <p:bldP grpId="0" spid="26"/>
      <p:bldP grpId="0" spid="28"/>
      <p:bldP grpId="0" spid="29"/>
      <p:bldP grpId="0" spid="30"/>
      <p:bldP grpId="0" spid="31"/>
      <p:bldP grpId="0" spid="32"/>
      <p:bldP grpId="0" spid="33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10939544-A75D-4C8B-8BFC-485DA40CAF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8861" l="60849"/>
          <a:stretch>
            <a:fillRect/>
          </a:stretch>
        </p:blipFill>
        <p:spPr>
          <a:xfrm>
            <a:off x="3243796" y="-647700"/>
            <a:ext cx="2642654" cy="2101833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83DCE98-7079-400E-8764-E91F6B6CCF3A}"/>
              </a:ext>
            </a:extLst>
          </p:cNvPr>
          <p:cNvSpPr txBox="1"/>
          <p:nvPr/>
        </p:nvSpPr>
        <p:spPr>
          <a:xfrm>
            <a:off x="4795784" y="640053"/>
            <a:ext cx="36268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A5EBFF4-2B81-4CC0-8C95-07EDB3F334EA}"/>
              </a:ext>
            </a:extLst>
          </p:cNvPr>
          <p:cNvSpPr txBox="1"/>
          <p:nvPr/>
        </p:nvSpPr>
        <p:spPr>
          <a:xfrm>
            <a:off x="5341117" y="1063626"/>
            <a:ext cx="36268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0B139EF9-0658-441A-8A1B-86786B68C4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63252" y="2154033"/>
            <a:ext cx="6483725" cy="3640341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3191E656-DEBA-49EF-89CB-B59E668F9C70}"/>
              </a:ext>
            </a:extLst>
          </p:cNvPr>
          <p:cNvSpPr txBox="1"/>
          <p:nvPr/>
        </p:nvSpPr>
        <p:spPr>
          <a:xfrm>
            <a:off x="7983526" y="2196479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FD98901-8363-4627-88F5-E19E1C02D4EF}"/>
              </a:ext>
            </a:extLst>
          </p:cNvPr>
          <p:cNvSpPr txBox="1"/>
          <p:nvPr/>
        </p:nvSpPr>
        <p:spPr>
          <a:xfrm>
            <a:off x="8618079" y="2918996"/>
            <a:ext cx="304052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2">
                    <a:lumMod val="50000"/>
                  </a:schemeClr>
                </a:solidFill>
              </a:rPr>
              <a:t>Click here to add words</a:t>
            </a:r>
          </a:p>
        </p:txBody>
      </p:sp>
      <p:sp>
        <p:nvSpPr>
          <p:cNvPr id="3" name="椭圆 2">
            <a:extLst>
              <a:ext uri="{FF2B5EF4-FFF2-40B4-BE49-F238E27FC236}">
                <a16:creationId xmlns:a16="http://schemas.microsoft.com/office/drawing/2014/main" id="{DC7DF0D8-440F-4464-98DE-7BF9000391A3}"/>
              </a:ext>
            </a:extLst>
          </p:cNvPr>
          <p:cNvSpPr/>
          <p:nvPr/>
        </p:nvSpPr>
        <p:spPr>
          <a:xfrm>
            <a:off x="8022529" y="2918995"/>
            <a:ext cx="400111" cy="400111"/>
          </a:xfrm>
          <a:prstGeom prst="ellipse">
            <a:avLst/>
          </a:prstGeom>
          <a:solidFill>
            <a:srgbClr val="FFD200"/>
          </a:solidFill>
          <a:ln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0931750-CC2C-4B6F-B7E2-6C69600035D6}"/>
              </a:ext>
            </a:extLst>
          </p:cNvPr>
          <p:cNvSpPr txBox="1"/>
          <p:nvPr/>
        </p:nvSpPr>
        <p:spPr>
          <a:xfrm>
            <a:off x="8618079" y="3735262"/>
            <a:ext cx="304052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2">
                    <a:lumMod val="50000"/>
                  </a:schemeClr>
                </a:solidFill>
              </a:rPr>
              <a:t>Click here to add words</a:t>
            </a: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D6C475A5-109F-4C66-87DE-AF4536613146}"/>
              </a:ext>
            </a:extLst>
          </p:cNvPr>
          <p:cNvSpPr/>
          <p:nvPr/>
        </p:nvSpPr>
        <p:spPr>
          <a:xfrm>
            <a:off x="8022529" y="3735261"/>
            <a:ext cx="400111" cy="400111"/>
          </a:xfrm>
          <a:prstGeom prst="ellipse">
            <a:avLst/>
          </a:prstGeom>
          <a:solidFill>
            <a:srgbClr val="FFD200"/>
          </a:solidFill>
          <a:ln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7D8A420A-4094-4286-9C99-B88E2FAA5DC8}"/>
              </a:ext>
            </a:extLst>
          </p:cNvPr>
          <p:cNvSpPr txBox="1"/>
          <p:nvPr/>
        </p:nvSpPr>
        <p:spPr>
          <a:xfrm>
            <a:off x="8618079" y="4551528"/>
            <a:ext cx="304052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2">
                    <a:lumMod val="50000"/>
                  </a:schemeClr>
                </a:solidFill>
              </a:rPr>
              <a:t>Click here to add words</a:t>
            </a: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B4FDD6E9-361E-4A48-971C-795E9616F369}"/>
              </a:ext>
            </a:extLst>
          </p:cNvPr>
          <p:cNvSpPr/>
          <p:nvPr/>
        </p:nvSpPr>
        <p:spPr>
          <a:xfrm>
            <a:off x="8022529" y="4551527"/>
            <a:ext cx="400111" cy="400111"/>
          </a:xfrm>
          <a:prstGeom prst="ellipse">
            <a:avLst/>
          </a:prstGeom>
          <a:solidFill>
            <a:srgbClr val="FFD200"/>
          </a:solidFill>
          <a:ln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ACCBE25B-A407-4BEC-B7EC-2D88501A39C5}"/>
              </a:ext>
            </a:extLst>
          </p:cNvPr>
          <p:cNvSpPr txBox="1"/>
          <p:nvPr/>
        </p:nvSpPr>
        <p:spPr>
          <a:xfrm>
            <a:off x="8526379" y="5394265"/>
            <a:ext cx="304052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2">
                    <a:lumMod val="50000"/>
                  </a:schemeClr>
                </a:solidFill>
              </a:rPr>
              <a:t>Click here to add words</a:t>
            </a: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4DEC4E14-31AA-4407-9FB2-12AF8BCD43A7}"/>
              </a:ext>
            </a:extLst>
          </p:cNvPr>
          <p:cNvSpPr/>
          <p:nvPr/>
        </p:nvSpPr>
        <p:spPr>
          <a:xfrm>
            <a:off x="7930827" y="5394263"/>
            <a:ext cx="400111" cy="400111"/>
          </a:xfrm>
          <a:prstGeom prst="ellipse">
            <a:avLst/>
          </a:prstGeom>
          <a:solidFill>
            <a:srgbClr val="FFD200"/>
          </a:solidFill>
          <a:ln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473500705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7"/>
      <p:bldP grpId="0" spid="8"/>
      <p:bldP grpId="0" spid="3"/>
      <p:bldP grpId="0" spid="9"/>
      <p:bldP grpId="0" spid="10"/>
      <p:bldP grpId="0" spid="11"/>
      <p:bldP grpId="0" spid="12"/>
      <p:bldP grpId="0" spid="13"/>
      <p:bldP grpId="0" spid="14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椭圆 1">
            <a:extLst>
              <a:ext uri="{FF2B5EF4-FFF2-40B4-BE49-F238E27FC236}">
                <a16:creationId xmlns:a16="http://schemas.microsoft.com/office/drawing/2014/main" id="{C5F5730F-7764-4845-A648-C2A845D6D5BF}"/>
              </a:ext>
            </a:extLst>
          </p:cNvPr>
          <p:cNvSpPr/>
          <p:nvPr/>
        </p:nvSpPr>
        <p:spPr>
          <a:xfrm>
            <a:off x="3955774" y="1288774"/>
            <a:ext cx="4280452" cy="42804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8B9A66C8-1F95-4801-B452-2644098FB15F}"/>
              </a:ext>
            </a:extLst>
          </p:cNvPr>
          <p:cNvSpPr txBox="1"/>
          <p:nvPr/>
        </p:nvSpPr>
        <p:spPr>
          <a:xfrm>
            <a:off x="4471026" y="2815487"/>
            <a:ext cx="3249947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第四部分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7F48C35A-1B0F-4618-868C-BA43C5BC5DA1}"/>
              </a:ext>
            </a:extLst>
          </p:cNvPr>
          <p:cNvSpPr txBox="1"/>
          <p:nvPr/>
        </p:nvSpPr>
        <p:spPr>
          <a:xfrm>
            <a:off x="4615218" y="3726584"/>
            <a:ext cx="2961564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Click here to add words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30CDA02-550C-47E7-A949-A5A7EF4A5B48}"/>
              </a:ext>
            </a:extLst>
          </p:cNvPr>
          <p:cNvSpPr txBox="1"/>
          <p:nvPr/>
        </p:nvSpPr>
        <p:spPr>
          <a:xfrm>
            <a:off x="4963235" y="2058278"/>
            <a:ext cx="226552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 sz="3200">
                <a:solidFill>
                  <a:schemeClr val="bg2">
                    <a:lumMod val="90000"/>
                  </a:schemeClr>
                </a:solidFill>
                <a:latin charset="0" panose="020b0907030504020204" pitchFamily="34" typeface="Eras Bold ITC"/>
              </a:rPr>
              <a:t>2018</a:t>
            </a: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80C65462-8A92-4D4E-AEA6-D43FB6BCCB7F}"/>
              </a:ext>
            </a:extLst>
          </p:cNvPr>
          <p:cNvSpPr/>
          <p:nvPr/>
        </p:nvSpPr>
        <p:spPr>
          <a:xfrm>
            <a:off x="3679755" y="1012756"/>
            <a:ext cx="4832488" cy="4832488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118DD248-80DB-4CA9-8F05-DDE3CD1AEF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50649" l="10424"/>
          <a:stretch>
            <a:fillRect/>
          </a:stretch>
        </p:blipFill>
        <p:spPr>
          <a:xfrm rot="957871">
            <a:off x="3347723" y="3617556"/>
            <a:ext cx="3673551" cy="2023910"/>
          </a:xfrm>
          <a:custGeom>
            <a:gdLst>
              <a:gd fmla="*/ 0 w 3673551" name="connsiteX0"/>
              <a:gd fmla="*/ 0 h 2023910" name="connsiteY0"/>
              <a:gd fmla="*/ 3673551 w 3673551" name="connsiteX1"/>
              <a:gd fmla="*/ 0 h 2023910" name="connsiteY1"/>
              <a:gd fmla="*/ 3673551 w 3673551" name="connsiteX2"/>
              <a:gd fmla="*/ 1648485 h 2023910" name="connsiteY2"/>
              <a:gd fmla="*/ 3502174 w 3673551" name="connsiteX3"/>
              <a:gd fmla="*/ 1748969 h 2023910" name="connsiteY3"/>
              <a:gd fmla="*/ 3047499 w 3673551" name="connsiteX4"/>
              <a:gd fmla="*/ 1930099 h 2023910" name="connsiteY4"/>
              <a:gd fmla="*/ 59875 w 3673551" name="connsiteX5"/>
              <a:gd fmla="*/ 271613 h 2023910" name="connsiteY5"/>
              <a:gd fmla="*/ 3921 w 3673551" name="connsiteX6"/>
              <a:gd fmla="*/ 30663 h 202391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2023910" w="3673551">
                <a:moveTo>
                  <a:pt x="0" y="0"/>
                </a:moveTo>
                <a:lnTo>
                  <a:pt x="3673551" y="0"/>
                </a:lnTo>
                <a:lnTo>
                  <a:pt x="3673551" y="1648485"/>
                </a:lnTo>
                <a:lnTo>
                  <a:pt x="3502174" y="1748969"/>
                </a:lnTo>
                <a:cubicBezTo>
                  <a:pt x="3359801" y="1823176"/>
                  <a:pt x="3207872" y="1884220"/>
                  <a:pt x="3047499" y="1930099"/>
                </a:cubicBezTo>
                <a:cubicBezTo>
                  <a:pt x="1764511" y="2297130"/>
                  <a:pt x="426906" y="1554601"/>
                  <a:pt x="59875" y="271613"/>
                </a:cubicBezTo>
                <a:cubicBezTo>
                  <a:pt x="36936" y="191426"/>
                  <a:pt x="18331" y="111026"/>
                  <a:pt x="3921" y="30663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val="3242756964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1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9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10939544-A75D-4C8B-8BFC-485DA40CAF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8861" l="60849"/>
          <a:stretch>
            <a:fillRect/>
          </a:stretch>
        </p:blipFill>
        <p:spPr>
          <a:xfrm>
            <a:off x="3243796" y="-647700"/>
            <a:ext cx="2642654" cy="2101833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83DCE98-7079-400E-8764-E91F6B6CCF3A}"/>
              </a:ext>
            </a:extLst>
          </p:cNvPr>
          <p:cNvSpPr txBox="1"/>
          <p:nvPr/>
        </p:nvSpPr>
        <p:spPr>
          <a:xfrm>
            <a:off x="4795784" y="640053"/>
            <a:ext cx="36268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A5EBFF4-2B81-4CC0-8C95-07EDB3F334EA}"/>
              </a:ext>
            </a:extLst>
          </p:cNvPr>
          <p:cNvSpPr txBox="1"/>
          <p:nvPr/>
        </p:nvSpPr>
        <p:spPr>
          <a:xfrm>
            <a:off x="5341117" y="1063626"/>
            <a:ext cx="36268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6" name="同心圆 36">
            <a:extLst>
              <a:ext uri="{FF2B5EF4-FFF2-40B4-BE49-F238E27FC236}">
                <a16:creationId xmlns:a16="http://schemas.microsoft.com/office/drawing/2014/main" id="{D16A5273-5D22-4811-9A28-3464FA9A9347}"/>
              </a:ext>
            </a:extLst>
          </p:cNvPr>
          <p:cNvSpPr/>
          <p:nvPr/>
        </p:nvSpPr>
        <p:spPr>
          <a:xfrm>
            <a:off x="3506372" y="1877706"/>
            <a:ext cx="1571046" cy="1571046"/>
          </a:xfrm>
          <a:prstGeom prst="donut">
            <a:avLst>
              <a:gd fmla="val 12959" name="adj"/>
            </a:avLst>
          </a:prstGeom>
          <a:solidFill>
            <a:schemeClr val="bg2">
              <a:lumMod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81247EA-CDA0-4B55-8F2E-C0881ABB9E4A}"/>
              </a:ext>
            </a:extLst>
          </p:cNvPr>
          <p:cNvSpPr/>
          <p:nvPr/>
        </p:nvSpPr>
        <p:spPr>
          <a:xfrm>
            <a:off x="-23865" y="3247658"/>
            <a:ext cx="4315759" cy="201094"/>
          </a:xfrm>
          <a:prstGeom prst="rect">
            <a:avLst/>
          </a:prstGeom>
          <a:solidFill>
            <a:schemeClr val="bg2">
              <a:lumMod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8" name="同心圆 38">
            <a:extLst>
              <a:ext uri="{FF2B5EF4-FFF2-40B4-BE49-F238E27FC236}">
                <a16:creationId xmlns:a16="http://schemas.microsoft.com/office/drawing/2014/main" id="{8F31A95C-2A30-4305-A3DD-41E73A3E2B82}"/>
              </a:ext>
            </a:extLst>
          </p:cNvPr>
          <p:cNvSpPr/>
          <p:nvPr/>
        </p:nvSpPr>
        <p:spPr>
          <a:xfrm>
            <a:off x="5781214" y="3665425"/>
            <a:ext cx="1571046" cy="1571046"/>
          </a:xfrm>
          <a:prstGeom prst="donut">
            <a:avLst>
              <a:gd fmla="val 12959" name="adj"/>
            </a:avLst>
          </a:prstGeom>
          <a:solidFill>
            <a:srgbClr val="FFD2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F45F35A-FF29-48B6-9815-FC5F1FEA419B}"/>
              </a:ext>
            </a:extLst>
          </p:cNvPr>
          <p:cNvSpPr/>
          <p:nvPr/>
        </p:nvSpPr>
        <p:spPr>
          <a:xfrm>
            <a:off x="-23866" y="3665425"/>
            <a:ext cx="6590603" cy="201094"/>
          </a:xfrm>
          <a:prstGeom prst="rect">
            <a:avLst/>
          </a:prstGeom>
          <a:solidFill>
            <a:srgbClr val="FFD2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0" name="同心圆 40">
            <a:extLst>
              <a:ext uri="{FF2B5EF4-FFF2-40B4-BE49-F238E27FC236}">
                <a16:creationId xmlns:a16="http://schemas.microsoft.com/office/drawing/2014/main" id="{FB0DDC82-E487-492F-A8E9-A0A20594BAC9}"/>
              </a:ext>
            </a:extLst>
          </p:cNvPr>
          <p:cNvSpPr/>
          <p:nvPr/>
        </p:nvSpPr>
        <p:spPr>
          <a:xfrm>
            <a:off x="1348162" y="4040460"/>
            <a:ext cx="1571046" cy="1571046"/>
          </a:xfrm>
          <a:prstGeom prst="donut">
            <a:avLst>
              <a:gd fmla="val 12959" name="adj"/>
            </a:avLst>
          </a:prstGeom>
          <a:solidFill>
            <a:schemeClr val="bg2">
              <a:lumMod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D9C62D0-F44A-4728-AC0B-9AF08220698E}"/>
              </a:ext>
            </a:extLst>
          </p:cNvPr>
          <p:cNvSpPr/>
          <p:nvPr/>
        </p:nvSpPr>
        <p:spPr>
          <a:xfrm>
            <a:off x="-23866" y="4040460"/>
            <a:ext cx="2157550" cy="201094"/>
          </a:xfrm>
          <a:prstGeom prst="rect">
            <a:avLst/>
          </a:prstGeom>
          <a:solidFill>
            <a:schemeClr val="bg2">
              <a:lumMod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2" name="矩形 7">
            <a:extLst>
              <a:ext uri="{FF2B5EF4-FFF2-40B4-BE49-F238E27FC236}">
                <a16:creationId xmlns:a16="http://schemas.microsoft.com/office/drawing/2014/main" id="{69B8934C-117B-489C-ADDF-DC09D6A55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170" y="4427848"/>
            <a:ext cx="1059536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914400"/>
            <a:r>
              <a:rPr altLang="zh-CN" b="1" lang="en-US" sz="4800">
                <a:solidFill>
                  <a:schemeClr val="bg2">
                    <a:lumMod val="25000"/>
                  </a:schemeClr>
                </a:solidFill>
              </a:rPr>
              <a:t>01</a:t>
            </a:r>
          </a:p>
        </p:txBody>
      </p:sp>
      <p:sp>
        <p:nvSpPr>
          <p:cNvPr id="13" name="矩形 7">
            <a:extLst>
              <a:ext uri="{FF2B5EF4-FFF2-40B4-BE49-F238E27FC236}">
                <a16:creationId xmlns:a16="http://schemas.microsoft.com/office/drawing/2014/main" id="{A5BCBFF5-5417-4A6A-8CEC-224E3B27B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6426" y="2236806"/>
            <a:ext cx="80200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altLang="zh-CN" b="1" lang="en-US" sz="4800">
                <a:solidFill>
                  <a:schemeClr val="bg2">
                    <a:lumMod val="50000"/>
                  </a:schemeClr>
                </a:solidFill>
              </a:rPr>
              <a:t>02</a:t>
            </a:r>
          </a:p>
        </p:txBody>
      </p:sp>
      <p:sp>
        <p:nvSpPr>
          <p:cNvPr id="14" name="矩形 7">
            <a:extLst>
              <a:ext uri="{FF2B5EF4-FFF2-40B4-BE49-F238E27FC236}">
                <a16:creationId xmlns:a16="http://schemas.microsoft.com/office/drawing/2014/main" id="{DFC1AD4F-C658-434F-BA70-E6D5C14AE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1267" y="4001426"/>
            <a:ext cx="80200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altLang="zh-CN" b="1" lang="en-US" sz="4800">
                <a:solidFill>
                  <a:srgbClr val="FFD200"/>
                </a:solidFill>
              </a:rPr>
              <a:t>03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245664DF-BDC9-4D06-BBF1-2D0470128EDA}"/>
              </a:ext>
            </a:extLst>
          </p:cNvPr>
          <p:cNvSpPr txBox="1"/>
          <p:nvPr/>
        </p:nvSpPr>
        <p:spPr>
          <a:xfrm>
            <a:off x="3451626" y="4920385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FCD1D1B6-A97F-4E15-B648-6B732820CEA0}"/>
              </a:ext>
            </a:extLst>
          </p:cNvPr>
          <p:cNvSpPr txBox="1"/>
          <p:nvPr/>
        </p:nvSpPr>
        <p:spPr>
          <a:xfrm>
            <a:off x="3053469" y="5457308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DF24B855-D6D5-492F-9A0D-844FE6175989}"/>
              </a:ext>
            </a:extLst>
          </p:cNvPr>
          <p:cNvSpPr txBox="1"/>
          <p:nvPr/>
        </p:nvSpPr>
        <p:spPr>
          <a:xfrm>
            <a:off x="3053469" y="5794374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9B79B0C3-3B37-41FA-9FA1-B1D456857DAC}"/>
              </a:ext>
            </a:extLst>
          </p:cNvPr>
          <p:cNvSpPr txBox="1"/>
          <p:nvPr/>
        </p:nvSpPr>
        <p:spPr>
          <a:xfrm>
            <a:off x="5962293" y="1968444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FA9A7462-782F-4258-92BB-AD26615B677D}"/>
              </a:ext>
            </a:extLst>
          </p:cNvPr>
          <p:cNvSpPr txBox="1"/>
          <p:nvPr/>
        </p:nvSpPr>
        <p:spPr>
          <a:xfrm>
            <a:off x="5564137" y="2505367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C033723B-4451-4DE7-A4AC-12D7DEE02A43}"/>
              </a:ext>
            </a:extLst>
          </p:cNvPr>
          <p:cNvSpPr txBox="1"/>
          <p:nvPr/>
        </p:nvSpPr>
        <p:spPr>
          <a:xfrm>
            <a:off x="5564137" y="2842433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C9289B05-C835-4402-A6C5-7DA1E341DE0F}"/>
              </a:ext>
            </a:extLst>
          </p:cNvPr>
          <p:cNvSpPr txBox="1"/>
          <p:nvPr/>
        </p:nvSpPr>
        <p:spPr>
          <a:xfrm>
            <a:off x="8369207" y="3866519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5A4FB785-CD0C-4304-85B5-22469A75B30C}"/>
              </a:ext>
            </a:extLst>
          </p:cNvPr>
          <p:cNvSpPr txBox="1"/>
          <p:nvPr/>
        </p:nvSpPr>
        <p:spPr>
          <a:xfrm>
            <a:off x="7971050" y="4403442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BEB90A03-FEBD-4276-8458-31C8B61085A6}"/>
              </a:ext>
            </a:extLst>
          </p:cNvPr>
          <p:cNvSpPr txBox="1"/>
          <p:nvPr/>
        </p:nvSpPr>
        <p:spPr>
          <a:xfrm>
            <a:off x="7971050" y="4740508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</p:spTree>
    <p:extLst>
      <p:ext uri="{BB962C8B-B14F-4D97-AF65-F5344CB8AC3E}">
        <p14:creationId val="1916985990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6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4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7"/>
      <p:bldP grpId="0" spid="18"/>
      <p:bldP grpId="0" spid="19"/>
      <p:bldP grpId="0" spid="20"/>
      <p:bldP grpId="0" spid="21"/>
      <p:bldP grpId="0" spid="22"/>
      <p:bldP grpId="0" spid="23"/>
      <p:bldP grpId="0" spid="24"/>
      <p:bldP grpId="0" spid="25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3DBFF75B-7E2A-4FE2-A975-C33B63D8AC24}"/>
              </a:ext>
            </a:extLst>
          </p:cNvPr>
          <p:cNvSpPr txBox="1"/>
          <p:nvPr/>
        </p:nvSpPr>
        <p:spPr>
          <a:xfrm flipH="1">
            <a:off x="2038350" y="1286933"/>
            <a:ext cx="323850" cy="4480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3600">
                <a:solidFill>
                  <a:schemeClr val="bg2">
                    <a:lumMod val="50000"/>
                  </a:schemeClr>
                </a:solidFill>
              </a:rPr>
              <a:t>CONTENTS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8E00D990-C4E1-442F-A66E-D70CDF2690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8861" l="60849"/>
          <a:stretch>
            <a:fillRect/>
          </a:stretch>
        </p:blipFill>
        <p:spPr>
          <a:xfrm>
            <a:off x="0" y="1286933"/>
            <a:ext cx="7004499" cy="5571067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3574A90E-6A93-4739-94F9-A797C6CCAE31}"/>
              </a:ext>
            </a:extLst>
          </p:cNvPr>
          <p:cNvSpPr/>
          <p:nvPr/>
        </p:nvSpPr>
        <p:spPr>
          <a:xfrm>
            <a:off x="6096000" y="1062395"/>
            <a:ext cx="914401" cy="52322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03BD0807-6841-4B05-B9B7-C38B8D3F8EF8}"/>
              </a:ext>
            </a:extLst>
          </p:cNvPr>
          <p:cNvSpPr txBox="1"/>
          <p:nvPr/>
        </p:nvSpPr>
        <p:spPr>
          <a:xfrm>
            <a:off x="7196085" y="985431"/>
            <a:ext cx="36268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6260CF00-B20F-46D2-B339-56A613528DEF}"/>
              </a:ext>
            </a:extLst>
          </p:cNvPr>
          <p:cNvSpPr txBox="1"/>
          <p:nvPr/>
        </p:nvSpPr>
        <p:spPr>
          <a:xfrm>
            <a:off x="7224660" y="1430179"/>
            <a:ext cx="36268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99B18AA-4B77-4A94-BAF5-06D999165D0D}"/>
              </a:ext>
            </a:extLst>
          </p:cNvPr>
          <p:cNvSpPr txBox="1"/>
          <p:nvPr/>
        </p:nvSpPr>
        <p:spPr>
          <a:xfrm>
            <a:off x="6248402" y="1062395"/>
            <a:ext cx="62865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lang="en-US" sz="320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8ACBC1F7-816C-4FAA-8713-47497224741D}"/>
              </a:ext>
            </a:extLst>
          </p:cNvPr>
          <p:cNvSpPr/>
          <p:nvPr/>
        </p:nvSpPr>
        <p:spPr>
          <a:xfrm>
            <a:off x="6096000" y="1647170"/>
            <a:ext cx="914401" cy="15234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158E2FB-9B49-4572-A06D-6AD6C97DC2E8}"/>
              </a:ext>
            </a:extLst>
          </p:cNvPr>
          <p:cNvSpPr/>
          <p:nvPr/>
        </p:nvSpPr>
        <p:spPr>
          <a:xfrm>
            <a:off x="6100762" y="2321223"/>
            <a:ext cx="914401" cy="52322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B2EB5551-B781-43B9-97B7-EFA4CF5C6F14}"/>
              </a:ext>
            </a:extLst>
          </p:cNvPr>
          <p:cNvSpPr txBox="1"/>
          <p:nvPr/>
        </p:nvSpPr>
        <p:spPr>
          <a:xfrm>
            <a:off x="7200845" y="2244259"/>
            <a:ext cx="36268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7FB51A2F-0F12-42FE-B2CE-CE15814DF53C}"/>
              </a:ext>
            </a:extLst>
          </p:cNvPr>
          <p:cNvSpPr txBox="1"/>
          <p:nvPr/>
        </p:nvSpPr>
        <p:spPr>
          <a:xfrm>
            <a:off x="7229420" y="2689007"/>
            <a:ext cx="36268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B05C9EBE-A17D-4A8C-9487-D5F4A4CA5A14}"/>
              </a:ext>
            </a:extLst>
          </p:cNvPr>
          <p:cNvSpPr txBox="1"/>
          <p:nvPr/>
        </p:nvSpPr>
        <p:spPr>
          <a:xfrm>
            <a:off x="6253162" y="2321223"/>
            <a:ext cx="62865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lang="en-US" sz="320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14AE15B0-FF39-4BB7-8736-99F8D95C1D3B}"/>
              </a:ext>
            </a:extLst>
          </p:cNvPr>
          <p:cNvSpPr/>
          <p:nvPr/>
        </p:nvSpPr>
        <p:spPr>
          <a:xfrm>
            <a:off x="6100762" y="2905998"/>
            <a:ext cx="914401" cy="15234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45855CBE-8C9A-4DC0-945A-EE8EF9CA75F0}"/>
              </a:ext>
            </a:extLst>
          </p:cNvPr>
          <p:cNvSpPr/>
          <p:nvPr/>
        </p:nvSpPr>
        <p:spPr>
          <a:xfrm>
            <a:off x="6096000" y="3661672"/>
            <a:ext cx="914401" cy="52322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FE50ABBE-7AC5-4214-98B3-1A1756759D6C}"/>
              </a:ext>
            </a:extLst>
          </p:cNvPr>
          <p:cNvSpPr txBox="1"/>
          <p:nvPr/>
        </p:nvSpPr>
        <p:spPr>
          <a:xfrm>
            <a:off x="7196085" y="3584708"/>
            <a:ext cx="36268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70228CEE-9395-42FC-905F-334A5464D535}"/>
              </a:ext>
            </a:extLst>
          </p:cNvPr>
          <p:cNvSpPr txBox="1"/>
          <p:nvPr/>
        </p:nvSpPr>
        <p:spPr>
          <a:xfrm>
            <a:off x="7224660" y="4029456"/>
            <a:ext cx="36268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73D93F6B-4DFC-4A5F-8EBE-69DBA19A45A3}"/>
              </a:ext>
            </a:extLst>
          </p:cNvPr>
          <p:cNvSpPr txBox="1"/>
          <p:nvPr/>
        </p:nvSpPr>
        <p:spPr>
          <a:xfrm>
            <a:off x="6248402" y="3661671"/>
            <a:ext cx="62865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lang="en-US" sz="320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E566EE90-372F-446E-8FC8-5C33F3C76F49}"/>
              </a:ext>
            </a:extLst>
          </p:cNvPr>
          <p:cNvSpPr/>
          <p:nvPr/>
        </p:nvSpPr>
        <p:spPr>
          <a:xfrm>
            <a:off x="6096000" y="4246447"/>
            <a:ext cx="914401" cy="15234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B23C73C3-4CB3-4E1F-836F-805CCB54A417}"/>
              </a:ext>
            </a:extLst>
          </p:cNvPr>
          <p:cNvSpPr/>
          <p:nvPr/>
        </p:nvSpPr>
        <p:spPr>
          <a:xfrm>
            <a:off x="6096000" y="4986501"/>
            <a:ext cx="914401" cy="52322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0A93C007-A9AD-4ADC-B3DB-F39EAB10DFEE}"/>
              </a:ext>
            </a:extLst>
          </p:cNvPr>
          <p:cNvSpPr txBox="1"/>
          <p:nvPr/>
        </p:nvSpPr>
        <p:spPr>
          <a:xfrm>
            <a:off x="7196085" y="4909538"/>
            <a:ext cx="36268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C4C5234D-9480-4A20-A5F8-426D7AED3550}"/>
              </a:ext>
            </a:extLst>
          </p:cNvPr>
          <p:cNvSpPr txBox="1"/>
          <p:nvPr/>
        </p:nvSpPr>
        <p:spPr>
          <a:xfrm>
            <a:off x="7224660" y="5354284"/>
            <a:ext cx="36268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AF670D33-528A-4F43-A388-A8EA252DA8B8}"/>
              </a:ext>
            </a:extLst>
          </p:cNvPr>
          <p:cNvSpPr txBox="1"/>
          <p:nvPr/>
        </p:nvSpPr>
        <p:spPr>
          <a:xfrm>
            <a:off x="6248402" y="4986501"/>
            <a:ext cx="62865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lang="en-US" sz="320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8346C021-8199-44C9-9290-4B72FB464508}"/>
              </a:ext>
            </a:extLst>
          </p:cNvPr>
          <p:cNvSpPr/>
          <p:nvPr/>
        </p:nvSpPr>
        <p:spPr>
          <a:xfrm>
            <a:off x="6096000" y="5571276"/>
            <a:ext cx="914401" cy="15234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660553747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1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6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9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2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"/>
      <p:bldP grpId="0" spid="13"/>
      <p:bldP grpId="0" spid="14"/>
      <p:bldP grpId="0" spid="15"/>
      <p:bldP grpId="0" spid="16"/>
      <p:bldP grpId="0" spid="17"/>
      <p:bldP grpId="0" spid="18"/>
      <p:bldP grpId="0" spid="19"/>
      <p:bldP grpId="0" spid="20"/>
      <p:bldP grpId="0" spid="21"/>
      <p:bldP grpId="0" spid="22"/>
      <p:bldP grpId="0" spid="23"/>
      <p:bldP grpId="0" spid="24"/>
      <p:bldP grpId="0" spid="25"/>
      <p:bldP grpId="0" spid="26"/>
      <p:bldP grpId="0" spid="27"/>
      <p:bldP grpId="0" spid="28"/>
      <p:bldP grpId="0" spid="29"/>
      <p:bldP grpId="0" spid="30"/>
      <p:bldP grpId="0" spid="31"/>
      <p:bldP grpId="0" spid="32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10939544-A75D-4C8B-8BFC-485DA40CAF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8861" l="60849"/>
          <a:stretch>
            <a:fillRect/>
          </a:stretch>
        </p:blipFill>
        <p:spPr>
          <a:xfrm>
            <a:off x="3243796" y="-647700"/>
            <a:ext cx="2642654" cy="2101833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83DCE98-7079-400E-8764-E91F6B6CCF3A}"/>
              </a:ext>
            </a:extLst>
          </p:cNvPr>
          <p:cNvSpPr txBox="1"/>
          <p:nvPr/>
        </p:nvSpPr>
        <p:spPr>
          <a:xfrm>
            <a:off x="4795784" y="640053"/>
            <a:ext cx="36268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A5EBFF4-2B81-4CC0-8C95-07EDB3F334EA}"/>
              </a:ext>
            </a:extLst>
          </p:cNvPr>
          <p:cNvSpPr txBox="1"/>
          <p:nvPr/>
        </p:nvSpPr>
        <p:spPr>
          <a:xfrm>
            <a:off x="5341117" y="1063626"/>
            <a:ext cx="36268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6" name="燕尾形 6">
            <a:extLst>
              <a:ext uri="{FF2B5EF4-FFF2-40B4-BE49-F238E27FC236}">
                <a16:creationId xmlns:a16="http://schemas.microsoft.com/office/drawing/2014/main" id="{6B742815-7E60-4392-9B91-3E0B76B8B811}"/>
              </a:ext>
            </a:extLst>
          </p:cNvPr>
          <p:cNvSpPr/>
          <p:nvPr/>
        </p:nvSpPr>
        <p:spPr>
          <a:xfrm>
            <a:off x="854195" y="2040002"/>
            <a:ext cx="2946400" cy="3056965"/>
          </a:xfrm>
          <a:prstGeom prst="chevron">
            <a:avLst>
              <a:gd fmla="val 23276" name="adj"/>
            </a:avLst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32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燕尾形 8">
            <a:extLst>
              <a:ext uri="{FF2B5EF4-FFF2-40B4-BE49-F238E27FC236}">
                <a16:creationId xmlns:a16="http://schemas.microsoft.com/office/drawing/2014/main" id="{00B815BD-73BB-4DAE-9B84-FAE6A117DA17}"/>
              </a:ext>
            </a:extLst>
          </p:cNvPr>
          <p:cNvSpPr/>
          <p:nvPr/>
        </p:nvSpPr>
        <p:spPr>
          <a:xfrm>
            <a:off x="3322584" y="2040002"/>
            <a:ext cx="2946400" cy="3056965"/>
          </a:xfrm>
          <a:prstGeom prst="chevron">
            <a:avLst>
              <a:gd fmla="val 23276" name="adj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32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燕尾形 9">
            <a:extLst>
              <a:ext uri="{FF2B5EF4-FFF2-40B4-BE49-F238E27FC236}">
                <a16:creationId xmlns:a16="http://schemas.microsoft.com/office/drawing/2014/main" id="{499D45B5-2EB5-429C-B89B-8A42997A64C3}"/>
              </a:ext>
            </a:extLst>
          </p:cNvPr>
          <p:cNvSpPr/>
          <p:nvPr/>
        </p:nvSpPr>
        <p:spPr>
          <a:xfrm>
            <a:off x="5790973" y="2040002"/>
            <a:ext cx="2946400" cy="3056965"/>
          </a:xfrm>
          <a:prstGeom prst="chevron">
            <a:avLst>
              <a:gd fmla="val 23276" name="adj"/>
            </a:avLst>
          </a:prstGeom>
          <a:solidFill>
            <a:srgbClr val="FAB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320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燕尾形 10">
            <a:extLst>
              <a:ext uri="{FF2B5EF4-FFF2-40B4-BE49-F238E27FC236}">
                <a16:creationId xmlns:a16="http://schemas.microsoft.com/office/drawing/2014/main" id="{FD8BE882-78E0-46D4-9A9D-E38430B1ABED}"/>
              </a:ext>
            </a:extLst>
          </p:cNvPr>
          <p:cNvSpPr/>
          <p:nvPr/>
        </p:nvSpPr>
        <p:spPr>
          <a:xfrm>
            <a:off x="8259363" y="2040002"/>
            <a:ext cx="2946400" cy="3056965"/>
          </a:xfrm>
          <a:prstGeom prst="chevron">
            <a:avLst>
              <a:gd fmla="val 23276" name="adj"/>
            </a:avLst>
          </a:prstGeom>
          <a:solidFill>
            <a:srgbClr val="FFD9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32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FE339A1E-0A8F-4D97-9485-23726997EB25}"/>
              </a:ext>
            </a:extLst>
          </p:cNvPr>
          <p:cNvSpPr txBox="1"/>
          <p:nvPr/>
        </p:nvSpPr>
        <p:spPr>
          <a:xfrm>
            <a:off x="4147495" y="3128993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EE8AA11-12E4-4DAD-822C-52CF6017171F}"/>
              </a:ext>
            </a:extLst>
          </p:cNvPr>
          <p:cNvSpPr txBox="1"/>
          <p:nvPr/>
        </p:nvSpPr>
        <p:spPr>
          <a:xfrm>
            <a:off x="3932637" y="3665493"/>
            <a:ext cx="2510668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600"/>
              <a:t>Click here to add words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3FAEC23C-47AC-455D-9BF5-7C3D6FCF4E31}"/>
              </a:ext>
            </a:extLst>
          </p:cNvPr>
          <p:cNvSpPr txBox="1"/>
          <p:nvPr/>
        </p:nvSpPr>
        <p:spPr>
          <a:xfrm>
            <a:off x="1721384" y="3093014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361D49FF-51BF-41FE-8475-48A762451DE6}"/>
              </a:ext>
            </a:extLst>
          </p:cNvPr>
          <p:cNvSpPr txBox="1"/>
          <p:nvPr/>
        </p:nvSpPr>
        <p:spPr>
          <a:xfrm>
            <a:off x="1506527" y="3629513"/>
            <a:ext cx="2510668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600">
                <a:solidFill>
                  <a:schemeClr val="bg1"/>
                </a:solidFill>
              </a:rPr>
              <a:t>Click here to add words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61B2D2E2-2F1B-4C7A-93CA-060B9C4B2A9B}"/>
              </a:ext>
            </a:extLst>
          </p:cNvPr>
          <p:cNvSpPr txBox="1"/>
          <p:nvPr/>
        </p:nvSpPr>
        <p:spPr>
          <a:xfrm>
            <a:off x="6658164" y="3115714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5725CDA2-60D2-45B1-829B-5DB0AD2F91F6}"/>
              </a:ext>
            </a:extLst>
          </p:cNvPr>
          <p:cNvSpPr txBox="1"/>
          <p:nvPr/>
        </p:nvSpPr>
        <p:spPr>
          <a:xfrm>
            <a:off x="6443306" y="3652214"/>
            <a:ext cx="2510668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600">
                <a:solidFill>
                  <a:schemeClr val="bg1"/>
                </a:solidFill>
              </a:rPr>
              <a:t>Click here to add words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FE16F593-4944-4D4C-93BD-10B5558C691A}"/>
              </a:ext>
            </a:extLst>
          </p:cNvPr>
          <p:cNvSpPr txBox="1"/>
          <p:nvPr/>
        </p:nvSpPr>
        <p:spPr>
          <a:xfrm>
            <a:off x="9141618" y="3075389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1BF74DA7-5D04-421A-B444-FEB59022C3F6}"/>
              </a:ext>
            </a:extLst>
          </p:cNvPr>
          <p:cNvSpPr txBox="1"/>
          <p:nvPr/>
        </p:nvSpPr>
        <p:spPr>
          <a:xfrm>
            <a:off x="8926761" y="3611888"/>
            <a:ext cx="2510668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600">
                <a:solidFill>
                  <a:schemeClr val="bg1"/>
                </a:solidFill>
              </a:rPr>
              <a:t>Click here to add words</a:t>
            </a:r>
          </a:p>
        </p:txBody>
      </p:sp>
    </p:spTree>
    <p:extLst>
      <p:ext uri="{BB962C8B-B14F-4D97-AF65-F5344CB8AC3E}">
        <p14:creationId val="1859075608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17"/>
      <p:bldP grpId="0" spid="18"/>
      <p:bldP grpId="0" spid="19"/>
      <p:bldP grpId="0" spid="20"/>
      <p:bldP grpId="0" spid="23"/>
      <p:bldP grpId="0" spid="24"/>
      <p:bldP grpId="0" spid="25"/>
      <p:bldP grpId="0" spid="26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10939544-A75D-4C8B-8BFC-485DA40CAF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8861" l="60849"/>
          <a:stretch>
            <a:fillRect/>
          </a:stretch>
        </p:blipFill>
        <p:spPr>
          <a:xfrm>
            <a:off x="3243796" y="-647700"/>
            <a:ext cx="2642654" cy="2101833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83DCE98-7079-400E-8764-E91F6B6CCF3A}"/>
              </a:ext>
            </a:extLst>
          </p:cNvPr>
          <p:cNvSpPr txBox="1"/>
          <p:nvPr/>
        </p:nvSpPr>
        <p:spPr>
          <a:xfrm>
            <a:off x="4795784" y="640053"/>
            <a:ext cx="36268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A5EBFF4-2B81-4CC0-8C95-07EDB3F334EA}"/>
              </a:ext>
            </a:extLst>
          </p:cNvPr>
          <p:cNvSpPr txBox="1"/>
          <p:nvPr/>
        </p:nvSpPr>
        <p:spPr>
          <a:xfrm>
            <a:off x="5341117" y="1063626"/>
            <a:ext cx="36268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6" name="圆角矩形 6">
            <a:extLst>
              <a:ext uri="{FF2B5EF4-FFF2-40B4-BE49-F238E27FC236}">
                <a16:creationId xmlns:a16="http://schemas.microsoft.com/office/drawing/2014/main" id="{87AD0992-E0DD-4EE3-A55E-0444D148084C}"/>
              </a:ext>
            </a:extLst>
          </p:cNvPr>
          <p:cNvSpPr/>
          <p:nvPr/>
        </p:nvSpPr>
        <p:spPr>
          <a:xfrm>
            <a:off x="820795" y="3832720"/>
            <a:ext cx="1973601" cy="263176"/>
          </a:xfrm>
          <a:prstGeom prst="roundRect">
            <a:avLst>
              <a:gd fmla="val 50000" name="adj"/>
            </a:avLst>
          </a:prstGeom>
          <a:solidFill>
            <a:srgbClr val="465761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sp>
        <p:nvSpPr>
          <p:cNvPr id="7" name="圆角矩形 8">
            <a:extLst>
              <a:ext uri="{FF2B5EF4-FFF2-40B4-BE49-F238E27FC236}">
                <a16:creationId xmlns:a16="http://schemas.microsoft.com/office/drawing/2014/main" id="{49B2ED1D-8D55-4643-9A75-9733BEA28BBF}"/>
              </a:ext>
            </a:extLst>
          </p:cNvPr>
          <p:cNvSpPr/>
          <p:nvPr/>
        </p:nvSpPr>
        <p:spPr>
          <a:xfrm>
            <a:off x="2544551" y="3832720"/>
            <a:ext cx="2412180" cy="263176"/>
          </a:xfrm>
          <a:prstGeom prst="roundRect">
            <a:avLst>
              <a:gd fmla="val 50000" name="adj"/>
            </a:avLst>
          </a:prstGeom>
          <a:solidFill>
            <a:srgbClr val="7E94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sp>
        <p:nvSpPr>
          <p:cNvPr id="8" name="圆角矩形 9">
            <a:extLst>
              <a:ext uri="{FF2B5EF4-FFF2-40B4-BE49-F238E27FC236}">
                <a16:creationId xmlns:a16="http://schemas.microsoft.com/office/drawing/2014/main" id="{16540891-B94B-49DA-9525-11758F36F591}"/>
              </a:ext>
            </a:extLst>
          </p:cNvPr>
          <p:cNvSpPr/>
          <p:nvPr/>
        </p:nvSpPr>
        <p:spPr>
          <a:xfrm>
            <a:off x="4706885" y="3832720"/>
            <a:ext cx="2412180" cy="263176"/>
          </a:xfrm>
          <a:prstGeom prst="roundRect">
            <a:avLst>
              <a:gd fmla="val 50000" name="adj"/>
            </a:avLst>
          </a:prstGeom>
          <a:gradFill flip="none" rotWithShape="1">
            <a:gsLst>
              <a:gs pos="0">
                <a:srgbClr val="FFD200">
                  <a:tint val="66000"/>
                  <a:satMod val="160000"/>
                </a:srgbClr>
              </a:gs>
              <a:gs pos="50000">
                <a:srgbClr val="FFD200">
                  <a:tint val="44500"/>
                  <a:satMod val="160000"/>
                </a:srgbClr>
              </a:gs>
              <a:gs pos="100000">
                <a:srgbClr val="FFD200">
                  <a:tint val="23500"/>
                  <a:satMod val="160000"/>
                </a:srgb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sp>
        <p:nvSpPr>
          <p:cNvPr id="9" name="圆角矩形 10">
            <a:extLst>
              <a:ext uri="{FF2B5EF4-FFF2-40B4-BE49-F238E27FC236}">
                <a16:creationId xmlns:a16="http://schemas.microsoft.com/office/drawing/2014/main" id="{5E387B5B-8577-4CDF-AB47-C5F5BDCE10E6}"/>
              </a:ext>
            </a:extLst>
          </p:cNvPr>
          <p:cNvSpPr/>
          <p:nvPr/>
        </p:nvSpPr>
        <p:spPr>
          <a:xfrm>
            <a:off x="6869218" y="3832720"/>
            <a:ext cx="2412180" cy="263176"/>
          </a:xfrm>
          <a:prstGeom prst="roundRect">
            <a:avLst>
              <a:gd fmla="val 50000" name="adj"/>
            </a:avLst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2E595055-ABE8-4470-9739-578B7CD8F079}"/>
              </a:ext>
            </a:extLst>
          </p:cNvPr>
          <p:cNvGrpSpPr/>
          <p:nvPr/>
        </p:nvGrpSpPr>
        <p:grpSpPr>
          <a:xfrm>
            <a:off x="2508891" y="2227960"/>
            <a:ext cx="350862" cy="1604760"/>
            <a:chOff x="2770288" y="1732501"/>
            <a:chExt cx="350862" cy="1604760"/>
          </a:xfrm>
        </p:grpSpPr>
        <p:cxnSp>
          <p:nvCxnSpPr>
            <p:cNvPr id="11" name="直接连接符 11">
              <a:extLst>
                <a:ext uri="{FF2B5EF4-FFF2-40B4-BE49-F238E27FC236}">
                  <a16:creationId xmlns:a16="http://schemas.microsoft.com/office/drawing/2014/main" id="{45138065-B40F-4E14-9140-4E64D1DA1FAC}"/>
                </a:ext>
              </a:extLst>
            </p:cNvPr>
            <p:cNvCxnSpPr/>
            <p:nvPr/>
          </p:nvCxnSpPr>
          <p:spPr>
            <a:xfrm flipH="1">
              <a:off x="2945719" y="1907932"/>
              <a:ext cx="0" cy="1429329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椭圆 11">
              <a:extLst>
                <a:ext uri="{FF2B5EF4-FFF2-40B4-BE49-F238E27FC236}">
                  <a16:creationId xmlns:a16="http://schemas.microsoft.com/office/drawing/2014/main" id="{BFE65C90-9120-4204-BD9E-87F55E975F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70288" y="1732501"/>
              <a:ext cx="350862" cy="350863"/>
            </a:xfrm>
            <a:prstGeom prst="ellipse">
              <a:avLst/>
            </a:prstGeom>
            <a:solidFill>
              <a:srgbClr val="46576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FFFFFF"/>
                </a:solidFill>
                <a:latin typeface="Century Gothic"/>
                <a:ea typeface="微软雅黑"/>
              </a:endParaRPr>
            </a:p>
          </p:txBody>
        </p:sp>
      </p:grpSp>
      <p:cxnSp>
        <p:nvCxnSpPr>
          <p:cNvPr id="13" name="直接连接符 11">
            <a:extLst>
              <a:ext uri="{FF2B5EF4-FFF2-40B4-BE49-F238E27FC236}">
                <a16:creationId xmlns:a16="http://schemas.microsoft.com/office/drawing/2014/main" id="{A555DE01-0B71-4064-97F0-BE701E1DA67C}"/>
              </a:ext>
            </a:extLst>
          </p:cNvPr>
          <p:cNvCxnSpPr/>
          <p:nvPr/>
        </p:nvCxnSpPr>
        <p:spPr>
          <a:xfrm flipH="1">
            <a:off x="7027035" y="2403391"/>
            <a:ext cx="0" cy="1429329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椭圆 13">
            <a:extLst>
              <a:ext uri="{FF2B5EF4-FFF2-40B4-BE49-F238E27FC236}">
                <a16:creationId xmlns:a16="http://schemas.microsoft.com/office/drawing/2014/main" id="{F0E38CC7-2FFD-43F9-A3A4-2DB4752FEE2E}"/>
              </a:ext>
            </a:extLst>
          </p:cNvPr>
          <p:cNvSpPr>
            <a:spLocks noChangeAspect="1"/>
          </p:cNvSpPr>
          <p:nvPr/>
        </p:nvSpPr>
        <p:spPr>
          <a:xfrm>
            <a:off x="6851604" y="2227960"/>
            <a:ext cx="350862" cy="350863"/>
          </a:xfrm>
          <a:prstGeom prst="ellipse">
            <a:avLst/>
          </a:prstGeom>
          <a:gradFill flip="none" rotWithShape="1">
            <a:gsLst>
              <a:gs pos="0">
                <a:srgbClr val="FFD200">
                  <a:tint val="66000"/>
                  <a:satMod val="160000"/>
                </a:srgbClr>
              </a:gs>
              <a:gs pos="50000">
                <a:srgbClr val="FFD200">
                  <a:tint val="44500"/>
                  <a:satMod val="160000"/>
                </a:srgbClr>
              </a:gs>
              <a:gs pos="100000">
                <a:srgbClr val="FFD200">
                  <a:tint val="23500"/>
                  <a:satMod val="160000"/>
                </a:srgbClr>
              </a:gs>
            </a:gsLst>
            <a:lin ang="2700000" scaled="1"/>
          </a:gra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924C989A-81AD-4E9A-8DBE-6E0EC42B8897}"/>
              </a:ext>
            </a:extLst>
          </p:cNvPr>
          <p:cNvGrpSpPr/>
          <p:nvPr/>
        </p:nvGrpSpPr>
        <p:grpSpPr>
          <a:xfrm flipV="1">
            <a:off x="4659308" y="4095896"/>
            <a:ext cx="350862" cy="1604760"/>
            <a:chOff x="2770288" y="1732501"/>
            <a:chExt cx="350862" cy="1604760"/>
          </a:xfrm>
        </p:grpSpPr>
        <p:cxnSp>
          <p:nvCxnSpPr>
            <p:cNvPr id="16" name="直接连接符 11">
              <a:extLst>
                <a:ext uri="{FF2B5EF4-FFF2-40B4-BE49-F238E27FC236}">
                  <a16:creationId xmlns:a16="http://schemas.microsoft.com/office/drawing/2014/main" id="{4DEE3928-9670-4D53-A422-6ACA68332A06}"/>
                </a:ext>
              </a:extLst>
            </p:cNvPr>
            <p:cNvCxnSpPr/>
            <p:nvPr/>
          </p:nvCxnSpPr>
          <p:spPr>
            <a:xfrm flipH="1">
              <a:off x="2945719" y="1907932"/>
              <a:ext cx="0" cy="1429329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椭圆 16">
              <a:extLst>
                <a:ext uri="{FF2B5EF4-FFF2-40B4-BE49-F238E27FC236}">
                  <a16:creationId xmlns:a16="http://schemas.microsoft.com/office/drawing/2014/main" id="{EA08E2F8-A23D-478D-87DE-7C1A749F3EF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70288" y="1732501"/>
              <a:ext cx="350862" cy="350863"/>
            </a:xfrm>
            <a:prstGeom prst="ellipse">
              <a:avLst/>
            </a:prstGeom>
            <a:solidFill>
              <a:srgbClr val="7E94A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FFFFFF"/>
                </a:solidFill>
                <a:latin typeface="Century Gothic"/>
                <a:ea typeface="微软雅黑"/>
              </a:endParaRP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D1954232-956D-46D5-A587-80379F3FCF7C}"/>
              </a:ext>
            </a:extLst>
          </p:cNvPr>
          <p:cNvGrpSpPr/>
          <p:nvPr/>
        </p:nvGrpSpPr>
        <p:grpSpPr>
          <a:xfrm flipV="1">
            <a:off x="8930536" y="4095896"/>
            <a:ext cx="350862" cy="1604760"/>
            <a:chOff x="2770288" y="1732501"/>
            <a:chExt cx="350862" cy="1604760"/>
          </a:xfrm>
          <a:solidFill>
            <a:srgbClr val="FFD200"/>
          </a:solidFill>
        </p:grpSpPr>
        <p:cxnSp>
          <p:nvCxnSpPr>
            <p:cNvPr id="19" name="直接连接符 11">
              <a:extLst>
                <a:ext uri="{FF2B5EF4-FFF2-40B4-BE49-F238E27FC236}">
                  <a16:creationId xmlns:a16="http://schemas.microsoft.com/office/drawing/2014/main" id="{FA712417-042E-47DB-AA14-25A3A57491FC}"/>
                </a:ext>
              </a:extLst>
            </p:cNvPr>
            <p:cNvCxnSpPr/>
            <p:nvPr/>
          </p:nvCxnSpPr>
          <p:spPr>
            <a:xfrm flipH="1">
              <a:off x="2945719" y="1907932"/>
              <a:ext cx="0" cy="1429329"/>
            </a:xfrm>
            <a:prstGeom prst="line">
              <a:avLst/>
            </a:prstGeom>
            <a:grp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椭圆 19">
              <a:extLst>
                <a:ext uri="{FF2B5EF4-FFF2-40B4-BE49-F238E27FC236}">
                  <a16:creationId xmlns:a16="http://schemas.microsoft.com/office/drawing/2014/main" id="{1EB48002-6B9A-45C3-9234-10D0589EDC0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70288" y="1732501"/>
              <a:ext cx="350862" cy="350863"/>
            </a:xfrm>
            <a:prstGeom prst="ellipse">
              <a:avLst/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FFFFFF"/>
                </a:solidFill>
                <a:latin typeface="Century Gothic"/>
                <a:ea typeface="微软雅黑"/>
              </a:endParaRPr>
            </a:p>
          </p:txBody>
        </p:sp>
      </p:grpSp>
      <p:sp>
        <p:nvSpPr>
          <p:cNvPr id="33" name="文本框 32">
            <a:extLst>
              <a:ext uri="{FF2B5EF4-FFF2-40B4-BE49-F238E27FC236}">
                <a16:creationId xmlns:a16="http://schemas.microsoft.com/office/drawing/2014/main" id="{CAE0D749-2442-4A91-9397-3BD5E839E0BC}"/>
              </a:ext>
            </a:extLst>
          </p:cNvPr>
          <p:cNvSpPr txBox="1"/>
          <p:nvPr/>
        </p:nvSpPr>
        <p:spPr>
          <a:xfrm>
            <a:off x="1784257" y="4476805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9738113B-BA08-41E7-8A9D-56BDAEE3F0B9}"/>
              </a:ext>
            </a:extLst>
          </p:cNvPr>
          <p:cNvSpPr txBox="1"/>
          <p:nvPr/>
        </p:nvSpPr>
        <p:spPr>
          <a:xfrm>
            <a:off x="1458880" y="5012727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B0F9F40E-39D7-4BCA-B382-DAC1DA62DCB2}"/>
              </a:ext>
            </a:extLst>
          </p:cNvPr>
          <p:cNvSpPr txBox="1"/>
          <p:nvPr/>
        </p:nvSpPr>
        <p:spPr>
          <a:xfrm>
            <a:off x="1458880" y="5349792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E76263C0-5FBC-4430-B1EE-58FADD9743B7}"/>
              </a:ext>
            </a:extLst>
          </p:cNvPr>
          <p:cNvSpPr txBox="1"/>
          <p:nvPr/>
        </p:nvSpPr>
        <p:spPr>
          <a:xfrm>
            <a:off x="3824670" y="2190441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F4C08DB6-7510-4A81-BB70-A9747C3C4562}"/>
              </a:ext>
            </a:extLst>
          </p:cNvPr>
          <p:cNvSpPr txBox="1"/>
          <p:nvPr/>
        </p:nvSpPr>
        <p:spPr>
          <a:xfrm>
            <a:off x="3499293" y="2726362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854534CB-4591-45D7-94AF-52E6273B12F9}"/>
              </a:ext>
            </a:extLst>
          </p:cNvPr>
          <p:cNvSpPr txBox="1"/>
          <p:nvPr/>
        </p:nvSpPr>
        <p:spPr>
          <a:xfrm>
            <a:off x="3499293" y="3063428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2B483EB6-6833-497C-B8A1-CD1D78C8D39E}"/>
              </a:ext>
            </a:extLst>
          </p:cNvPr>
          <p:cNvSpPr txBox="1"/>
          <p:nvPr/>
        </p:nvSpPr>
        <p:spPr>
          <a:xfrm>
            <a:off x="6141532" y="4445619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16BDEDED-F44C-444E-940C-9EA37329DB22}"/>
              </a:ext>
            </a:extLst>
          </p:cNvPr>
          <p:cNvSpPr txBox="1"/>
          <p:nvPr/>
        </p:nvSpPr>
        <p:spPr>
          <a:xfrm>
            <a:off x="5816155" y="4981539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04EE6973-1CE5-4AE6-9FCC-3D66D4DEEDC8}"/>
              </a:ext>
            </a:extLst>
          </p:cNvPr>
          <p:cNvSpPr txBox="1"/>
          <p:nvPr/>
        </p:nvSpPr>
        <p:spPr>
          <a:xfrm>
            <a:off x="5816155" y="5318604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CB41225E-16E9-49A1-862E-6E99E2ABC81B}"/>
              </a:ext>
            </a:extLst>
          </p:cNvPr>
          <p:cNvSpPr txBox="1"/>
          <p:nvPr/>
        </p:nvSpPr>
        <p:spPr>
          <a:xfrm>
            <a:off x="8351440" y="2371347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DB46A348-EACD-4C2B-9413-1C097D95DA9B}"/>
              </a:ext>
            </a:extLst>
          </p:cNvPr>
          <p:cNvSpPr txBox="1"/>
          <p:nvPr/>
        </p:nvSpPr>
        <p:spPr>
          <a:xfrm>
            <a:off x="8026065" y="2907268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587FB615-79C0-4700-AA60-FCC52EA7B506}"/>
              </a:ext>
            </a:extLst>
          </p:cNvPr>
          <p:cNvSpPr txBox="1"/>
          <p:nvPr/>
        </p:nvSpPr>
        <p:spPr>
          <a:xfrm>
            <a:off x="8026065" y="3244334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</p:spTree>
    <p:extLst>
      <p:ext uri="{BB962C8B-B14F-4D97-AF65-F5344CB8AC3E}">
        <p14:creationId val="542446116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33"/>
      <p:bldP grpId="0" spid="34"/>
      <p:bldP grpId="0" spid="35"/>
      <p:bldP grpId="0" spid="36"/>
      <p:bldP grpId="0" spid="37"/>
      <p:bldP grpId="0" spid="38"/>
      <p:bldP grpId="0" spid="39"/>
      <p:bldP grpId="0" spid="40"/>
      <p:bldP grpId="0" spid="41"/>
      <p:bldP grpId="0" spid="42"/>
      <p:bldP grpId="0" spid="43"/>
      <p:bldP grpId="0" spid="44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10939544-A75D-4C8B-8BFC-485DA40CAF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8861" l="60849"/>
          <a:stretch>
            <a:fillRect/>
          </a:stretch>
        </p:blipFill>
        <p:spPr>
          <a:xfrm>
            <a:off x="3243796" y="-647700"/>
            <a:ext cx="2642654" cy="2101833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83DCE98-7079-400E-8764-E91F6B6CCF3A}"/>
              </a:ext>
            </a:extLst>
          </p:cNvPr>
          <p:cNvSpPr txBox="1"/>
          <p:nvPr/>
        </p:nvSpPr>
        <p:spPr>
          <a:xfrm>
            <a:off x="4795784" y="640053"/>
            <a:ext cx="36268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A5EBFF4-2B81-4CC0-8C95-07EDB3F334EA}"/>
              </a:ext>
            </a:extLst>
          </p:cNvPr>
          <p:cNvSpPr txBox="1"/>
          <p:nvPr/>
        </p:nvSpPr>
        <p:spPr>
          <a:xfrm>
            <a:off x="5341117" y="1063626"/>
            <a:ext cx="36268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2F854E18-7986-4E29-9960-3B909B8F84DC}"/>
              </a:ext>
            </a:extLst>
          </p:cNvPr>
          <p:cNvSpPr/>
          <p:nvPr/>
        </p:nvSpPr>
        <p:spPr>
          <a:xfrm flipH="1">
            <a:off x="1192119" y="2090025"/>
            <a:ext cx="4022468" cy="4022468"/>
          </a:xfrm>
          <a:prstGeom prst="ellipse">
            <a:avLst/>
          </a:prstGeom>
          <a:solidFill>
            <a:srgbClr val="F9DB7A"/>
          </a:solidFill>
          <a:ln>
            <a:noFill/>
          </a:ln>
        </p:spPr>
        <p:style>
          <a:lnRef idx="2">
            <a:scrgbClr b="0" g="0" r="0"/>
          </a:lnRef>
          <a:fillRef idx="1">
            <a:scrgbClr b="0" g="0" r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/>
        </p:txBody>
      </p:sp>
      <p:grpSp>
        <p:nvGrpSpPr>
          <p:cNvPr id="7" name="组 20">
            <a:extLst>
              <a:ext uri="{FF2B5EF4-FFF2-40B4-BE49-F238E27FC236}">
                <a16:creationId xmlns:a16="http://schemas.microsoft.com/office/drawing/2014/main" id="{17800DD9-06CF-4E44-B017-5B04EC8E35C6}"/>
              </a:ext>
            </a:extLst>
          </p:cNvPr>
          <p:cNvGrpSpPr/>
          <p:nvPr/>
        </p:nvGrpSpPr>
        <p:grpSpPr>
          <a:xfrm>
            <a:off x="1702268" y="2567708"/>
            <a:ext cx="3032860" cy="3032860"/>
            <a:chOff x="2522719" y="997209"/>
            <a:chExt cx="2853432" cy="2853432"/>
          </a:xfrm>
        </p:grpSpPr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3CC1E247-3971-4057-B530-5409815BB6D6}"/>
                </a:ext>
              </a:extLst>
            </p:cNvPr>
            <p:cNvSpPr/>
            <p:nvPr/>
          </p:nvSpPr>
          <p:spPr>
            <a:xfrm flipH="1">
              <a:off x="2522719" y="997209"/>
              <a:ext cx="2853432" cy="2853432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altLang="en-US" lang="zh-CN"/>
            </a:p>
          </p:txBody>
        </p:sp>
        <p:sp>
          <p:nvSpPr>
            <p:cNvPr id="9" name="椭圆 8">
              <a:extLst>
                <a:ext uri="{FF2B5EF4-FFF2-40B4-BE49-F238E27FC236}">
                  <a16:creationId xmlns:a16="http://schemas.microsoft.com/office/drawing/2014/main" id="{9C235B1E-B1C1-467E-BA13-D8E437614841}"/>
                </a:ext>
              </a:extLst>
            </p:cNvPr>
            <p:cNvSpPr/>
            <p:nvPr/>
          </p:nvSpPr>
          <p:spPr>
            <a:xfrm flipH="1">
              <a:off x="2810220" y="1284710"/>
              <a:ext cx="2278430" cy="2278430"/>
            </a:xfrm>
            <a:prstGeom prst="ellipse">
              <a:avLst/>
            </a:prstGeom>
            <a:solidFill>
              <a:srgbClr val="F9DB7A"/>
            </a:solidFill>
            <a:ln>
              <a:noFill/>
            </a:ln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/>
          </p:txBody>
        </p:sp>
        <p:sp>
          <p:nvSpPr>
            <p:cNvPr id="10" name="椭圆 9">
              <a:extLst>
                <a:ext uri="{FF2B5EF4-FFF2-40B4-BE49-F238E27FC236}">
                  <a16:creationId xmlns:a16="http://schemas.microsoft.com/office/drawing/2014/main" id="{037EF7F4-9992-4527-8788-DF227EC3F0B6}"/>
                </a:ext>
              </a:extLst>
            </p:cNvPr>
            <p:cNvSpPr/>
            <p:nvPr/>
          </p:nvSpPr>
          <p:spPr>
            <a:xfrm flipH="1">
              <a:off x="3139689" y="1591844"/>
              <a:ext cx="1619492" cy="1619492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altLang="en-US" lang="zh-CN"/>
            </a:p>
          </p:txBody>
        </p:sp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0A82F725-760D-4C1D-861A-77A198CF666F}"/>
                </a:ext>
              </a:extLst>
            </p:cNvPr>
            <p:cNvSpPr/>
            <p:nvPr/>
          </p:nvSpPr>
          <p:spPr>
            <a:xfrm flipH="1">
              <a:off x="3400930" y="1853086"/>
              <a:ext cx="1097010" cy="1097010"/>
            </a:xfrm>
            <a:prstGeom prst="ellipse">
              <a:avLst/>
            </a:prstGeom>
            <a:solidFill>
              <a:srgbClr val="F9DB7A"/>
            </a:solidFill>
            <a:ln>
              <a:noFill/>
            </a:ln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/>
          </p:txBody>
        </p:sp>
        <p:sp>
          <p:nvSpPr>
            <p:cNvPr id="12" name="椭圆 11">
              <a:extLst>
                <a:ext uri="{FF2B5EF4-FFF2-40B4-BE49-F238E27FC236}">
                  <a16:creationId xmlns:a16="http://schemas.microsoft.com/office/drawing/2014/main" id="{21E47EEA-A0A5-4350-88E6-5CCCBCDC50DD}"/>
                </a:ext>
              </a:extLst>
            </p:cNvPr>
            <p:cNvSpPr/>
            <p:nvPr/>
          </p:nvSpPr>
          <p:spPr>
            <a:xfrm flipH="1">
              <a:off x="3637792" y="2089948"/>
              <a:ext cx="623286" cy="62328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13" name="组 21">
            <a:extLst>
              <a:ext uri="{FF2B5EF4-FFF2-40B4-BE49-F238E27FC236}">
                <a16:creationId xmlns:a16="http://schemas.microsoft.com/office/drawing/2014/main" id="{F4CBA9A9-0AC1-4566-8291-22EFE00C8582}"/>
              </a:ext>
            </a:extLst>
          </p:cNvPr>
          <p:cNvGrpSpPr/>
          <p:nvPr/>
        </p:nvGrpSpPr>
        <p:grpSpPr>
          <a:xfrm rot="13138453">
            <a:off x="4032882" y="1521616"/>
            <a:ext cx="385894" cy="2979219"/>
            <a:chOff x="3814989" y="425423"/>
            <a:chExt cx="503853" cy="3889897"/>
          </a:xfrm>
        </p:grpSpPr>
        <p:sp>
          <p:nvSpPr>
            <p:cNvPr id="14" name="左箭头 20">
              <a:extLst>
                <a:ext uri="{FF2B5EF4-FFF2-40B4-BE49-F238E27FC236}">
                  <a16:creationId xmlns:a16="http://schemas.microsoft.com/office/drawing/2014/main" id="{066F8588-0D66-42DF-896A-21C9DFDF8DA8}"/>
                </a:ext>
              </a:extLst>
            </p:cNvPr>
            <p:cNvSpPr/>
            <p:nvPr/>
          </p:nvSpPr>
          <p:spPr>
            <a:xfrm rot="5400000">
              <a:off x="2204006" y="2036406"/>
              <a:ext cx="3725819" cy="503853"/>
            </a:xfrm>
            <a:prstGeom prst="leftArrow">
              <a:avLst>
                <a:gd fmla="val 8333" name="adj1"/>
                <a:gd fmla="val 110407" name="adj2"/>
              </a:avLst>
            </a:prstGeom>
            <a:solidFill>
              <a:srgbClr val="07070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3200"/>
            </a:p>
          </p:txBody>
        </p:sp>
        <p:grpSp>
          <p:nvGrpSpPr>
            <p:cNvPr id="15" name="组 23">
              <a:extLst>
                <a:ext uri="{FF2B5EF4-FFF2-40B4-BE49-F238E27FC236}">
                  <a16:creationId xmlns:a16="http://schemas.microsoft.com/office/drawing/2014/main" id="{925D881D-B9CB-4A19-9062-5365E532B2CA}"/>
                </a:ext>
              </a:extLst>
            </p:cNvPr>
            <p:cNvGrpSpPr/>
            <p:nvPr/>
          </p:nvGrpSpPr>
          <p:grpSpPr>
            <a:xfrm>
              <a:off x="3820265" y="3544095"/>
              <a:ext cx="493300" cy="771225"/>
              <a:chOff x="3712687" y="3380017"/>
              <a:chExt cx="697905" cy="986609"/>
            </a:xfrm>
          </p:grpSpPr>
          <p:grpSp>
            <p:nvGrpSpPr>
              <p:cNvPr id="16" name="组 24">
                <a:extLst>
                  <a:ext uri="{FF2B5EF4-FFF2-40B4-BE49-F238E27FC236}">
                    <a16:creationId xmlns:a16="http://schemas.microsoft.com/office/drawing/2014/main" id="{6D200CD6-CBD2-4D4F-B38A-8C7FCF8B3A59}"/>
                  </a:ext>
                </a:extLst>
              </p:cNvPr>
              <p:cNvGrpSpPr/>
              <p:nvPr/>
            </p:nvGrpSpPr>
            <p:grpSpPr>
              <a:xfrm>
                <a:off x="4122028" y="3380017"/>
                <a:ext cx="288564" cy="986609"/>
                <a:chOff x="4122028" y="3380017"/>
                <a:chExt cx="288564" cy="986609"/>
              </a:xfrm>
            </p:grpSpPr>
            <p:sp>
              <p:nvSpPr>
                <p:cNvPr id="22" name="平行四边形 21">
                  <a:extLst>
                    <a:ext uri="{FF2B5EF4-FFF2-40B4-BE49-F238E27FC236}">
                      <a16:creationId xmlns:a16="http://schemas.microsoft.com/office/drawing/2014/main" id="{B4916406-6D9C-43B2-A82B-218330B80B4C}"/>
                    </a:ext>
                  </a:extLst>
                </p:cNvPr>
                <p:cNvSpPr/>
                <p:nvPr/>
              </p:nvSpPr>
              <p:spPr>
                <a:xfrm rot="5400000">
                  <a:off x="4087862" y="3414183"/>
                  <a:ext cx="356896" cy="288564"/>
                </a:xfrm>
                <a:prstGeom prst="parallelogram">
                  <a:avLst>
                    <a:gd fmla="val 70939" name="adj"/>
                  </a:avLst>
                </a:prstGeom>
                <a:solidFill>
                  <a:srgbClr val="070707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kumimoji="1" lang="zh-CN" sz="3200"/>
                </a:p>
              </p:txBody>
            </p:sp>
            <p:sp>
              <p:nvSpPr>
                <p:cNvPr id="23" name="平行四边形 22">
                  <a:extLst>
                    <a:ext uri="{FF2B5EF4-FFF2-40B4-BE49-F238E27FC236}">
                      <a16:creationId xmlns:a16="http://schemas.microsoft.com/office/drawing/2014/main" id="{9E3317B5-CBBB-4497-BFB8-14E56C829351}"/>
                    </a:ext>
                  </a:extLst>
                </p:cNvPr>
                <p:cNvSpPr/>
                <p:nvPr/>
              </p:nvSpPr>
              <p:spPr>
                <a:xfrm rot="5400000">
                  <a:off x="4087862" y="3624087"/>
                  <a:ext cx="356896" cy="288564"/>
                </a:xfrm>
                <a:prstGeom prst="parallelogram">
                  <a:avLst>
                    <a:gd fmla="val 70939" name="adj"/>
                  </a:avLst>
                </a:prstGeom>
                <a:solidFill>
                  <a:srgbClr val="070707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kumimoji="1" lang="zh-CN" sz="3200"/>
                </a:p>
              </p:txBody>
            </p:sp>
            <p:sp>
              <p:nvSpPr>
                <p:cNvPr id="24" name="平行四边形 23">
                  <a:extLst>
                    <a:ext uri="{FF2B5EF4-FFF2-40B4-BE49-F238E27FC236}">
                      <a16:creationId xmlns:a16="http://schemas.microsoft.com/office/drawing/2014/main" id="{223EBA25-68B5-4660-8232-493EAB44B7C0}"/>
                    </a:ext>
                  </a:extLst>
                </p:cNvPr>
                <p:cNvSpPr/>
                <p:nvPr/>
              </p:nvSpPr>
              <p:spPr>
                <a:xfrm rot="5400000">
                  <a:off x="4087862" y="3833991"/>
                  <a:ext cx="356896" cy="288564"/>
                </a:xfrm>
                <a:prstGeom prst="parallelogram">
                  <a:avLst>
                    <a:gd fmla="val 70939" name="adj"/>
                  </a:avLst>
                </a:prstGeom>
                <a:solidFill>
                  <a:srgbClr val="070707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kumimoji="1" lang="zh-CN" sz="3200"/>
                </a:p>
              </p:txBody>
            </p:sp>
            <p:sp>
              <p:nvSpPr>
                <p:cNvPr id="25" name="平行四边形 24">
                  <a:extLst>
                    <a:ext uri="{FF2B5EF4-FFF2-40B4-BE49-F238E27FC236}">
                      <a16:creationId xmlns:a16="http://schemas.microsoft.com/office/drawing/2014/main" id="{63434C05-B91E-4745-AE9F-2F9C10419270}"/>
                    </a:ext>
                  </a:extLst>
                </p:cNvPr>
                <p:cNvSpPr/>
                <p:nvPr/>
              </p:nvSpPr>
              <p:spPr>
                <a:xfrm rot="5400000">
                  <a:off x="4087862" y="4043896"/>
                  <a:ext cx="356896" cy="288564"/>
                </a:xfrm>
                <a:prstGeom prst="parallelogram">
                  <a:avLst>
                    <a:gd fmla="val 70939" name="adj"/>
                  </a:avLst>
                </a:prstGeom>
                <a:solidFill>
                  <a:srgbClr val="070707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kumimoji="1" lang="zh-CN" sz="3200"/>
                </a:p>
              </p:txBody>
            </p:sp>
          </p:grpSp>
          <p:grpSp>
            <p:nvGrpSpPr>
              <p:cNvPr id="17" name="组 25">
                <a:extLst>
                  <a:ext uri="{FF2B5EF4-FFF2-40B4-BE49-F238E27FC236}">
                    <a16:creationId xmlns:a16="http://schemas.microsoft.com/office/drawing/2014/main" id="{9DF4FC97-85EC-4D91-8963-2A23AC1DBECB}"/>
                  </a:ext>
                </a:extLst>
              </p:cNvPr>
              <p:cNvGrpSpPr/>
              <p:nvPr/>
            </p:nvGrpSpPr>
            <p:grpSpPr>
              <a:xfrm flipH="1">
                <a:off x="3712687" y="3380017"/>
                <a:ext cx="288564" cy="986609"/>
                <a:chOff x="4274428" y="3532417"/>
                <a:chExt cx="288564" cy="986609"/>
              </a:xfrm>
            </p:grpSpPr>
            <p:sp>
              <p:nvSpPr>
                <p:cNvPr id="18" name="平行四边形 17">
                  <a:extLst>
                    <a:ext uri="{FF2B5EF4-FFF2-40B4-BE49-F238E27FC236}">
                      <a16:creationId xmlns:a16="http://schemas.microsoft.com/office/drawing/2014/main" id="{CBEC111D-C7D2-4B9A-BB9D-FF1DEDF7A4E2}"/>
                    </a:ext>
                  </a:extLst>
                </p:cNvPr>
                <p:cNvSpPr/>
                <p:nvPr/>
              </p:nvSpPr>
              <p:spPr>
                <a:xfrm rot="5400000">
                  <a:off x="4240262" y="3566583"/>
                  <a:ext cx="356896" cy="288564"/>
                </a:xfrm>
                <a:prstGeom prst="parallelogram">
                  <a:avLst>
                    <a:gd fmla="val 70939" name="adj"/>
                  </a:avLst>
                </a:prstGeom>
                <a:solidFill>
                  <a:srgbClr val="070707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kumimoji="1" lang="zh-CN" sz="3200"/>
                </a:p>
              </p:txBody>
            </p:sp>
            <p:sp>
              <p:nvSpPr>
                <p:cNvPr id="19" name="平行四边形 18">
                  <a:extLst>
                    <a:ext uri="{FF2B5EF4-FFF2-40B4-BE49-F238E27FC236}">
                      <a16:creationId xmlns:a16="http://schemas.microsoft.com/office/drawing/2014/main" id="{39EE98FE-5F47-4A31-AFA2-00F6EB309967}"/>
                    </a:ext>
                  </a:extLst>
                </p:cNvPr>
                <p:cNvSpPr/>
                <p:nvPr/>
              </p:nvSpPr>
              <p:spPr>
                <a:xfrm rot="5400000">
                  <a:off x="4240262" y="3776487"/>
                  <a:ext cx="356896" cy="288564"/>
                </a:xfrm>
                <a:prstGeom prst="parallelogram">
                  <a:avLst>
                    <a:gd fmla="val 70939" name="adj"/>
                  </a:avLst>
                </a:prstGeom>
                <a:solidFill>
                  <a:srgbClr val="070707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kumimoji="1" lang="zh-CN" sz="3200"/>
                </a:p>
              </p:txBody>
            </p:sp>
            <p:sp>
              <p:nvSpPr>
                <p:cNvPr id="20" name="平行四边形 19">
                  <a:extLst>
                    <a:ext uri="{FF2B5EF4-FFF2-40B4-BE49-F238E27FC236}">
                      <a16:creationId xmlns:a16="http://schemas.microsoft.com/office/drawing/2014/main" id="{FF94EA4D-7954-4F5F-8941-5CA8566791F7}"/>
                    </a:ext>
                  </a:extLst>
                </p:cNvPr>
                <p:cNvSpPr/>
                <p:nvPr/>
              </p:nvSpPr>
              <p:spPr>
                <a:xfrm rot="5400000">
                  <a:off x="4240262" y="3986391"/>
                  <a:ext cx="356896" cy="288564"/>
                </a:xfrm>
                <a:prstGeom prst="parallelogram">
                  <a:avLst>
                    <a:gd fmla="val 70939" name="adj"/>
                  </a:avLst>
                </a:prstGeom>
                <a:solidFill>
                  <a:srgbClr val="070707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kumimoji="1" lang="zh-CN" sz="3200"/>
                </a:p>
              </p:txBody>
            </p:sp>
            <p:sp>
              <p:nvSpPr>
                <p:cNvPr id="21" name="平行四边形 20">
                  <a:extLst>
                    <a:ext uri="{FF2B5EF4-FFF2-40B4-BE49-F238E27FC236}">
                      <a16:creationId xmlns:a16="http://schemas.microsoft.com/office/drawing/2014/main" id="{9173CB6D-B892-4DF7-AF97-54602DDCB8B8}"/>
                    </a:ext>
                  </a:extLst>
                </p:cNvPr>
                <p:cNvSpPr/>
                <p:nvPr/>
              </p:nvSpPr>
              <p:spPr>
                <a:xfrm rot="5400000">
                  <a:off x="4240262" y="4196296"/>
                  <a:ext cx="356896" cy="288564"/>
                </a:xfrm>
                <a:prstGeom prst="parallelogram">
                  <a:avLst>
                    <a:gd fmla="val 70939" name="adj"/>
                  </a:avLst>
                </a:prstGeom>
                <a:solidFill>
                  <a:srgbClr val="070707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kumimoji="1" lang="zh-CN" sz="3200"/>
                </a:p>
              </p:txBody>
            </p:sp>
          </p:grpSp>
        </p:grp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id="{3B8A7854-93EA-444B-9A11-6C44AE29CEFF}"/>
              </a:ext>
            </a:extLst>
          </p:cNvPr>
          <p:cNvSpPr txBox="1"/>
          <p:nvPr/>
        </p:nvSpPr>
        <p:spPr>
          <a:xfrm>
            <a:off x="7042288" y="2080534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93B060C8-ED1C-4303-8F06-21324CD40F17}"/>
              </a:ext>
            </a:extLst>
          </p:cNvPr>
          <p:cNvSpPr txBox="1"/>
          <p:nvPr/>
        </p:nvSpPr>
        <p:spPr>
          <a:xfrm>
            <a:off x="7676839" y="2803051"/>
            <a:ext cx="304052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000">
                <a:solidFill>
                  <a:schemeClr val="bg2">
                    <a:lumMod val="50000"/>
                  </a:schemeClr>
                </a:solidFill>
              </a:rPr>
              <a:t>Click here to add words</a:t>
            </a:r>
          </a:p>
        </p:txBody>
      </p:sp>
      <p:sp>
        <p:nvSpPr>
          <p:cNvPr id="28" name="椭圆 27">
            <a:extLst>
              <a:ext uri="{FF2B5EF4-FFF2-40B4-BE49-F238E27FC236}">
                <a16:creationId xmlns:a16="http://schemas.microsoft.com/office/drawing/2014/main" id="{748149D9-94D1-4553-B42E-D248A8A3B57C}"/>
              </a:ext>
            </a:extLst>
          </p:cNvPr>
          <p:cNvSpPr/>
          <p:nvPr/>
        </p:nvSpPr>
        <p:spPr>
          <a:xfrm>
            <a:off x="7081289" y="2803050"/>
            <a:ext cx="400111" cy="400111"/>
          </a:xfrm>
          <a:prstGeom prst="ellipse">
            <a:avLst/>
          </a:prstGeom>
          <a:solidFill>
            <a:srgbClr val="FFD200"/>
          </a:solidFill>
          <a:ln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2DFBE796-7985-4BBC-B001-2C3C44BD497F}"/>
              </a:ext>
            </a:extLst>
          </p:cNvPr>
          <p:cNvSpPr txBox="1"/>
          <p:nvPr/>
        </p:nvSpPr>
        <p:spPr>
          <a:xfrm>
            <a:off x="7676839" y="3619317"/>
            <a:ext cx="304052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000">
                <a:solidFill>
                  <a:schemeClr val="bg2">
                    <a:lumMod val="50000"/>
                  </a:schemeClr>
                </a:solidFill>
              </a:rPr>
              <a:t>Click here to add words</a:t>
            </a:r>
          </a:p>
        </p:txBody>
      </p:sp>
      <p:sp>
        <p:nvSpPr>
          <p:cNvPr id="30" name="椭圆 29">
            <a:extLst>
              <a:ext uri="{FF2B5EF4-FFF2-40B4-BE49-F238E27FC236}">
                <a16:creationId xmlns:a16="http://schemas.microsoft.com/office/drawing/2014/main" id="{DFE1D778-590D-43AB-AD2A-4EDF14C673C0}"/>
              </a:ext>
            </a:extLst>
          </p:cNvPr>
          <p:cNvSpPr/>
          <p:nvPr/>
        </p:nvSpPr>
        <p:spPr>
          <a:xfrm>
            <a:off x="7081289" y="3619316"/>
            <a:ext cx="400111" cy="400111"/>
          </a:xfrm>
          <a:prstGeom prst="ellipse">
            <a:avLst/>
          </a:prstGeom>
          <a:solidFill>
            <a:srgbClr val="FFD200"/>
          </a:solidFill>
          <a:ln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7A22C67-AB3A-4723-840A-E857090AE771}"/>
              </a:ext>
            </a:extLst>
          </p:cNvPr>
          <p:cNvSpPr txBox="1"/>
          <p:nvPr/>
        </p:nvSpPr>
        <p:spPr>
          <a:xfrm>
            <a:off x="7676839" y="4435584"/>
            <a:ext cx="304052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000">
                <a:solidFill>
                  <a:schemeClr val="bg2">
                    <a:lumMod val="50000"/>
                  </a:schemeClr>
                </a:solidFill>
              </a:rPr>
              <a:t>Click here to add words</a:t>
            </a:r>
          </a:p>
        </p:txBody>
      </p:sp>
      <p:sp>
        <p:nvSpPr>
          <p:cNvPr id="32" name="椭圆 31">
            <a:extLst>
              <a:ext uri="{FF2B5EF4-FFF2-40B4-BE49-F238E27FC236}">
                <a16:creationId xmlns:a16="http://schemas.microsoft.com/office/drawing/2014/main" id="{5BE910E7-AE95-42DB-8695-3B6E1D4769B3}"/>
              </a:ext>
            </a:extLst>
          </p:cNvPr>
          <p:cNvSpPr/>
          <p:nvPr/>
        </p:nvSpPr>
        <p:spPr>
          <a:xfrm>
            <a:off x="7081289" y="4435582"/>
            <a:ext cx="400111" cy="400111"/>
          </a:xfrm>
          <a:prstGeom prst="ellipse">
            <a:avLst/>
          </a:prstGeom>
          <a:solidFill>
            <a:srgbClr val="FFD200"/>
          </a:solidFill>
          <a:ln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/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50B61A41-1829-4BBD-96D7-895B634210DF}"/>
              </a:ext>
            </a:extLst>
          </p:cNvPr>
          <p:cNvSpPr txBox="1"/>
          <p:nvPr/>
        </p:nvSpPr>
        <p:spPr>
          <a:xfrm>
            <a:off x="7585139" y="5278319"/>
            <a:ext cx="304052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000">
                <a:solidFill>
                  <a:schemeClr val="bg2">
                    <a:lumMod val="50000"/>
                  </a:schemeClr>
                </a:solidFill>
              </a:rPr>
              <a:t>Click here to add words</a:t>
            </a:r>
          </a:p>
        </p:txBody>
      </p:sp>
      <p:sp>
        <p:nvSpPr>
          <p:cNvPr id="34" name="椭圆 33">
            <a:extLst>
              <a:ext uri="{FF2B5EF4-FFF2-40B4-BE49-F238E27FC236}">
                <a16:creationId xmlns:a16="http://schemas.microsoft.com/office/drawing/2014/main" id="{2CF2378D-53FA-48AC-98F6-EB48C40ACC38}"/>
              </a:ext>
            </a:extLst>
          </p:cNvPr>
          <p:cNvSpPr/>
          <p:nvPr/>
        </p:nvSpPr>
        <p:spPr>
          <a:xfrm>
            <a:off x="6989587" y="5278318"/>
            <a:ext cx="400111" cy="400111"/>
          </a:xfrm>
          <a:prstGeom prst="ellipse">
            <a:avLst/>
          </a:prstGeom>
          <a:solidFill>
            <a:srgbClr val="FFD200"/>
          </a:solidFill>
          <a:ln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/>
          </a:p>
        </p:txBody>
      </p:sp>
    </p:spTree>
    <p:extLst>
      <p:ext uri="{BB962C8B-B14F-4D97-AF65-F5344CB8AC3E}">
        <p14:creationId val="1276988924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26"/>
      <p:bldP grpId="0" spid="27"/>
      <p:bldP grpId="0" spid="28"/>
      <p:bldP grpId="0" spid="29"/>
      <p:bldP grpId="0" spid="30"/>
      <p:bldP grpId="0" spid="31"/>
      <p:bldP grpId="0" spid="32"/>
      <p:bldP grpId="0" spid="33"/>
      <p:bldP grpId="0" spid="34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D2B24F38-3A50-4077-BD3B-3FFAAF0643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2299777"/>
            <a:ext cx="5041402" cy="5041402"/>
          </a:xfrm>
          <a:prstGeom prst="rect">
            <a:avLst/>
          </a:prstGeom>
        </p:spPr>
      </p:pic>
      <p:sp>
        <p:nvSpPr>
          <p:cNvPr id="5" name="椭圆 4">
            <a:extLst>
              <a:ext uri="{FF2B5EF4-FFF2-40B4-BE49-F238E27FC236}">
                <a16:creationId xmlns:a16="http://schemas.microsoft.com/office/drawing/2014/main" id="{4A93907E-99DB-4CE8-BBB5-41DF4263341F}"/>
              </a:ext>
            </a:extLst>
          </p:cNvPr>
          <p:cNvSpPr/>
          <p:nvPr/>
        </p:nvSpPr>
        <p:spPr>
          <a:xfrm>
            <a:off x="5477289" y="1288774"/>
            <a:ext cx="4280452" cy="42804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ABB50E48-4930-4D14-A5D6-6C9D4C7F98BE}"/>
              </a:ext>
            </a:extLst>
          </p:cNvPr>
          <p:cNvSpPr txBox="1"/>
          <p:nvPr/>
        </p:nvSpPr>
        <p:spPr>
          <a:xfrm>
            <a:off x="5848350" y="2800098"/>
            <a:ext cx="3634854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谢谢聆听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6C27B29-F3E1-4AE5-93C2-34526B8C3377}"/>
              </a:ext>
            </a:extLst>
          </p:cNvPr>
          <p:cNvSpPr txBox="1"/>
          <p:nvPr/>
        </p:nvSpPr>
        <p:spPr>
          <a:xfrm>
            <a:off x="6136733" y="3726584"/>
            <a:ext cx="2961564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点击添加您的副标题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4ACDC96-2809-4F57-9B7D-564CBE584F1F}"/>
              </a:ext>
            </a:extLst>
          </p:cNvPr>
          <p:cNvSpPr txBox="1"/>
          <p:nvPr/>
        </p:nvSpPr>
        <p:spPr>
          <a:xfrm>
            <a:off x="6484750" y="2058278"/>
            <a:ext cx="226552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 sz="3200">
                <a:solidFill>
                  <a:schemeClr val="bg2">
                    <a:lumMod val="90000"/>
                  </a:schemeClr>
                </a:solidFill>
                <a:latin charset="0" panose="020b0907030504020204" pitchFamily="34" typeface="Eras Bold ITC"/>
              </a:rPr>
              <a:t>2018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FA977F85-A946-4FBC-8F5A-A51402017F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8861" l="60849"/>
          <a:stretch>
            <a:fillRect/>
          </a:stretch>
        </p:blipFill>
        <p:spPr>
          <a:xfrm>
            <a:off x="9757741" y="-247650"/>
            <a:ext cx="2642654" cy="2101833"/>
          </a:xfrm>
          <a:prstGeom prst="rect">
            <a:avLst/>
          </a:prstGeom>
        </p:spPr>
      </p:pic>
      <p:sp>
        <p:nvSpPr>
          <p:cNvPr id="12" name="椭圆 11">
            <a:extLst>
              <a:ext uri="{FF2B5EF4-FFF2-40B4-BE49-F238E27FC236}">
                <a16:creationId xmlns:a16="http://schemas.microsoft.com/office/drawing/2014/main" id="{97BB0AD7-9081-414B-ACBE-E8489E3D10F1}"/>
              </a:ext>
            </a:extLst>
          </p:cNvPr>
          <p:cNvSpPr/>
          <p:nvPr/>
        </p:nvSpPr>
        <p:spPr>
          <a:xfrm>
            <a:off x="5201270" y="1012756"/>
            <a:ext cx="4832488" cy="4832488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6BA4B661-47A1-4DD0-B56A-0625506044AF}"/>
              </a:ext>
            </a:extLst>
          </p:cNvPr>
          <p:cNvSpPr txBox="1"/>
          <p:nvPr/>
        </p:nvSpPr>
        <p:spPr>
          <a:xfrm>
            <a:off x="6473767" y="4252961"/>
            <a:ext cx="328397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答辩人：优页PPT</a:t>
            </a:r>
          </a:p>
        </p:txBody>
      </p:sp>
    </p:spTree>
    <p:extLst>
      <p:ext uri="{BB962C8B-B14F-4D97-AF65-F5344CB8AC3E}">
        <p14:creationId val="827348607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1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2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7"/>
      <p:bldP grpId="0" spid="9"/>
      <p:bldP grpId="0" spid="12"/>
      <p:bldP grpId="0" spid="11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椭圆 1">
            <a:extLst>
              <a:ext uri="{FF2B5EF4-FFF2-40B4-BE49-F238E27FC236}">
                <a16:creationId xmlns:a16="http://schemas.microsoft.com/office/drawing/2014/main" id="{C5F5730F-7764-4845-A648-C2A845D6D5BF}"/>
              </a:ext>
            </a:extLst>
          </p:cNvPr>
          <p:cNvSpPr/>
          <p:nvPr/>
        </p:nvSpPr>
        <p:spPr>
          <a:xfrm>
            <a:off x="3955774" y="1288774"/>
            <a:ext cx="4280452" cy="42804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8B9A66C8-1F95-4801-B452-2644098FB15F}"/>
              </a:ext>
            </a:extLst>
          </p:cNvPr>
          <p:cNvSpPr txBox="1"/>
          <p:nvPr/>
        </p:nvSpPr>
        <p:spPr>
          <a:xfrm>
            <a:off x="4471026" y="2815487"/>
            <a:ext cx="3249947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第一部分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7F48C35A-1B0F-4618-868C-BA43C5BC5DA1}"/>
              </a:ext>
            </a:extLst>
          </p:cNvPr>
          <p:cNvSpPr txBox="1"/>
          <p:nvPr/>
        </p:nvSpPr>
        <p:spPr>
          <a:xfrm>
            <a:off x="4759409" y="3676280"/>
            <a:ext cx="2961564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Click here to add words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30CDA02-550C-47E7-A949-A5A7EF4A5B48}"/>
              </a:ext>
            </a:extLst>
          </p:cNvPr>
          <p:cNvSpPr txBox="1"/>
          <p:nvPr/>
        </p:nvSpPr>
        <p:spPr>
          <a:xfrm>
            <a:off x="4963235" y="2058278"/>
            <a:ext cx="226552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 sz="3200">
                <a:solidFill>
                  <a:schemeClr val="bg2">
                    <a:lumMod val="90000"/>
                  </a:schemeClr>
                </a:solidFill>
                <a:latin charset="0" panose="020b0907030504020204" pitchFamily="34" typeface="Eras Bold ITC"/>
              </a:rPr>
              <a:t>2018</a:t>
            </a: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80C65462-8A92-4D4E-AEA6-D43FB6BCCB7F}"/>
              </a:ext>
            </a:extLst>
          </p:cNvPr>
          <p:cNvSpPr/>
          <p:nvPr/>
        </p:nvSpPr>
        <p:spPr>
          <a:xfrm>
            <a:off x="3679755" y="1012756"/>
            <a:ext cx="4832488" cy="4832488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118DD248-80DB-4CA9-8F05-DDE3CD1AEF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50649" l="10424"/>
          <a:stretch>
            <a:fillRect/>
          </a:stretch>
        </p:blipFill>
        <p:spPr>
          <a:xfrm rot="957871">
            <a:off x="3347723" y="3617556"/>
            <a:ext cx="3673551" cy="2023910"/>
          </a:xfrm>
          <a:custGeom>
            <a:gdLst>
              <a:gd fmla="*/ 0 w 3673551" name="connsiteX0"/>
              <a:gd fmla="*/ 0 h 2023910" name="connsiteY0"/>
              <a:gd fmla="*/ 3673551 w 3673551" name="connsiteX1"/>
              <a:gd fmla="*/ 0 h 2023910" name="connsiteY1"/>
              <a:gd fmla="*/ 3673551 w 3673551" name="connsiteX2"/>
              <a:gd fmla="*/ 1648485 h 2023910" name="connsiteY2"/>
              <a:gd fmla="*/ 3502174 w 3673551" name="connsiteX3"/>
              <a:gd fmla="*/ 1748969 h 2023910" name="connsiteY3"/>
              <a:gd fmla="*/ 3047499 w 3673551" name="connsiteX4"/>
              <a:gd fmla="*/ 1930099 h 2023910" name="connsiteY4"/>
              <a:gd fmla="*/ 59875 w 3673551" name="connsiteX5"/>
              <a:gd fmla="*/ 271613 h 2023910" name="connsiteY5"/>
              <a:gd fmla="*/ 3921 w 3673551" name="connsiteX6"/>
              <a:gd fmla="*/ 30663 h 202391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2023910" w="3673551">
                <a:moveTo>
                  <a:pt x="0" y="0"/>
                </a:moveTo>
                <a:lnTo>
                  <a:pt x="3673551" y="0"/>
                </a:lnTo>
                <a:lnTo>
                  <a:pt x="3673551" y="1648485"/>
                </a:lnTo>
                <a:lnTo>
                  <a:pt x="3502174" y="1748969"/>
                </a:lnTo>
                <a:cubicBezTo>
                  <a:pt x="3359801" y="1823176"/>
                  <a:pt x="3207872" y="1884220"/>
                  <a:pt x="3047499" y="1930099"/>
                </a:cubicBezTo>
                <a:cubicBezTo>
                  <a:pt x="1764511" y="2297130"/>
                  <a:pt x="426906" y="1554601"/>
                  <a:pt x="59875" y="271613"/>
                </a:cubicBezTo>
                <a:cubicBezTo>
                  <a:pt x="36936" y="191426"/>
                  <a:pt x="18331" y="111026"/>
                  <a:pt x="3921" y="30663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val="2998534896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1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9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10939544-A75D-4C8B-8BFC-485DA40CAF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8861" l="60849"/>
          <a:stretch>
            <a:fillRect/>
          </a:stretch>
        </p:blipFill>
        <p:spPr>
          <a:xfrm>
            <a:off x="3243796" y="-647700"/>
            <a:ext cx="2642654" cy="2101833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83DCE98-7079-400E-8764-E91F6B6CCF3A}"/>
              </a:ext>
            </a:extLst>
          </p:cNvPr>
          <p:cNvSpPr txBox="1"/>
          <p:nvPr/>
        </p:nvSpPr>
        <p:spPr>
          <a:xfrm>
            <a:off x="4795784" y="640053"/>
            <a:ext cx="36268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A5EBFF4-2B81-4CC0-8C95-07EDB3F334EA}"/>
              </a:ext>
            </a:extLst>
          </p:cNvPr>
          <p:cNvSpPr txBox="1"/>
          <p:nvPr/>
        </p:nvSpPr>
        <p:spPr>
          <a:xfrm>
            <a:off x="5341117" y="1063626"/>
            <a:ext cx="36268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25AB3ECD-D9B9-4C55-BC79-C9272135DDD3}"/>
              </a:ext>
            </a:extLst>
          </p:cNvPr>
          <p:cNvSpPr/>
          <p:nvPr/>
        </p:nvSpPr>
        <p:spPr>
          <a:xfrm>
            <a:off x="1254125" y="4119563"/>
            <a:ext cx="968375" cy="968375"/>
          </a:xfrm>
          <a:prstGeom prst="ellipse">
            <a:avLst/>
          </a:prstGeom>
          <a:solidFill>
            <a:srgbClr val="EEEEEE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ea charset="-122" panose="020b0503020204020204" pitchFamily="34" typeface="微软雅黑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936DEE90-FD37-4E36-A6FE-6B722243F959}"/>
              </a:ext>
            </a:extLst>
          </p:cNvPr>
          <p:cNvSpPr/>
          <p:nvPr/>
        </p:nvSpPr>
        <p:spPr>
          <a:xfrm>
            <a:off x="1476375" y="4341813"/>
            <a:ext cx="523875" cy="523875"/>
          </a:xfrm>
          <a:prstGeom prst="ellipse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ea charset="-122" panose="020b0503020204020204" pitchFamily="34" typeface="微软雅黑"/>
            </a:endParaRP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B745BB40-9EA7-4AB0-87F4-BF1D9435755D}"/>
              </a:ext>
            </a:extLst>
          </p:cNvPr>
          <p:cNvSpPr/>
          <p:nvPr/>
        </p:nvSpPr>
        <p:spPr>
          <a:xfrm>
            <a:off x="6148388" y="4037013"/>
            <a:ext cx="958850" cy="958850"/>
          </a:xfrm>
          <a:prstGeom prst="ellipse">
            <a:avLst/>
          </a:prstGeom>
          <a:solidFill>
            <a:srgbClr val="EEEEEE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ea charset="-122" panose="020b0503020204020204" pitchFamily="34" typeface="微软雅黑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70EEE4E7-0D83-40C9-BA0B-B2029DFBA83E}"/>
              </a:ext>
            </a:extLst>
          </p:cNvPr>
          <p:cNvSpPr/>
          <p:nvPr/>
        </p:nvSpPr>
        <p:spPr>
          <a:xfrm>
            <a:off x="6359525" y="4257675"/>
            <a:ext cx="520700" cy="519113"/>
          </a:xfrm>
          <a:prstGeom prst="ellipse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ea charset="-122" panose="020b0503020204020204" pitchFamily="34" typeface="微软雅黑"/>
            </a:endParaRPr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2C207C19-7CA9-4768-8D0B-F7D70719398F}"/>
              </a:ext>
            </a:extLst>
          </p:cNvPr>
          <p:cNvSpPr/>
          <p:nvPr/>
        </p:nvSpPr>
        <p:spPr>
          <a:xfrm>
            <a:off x="7970838" y="2198688"/>
            <a:ext cx="584200" cy="584200"/>
          </a:xfrm>
          <a:prstGeom prst="ellipse">
            <a:avLst/>
          </a:prstGeom>
          <a:solidFill>
            <a:srgbClr val="EEEEEE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ea charset="-122" panose="020b0503020204020204" pitchFamily="34" typeface="微软雅黑"/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0FD0305E-1991-4BDA-8EB6-262EB690BCB6}"/>
              </a:ext>
            </a:extLst>
          </p:cNvPr>
          <p:cNvSpPr/>
          <p:nvPr/>
        </p:nvSpPr>
        <p:spPr>
          <a:xfrm>
            <a:off x="8104188" y="2333625"/>
            <a:ext cx="317500" cy="315913"/>
          </a:xfrm>
          <a:prstGeom prst="ellipse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ea charset="-122" panose="020b0503020204020204" pitchFamily="34" typeface="微软雅黑"/>
            </a:endParaRP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A7D9C05C-86AE-4A8B-BBA5-5E24EAEC7CD6}"/>
              </a:ext>
            </a:extLst>
          </p:cNvPr>
          <p:cNvSpPr/>
          <p:nvPr/>
        </p:nvSpPr>
        <p:spPr>
          <a:xfrm>
            <a:off x="9599613" y="4516438"/>
            <a:ext cx="1438275" cy="1438275"/>
          </a:xfrm>
          <a:prstGeom prst="ellipse">
            <a:avLst/>
          </a:prstGeom>
          <a:solidFill>
            <a:srgbClr val="EEEEEE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ea charset="-122" panose="020b0503020204020204" pitchFamily="34" typeface="微软雅黑"/>
            </a:endParaRPr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39B8E78C-94C8-4264-8BAC-A7FAAE2C71EC}"/>
              </a:ext>
            </a:extLst>
          </p:cNvPr>
          <p:cNvCxnSpPr>
            <a:stCxn id="7" idx="7"/>
            <a:endCxn id="18" idx="3"/>
          </p:cNvCxnSpPr>
          <p:nvPr/>
        </p:nvCxnSpPr>
        <p:spPr>
          <a:xfrm flipV="1">
            <a:off x="2079625" y="3344863"/>
            <a:ext cx="1149350" cy="917575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16EAC8DA-B888-4593-9C44-A364D9F45492}"/>
              </a:ext>
            </a:extLst>
          </p:cNvPr>
          <p:cNvCxnSpPr/>
          <p:nvPr/>
        </p:nvCxnSpPr>
        <p:spPr>
          <a:xfrm>
            <a:off x="3667125" y="3233738"/>
            <a:ext cx="2481263" cy="1108075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CF55E44E-02F9-46A5-A9B1-2A291E67C1DE}"/>
              </a:ext>
            </a:extLst>
          </p:cNvPr>
          <p:cNvCxnSpPr>
            <a:stCxn id="9" idx="7"/>
            <a:endCxn id="11" idx="3"/>
          </p:cNvCxnSpPr>
          <p:nvPr/>
        </p:nvCxnSpPr>
        <p:spPr>
          <a:xfrm flipV="1">
            <a:off x="6967538" y="2697163"/>
            <a:ext cx="1089025" cy="1481137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633A2EA2-E496-45CE-8D11-B3710A192830}"/>
              </a:ext>
            </a:extLst>
          </p:cNvPr>
          <p:cNvCxnSpPr>
            <a:stCxn id="11" idx="5"/>
          </p:cNvCxnSpPr>
          <p:nvPr/>
        </p:nvCxnSpPr>
        <p:spPr>
          <a:xfrm>
            <a:off x="8469313" y="2697163"/>
            <a:ext cx="1433512" cy="1925637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椭圆 17">
            <a:extLst>
              <a:ext uri="{FF2B5EF4-FFF2-40B4-BE49-F238E27FC236}">
                <a16:creationId xmlns:a16="http://schemas.microsoft.com/office/drawing/2014/main" id="{55DB370D-11ED-4DAF-9A9B-4D8686304AA7}"/>
              </a:ext>
            </a:extLst>
          </p:cNvPr>
          <p:cNvSpPr/>
          <p:nvPr/>
        </p:nvSpPr>
        <p:spPr>
          <a:xfrm>
            <a:off x="3143250" y="2846388"/>
            <a:ext cx="585788" cy="584200"/>
          </a:xfrm>
          <a:prstGeom prst="ellipse">
            <a:avLst/>
          </a:prstGeom>
          <a:solidFill>
            <a:srgbClr val="EEEEEE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ea charset="-122" panose="020b0503020204020204" pitchFamily="34" typeface="微软雅黑"/>
            </a:endParaRPr>
          </a:p>
        </p:txBody>
      </p:sp>
      <p:sp>
        <p:nvSpPr>
          <p:cNvPr id="19" name="椭圆 18">
            <a:extLst>
              <a:ext uri="{FF2B5EF4-FFF2-40B4-BE49-F238E27FC236}">
                <a16:creationId xmlns:a16="http://schemas.microsoft.com/office/drawing/2014/main" id="{A41BBBF3-CC24-4228-9E27-F499400BBB3D}"/>
              </a:ext>
            </a:extLst>
          </p:cNvPr>
          <p:cNvSpPr/>
          <p:nvPr/>
        </p:nvSpPr>
        <p:spPr>
          <a:xfrm>
            <a:off x="3273425" y="2981325"/>
            <a:ext cx="315913" cy="315913"/>
          </a:xfrm>
          <a:prstGeom prst="ellipse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ea charset="-122" panose="020b0503020204020204" pitchFamily="34" typeface="微软雅黑"/>
            </a:endParaRPr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5208CC98-6180-4355-9307-D1FBFC987551}"/>
              </a:ext>
            </a:extLst>
          </p:cNvPr>
          <p:cNvSpPr/>
          <p:nvPr/>
        </p:nvSpPr>
        <p:spPr>
          <a:xfrm>
            <a:off x="10056812" y="4994845"/>
            <a:ext cx="523875" cy="523875"/>
          </a:xfrm>
          <a:prstGeom prst="ellipse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ea charset="-122" panose="020b0503020204020204" pitchFamily="34" typeface="微软雅黑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692CC499-2CDB-42C0-A644-5A6BE66B8182}"/>
              </a:ext>
            </a:extLst>
          </p:cNvPr>
          <p:cNvSpPr txBox="1"/>
          <p:nvPr/>
        </p:nvSpPr>
        <p:spPr>
          <a:xfrm>
            <a:off x="957959" y="5245102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B2834C44-0FFF-4BE8-BA19-5E9532134212}"/>
              </a:ext>
            </a:extLst>
          </p:cNvPr>
          <p:cNvSpPr txBox="1"/>
          <p:nvPr/>
        </p:nvSpPr>
        <p:spPr>
          <a:xfrm>
            <a:off x="632582" y="5781022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F9ECA01E-3485-4C42-A731-24CCFD5B4FF8}"/>
              </a:ext>
            </a:extLst>
          </p:cNvPr>
          <p:cNvSpPr txBox="1"/>
          <p:nvPr/>
        </p:nvSpPr>
        <p:spPr>
          <a:xfrm>
            <a:off x="632582" y="6118089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873C7D50-2C05-44BE-A8E8-EB5D89CD3C60}"/>
              </a:ext>
            </a:extLst>
          </p:cNvPr>
          <p:cNvSpPr txBox="1"/>
          <p:nvPr/>
        </p:nvSpPr>
        <p:spPr>
          <a:xfrm>
            <a:off x="5166043" y="2412555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EEFD628E-69AC-41D6-826A-B5E99DD4045A}"/>
              </a:ext>
            </a:extLst>
          </p:cNvPr>
          <p:cNvSpPr txBox="1"/>
          <p:nvPr/>
        </p:nvSpPr>
        <p:spPr>
          <a:xfrm>
            <a:off x="4840666" y="2948476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C78A56C4-F3AC-4D48-92A0-4D21A901E55A}"/>
              </a:ext>
            </a:extLst>
          </p:cNvPr>
          <p:cNvSpPr txBox="1"/>
          <p:nvPr/>
        </p:nvSpPr>
        <p:spPr>
          <a:xfrm>
            <a:off x="4840666" y="3285542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BF6D22B-5426-420D-A2B6-FA2E8C5EF9E9}"/>
              </a:ext>
            </a:extLst>
          </p:cNvPr>
          <p:cNvSpPr txBox="1"/>
          <p:nvPr/>
        </p:nvSpPr>
        <p:spPr>
          <a:xfrm>
            <a:off x="10006710" y="2981064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8E9F0FCE-00E0-40CA-95B1-4CD337CBB323}"/>
              </a:ext>
            </a:extLst>
          </p:cNvPr>
          <p:cNvSpPr txBox="1"/>
          <p:nvPr/>
        </p:nvSpPr>
        <p:spPr>
          <a:xfrm>
            <a:off x="9681333" y="3516985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B692A250-62BA-491B-ADB3-8EFA799377F7}"/>
              </a:ext>
            </a:extLst>
          </p:cNvPr>
          <p:cNvSpPr txBox="1"/>
          <p:nvPr/>
        </p:nvSpPr>
        <p:spPr>
          <a:xfrm>
            <a:off x="9681333" y="3854052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</p:spTree>
    <p:extLst>
      <p:ext uri="{BB962C8B-B14F-4D97-AF65-F5344CB8AC3E}">
        <p14:creationId val="49349186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5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8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9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6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6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7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8"/>
      <p:bldP grpId="0" spid="19"/>
      <p:bldP grpId="0" spid="20"/>
      <p:bldP grpId="0" spid="25"/>
      <p:bldP grpId="0" spid="26"/>
      <p:bldP grpId="0" spid="27"/>
      <p:bldP grpId="0" spid="28"/>
      <p:bldP grpId="0" spid="29"/>
      <p:bldP grpId="0" spid="30"/>
      <p:bldP grpId="0" spid="31"/>
      <p:bldP grpId="0" spid="32"/>
      <p:bldP grpId="0" spid="33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10939544-A75D-4C8B-8BFC-485DA40CAF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8861" l="60849"/>
          <a:stretch>
            <a:fillRect/>
          </a:stretch>
        </p:blipFill>
        <p:spPr>
          <a:xfrm>
            <a:off x="3243796" y="-647700"/>
            <a:ext cx="2642654" cy="2101833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83DCE98-7079-400E-8764-E91F6B6CCF3A}"/>
              </a:ext>
            </a:extLst>
          </p:cNvPr>
          <p:cNvSpPr txBox="1"/>
          <p:nvPr/>
        </p:nvSpPr>
        <p:spPr>
          <a:xfrm>
            <a:off x="4795784" y="640053"/>
            <a:ext cx="36268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A5EBFF4-2B81-4CC0-8C95-07EDB3F334EA}"/>
              </a:ext>
            </a:extLst>
          </p:cNvPr>
          <p:cNvSpPr txBox="1"/>
          <p:nvPr/>
        </p:nvSpPr>
        <p:spPr>
          <a:xfrm>
            <a:off x="5341117" y="1063626"/>
            <a:ext cx="36268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FE805BB4-B728-4E45-93E4-3295AC81FCB3}"/>
              </a:ext>
            </a:extLst>
          </p:cNvPr>
          <p:cNvSpPr/>
          <p:nvPr/>
        </p:nvSpPr>
        <p:spPr>
          <a:xfrm>
            <a:off x="1747976" y="2389471"/>
            <a:ext cx="1710464" cy="1571403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1219170"/>
            <a:endParaRPr altLang="en-US" kern="0" lang="zh-CN" sz="2400">
              <a:solidFill>
                <a:sysClr lastClr="000000" val="windowText"/>
              </a:solidFill>
            </a:endParaRPr>
          </a:p>
        </p:txBody>
      </p:sp>
      <p:sp>
        <p:nvSpPr>
          <p:cNvPr id="7" name="Freeform 18">
            <a:extLst>
              <a:ext uri="{FF2B5EF4-FFF2-40B4-BE49-F238E27FC236}">
                <a16:creationId xmlns:a16="http://schemas.microsoft.com/office/drawing/2014/main" id="{AC23CFC6-B3AC-435C-9EA3-E2AC5CF9D552}"/>
              </a:ext>
            </a:extLst>
          </p:cNvPr>
          <p:cNvSpPr>
            <a:spLocks noChangeArrowheads="1" noEditPoints="1"/>
          </p:cNvSpPr>
          <p:nvPr/>
        </p:nvSpPr>
        <p:spPr bwMode="auto">
          <a:xfrm>
            <a:off x="2195611" y="2670035"/>
            <a:ext cx="829296" cy="1010274"/>
          </a:xfrm>
          <a:custGeom>
            <a:gdLst>
              <a:gd fmla="*/ 129 w 246" name="T0"/>
              <a:gd fmla="*/ 192 h 300" name="T1"/>
              <a:gd fmla="*/ 43 w 246" name="T2"/>
              <a:gd fmla="*/ 202 h 300" name="T3"/>
              <a:gd fmla="*/ 129 w 246" name="T4"/>
              <a:gd fmla="*/ 126 h 300" name="T5"/>
              <a:gd fmla="*/ 43 w 246" name="T6"/>
              <a:gd fmla="*/ 135 h 300" name="T7"/>
              <a:gd fmla="*/ 129 w 246" name="T8"/>
              <a:gd fmla="*/ 126 h 300" name="T9"/>
              <a:gd fmla="*/ 215 w 246" name="T10"/>
              <a:gd fmla="*/ 101 h 300" name="T11"/>
              <a:gd fmla="*/ 219 w 246" name="T12"/>
              <a:gd fmla="*/ 90 h 300" name="T13"/>
              <a:gd fmla="*/ 208 w 246" name="T14"/>
              <a:gd fmla="*/ 111 h 300" name="T15"/>
              <a:gd fmla="*/ 43 w 246" name="T16"/>
              <a:gd fmla="*/ 92 h 300" name="T17"/>
              <a:gd fmla="*/ 117 w 246" name="T18"/>
              <a:gd fmla="*/ 102 h 300" name="T19"/>
              <a:gd fmla="*/ 43 w 246" name="T20"/>
              <a:gd fmla="*/ 235 h 300" name="T21"/>
              <a:gd fmla="*/ 117 w 246" name="T22"/>
              <a:gd fmla="*/ 226 h 300" name="T23"/>
              <a:gd fmla="*/ 43 w 246" name="T24"/>
              <a:gd fmla="*/ 235 h 300" name="T25"/>
              <a:gd fmla="*/ 11 w 246" name="T26"/>
              <a:gd fmla="*/ 287 h 300" name="T27"/>
              <a:gd fmla="*/ 35 w 246" name="T28"/>
              <a:gd fmla="*/ 36 h 300" name="T29"/>
              <a:gd fmla="*/ 0 w 246" name="T30"/>
              <a:gd fmla="*/ 22 h 300" name="T31"/>
              <a:gd fmla="*/ 219 w 246" name="T32"/>
              <a:gd fmla="*/ 300 h 300" name="T33"/>
              <a:gd fmla="*/ 208 w 246" name="T34"/>
              <a:gd fmla="*/ 173 h 300" name="T35"/>
              <a:gd fmla="*/ 117 w 246" name="T36"/>
              <a:gd fmla="*/ 159 h 300" name="T37"/>
              <a:gd fmla="*/ 43 w 246" name="T38"/>
              <a:gd fmla="*/ 169 h 300" name="T39"/>
              <a:gd fmla="*/ 117 w 246" name="T40"/>
              <a:gd fmla="*/ 159 h 300" name="T41"/>
              <a:gd fmla="*/ 57 w 246" name="T42"/>
              <a:gd fmla="*/ 22 h 300" name="T43"/>
              <a:gd fmla="*/ 86 w 246" name="T44"/>
              <a:gd fmla="*/ 20 h 300" name="T45"/>
              <a:gd fmla="*/ 110 w 246" name="T46"/>
              <a:gd fmla="*/ 0 h 300" name="T47"/>
              <a:gd fmla="*/ 133 w 246" name="T48"/>
              <a:gd fmla="*/ 20 h 300" name="T49"/>
              <a:gd fmla="*/ 162 w 246" name="T50"/>
              <a:gd fmla="*/ 22 h 300" name="T51"/>
              <a:gd fmla="*/ 179 w 246" name="T52"/>
              <a:gd fmla="*/ 43 h 300" name="T53"/>
              <a:gd fmla="*/ 41 w 246" name="T54"/>
              <a:gd fmla="*/ 36 h 300" name="T55"/>
              <a:gd fmla="*/ 110 w 246" name="T56"/>
              <a:gd fmla="*/ 20 h 300" name="T57"/>
              <a:gd fmla="*/ 110 w 246" name="T58"/>
              <a:gd fmla="*/ 11 h 300" name="T59"/>
              <a:gd fmla="*/ 190 w 246" name="T60"/>
              <a:gd fmla="*/ 269 h 300" name="T61"/>
              <a:gd fmla="*/ 29 w 246" name="T62"/>
              <a:gd fmla="*/ 59 h 300" name="T63"/>
              <a:gd fmla="*/ 190 w 246" name="T64"/>
              <a:gd fmla="*/ 71 h 300" name="T65"/>
              <a:gd fmla="*/ 200 w 246" name="T66"/>
              <a:gd fmla="*/ 49 h 300" name="T67"/>
              <a:gd fmla="*/ 19 w 246" name="T68"/>
              <a:gd fmla="*/ 278 h 300" name="T69"/>
              <a:gd fmla="*/ 200 w 246" name="T70"/>
              <a:gd fmla="*/ 185 h 300" name="T71"/>
              <a:gd fmla="*/ 190 w 246" name="T72"/>
              <a:gd fmla="*/ 269 h 300" name="T73"/>
              <a:gd fmla="*/ 190 w 246" name="T74"/>
              <a:gd fmla="*/ 133 h 300" name="T75"/>
              <a:gd fmla="*/ 200 w 246" name="T76"/>
              <a:gd fmla="*/ 124 h 300" name="T77"/>
              <a:gd fmla="*/ 215 w 246" name="T78"/>
              <a:gd fmla="*/ 35 h 300" name="T79"/>
              <a:gd fmla="*/ 219 w 246" name="T80"/>
              <a:gd fmla="*/ 22 h 300" name="T81"/>
              <a:gd fmla="*/ 184 w 246" name="T82"/>
              <a:gd fmla="*/ 36 h 300" name="T83"/>
              <a:gd fmla="*/ 208 w 246" name="T84"/>
              <a:gd fmla="*/ 44 h 300" name="T85"/>
              <a:gd fmla="*/ 246 w 246" name="T86"/>
              <a:gd fmla="*/ 41 h 300" name="T87"/>
              <a:gd fmla="*/ 155 w 246" name="T88"/>
              <a:gd fmla="*/ 134 h 300" name="T89"/>
              <a:gd fmla="*/ 156 w 246" name="T90"/>
              <a:gd fmla="*/ 92 h 300" name="T91"/>
              <a:gd fmla="*/ 218 w 246" name="T92"/>
              <a:gd fmla="*/ 41 h 300" name="T93"/>
              <a:gd fmla="*/ 246 w 246" name="T94"/>
              <a:gd fmla="*/ 107 h 300" name="T95"/>
              <a:gd fmla="*/ 155 w 246" name="T96"/>
              <a:gd fmla="*/ 201 h 300" name="T97"/>
              <a:gd fmla="*/ 156 w 246" name="T98"/>
              <a:gd fmla="*/ 159 h 300" name="T99"/>
              <a:gd fmla="*/ 218 w 246" name="T100"/>
              <a:gd fmla="*/ 107 h 300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w 246" name="T153"/>
              <a:gd fmla="*/ 0 h 300" name="T154"/>
              <a:gd fmla="*/ 246 w 246" name="T155"/>
              <a:gd fmla="*/ 300 h 300" name="T156"/>
            </a:gdLst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b="T156" l="T153" r="T155" t="T154"/>
            <a:pathLst>
              <a:path h="300" w="246">
                <a:moveTo>
                  <a:pt x="43" y="192"/>
                </a:moveTo>
                <a:cubicBezTo>
                  <a:pt x="129" y="192"/>
                  <a:pt x="129" y="192"/>
                  <a:pt x="129" y="192"/>
                </a:cubicBezTo>
                <a:cubicBezTo>
                  <a:pt x="129" y="202"/>
                  <a:pt x="129" y="202"/>
                  <a:pt x="129" y="202"/>
                </a:cubicBezTo>
                <a:cubicBezTo>
                  <a:pt x="43" y="202"/>
                  <a:pt x="43" y="202"/>
                  <a:pt x="43" y="202"/>
                </a:cubicBezTo>
                <a:lnTo>
                  <a:pt x="43" y="192"/>
                </a:lnTo>
                <a:close/>
                <a:moveTo>
                  <a:pt x="129" y="126"/>
                </a:moveTo>
                <a:cubicBezTo>
                  <a:pt x="43" y="126"/>
                  <a:pt x="43" y="126"/>
                  <a:pt x="43" y="126"/>
                </a:cubicBezTo>
                <a:cubicBezTo>
                  <a:pt x="43" y="135"/>
                  <a:pt x="43" y="135"/>
                  <a:pt x="43" y="135"/>
                </a:cubicBezTo>
                <a:cubicBezTo>
                  <a:pt x="129" y="135"/>
                  <a:pt x="129" y="135"/>
                  <a:pt x="129" y="135"/>
                </a:cubicBezTo>
                <a:lnTo>
                  <a:pt x="129" y="126"/>
                </a:lnTo>
                <a:close/>
                <a:moveTo>
                  <a:pt x="208" y="111"/>
                </a:moveTo>
                <a:cubicBezTo>
                  <a:pt x="215" y="101"/>
                  <a:pt x="215" y="101"/>
                  <a:pt x="215" y="101"/>
                </a:cubicBezTo>
                <a:cubicBezTo>
                  <a:pt x="219" y="101"/>
                  <a:pt x="219" y="101"/>
                  <a:pt x="219" y="101"/>
                </a:cubicBezTo>
                <a:cubicBezTo>
                  <a:pt x="219" y="90"/>
                  <a:pt x="219" y="90"/>
                  <a:pt x="219" y="90"/>
                </a:cubicBezTo>
                <a:cubicBezTo>
                  <a:pt x="208" y="106"/>
                  <a:pt x="208" y="106"/>
                  <a:pt x="208" y="106"/>
                </a:cubicBezTo>
                <a:lnTo>
                  <a:pt x="208" y="111"/>
                </a:lnTo>
                <a:close/>
                <a:moveTo>
                  <a:pt x="117" y="92"/>
                </a:moveTo>
                <a:cubicBezTo>
                  <a:pt x="43" y="92"/>
                  <a:pt x="43" y="92"/>
                  <a:pt x="43" y="92"/>
                </a:cubicBezTo>
                <a:cubicBezTo>
                  <a:pt x="43" y="102"/>
                  <a:pt x="43" y="102"/>
                  <a:pt x="43" y="102"/>
                </a:cubicBezTo>
                <a:cubicBezTo>
                  <a:pt x="117" y="102"/>
                  <a:pt x="117" y="102"/>
                  <a:pt x="117" y="102"/>
                </a:cubicBezTo>
                <a:lnTo>
                  <a:pt x="117" y="92"/>
                </a:lnTo>
                <a:close/>
                <a:moveTo>
                  <a:pt x="43" y="235"/>
                </a:moveTo>
                <a:cubicBezTo>
                  <a:pt x="117" y="235"/>
                  <a:pt x="117" y="235"/>
                  <a:pt x="117" y="235"/>
                </a:cubicBezTo>
                <a:cubicBezTo>
                  <a:pt x="117" y="226"/>
                  <a:pt x="117" y="226"/>
                  <a:pt x="117" y="226"/>
                </a:cubicBezTo>
                <a:cubicBezTo>
                  <a:pt x="43" y="226"/>
                  <a:pt x="43" y="226"/>
                  <a:pt x="43" y="226"/>
                </a:cubicBezTo>
                <a:lnTo>
                  <a:pt x="43" y="235"/>
                </a:lnTo>
                <a:close/>
                <a:moveTo>
                  <a:pt x="208" y="287"/>
                </a:moveTo>
                <a:cubicBezTo>
                  <a:pt x="11" y="287"/>
                  <a:pt x="11" y="287"/>
                  <a:pt x="11" y="287"/>
                </a:cubicBezTo>
                <a:cubicBezTo>
                  <a:pt x="11" y="36"/>
                  <a:pt x="11" y="36"/>
                  <a:pt x="11" y="36"/>
                </a:cubicBezTo>
                <a:cubicBezTo>
                  <a:pt x="35" y="36"/>
                  <a:pt x="35" y="36"/>
                  <a:pt x="35" y="36"/>
                </a:cubicBezTo>
                <a:cubicBezTo>
                  <a:pt x="37" y="31"/>
                  <a:pt x="40" y="26"/>
                  <a:pt x="44" y="22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300"/>
                  <a:pt x="0" y="300"/>
                  <a:pt x="0" y="300"/>
                </a:cubicBezTo>
                <a:cubicBezTo>
                  <a:pt x="219" y="300"/>
                  <a:pt x="219" y="300"/>
                  <a:pt x="219" y="300"/>
                </a:cubicBezTo>
                <a:cubicBezTo>
                  <a:pt x="219" y="157"/>
                  <a:pt x="219" y="157"/>
                  <a:pt x="219" y="157"/>
                </a:cubicBezTo>
                <a:cubicBezTo>
                  <a:pt x="208" y="173"/>
                  <a:pt x="208" y="173"/>
                  <a:pt x="208" y="173"/>
                </a:cubicBezTo>
                <a:lnTo>
                  <a:pt x="208" y="287"/>
                </a:lnTo>
                <a:close/>
                <a:moveTo>
                  <a:pt x="117" y="159"/>
                </a:moveTo>
                <a:cubicBezTo>
                  <a:pt x="43" y="159"/>
                  <a:pt x="43" y="159"/>
                  <a:pt x="43" y="159"/>
                </a:cubicBezTo>
                <a:cubicBezTo>
                  <a:pt x="43" y="169"/>
                  <a:pt x="43" y="169"/>
                  <a:pt x="43" y="169"/>
                </a:cubicBezTo>
                <a:cubicBezTo>
                  <a:pt x="117" y="169"/>
                  <a:pt x="117" y="169"/>
                  <a:pt x="117" y="169"/>
                </a:cubicBezTo>
                <a:lnTo>
                  <a:pt x="117" y="159"/>
                </a:lnTo>
                <a:close/>
                <a:moveTo>
                  <a:pt x="41" y="36"/>
                </a:moveTo>
                <a:cubicBezTo>
                  <a:pt x="43" y="29"/>
                  <a:pt x="50" y="25"/>
                  <a:pt x="57" y="22"/>
                </a:cubicBezTo>
                <a:cubicBezTo>
                  <a:pt x="63" y="21"/>
                  <a:pt x="71" y="20"/>
                  <a:pt x="77" y="20"/>
                </a:cubicBezTo>
                <a:cubicBezTo>
                  <a:pt x="80" y="20"/>
                  <a:pt x="83" y="20"/>
                  <a:pt x="86" y="20"/>
                </a:cubicBezTo>
                <a:cubicBezTo>
                  <a:pt x="87" y="20"/>
                  <a:pt x="88" y="20"/>
                  <a:pt x="89" y="20"/>
                </a:cubicBezTo>
                <a:cubicBezTo>
                  <a:pt x="89" y="9"/>
                  <a:pt x="98" y="0"/>
                  <a:pt x="110" y="0"/>
                </a:cubicBezTo>
                <a:cubicBezTo>
                  <a:pt x="121" y="0"/>
                  <a:pt x="130" y="9"/>
                  <a:pt x="130" y="20"/>
                </a:cubicBezTo>
                <a:cubicBezTo>
                  <a:pt x="131" y="20"/>
                  <a:pt x="132" y="20"/>
                  <a:pt x="133" y="20"/>
                </a:cubicBezTo>
                <a:cubicBezTo>
                  <a:pt x="136" y="20"/>
                  <a:pt x="139" y="20"/>
                  <a:pt x="142" y="20"/>
                </a:cubicBezTo>
                <a:cubicBezTo>
                  <a:pt x="149" y="20"/>
                  <a:pt x="156" y="21"/>
                  <a:pt x="162" y="22"/>
                </a:cubicBezTo>
                <a:cubicBezTo>
                  <a:pt x="170" y="25"/>
                  <a:pt x="176" y="29"/>
                  <a:pt x="178" y="36"/>
                </a:cubicBezTo>
                <a:cubicBezTo>
                  <a:pt x="179" y="38"/>
                  <a:pt x="179" y="41"/>
                  <a:pt x="179" y="43"/>
                </a:cubicBezTo>
                <a:cubicBezTo>
                  <a:pt x="145" y="43"/>
                  <a:pt x="74" y="43"/>
                  <a:pt x="40" y="43"/>
                </a:cubicBezTo>
                <a:cubicBezTo>
                  <a:pt x="40" y="41"/>
                  <a:pt x="41" y="38"/>
                  <a:pt x="41" y="36"/>
                </a:cubicBezTo>
                <a:close/>
                <a:moveTo>
                  <a:pt x="99" y="20"/>
                </a:moveTo>
                <a:cubicBezTo>
                  <a:pt x="103" y="20"/>
                  <a:pt x="106" y="20"/>
                  <a:pt x="110" y="20"/>
                </a:cubicBezTo>
                <a:cubicBezTo>
                  <a:pt x="113" y="20"/>
                  <a:pt x="116" y="20"/>
                  <a:pt x="120" y="20"/>
                </a:cubicBezTo>
                <a:cubicBezTo>
                  <a:pt x="119" y="15"/>
                  <a:pt x="115" y="11"/>
                  <a:pt x="110" y="11"/>
                </a:cubicBezTo>
                <a:cubicBezTo>
                  <a:pt x="104" y="11"/>
                  <a:pt x="100" y="15"/>
                  <a:pt x="99" y="20"/>
                </a:cubicBezTo>
                <a:close/>
                <a:moveTo>
                  <a:pt x="190" y="269"/>
                </a:moveTo>
                <a:cubicBezTo>
                  <a:pt x="29" y="269"/>
                  <a:pt x="29" y="269"/>
                  <a:pt x="29" y="269"/>
                </a:cubicBezTo>
                <a:cubicBezTo>
                  <a:pt x="29" y="59"/>
                  <a:pt x="29" y="59"/>
                  <a:pt x="29" y="59"/>
                </a:cubicBezTo>
                <a:cubicBezTo>
                  <a:pt x="190" y="59"/>
                  <a:pt x="190" y="59"/>
                  <a:pt x="190" y="59"/>
                </a:cubicBezTo>
                <a:cubicBezTo>
                  <a:pt x="190" y="71"/>
                  <a:pt x="190" y="71"/>
                  <a:pt x="190" y="71"/>
                </a:cubicBezTo>
                <a:cubicBezTo>
                  <a:pt x="200" y="57"/>
                  <a:pt x="200" y="57"/>
                  <a:pt x="200" y="57"/>
                </a:cubicBezTo>
                <a:cubicBezTo>
                  <a:pt x="200" y="49"/>
                  <a:pt x="200" y="49"/>
                  <a:pt x="200" y="49"/>
                </a:cubicBezTo>
                <a:cubicBezTo>
                  <a:pt x="19" y="49"/>
                  <a:pt x="19" y="49"/>
                  <a:pt x="19" y="49"/>
                </a:cubicBezTo>
                <a:cubicBezTo>
                  <a:pt x="19" y="278"/>
                  <a:pt x="19" y="278"/>
                  <a:pt x="19" y="278"/>
                </a:cubicBezTo>
                <a:cubicBezTo>
                  <a:pt x="200" y="278"/>
                  <a:pt x="200" y="278"/>
                  <a:pt x="200" y="278"/>
                </a:cubicBezTo>
                <a:cubicBezTo>
                  <a:pt x="200" y="185"/>
                  <a:pt x="200" y="185"/>
                  <a:pt x="200" y="185"/>
                </a:cubicBezTo>
                <a:cubicBezTo>
                  <a:pt x="190" y="199"/>
                  <a:pt x="190" y="199"/>
                  <a:pt x="190" y="199"/>
                </a:cubicBezTo>
                <a:lnTo>
                  <a:pt x="190" y="269"/>
                </a:lnTo>
                <a:close/>
                <a:moveTo>
                  <a:pt x="200" y="119"/>
                </a:moveTo>
                <a:cubicBezTo>
                  <a:pt x="190" y="133"/>
                  <a:pt x="190" y="133"/>
                  <a:pt x="190" y="133"/>
                </a:cubicBezTo>
                <a:cubicBezTo>
                  <a:pt x="190" y="138"/>
                  <a:pt x="190" y="138"/>
                  <a:pt x="190" y="138"/>
                </a:cubicBezTo>
                <a:cubicBezTo>
                  <a:pt x="200" y="124"/>
                  <a:pt x="200" y="124"/>
                  <a:pt x="200" y="124"/>
                </a:cubicBezTo>
                <a:lnTo>
                  <a:pt x="200" y="119"/>
                </a:lnTo>
                <a:close/>
                <a:moveTo>
                  <a:pt x="215" y="35"/>
                </a:moveTo>
                <a:cubicBezTo>
                  <a:pt x="219" y="35"/>
                  <a:pt x="219" y="35"/>
                  <a:pt x="219" y="35"/>
                </a:cubicBezTo>
                <a:cubicBezTo>
                  <a:pt x="219" y="22"/>
                  <a:pt x="219" y="22"/>
                  <a:pt x="219" y="22"/>
                </a:cubicBezTo>
                <a:cubicBezTo>
                  <a:pt x="175" y="22"/>
                  <a:pt x="175" y="22"/>
                  <a:pt x="175" y="22"/>
                </a:cubicBezTo>
                <a:cubicBezTo>
                  <a:pt x="179" y="26"/>
                  <a:pt x="182" y="30"/>
                  <a:pt x="184" y="36"/>
                </a:cubicBezTo>
                <a:cubicBezTo>
                  <a:pt x="208" y="36"/>
                  <a:pt x="208" y="36"/>
                  <a:pt x="208" y="36"/>
                </a:cubicBezTo>
                <a:cubicBezTo>
                  <a:pt x="208" y="44"/>
                  <a:pt x="208" y="44"/>
                  <a:pt x="208" y="44"/>
                </a:cubicBezTo>
                <a:lnTo>
                  <a:pt x="215" y="35"/>
                </a:lnTo>
                <a:close/>
                <a:moveTo>
                  <a:pt x="246" y="41"/>
                </a:moveTo>
                <a:cubicBezTo>
                  <a:pt x="182" y="134"/>
                  <a:pt x="182" y="134"/>
                  <a:pt x="182" y="134"/>
                </a:cubicBezTo>
                <a:cubicBezTo>
                  <a:pt x="155" y="134"/>
                  <a:pt x="155" y="134"/>
                  <a:pt x="155" y="134"/>
                </a:cubicBezTo>
                <a:cubicBezTo>
                  <a:pt x="129" y="92"/>
                  <a:pt x="129" y="92"/>
                  <a:pt x="129" y="92"/>
                </a:cubicBezTo>
                <a:cubicBezTo>
                  <a:pt x="156" y="92"/>
                  <a:pt x="156" y="92"/>
                  <a:pt x="156" y="92"/>
                </a:cubicBezTo>
                <a:cubicBezTo>
                  <a:pt x="169" y="113"/>
                  <a:pt x="169" y="113"/>
                  <a:pt x="169" y="113"/>
                </a:cubicBezTo>
                <a:cubicBezTo>
                  <a:pt x="218" y="41"/>
                  <a:pt x="218" y="41"/>
                  <a:pt x="218" y="41"/>
                </a:cubicBezTo>
                <a:lnTo>
                  <a:pt x="246" y="41"/>
                </a:lnTo>
                <a:close/>
                <a:moveTo>
                  <a:pt x="246" y="107"/>
                </a:moveTo>
                <a:cubicBezTo>
                  <a:pt x="182" y="201"/>
                  <a:pt x="182" y="201"/>
                  <a:pt x="182" y="201"/>
                </a:cubicBezTo>
                <a:cubicBezTo>
                  <a:pt x="155" y="201"/>
                  <a:pt x="155" y="201"/>
                  <a:pt x="155" y="201"/>
                </a:cubicBezTo>
                <a:cubicBezTo>
                  <a:pt x="129" y="159"/>
                  <a:pt x="129" y="159"/>
                  <a:pt x="129" y="159"/>
                </a:cubicBezTo>
                <a:cubicBezTo>
                  <a:pt x="156" y="159"/>
                  <a:pt x="156" y="159"/>
                  <a:pt x="156" y="159"/>
                </a:cubicBezTo>
                <a:cubicBezTo>
                  <a:pt x="169" y="180"/>
                  <a:pt x="169" y="180"/>
                  <a:pt x="169" y="180"/>
                </a:cubicBezTo>
                <a:cubicBezTo>
                  <a:pt x="218" y="107"/>
                  <a:pt x="218" y="107"/>
                  <a:pt x="218" y="107"/>
                </a:cubicBezTo>
                <a:lnTo>
                  <a:pt x="246" y="10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bIns="41153" lIns="82305" rIns="82305" tIns="41153"/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zh-CN" b="0" baseline="0" cap="none" i="0" kern="0" kumimoji="0" lang="zh-CN" noProof="0" normalizeH="0" spc="0" strike="noStrike" sz="10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-122" panose="02010609060101010101" pitchFamily="49" typeface="黑体"/>
              <a:ea charset="-122" panose="02010609060101010101" pitchFamily="49" typeface="黑体"/>
              <a:cs typeface="+mn-ea"/>
              <a:sym charset="-122" panose="02010609060101010101" pitchFamily="49" typeface="黑体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E17F9B1-FEFC-47FF-8652-4D16CB2897EF}"/>
              </a:ext>
            </a:extLst>
          </p:cNvPr>
          <p:cNvSpPr/>
          <p:nvPr/>
        </p:nvSpPr>
        <p:spPr>
          <a:xfrm>
            <a:off x="4385536" y="2389471"/>
            <a:ext cx="1710464" cy="157140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1219170"/>
            <a:endParaRPr altLang="en-US" kern="0" lang="zh-CN" sz="2400">
              <a:solidFill>
                <a:sysClr lastClr="000000" val="windowText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7551028-C45C-4015-B9C6-A219890B2C77}"/>
              </a:ext>
            </a:extLst>
          </p:cNvPr>
          <p:cNvSpPr/>
          <p:nvPr/>
        </p:nvSpPr>
        <p:spPr>
          <a:xfrm>
            <a:off x="6741162" y="2389471"/>
            <a:ext cx="1710464" cy="1571403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1219170"/>
            <a:endParaRPr altLang="en-US" kern="0" lang="zh-CN" sz="2400">
              <a:solidFill>
                <a:sysClr lastClr="000000" val="windowText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13F1830F-85C7-4321-A06D-FBE1E830B196}"/>
              </a:ext>
            </a:extLst>
          </p:cNvPr>
          <p:cNvSpPr/>
          <p:nvPr/>
        </p:nvSpPr>
        <p:spPr>
          <a:xfrm>
            <a:off x="9177523" y="2389471"/>
            <a:ext cx="1710464" cy="157140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1219170"/>
            <a:endParaRPr altLang="en-US" kern="0" lang="zh-CN" sz="2400">
              <a:solidFill>
                <a:sysClr lastClr="000000" val="windowText"/>
              </a:solidFill>
            </a:endParaRPr>
          </a:p>
        </p:txBody>
      </p:sp>
      <p:grpSp>
        <p:nvGrpSpPr>
          <p:cNvPr id="11" name="Group 34">
            <a:extLst>
              <a:ext uri="{FF2B5EF4-FFF2-40B4-BE49-F238E27FC236}">
                <a16:creationId xmlns:a16="http://schemas.microsoft.com/office/drawing/2014/main" id="{0D822AD3-511E-4073-9237-FF29DF9D2B34}"/>
              </a:ext>
            </a:extLst>
          </p:cNvPr>
          <p:cNvGrpSpPr/>
          <p:nvPr/>
        </p:nvGrpSpPr>
        <p:grpSpPr>
          <a:xfrm>
            <a:off x="4823700" y="2712099"/>
            <a:ext cx="837782" cy="958678"/>
            <a:chOff x="3526798" y="4057329"/>
            <a:chExt cx="284519" cy="359394"/>
          </a:xfrm>
          <a:solidFill>
            <a:srgbClr val="FFD200"/>
          </a:solidFill>
        </p:grpSpPr>
        <p:sp>
          <p:nvSpPr>
            <p:cNvPr id="12" name="Freeform 107">
              <a:extLst>
                <a:ext uri="{FF2B5EF4-FFF2-40B4-BE49-F238E27FC236}">
                  <a16:creationId xmlns:a16="http://schemas.microsoft.com/office/drawing/2014/main" id="{32B5AC36-1391-4CD3-9702-168436BC4777}"/>
                </a:ext>
              </a:extLst>
            </p:cNvPr>
            <p:cNvSpPr/>
            <p:nvPr/>
          </p:nvSpPr>
          <p:spPr bwMode="auto">
            <a:xfrm>
              <a:off x="3561739" y="4092269"/>
              <a:ext cx="214637" cy="289511"/>
            </a:xfrm>
            <a:custGeom>
              <a:gdLst>
                <a:gd fmla="*/ 0 w 86" name="T0"/>
                <a:gd fmla="*/ 10 h 116" name="T1"/>
                <a:gd fmla="*/ 76 w 86" name="T2"/>
                <a:gd fmla="*/ 10 h 116" name="T3"/>
                <a:gd fmla="*/ 76 w 86" name="T4"/>
                <a:gd fmla="*/ 116 h 116" name="T5"/>
                <a:gd fmla="*/ 86 w 86" name="T6"/>
                <a:gd fmla="*/ 116 h 116" name="T7"/>
                <a:gd fmla="*/ 86 w 86" name="T8"/>
                <a:gd fmla="*/ 0 h 116" name="T9"/>
                <a:gd fmla="*/ 0 w 86" name="T10"/>
                <a:gd fmla="*/ 0 h 116" name="T11"/>
                <a:gd fmla="*/ 0 w 86" name="T12"/>
                <a:gd fmla="*/ 10 h 11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15" w="86">
                  <a:moveTo>
                    <a:pt x="0" y="10"/>
                  </a:moveTo>
                  <a:lnTo>
                    <a:pt x="76" y="10"/>
                  </a:lnTo>
                  <a:lnTo>
                    <a:pt x="76" y="116"/>
                  </a:lnTo>
                  <a:lnTo>
                    <a:pt x="86" y="116"/>
                  </a:lnTo>
                  <a:lnTo>
                    <a:pt x="86" y="0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34290" compatLnSpc="1" lIns="68580" numCol="1" rIns="68580" tIns="34290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9060101010101" pitchFamily="49" typeface="黑体"/>
                <a:ea charset="-122" panose="02010609060101010101" pitchFamily="49" typeface="黑体"/>
                <a:cs typeface="+mn-ea"/>
                <a:sym charset="-122" panose="02010609060101010101" pitchFamily="49" typeface="黑体"/>
              </a:endParaRPr>
            </a:p>
          </p:txBody>
        </p:sp>
        <p:sp>
          <p:nvSpPr>
            <p:cNvPr id="13" name="Freeform 108">
              <a:extLst>
                <a:ext uri="{FF2B5EF4-FFF2-40B4-BE49-F238E27FC236}">
                  <a16:creationId xmlns:a16="http://schemas.microsoft.com/office/drawing/2014/main" id="{0E887615-C463-4F8C-9B9B-2439A752A85C}"/>
                </a:ext>
              </a:extLst>
            </p:cNvPr>
            <p:cNvSpPr/>
            <p:nvPr/>
          </p:nvSpPr>
          <p:spPr bwMode="auto">
            <a:xfrm>
              <a:off x="3599175" y="4057329"/>
              <a:ext cx="212142" cy="284519"/>
            </a:xfrm>
            <a:custGeom>
              <a:gdLst>
                <a:gd fmla="*/ 0 w 85" name="T0"/>
                <a:gd fmla="*/ 0 h 114" name="T1"/>
                <a:gd fmla="*/ 0 w 85" name="T2"/>
                <a:gd fmla="*/ 9 h 114" name="T3"/>
                <a:gd fmla="*/ 76 w 85" name="T4"/>
                <a:gd fmla="*/ 9 h 114" name="T5"/>
                <a:gd fmla="*/ 76 w 85" name="T6"/>
                <a:gd fmla="*/ 114 h 114" name="T7"/>
                <a:gd fmla="*/ 85 w 85" name="T8"/>
                <a:gd fmla="*/ 114 h 114" name="T9"/>
                <a:gd fmla="*/ 85 w 85" name="T10"/>
                <a:gd fmla="*/ 0 h 114" name="T11"/>
                <a:gd fmla="*/ 0 w 85" name="T12"/>
                <a:gd fmla="*/ 0 h 11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14" w="85">
                  <a:moveTo>
                    <a:pt x="0" y="0"/>
                  </a:moveTo>
                  <a:lnTo>
                    <a:pt x="0" y="9"/>
                  </a:lnTo>
                  <a:lnTo>
                    <a:pt x="76" y="9"/>
                  </a:lnTo>
                  <a:lnTo>
                    <a:pt x="76" y="114"/>
                  </a:lnTo>
                  <a:lnTo>
                    <a:pt x="85" y="114"/>
                  </a:lnTo>
                  <a:lnTo>
                    <a:pt x="8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34290" compatLnSpc="1" lIns="68580" numCol="1" rIns="68580" tIns="34290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9060101010101" pitchFamily="49" typeface="黑体"/>
                <a:ea charset="-122" panose="02010609060101010101" pitchFamily="49" typeface="黑体"/>
                <a:cs typeface="+mn-ea"/>
                <a:sym charset="-122" panose="02010609060101010101" pitchFamily="49" typeface="黑体"/>
              </a:endParaRPr>
            </a:p>
          </p:txBody>
        </p:sp>
        <p:sp>
          <p:nvSpPr>
            <p:cNvPr id="14" name="Freeform 109">
              <a:extLst>
                <a:ext uri="{FF2B5EF4-FFF2-40B4-BE49-F238E27FC236}">
                  <a16:creationId xmlns:a16="http://schemas.microsoft.com/office/drawing/2014/main" id="{086F84ED-49B2-412C-9C9E-88CDEA120138}"/>
                </a:ext>
              </a:extLst>
            </p:cNvPr>
            <p:cNvSpPr/>
            <p:nvPr/>
          </p:nvSpPr>
          <p:spPr bwMode="auto">
            <a:xfrm>
              <a:off x="3526798" y="4129707"/>
              <a:ext cx="212142" cy="287016"/>
            </a:xfrm>
            <a:custGeom>
              <a:gdLst>
                <a:gd fmla="*/ 0 w 85" name="T0"/>
                <a:gd fmla="*/ 0 h 115" name="T1"/>
                <a:gd fmla="*/ 0 w 85" name="T2"/>
                <a:gd fmla="*/ 115 h 115" name="T3"/>
                <a:gd fmla="*/ 85 w 85" name="T4"/>
                <a:gd fmla="*/ 115 h 115" name="T5"/>
                <a:gd fmla="*/ 85 w 85" name="T6"/>
                <a:gd fmla="*/ 105 h 115" name="T7"/>
                <a:gd fmla="*/ 85 w 85" name="T8"/>
                <a:gd fmla="*/ 0 h 115" name="T9"/>
                <a:gd fmla="*/ 10 w 85" name="T10"/>
                <a:gd fmla="*/ 0 h 115" name="T11"/>
                <a:gd fmla="*/ 0 w 85" name="T12"/>
                <a:gd fmla="*/ 0 h 11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15" w="85">
                  <a:moveTo>
                    <a:pt x="0" y="0"/>
                  </a:moveTo>
                  <a:lnTo>
                    <a:pt x="0" y="115"/>
                  </a:lnTo>
                  <a:lnTo>
                    <a:pt x="85" y="115"/>
                  </a:lnTo>
                  <a:lnTo>
                    <a:pt x="85" y="105"/>
                  </a:lnTo>
                  <a:lnTo>
                    <a:pt x="85" y="0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34290" compatLnSpc="1" lIns="68580" numCol="1" rIns="68580" tIns="34290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9060101010101" pitchFamily="49" typeface="黑体"/>
                <a:ea charset="-122" panose="02010609060101010101" pitchFamily="49" typeface="黑体"/>
                <a:cs typeface="+mn-ea"/>
                <a:sym charset="-122" panose="02010609060101010101" pitchFamily="49" typeface="黑体"/>
              </a:endParaRPr>
            </a:p>
          </p:txBody>
        </p:sp>
      </p:grpSp>
      <p:sp>
        <p:nvSpPr>
          <p:cNvPr id="15" name="Freeform 10">
            <a:extLst>
              <a:ext uri="{FF2B5EF4-FFF2-40B4-BE49-F238E27FC236}">
                <a16:creationId xmlns:a16="http://schemas.microsoft.com/office/drawing/2014/main" id="{B07C5770-1F8B-4675-950E-5CF142165847}"/>
              </a:ext>
            </a:extLst>
          </p:cNvPr>
          <p:cNvSpPr>
            <a:spLocks noEditPoints="1"/>
          </p:cNvSpPr>
          <p:nvPr/>
        </p:nvSpPr>
        <p:spPr bwMode="auto">
          <a:xfrm>
            <a:off x="7324613" y="2674380"/>
            <a:ext cx="547207" cy="969434"/>
          </a:xfrm>
          <a:custGeom>
            <a:gdLst>
              <a:gd fmla="*/ 1428 w 1428" name="T0"/>
              <a:gd fmla="*/ 546 h 2532" name="T1"/>
              <a:gd fmla="*/ 1194 w 1428" name="T2"/>
              <a:gd fmla="*/ 0 h 2532" name="T3"/>
              <a:gd fmla="*/ 0 w 1428" name="T4"/>
              <a:gd fmla="*/ 563 h 2532" name="T5"/>
              <a:gd fmla="*/ 404 w 1428" name="T6"/>
              <a:gd fmla="*/ 2332 h 2532" name="T7"/>
              <a:gd fmla="*/ 988 w 1428" name="T8"/>
              <a:gd fmla="*/ 2532 h 2532" name="T9"/>
              <a:gd fmla="*/ 1265 w 1428" name="T10"/>
              <a:gd fmla="*/ 2532 h 2532" name="T11"/>
              <a:gd fmla="*/ 1428 w 1428" name="T12"/>
              <a:gd fmla="*/ 2332 h 2532" name="T13"/>
              <a:gd fmla="*/ 173 w 1428" name="T14"/>
              <a:gd fmla="*/ 660 h 2532" name="T15"/>
              <a:gd fmla="*/ 644 w 1428" name="T16"/>
              <a:gd fmla="*/ 533 h 2532" name="T17"/>
              <a:gd fmla="*/ 173 w 1428" name="T18"/>
              <a:gd fmla="*/ 660 h 2532" name="T19"/>
              <a:gd fmla="*/ 644 w 1428" name="T20"/>
              <a:gd fmla="*/ 617 h 2532" name="T21"/>
              <a:gd fmla="*/ 173 w 1428" name="T22"/>
              <a:gd fmla="*/ 894 h 2532" name="T23"/>
              <a:gd fmla="*/ 417 w 1428" name="T24"/>
              <a:gd fmla="*/ 2258 h 2532" name="T25"/>
              <a:gd fmla="*/ 301 w 1428" name="T26"/>
              <a:gd fmla="*/ 1680 h 2532" name="T27"/>
              <a:gd fmla="*/ 1143 w 1428" name="T28"/>
              <a:gd fmla="*/ 1393 h 2532" name="T29"/>
              <a:gd fmla="*/ 191 w 1428" name="T30"/>
              <a:gd fmla="*/ 1957 h 2532" name="T31"/>
              <a:gd fmla="*/ 988 w 1428" name="T32"/>
              <a:gd fmla="*/ 2182 h 2532" name="T33"/>
              <a:gd fmla="*/ 417 w 1428" name="T34"/>
              <a:gd fmla="*/ 2258 h 2532" name="T35"/>
              <a:gd fmla="*/ 988 w 1428" name="T36"/>
              <a:gd fmla="*/ 2032 h 2532" name="T37"/>
              <a:gd fmla="*/ 972 w 1428" name="T38"/>
              <a:gd fmla="*/ 2107 h 2532" name="T39"/>
              <a:gd fmla="*/ 297 w 1428" name="T40"/>
              <a:gd fmla="*/ 2032 h 2532" name="T41"/>
              <a:gd fmla="*/ 1265 w 1428" name="T42"/>
              <a:gd fmla="*/ 2258 h 2532" name="T43"/>
              <a:gd fmla="*/ 1353 w 1428" name="T44"/>
              <a:gd fmla="*/ 2182 h 2532" name="T45"/>
              <a:gd fmla="*/ 1353 w 1428" name="T46"/>
              <a:gd fmla="*/ 2107 h 2532" name="T47"/>
              <a:gd fmla="*/ 1265 w 1428" name="T48"/>
              <a:gd fmla="*/ 2032 h 2532" name="T49"/>
              <a:gd fmla="*/ 1353 w 1428" name="T50"/>
              <a:gd fmla="*/ 2107 h 2532" name="T51"/>
              <a:gd fmla="*/ 276 w 1428" name="T52"/>
              <a:gd fmla="*/ 1955 h 2532" name="T53"/>
              <a:gd fmla="*/ 295 w 1428" name="T54"/>
              <a:gd fmla="*/ 1880 h 2532" name="T55"/>
              <a:gd fmla="*/ 1353 w 1428" name="T56"/>
              <a:gd fmla="*/ 1955 h 2532" name="T57"/>
              <a:gd fmla="*/ 390 w 1428" name="T58"/>
              <a:gd fmla="*/ 1805 h 2532" name="T59"/>
              <a:gd fmla="*/ 1194 w 1428" name="T60"/>
              <a:gd fmla="*/ 1409 h 2532" name="T61"/>
              <a:gd fmla="*/ 1353 w 1428" name="T62"/>
              <a:gd fmla="*/ 621 h 2532" name="T6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b="b" l="0" r="r" t="0"/>
            <a:pathLst>
              <a:path h="2532" w="1428">
                <a:moveTo>
                  <a:pt x="1428" y="1941"/>
                </a:moveTo>
                <a:lnTo>
                  <a:pt x="1428" y="546"/>
                </a:lnTo>
                <a:lnTo>
                  <a:pt x="1194" y="546"/>
                </a:lnTo>
                <a:lnTo>
                  <a:pt x="1194" y="0"/>
                </a:lnTo>
                <a:lnTo>
                  <a:pt x="73" y="478"/>
                </a:lnTo>
                <a:cubicBezTo>
                  <a:pt x="24" y="504"/>
                  <a:pt x="0" y="534"/>
                  <a:pt x="0" y="563"/>
                </a:cubicBezTo>
                <a:lnTo>
                  <a:pt x="0" y="1875"/>
                </a:lnTo>
                <a:cubicBezTo>
                  <a:pt x="0" y="2135"/>
                  <a:pt x="159" y="2332"/>
                  <a:pt x="404" y="2332"/>
                </a:cubicBezTo>
                <a:lnTo>
                  <a:pt x="988" y="2332"/>
                </a:lnTo>
                <a:lnTo>
                  <a:pt x="988" y="2532"/>
                </a:lnTo>
                <a:lnTo>
                  <a:pt x="1130" y="2369"/>
                </a:lnTo>
                <a:lnTo>
                  <a:pt x="1265" y="2532"/>
                </a:lnTo>
                <a:lnTo>
                  <a:pt x="1265" y="2332"/>
                </a:lnTo>
                <a:lnTo>
                  <a:pt x="1428" y="2332"/>
                </a:lnTo>
                <a:lnTo>
                  <a:pt x="1428" y="1941"/>
                </a:lnTo>
                <a:close/>
                <a:moveTo>
                  <a:pt x="173" y="660"/>
                </a:moveTo>
                <a:lnTo>
                  <a:pt x="644" y="458"/>
                </a:lnTo>
                <a:lnTo>
                  <a:pt x="644" y="533"/>
                </a:lnTo>
                <a:lnTo>
                  <a:pt x="173" y="735"/>
                </a:lnTo>
                <a:lnTo>
                  <a:pt x="173" y="660"/>
                </a:lnTo>
                <a:close/>
                <a:moveTo>
                  <a:pt x="173" y="819"/>
                </a:moveTo>
                <a:lnTo>
                  <a:pt x="644" y="617"/>
                </a:lnTo>
                <a:lnTo>
                  <a:pt x="644" y="692"/>
                </a:lnTo>
                <a:lnTo>
                  <a:pt x="173" y="894"/>
                </a:lnTo>
                <a:lnTo>
                  <a:pt x="173" y="819"/>
                </a:lnTo>
                <a:close/>
                <a:moveTo>
                  <a:pt x="417" y="2258"/>
                </a:moveTo>
                <a:cubicBezTo>
                  <a:pt x="251" y="2258"/>
                  <a:pt x="116" y="2123"/>
                  <a:pt x="116" y="1957"/>
                </a:cubicBezTo>
                <a:cubicBezTo>
                  <a:pt x="116" y="1835"/>
                  <a:pt x="189" y="1727"/>
                  <a:pt x="301" y="1680"/>
                </a:cubicBezTo>
                <a:cubicBezTo>
                  <a:pt x="332" y="1667"/>
                  <a:pt x="1136" y="1314"/>
                  <a:pt x="1143" y="1311"/>
                </a:cubicBezTo>
                <a:lnTo>
                  <a:pt x="1143" y="1393"/>
                </a:lnTo>
                <a:cubicBezTo>
                  <a:pt x="1143" y="1393"/>
                  <a:pt x="361" y="1736"/>
                  <a:pt x="330" y="1749"/>
                </a:cubicBezTo>
                <a:cubicBezTo>
                  <a:pt x="246" y="1784"/>
                  <a:pt x="191" y="1866"/>
                  <a:pt x="191" y="1957"/>
                </a:cubicBezTo>
                <a:cubicBezTo>
                  <a:pt x="191" y="2081"/>
                  <a:pt x="292" y="2182"/>
                  <a:pt x="417" y="2182"/>
                </a:cubicBezTo>
                <a:lnTo>
                  <a:pt x="988" y="2182"/>
                </a:lnTo>
                <a:lnTo>
                  <a:pt x="988" y="2258"/>
                </a:lnTo>
                <a:lnTo>
                  <a:pt x="417" y="2258"/>
                </a:lnTo>
                <a:close/>
                <a:moveTo>
                  <a:pt x="297" y="2032"/>
                </a:moveTo>
                <a:lnTo>
                  <a:pt x="988" y="2032"/>
                </a:lnTo>
                <a:lnTo>
                  <a:pt x="988" y="2107"/>
                </a:lnTo>
                <a:lnTo>
                  <a:pt x="972" y="2107"/>
                </a:lnTo>
                <a:lnTo>
                  <a:pt x="428" y="2107"/>
                </a:lnTo>
                <a:cubicBezTo>
                  <a:pt x="372" y="2107"/>
                  <a:pt x="323" y="2077"/>
                  <a:pt x="297" y="2032"/>
                </a:cubicBezTo>
                <a:close/>
                <a:moveTo>
                  <a:pt x="1353" y="2258"/>
                </a:moveTo>
                <a:lnTo>
                  <a:pt x="1265" y="2258"/>
                </a:lnTo>
                <a:lnTo>
                  <a:pt x="1265" y="2182"/>
                </a:lnTo>
                <a:lnTo>
                  <a:pt x="1353" y="2182"/>
                </a:lnTo>
                <a:lnTo>
                  <a:pt x="1353" y="2258"/>
                </a:lnTo>
                <a:close/>
                <a:moveTo>
                  <a:pt x="1353" y="2107"/>
                </a:moveTo>
                <a:lnTo>
                  <a:pt x="1265" y="2107"/>
                </a:lnTo>
                <a:lnTo>
                  <a:pt x="1265" y="2032"/>
                </a:lnTo>
                <a:lnTo>
                  <a:pt x="1353" y="2032"/>
                </a:lnTo>
                <a:lnTo>
                  <a:pt x="1353" y="2107"/>
                </a:lnTo>
                <a:close/>
                <a:moveTo>
                  <a:pt x="1353" y="1955"/>
                </a:moveTo>
                <a:lnTo>
                  <a:pt x="276" y="1955"/>
                </a:lnTo>
                <a:cubicBezTo>
                  <a:pt x="276" y="1955"/>
                  <a:pt x="276" y="1955"/>
                  <a:pt x="276" y="1954"/>
                </a:cubicBezTo>
                <a:cubicBezTo>
                  <a:pt x="276" y="1927"/>
                  <a:pt x="283" y="1902"/>
                  <a:pt x="295" y="1880"/>
                </a:cubicBezTo>
                <a:lnTo>
                  <a:pt x="1353" y="1880"/>
                </a:lnTo>
                <a:lnTo>
                  <a:pt x="1353" y="1955"/>
                </a:lnTo>
                <a:close/>
                <a:moveTo>
                  <a:pt x="1353" y="1805"/>
                </a:moveTo>
                <a:lnTo>
                  <a:pt x="390" y="1805"/>
                </a:lnTo>
                <a:lnTo>
                  <a:pt x="1152" y="1471"/>
                </a:lnTo>
                <a:cubicBezTo>
                  <a:pt x="1177" y="1460"/>
                  <a:pt x="1194" y="1435"/>
                  <a:pt x="1194" y="1409"/>
                </a:cubicBezTo>
                <a:lnTo>
                  <a:pt x="1194" y="621"/>
                </a:lnTo>
                <a:lnTo>
                  <a:pt x="1353" y="621"/>
                </a:lnTo>
                <a:lnTo>
                  <a:pt x="1353" y="1805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anchor="t" anchorCtr="0" bIns="34290" compatLnSpc="1" lIns="68580" numCol="1" rIns="68580" tIns="34290" vert="horz" wrap="square">
            <a:prstTxWarp prst="textNoShape">
              <a:avLst/>
            </a:prstTxWarp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0" kumimoji="0" lang="th-TH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charset="-122" panose="02010609060101010101" pitchFamily="49" typeface="黑体"/>
              <a:ea charset="-122" panose="02010609060101010101" pitchFamily="49" typeface="黑体"/>
              <a:cs typeface="+mn-ea"/>
              <a:sym charset="-122" panose="02010609060101010101" pitchFamily="49" typeface="黑体"/>
            </a:endParaRPr>
          </a:p>
        </p:txBody>
      </p:sp>
      <p:sp>
        <p:nvSpPr>
          <p:cNvPr id="16" name="Freeform 33">
            <a:extLst>
              <a:ext uri="{FF2B5EF4-FFF2-40B4-BE49-F238E27FC236}">
                <a16:creationId xmlns:a16="http://schemas.microsoft.com/office/drawing/2014/main" id="{2E05273E-D7B1-44DA-A0DE-2A6948DC06FD}"/>
              </a:ext>
            </a:extLst>
          </p:cNvPr>
          <p:cNvSpPr>
            <a:spLocks noEditPoints="1"/>
          </p:cNvSpPr>
          <p:nvPr/>
        </p:nvSpPr>
        <p:spPr bwMode="auto">
          <a:xfrm>
            <a:off x="9565716" y="2761202"/>
            <a:ext cx="968694" cy="795866"/>
          </a:xfrm>
          <a:custGeom>
            <a:gdLst>
              <a:gd fmla="*/ 2147483646 w 244" name="T0"/>
              <a:gd fmla="*/ 2147483646 h 200" name="T1"/>
              <a:gd fmla="*/ 2147483646 w 244" name="T2"/>
              <a:gd fmla="*/ 2147483646 h 200" name="T3"/>
              <a:gd fmla="*/ 2147483646 w 244" name="T4"/>
              <a:gd fmla="*/ 2147483646 h 200" name="T5"/>
              <a:gd fmla="*/ 2147483646 w 244" name="T6"/>
              <a:gd fmla="*/ 2147483646 h 200" name="T7"/>
              <a:gd fmla="*/ 2147483646 w 244" name="T8"/>
              <a:gd fmla="*/ 2147483646 h 200" name="T9"/>
              <a:gd fmla="*/ 2147483646 w 244" name="T10"/>
              <a:gd fmla="*/ 2147483646 h 200" name="T11"/>
              <a:gd fmla="*/ 2147483646 w 244" name="T12"/>
              <a:gd fmla="*/ 2147483646 h 200" name="T13"/>
              <a:gd fmla="*/ 2147483646 w 244" name="T14"/>
              <a:gd fmla="*/ 2147483646 h 200" name="T15"/>
              <a:gd fmla="*/ 2147483646 w 244" name="T16"/>
              <a:gd fmla="*/ 2147483646 h 200" name="T17"/>
              <a:gd fmla="*/ 2147483646 w 244" name="T18"/>
              <a:gd fmla="*/ 2147483646 h 200" name="T19"/>
              <a:gd fmla="*/ 2147483646 w 244" name="T20"/>
              <a:gd fmla="*/ 2147483646 h 200" name="T21"/>
              <a:gd fmla="*/ 2147483646 w 244" name="T22"/>
              <a:gd fmla="*/ 2147483646 h 200" name="T23"/>
              <a:gd fmla="*/ 2147483646 w 244" name="T24"/>
              <a:gd fmla="*/ 2147483646 h 200" name="T25"/>
              <a:gd fmla="*/ 2147483646 w 244" name="T26"/>
              <a:gd fmla="*/ 2147483646 h 200" name="T27"/>
              <a:gd fmla="*/ 2147483646 w 244" name="T28"/>
              <a:gd fmla="*/ 2147483646 h 200" name="T29"/>
              <a:gd fmla="*/ 2147483646 w 244" name="T30"/>
              <a:gd fmla="*/ 2147483646 h 200" name="T31"/>
              <a:gd fmla="*/ 2147483646 w 244" name="T32"/>
              <a:gd fmla="*/ 2147483646 h 200" name="T33"/>
              <a:gd fmla="*/ 2147483646 w 244" name="T34"/>
              <a:gd fmla="*/ 2147483646 h 200" name="T35"/>
              <a:gd fmla="*/ 2147483646 w 244" name="T36"/>
              <a:gd fmla="*/ 2147483646 h 200" name="T37"/>
              <a:gd fmla="*/ 2147483646 w 244" name="T38"/>
              <a:gd fmla="*/ 2147483646 h 200" name="T39"/>
              <a:gd fmla="*/ 2147483646 w 244" name="T40"/>
              <a:gd fmla="*/ 2147483646 h 200" name="T41"/>
              <a:gd fmla="*/ 2147483646 w 244" name="T42"/>
              <a:gd fmla="*/ 2147483646 h 200" name="T43"/>
              <a:gd fmla="*/ 2147483646 w 244" name="T44"/>
              <a:gd fmla="*/ 2147483646 h 200" name="T45"/>
              <a:gd fmla="*/ 2147483646 w 244" name="T46"/>
              <a:gd fmla="*/ 2147483646 h 200" name="T47"/>
              <a:gd fmla="*/ 2147483646 w 244" name="T48"/>
              <a:gd fmla="*/ 2147483646 h 200" name="T49"/>
              <a:gd fmla="*/ 2147483646 w 244" name="T50"/>
              <a:gd fmla="*/ 2147483646 h 200" name="T51"/>
              <a:gd fmla="*/ 2147483646 w 244" name="T52"/>
              <a:gd fmla="*/ 2147483646 h 200" name="T53"/>
              <a:gd fmla="*/ 2147483646 w 244" name="T54"/>
              <a:gd fmla="*/ 2147483646 h 200" name="T55"/>
              <a:gd fmla="*/ 2147483646 w 244" name="T56"/>
              <a:gd fmla="*/ 2147483646 h 200" name="T57"/>
              <a:gd fmla="*/ 2147483646 w 244" name="T58"/>
              <a:gd fmla="*/ 2147483646 h 200" name="T59"/>
              <a:gd fmla="*/ 2147483646 w 244" name="T60"/>
              <a:gd fmla="*/ 2147483646 h 200" name="T61"/>
              <a:gd fmla="*/ 0 w 244" name="T62"/>
              <a:gd fmla="*/ 2147483646 h 200" name="T63"/>
              <a:gd fmla="*/ 0 w 244" name="T64"/>
              <a:gd fmla="*/ 2147483646 h 200" name="T65"/>
              <a:gd fmla="*/ 2147483646 w 244" name="T66"/>
              <a:gd fmla="*/ 2147483646 h 200" name="T67"/>
              <a:gd fmla="*/ 2147483646 w 244" name="T68"/>
              <a:gd fmla="*/ 0 h 200" name="T69"/>
              <a:gd fmla="*/ 2147483646 w 244" name="T70"/>
              <a:gd fmla="*/ 2147483646 h 200" name="T71"/>
              <a:gd fmla="*/ 2147483646 w 244" name="T72"/>
              <a:gd fmla="*/ 2147483646 h 200" name="T73"/>
              <a:gd fmla="*/ 2147483646 w 244" name="T74"/>
              <a:gd fmla="*/ 2147483646 h 200" name="T75"/>
              <a:gd fmla="*/ 2147483646 w 244" name="T76"/>
              <a:gd fmla="*/ 0 h 200" name="T77"/>
              <a:gd fmla="*/ 2147483646 w 244" name="T78"/>
              <a:gd fmla="*/ 2147483646 h 200" name="T79"/>
              <a:gd fmla="*/ 2147483646 w 244" name="T80"/>
              <a:gd fmla="*/ 2147483646 h 200" name="T81"/>
              <a:gd fmla="*/ 2147483646 w 244" name="T82"/>
              <a:gd fmla="*/ 2147483646 h 200" name="T83"/>
              <a:gd fmla="*/ 2147483646 w 244" name="T84"/>
              <a:gd fmla="*/ 2147483646 h 200" name="T85"/>
              <a:gd fmla="*/ 2147483646 w 244" name="T86"/>
              <a:gd fmla="*/ 2147483646 h 200" name="T87"/>
              <a:gd fmla="*/ 2147483646 w 244" name="T88"/>
              <a:gd fmla="*/ 2147483646 h 200" name="T89"/>
              <a:gd fmla="*/ 2147483646 w 244" name="T90"/>
              <a:gd fmla="*/ 2147483646 h 200" name="T91"/>
              <a:gd fmla="*/ 2147483646 w 244" name="T92"/>
              <a:gd fmla="*/ 2147483646 h 200" name="T93"/>
              <a:gd fmla="*/ 2147483646 w 244" name="T94"/>
              <a:gd fmla="*/ 2147483646 h 200" name="T95"/>
              <a:gd fmla="*/ 2147483646 w 244" name="T96"/>
              <a:gd fmla="*/ 2147483646 h 200" name="T97"/>
              <a:gd fmla="*/ 2147483646 w 244" name="T98"/>
              <a:gd fmla="*/ 2147483646 h 200" name="T99"/>
              <a:gd fmla="*/ 2147483646 w 244" name="T100"/>
              <a:gd fmla="*/ 2147483646 h 200" name="T101"/>
              <a:gd fmla="*/ 2147483646 w 244" name="T102"/>
              <a:gd fmla="*/ 2147483646 h 200" name="T103"/>
              <a:gd fmla="*/ 2147483646 w 244" name="T104"/>
              <a:gd fmla="*/ 2147483646 h 200" name="T105"/>
              <a:gd fmla="*/ 2147483646 w 244" name="T106"/>
              <a:gd fmla="*/ 2147483646 h 200" name="T107"/>
              <a:gd fmla="*/ 2147483646 w 244" name="T108"/>
              <a:gd fmla="*/ 2147483646 h 200" name="T109"/>
              <a:gd fmla="*/ 2147483646 w 244" name="T110"/>
              <a:gd fmla="*/ 2147483646 h 200" name="T111"/>
              <a:gd fmla="*/ 2147483646 w 244" name="T112"/>
              <a:gd fmla="*/ 2147483646 h 200" name="T113"/>
              <a:gd fmla="*/ 2147483646 w 244" name="T114"/>
              <a:gd fmla="*/ 2147483646 h 200" name="T115"/>
              <a:gd fmla="*/ 2147483646 w 244" name="T116"/>
              <a:gd fmla="*/ 2147483646 h 200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</a:gdLst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b="b" l="0" r="r" t="0"/>
            <a:pathLst>
              <a:path h="200" w="244">
                <a:moveTo>
                  <a:pt x="221" y="66"/>
                </a:moveTo>
                <a:cubicBezTo>
                  <a:pt x="214" y="66"/>
                  <a:pt x="207" y="72"/>
                  <a:pt x="207" y="80"/>
                </a:cubicBezTo>
                <a:cubicBezTo>
                  <a:pt x="207" y="87"/>
                  <a:pt x="214" y="93"/>
                  <a:pt x="221" y="93"/>
                </a:cubicBezTo>
                <a:cubicBezTo>
                  <a:pt x="229" y="93"/>
                  <a:pt x="235" y="87"/>
                  <a:pt x="235" y="80"/>
                </a:cubicBezTo>
                <a:cubicBezTo>
                  <a:pt x="235" y="72"/>
                  <a:pt x="229" y="66"/>
                  <a:pt x="221" y="66"/>
                </a:cubicBezTo>
                <a:close/>
                <a:moveTo>
                  <a:pt x="23" y="66"/>
                </a:moveTo>
                <a:cubicBezTo>
                  <a:pt x="15" y="66"/>
                  <a:pt x="9" y="72"/>
                  <a:pt x="9" y="80"/>
                </a:cubicBezTo>
                <a:cubicBezTo>
                  <a:pt x="9" y="87"/>
                  <a:pt x="15" y="93"/>
                  <a:pt x="23" y="93"/>
                </a:cubicBezTo>
                <a:cubicBezTo>
                  <a:pt x="31" y="93"/>
                  <a:pt x="37" y="87"/>
                  <a:pt x="37" y="80"/>
                </a:cubicBezTo>
                <a:cubicBezTo>
                  <a:pt x="37" y="72"/>
                  <a:pt x="31" y="66"/>
                  <a:pt x="23" y="66"/>
                </a:cubicBezTo>
                <a:close/>
                <a:moveTo>
                  <a:pt x="180" y="41"/>
                </a:moveTo>
                <a:cubicBezTo>
                  <a:pt x="169" y="41"/>
                  <a:pt x="160" y="50"/>
                  <a:pt x="160" y="61"/>
                </a:cubicBezTo>
                <a:cubicBezTo>
                  <a:pt x="160" y="73"/>
                  <a:pt x="169" y="82"/>
                  <a:pt x="180" y="82"/>
                </a:cubicBezTo>
                <a:cubicBezTo>
                  <a:pt x="191" y="82"/>
                  <a:pt x="201" y="73"/>
                  <a:pt x="201" y="61"/>
                </a:cubicBezTo>
                <a:cubicBezTo>
                  <a:pt x="201" y="50"/>
                  <a:pt x="191" y="41"/>
                  <a:pt x="180" y="41"/>
                </a:cubicBezTo>
                <a:close/>
                <a:moveTo>
                  <a:pt x="244" y="166"/>
                </a:moveTo>
                <a:cubicBezTo>
                  <a:pt x="220" y="166"/>
                  <a:pt x="220" y="166"/>
                  <a:pt x="220" y="166"/>
                </a:cubicBezTo>
                <a:cubicBezTo>
                  <a:pt x="220" y="123"/>
                  <a:pt x="220" y="123"/>
                  <a:pt x="220" y="123"/>
                </a:cubicBezTo>
                <a:cubicBezTo>
                  <a:pt x="220" y="115"/>
                  <a:pt x="218" y="108"/>
                  <a:pt x="215" y="102"/>
                </a:cubicBezTo>
                <a:cubicBezTo>
                  <a:pt x="217" y="102"/>
                  <a:pt x="219" y="101"/>
                  <a:pt x="221" y="101"/>
                </a:cubicBezTo>
                <a:cubicBezTo>
                  <a:pt x="234" y="101"/>
                  <a:pt x="244" y="111"/>
                  <a:pt x="244" y="124"/>
                </a:cubicBezTo>
                <a:lnTo>
                  <a:pt x="244" y="166"/>
                </a:lnTo>
                <a:close/>
                <a:moveTo>
                  <a:pt x="64" y="41"/>
                </a:moveTo>
                <a:cubicBezTo>
                  <a:pt x="53" y="41"/>
                  <a:pt x="43" y="50"/>
                  <a:pt x="43" y="61"/>
                </a:cubicBezTo>
                <a:cubicBezTo>
                  <a:pt x="43" y="73"/>
                  <a:pt x="53" y="82"/>
                  <a:pt x="64" y="82"/>
                </a:cubicBezTo>
                <a:cubicBezTo>
                  <a:pt x="75" y="82"/>
                  <a:pt x="84" y="73"/>
                  <a:pt x="84" y="61"/>
                </a:cubicBezTo>
                <a:cubicBezTo>
                  <a:pt x="84" y="50"/>
                  <a:pt x="75" y="41"/>
                  <a:pt x="64" y="41"/>
                </a:cubicBezTo>
                <a:close/>
                <a:moveTo>
                  <a:pt x="23" y="101"/>
                </a:moveTo>
                <a:cubicBezTo>
                  <a:pt x="25" y="101"/>
                  <a:pt x="27" y="102"/>
                  <a:pt x="29" y="102"/>
                </a:cubicBezTo>
                <a:cubicBezTo>
                  <a:pt x="26" y="108"/>
                  <a:pt x="24" y="115"/>
                  <a:pt x="24" y="123"/>
                </a:cubicBezTo>
                <a:cubicBezTo>
                  <a:pt x="24" y="166"/>
                  <a:pt x="24" y="166"/>
                  <a:pt x="24" y="166"/>
                </a:cubicBezTo>
                <a:cubicBezTo>
                  <a:pt x="0" y="166"/>
                  <a:pt x="0" y="166"/>
                  <a:pt x="0" y="166"/>
                </a:cubicBezTo>
                <a:cubicBezTo>
                  <a:pt x="0" y="124"/>
                  <a:pt x="0" y="124"/>
                  <a:pt x="0" y="124"/>
                </a:cubicBezTo>
                <a:cubicBezTo>
                  <a:pt x="0" y="111"/>
                  <a:pt x="11" y="101"/>
                  <a:pt x="23" y="101"/>
                </a:cubicBezTo>
                <a:close/>
                <a:moveTo>
                  <a:pt x="122" y="0"/>
                </a:moveTo>
                <a:cubicBezTo>
                  <a:pt x="105" y="0"/>
                  <a:pt x="92" y="13"/>
                  <a:pt x="92" y="30"/>
                </a:cubicBezTo>
                <a:cubicBezTo>
                  <a:pt x="92" y="47"/>
                  <a:pt x="105" y="60"/>
                  <a:pt x="122" y="60"/>
                </a:cubicBezTo>
                <a:cubicBezTo>
                  <a:pt x="139" y="60"/>
                  <a:pt x="152" y="47"/>
                  <a:pt x="152" y="30"/>
                </a:cubicBezTo>
                <a:cubicBezTo>
                  <a:pt x="152" y="13"/>
                  <a:pt x="139" y="0"/>
                  <a:pt x="122" y="0"/>
                </a:cubicBezTo>
                <a:close/>
                <a:moveTo>
                  <a:pt x="213" y="182"/>
                </a:moveTo>
                <a:cubicBezTo>
                  <a:pt x="177" y="182"/>
                  <a:pt x="177" y="182"/>
                  <a:pt x="177" y="182"/>
                </a:cubicBezTo>
                <a:cubicBezTo>
                  <a:pt x="177" y="116"/>
                  <a:pt x="177" y="116"/>
                  <a:pt x="177" y="116"/>
                </a:cubicBezTo>
                <a:cubicBezTo>
                  <a:pt x="177" y="107"/>
                  <a:pt x="175" y="99"/>
                  <a:pt x="171" y="91"/>
                </a:cubicBezTo>
                <a:cubicBezTo>
                  <a:pt x="174" y="90"/>
                  <a:pt x="177" y="90"/>
                  <a:pt x="180" y="90"/>
                </a:cubicBezTo>
                <a:cubicBezTo>
                  <a:pt x="198" y="90"/>
                  <a:pt x="213" y="104"/>
                  <a:pt x="213" y="123"/>
                </a:cubicBezTo>
                <a:lnTo>
                  <a:pt x="213" y="182"/>
                </a:lnTo>
                <a:close/>
                <a:moveTo>
                  <a:pt x="67" y="116"/>
                </a:moveTo>
                <a:cubicBezTo>
                  <a:pt x="67" y="182"/>
                  <a:pt x="67" y="182"/>
                  <a:pt x="67" y="182"/>
                </a:cubicBezTo>
                <a:cubicBezTo>
                  <a:pt x="31" y="182"/>
                  <a:pt x="31" y="182"/>
                  <a:pt x="31" y="182"/>
                </a:cubicBezTo>
                <a:cubicBezTo>
                  <a:pt x="31" y="123"/>
                  <a:pt x="31" y="123"/>
                  <a:pt x="31" y="123"/>
                </a:cubicBezTo>
                <a:cubicBezTo>
                  <a:pt x="31" y="104"/>
                  <a:pt x="46" y="90"/>
                  <a:pt x="64" y="90"/>
                </a:cubicBezTo>
                <a:cubicBezTo>
                  <a:pt x="67" y="90"/>
                  <a:pt x="70" y="90"/>
                  <a:pt x="73" y="91"/>
                </a:cubicBezTo>
                <a:cubicBezTo>
                  <a:pt x="69" y="99"/>
                  <a:pt x="67" y="107"/>
                  <a:pt x="67" y="116"/>
                </a:cubicBezTo>
                <a:close/>
                <a:moveTo>
                  <a:pt x="74" y="200"/>
                </a:moveTo>
                <a:cubicBezTo>
                  <a:pt x="170" y="200"/>
                  <a:pt x="170" y="200"/>
                  <a:pt x="170" y="200"/>
                </a:cubicBezTo>
                <a:cubicBezTo>
                  <a:pt x="170" y="116"/>
                  <a:pt x="170" y="116"/>
                  <a:pt x="170" y="116"/>
                </a:cubicBezTo>
                <a:cubicBezTo>
                  <a:pt x="170" y="90"/>
                  <a:pt x="148" y="69"/>
                  <a:pt x="122" y="69"/>
                </a:cubicBezTo>
                <a:cubicBezTo>
                  <a:pt x="96" y="69"/>
                  <a:pt x="74" y="90"/>
                  <a:pt x="74" y="116"/>
                </a:cubicBezTo>
                <a:lnTo>
                  <a:pt x="74" y="200"/>
                </a:lnTo>
                <a:close/>
              </a:path>
            </a:pathLst>
          </a:custGeom>
          <a:solidFill>
            <a:srgbClr val="FFD200"/>
          </a:solidFill>
          <a:ln>
            <a:noFill/>
          </a:ln>
          <a:extLst/>
        </p:spPr>
        <p:txBody>
          <a:bodyPr/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latin charset="-122" panose="02010609060101010101" pitchFamily="49" typeface="黑体"/>
              <a:ea charset="-122" panose="02010609060101010101" pitchFamily="49" typeface="黑体"/>
              <a:cs typeface="+mn-ea"/>
              <a:sym charset="-122" panose="02010609060101010101" pitchFamily="49" typeface="黑体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01BFA65C-D448-4B46-B72A-D715E45ED406}"/>
              </a:ext>
            </a:extLst>
          </p:cNvPr>
          <p:cNvSpPr txBox="1"/>
          <p:nvPr/>
        </p:nvSpPr>
        <p:spPr>
          <a:xfrm>
            <a:off x="1552545" y="4465718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B63A523-AA04-4C2F-A417-0E58162F3923}"/>
              </a:ext>
            </a:extLst>
          </p:cNvPr>
          <p:cNvSpPr txBox="1"/>
          <p:nvPr/>
        </p:nvSpPr>
        <p:spPr>
          <a:xfrm>
            <a:off x="1227168" y="5001639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A5B4E8B3-B3CB-4D66-B8E9-A1EEAE7A3388}"/>
              </a:ext>
            </a:extLst>
          </p:cNvPr>
          <p:cNvSpPr txBox="1"/>
          <p:nvPr/>
        </p:nvSpPr>
        <p:spPr>
          <a:xfrm>
            <a:off x="1227168" y="5338705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3B704C7E-8B0D-4AD1-86F0-BBBF7210E2E5}"/>
              </a:ext>
            </a:extLst>
          </p:cNvPr>
          <p:cNvSpPr txBox="1"/>
          <p:nvPr/>
        </p:nvSpPr>
        <p:spPr>
          <a:xfrm>
            <a:off x="4277809" y="4465718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36EC8E71-D742-44C3-BEFA-365DA2D8A003}"/>
              </a:ext>
            </a:extLst>
          </p:cNvPr>
          <p:cNvSpPr txBox="1"/>
          <p:nvPr/>
        </p:nvSpPr>
        <p:spPr>
          <a:xfrm>
            <a:off x="3952433" y="5001639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7C10B6FB-C863-48EF-B797-447A0CA66EDF}"/>
              </a:ext>
            </a:extLst>
          </p:cNvPr>
          <p:cNvSpPr txBox="1"/>
          <p:nvPr/>
        </p:nvSpPr>
        <p:spPr>
          <a:xfrm>
            <a:off x="3952433" y="5338705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04D930D0-4B15-4898-BD02-0F170F08FF5A}"/>
              </a:ext>
            </a:extLst>
          </p:cNvPr>
          <p:cNvSpPr txBox="1"/>
          <p:nvPr/>
        </p:nvSpPr>
        <p:spPr>
          <a:xfrm>
            <a:off x="6867217" y="4407558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E9003F5F-9159-4834-A4B9-244D6EAA517D}"/>
              </a:ext>
            </a:extLst>
          </p:cNvPr>
          <p:cNvSpPr txBox="1"/>
          <p:nvPr/>
        </p:nvSpPr>
        <p:spPr>
          <a:xfrm>
            <a:off x="6541840" y="4943478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1D480FC2-6294-4ED7-8508-0174D7799C84}"/>
              </a:ext>
            </a:extLst>
          </p:cNvPr>
          <p:cNvSpPr txBox="1"/>
          <p:nvPr/>
        </p:nvSpPr>
        <p:spPr>
          <a:xfrm>
            <a:off x="6541840" y="5280545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DB42E5F6-D312-4DE2-8694-84A0393CE334}"/>
              </a:ext>
            </a:extLst>
          </p:cNvPr>
          <p:cNvSpPr txBox="1"/>
          <p:nvPr/>
        </p:nvSpPr>
        <p:spPr>
          <a:xfrm>
            <a:off x="9359010" y="4379878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FFE08F7B-8D66-408A-B791-55B334068437}"/>
              </a:ext>
            </a:extLst>
          </p:cNvPr>
          <p:cNvSpPr txBox="1"/>
          <p:nvPr/>
        </p:nvSpPr>
        <p:spPr>
          <a:xfrm>
            <a:off x="9033633" y="4915799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C0050872-E429-4B06-88C4-AF053FD95A6F}"/>
              </a:ext>
            </a:extLst>
          </p:cNvPr>
          <p:cNvSpPr txBox="1"/>
          <p:nvPr/>
        </p:nvSpPr>
        <p:spPr>
          <a:xfrm>
            <a:off x="9033633" y="5252865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</p:spTree>
    <p:extLst>
      <p:ext uri="{BB962C8B-B14F-4D97-AF65-F5344CB8AC3E}">
        <p14:creationId val="1253115027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6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4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8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9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9"/>
      <p:bldP grpId="0" spid="10"/>
      <p:bldP grpId="0" spid="15"/>
      <p:bldP grpId="0" spid="16"/>
      <p:bldP grpId="0" spid="17"/>
      <p:bldP grpId="0" spid="18"/>
      <p:bldP grpId="0" spid="19"/>
      <p:bldP grpId="0" spid="20"/>
      <p:bldP grpId="0" spid="21"/>
      <p:bldP grpId="0" spid="22"/>
      <p:bldP grpId="0" spid="23"/>
      <p:bldP grpId="0" spid="24"/>
      <p:bldP grpId="0" spid="25"/>
      <p:bldP grpId="0" spid="26"/>
      <p:bldP grpId="0" spid="27"/>
      <p:bldP grpId="0" spid="28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10939544-A75D-4C8B-8BFC-485DA40CAF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8861" l="60849"/>
          <a:stretch>
            <a:fillRect/>
          </a:stretch>
        </p:blipFill>
        <p:spPr>
          <a:xfrm>
            <a:off x="3243796" y="-647700"/>
            <a:ext cx="2642654" cy="2101833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83DCE98-7079-400E-8764-E91F6B6CCF3A}"/>
              </a:ext>
            </a:extLst>
          </p:cNvPr>
          <p:cNvSpPr txBox="1"/>
          <p:nvPr/>
        </p:nvSpPr>
        <p:spPr>
          <a:xfrm>
            <a:off x="4795784" y="640053"/>
            <a:ext cx="36268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A5EBFF4-2B81-4CC0-8C95-07EDB3F334EA}"/>
              </a:ext>
            </a:extLst>
          </p:cNvPr>
          <p:cNvSpPr txBox="1"/>
          <p:nvPr/>
        </p:nvSpPr>
        <p:spPr>
          <a:xfrm>
            <a:off x="5341117" y="1063626"/>
            <a:ext cx="36268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4C460069-36A6-4F5D-A84B-37A37CC5D86F}"/>
              </a:ext>
            </a:extLst>
          </p:cNvPr>
          <p:cNvSpPr/>
          <p:nvPr/>
        </p:nvSpPr>
        <p:spPr>
          <a:xfrm>
            <a:off x="5017749" y="2504020"/>
            <a:ext cx="2363189" cy="2363189"/>
          </a:xfrm>
          <a:prstGeom prst="ellipse">
            <a:avLst/>
          </a:prstGeom>
          <a:solidFill>
            <a:srgbClr val="FFD200"/>
          </a:solidFill>
          <a:ln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D612711B-48A1-4F12-8668-CEEDBEFE83FA}"/>
              </a:ext>
            </a:extLst>
          </p:cNvPr>
          <p:cNvSpPr/>
          <p:nvPr/>
        </p:nvSpPr>
        <p:spPr>
          <a:xfrm>
            <a:off x="4903197" y="2389471"/>
            <a:ext cx="2592288" cy="2592288"/>
          </a:xfrm>
          <a:prstGeom prst="ellipse">
            <a:avLst/>
          </a:prstGeom>
          <a:noFill/>
          <a:ln cmpd="sng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84312EC6-AC2F-42D2-A710-50EA28D3BDE4}"/>
              </a:ext>
            </a:extLst>
          </p:cNvPr>
          <p:cNvCxnSpPr>
            <a:stCxn id="7" idx="0"/>
          </p:cNvCxnSpPr>
          <p:nvPr/>
        </p:nvCxnSpPr>
        <p:spPr>
          <a:xfrm>
            <a:off x="6199341" y="2389471"/>
            <a:ext cx="1495324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53C7AC1D-95D5-41C0-BD14-5F98AC7FBE7D}"/>
              </a:ext>
            </a:extLst>
          </p:cNvPr>
          <p:cNvCxnSpPr>
            <a:stCxn id="7" idx="4"/>
          </p:cNvCxnSpPr>
          <p:nvPr/>
        </p:nvCxnSpPr>
        <p:spPr>
          <a:xfrm>
            <a:off x="6199341" y="4981759"/>
            <a:ext cx="1495324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组合 9">
            <a:extLst>
              <a:ext uri="{FF2B5EF4-FFF2-40B4-BE49-F238E27FC236}">
                <a16:creationId xmlns:a16="http://schemas.microsoft.com/office/drawing/2014/main" id="{A1158BA0-D016-46A2-BAC2-FB5DD9884246}"/>
              </a:ext>
            </a:extLst>
          </p:cNvPr>
          <p:cNvGrpSpPr/>
          <p:nvPr/>
        </p:nvGrpSpPr>
        <p:grpSpPr>
          <a:xfrm>
            <a:off x="7702560" y="2029430"/>
            <a:ext cx="720080" cy="720081"/>
            <a:chOff x="3995936" y="1495373"/>
            <a:chExt cx="720080" cy="720080"/>
          </a:xfrm>
          <a:solidFill>
            <a:srgbClr val="FFD200"/>
          </a:solidFill>
        </p:grpSpPr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9453D04E-925E-4B4B-8121-A9160BD33F47}"/>
                </a:ext>
              </a:extLst>
            </p:cNvPr>
            <p:cNvSpPr/>
            <p:nvPr/>
          </p:nvSpPr>
          <p:spPr>
            <a:xfrm>
              <a:off x="3995936" y="1495373"/>
              <a:ext cx="720080" cy="72008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2" name="TextBox 9">
              <a:extLst>
                <a:ext uri="{FF2B5EF4-FFF2-40B4-BE49-F238E27FC236}">
                  <a16:creationId xmlns:a16="http://schemas.microsoft.com/office/drawing/2014/main" id="{A34EB770-B3A6-44E9-8CC3-76D890C4264D}"/>
                </a:ext>
              </a:extLst>
            </p:cNvPr>
            <p:cNvSpPr txBox="1"/>
            <p:nvPr/>
          </p:nvSpPr>
          <p:spPr>
            <a:xfrm>
              <a:off x="4061545" y="1624511"/>
              <a:ext cx="59880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03</a:t>
              </a: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4AC4634A-87B1-4EBC-8C32-630E83187D43}"/>
              </a:ext>
            </a:extLst>
          </p:cNvPr>
          <p:cNvGrpSpPr/>
          <p:nvPr/>
        </p:nvGrpSpPr>
        <p:grpSpPr>
          <a:xfrm>
            <a:off x="7694665" y="4585673"/>
            <a:ext cx="720080" cy="720080"/>
            <a:chOff x="3995936" y="4087662"/>
            <a:chExt cx="720080" cy="720080"/>
          </a:xfrm>
          <a:solidFill>
            <a:srgbClr val="FFD200"/>
          </a:solidFill>
        </p:grpSpPr>
        <p:sp>
          <p:nvSpPr>
            <p:cNvPr id="14" name="椭圆 13">
              <a:extLst>
                <a:ext uri="{FF2B5EF4-FFF2-40B4-BE49-F238E27FC236}">
                  <a16:creationId xmlns:a16="http://schemas.microsoft.com/office/drawing/2014/main" id="{2FC79E00-BA4D-41FA-8D37-75E70D691A9A}"/>
                </a:ext>
              </a:extLst>
            </p:cNvPr>
            <p:cNvSpPr/>
            <p:nvPr/>
          </p:nvSpPr>
          <p:spPr>
            <a:xfrm>
              <a:off x="3995936" y="4087662"/>
              <a:ext cx="720080" cy="72008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5" name="TextBox 15">
              <a:extLst>
                <a:ext uri="{FF2B5EF4-FFF2-40B4-BE49-F238E27FC236}">
                  <a16:creationId xmlns:a16="http://schemas.microsoft.com/office/drawing/2014/main" id="{B5772195-962C-4562-B387-330D764ED871}"/>
                </a:ext>
              </a:extLst>
            </p:cNvPr>
            <p:cNvSpPr txBox="1"/>
            <p:nvPr/>
          </p:nvSpPr>
          <p:spPr>
            <a:xfrm>
              <a:off x="4061546" y="4216800"/>
              <a:ext cx="59880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04</a:t>
              </a:r>
            </a:p>
          </p:txBody>
        </p:sp>
      </p:grp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48AB118C-6A60-4965-AC82-C351B6C6508B}"/>
              </a:ext>
            </a:extLst>
          </p:cNvPr>
          <p:cNvCxnSpPr/>
          <p:nvPr/>
        </p:nvCxnSpPr>
        <p:spPr>
          <a:xfrm>
            <a:off x="4658224" y="2387929"/>
            <a:ext cx="1495324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BA44319E-9C3C-4116-8E87-2ABBA79817F0}"/>
              </a:ext>
            </a:extLst>
          </p:cNvPr>
          <p:cNvCxnSpPr/>
          <p:nvPr/>
        </p:nvCxnSpPr>
        <p:spPr>
          <a:xfrm>
            <a:off x="4658224" y="4976421"/>
            <a:ext cx="1495324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0DD4C840-4858-46AF-81B6-56B7B27994E1}"/>
              </a:ext>
            </a:extLst>
          </p:cNvPr>
          <p:cNvGrpSpPr/>
          <p:nvPr/>
        </p:nvGrpSpPr>
        <p:grpSpPr>
          <a:xfrm>
            <a:off x="3970128" y="2060137"/>
            <a:ext cx="720080" cy="720081"/>
            <a:chOff x="3995936" y="1495373"/>
            <a:chExt cx="720080" cy="720080"/>
          </a:xfrm>
          <a:solidFill>
            <a:srgbClr val="FFD200"/>
          </a:solidFill>
        </p:grpSpPr>
        <p:sp>
          <p:nvSpPr>
            <p:cNvPr id="19" name="椭圆 18">
              <a:extLst>
                <a:ext uri="{FF2B5EF4-FFF2-40B4-BE49-F238E27FC236}">
                  <a16:creationId xmlns:a16="http://schemas.microsoft.com/office/drawing/2014/main" id="{659C5687-AD9E-4B32-A156-40B0C4D4883E}"/>
                </a:ext>
              </a:extLst>
            </p:cNvPr>
            <p:cNvSpPr/>
            <p:nvPr/>
          </p:nvSpPr>
          <p:spPr>
            <a:xfrm>
              <a:off x="3995936" y="1495373"/>
              <a:ext cx="720080" cy="72008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20" name="TextBox 9">
              <a:extLst>
                <a:ext uri="{FF2B5EF4-FFF2-40B4-BE49-F238E27FC236}">
                  <a16:creationId xmlns:a16="http://schemas.microsoft.com/office/drawing/2014/main" id="{4FCB67AB-8366-4AFE-AA70-AC03DECC50D8}"/>
                </a:ext>
              </a:extLst>
            </p:cNvPr>
            <p:cNvSpPr txBox="1"/>
            <p:nvPr/>
          </p:nvSpPr>
          <p:spPr>
            <a:xfrm>
              <a:off x="4061545" y="1624511"/>
              <a:ext cx="59880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01</a:t>
              </a: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D2A5F2B2-0158-4B82-9530-0366E76CF3F3}"/>
              </a:ext>
            </a:extLst>
          </p:cNvPr>
          <p:cNvGrpSpPr/>
          <p:nvPr/>
        </p:nvGrpSpPr>
        <p:grpSpPr>
          <a:xfrm>
            <a:off x="3938144" y="4616381"/>
            <a:ext cx="720080" cy="720080"/>
            <a:chOff x="3995936" y="4087662"/>
            <a:chExt cx="720080" cy="720080"/>
          </a:xfrm>
          <a:solidFill>
            <a:srgbClr val="FFD200"/>
          </a:solidFill>
        </p:grpSpPr>
        <p:sp>
          <p:nvSpPr>
            <p:cNvPr id="22" name="椭圆 21">
              <a:extLst>
                <a:ext uri="{FF2B5EF4-FFF2-40B4-BE49-F238E27FC236}">
                  <a16:creationId xmlns:a16="http://schemas.microsoft.com/office/drawing/2014/main" id="{F20F38AE-C161-436A-A6F9-8222EDA09D2F}"/>
                </a:ext>
              </a:extLst>
            </p:cNvPr>
            <p:cNvSpPr/>
            <p:nvPr/>
          </p:nvSpPr>
          <p:spPr>
            <a:xfrm>
              <a:off x="3995936" y="4087662"/>
              <a:ext cx="720080" cy="72008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23" name="TextBox 15">
              <a:extLst>
                <a:ext uri="{FF2B5EF4-FFF2-40B4-BE49-F238E27FC236}">
                  <a16:creationId xmlns:a16="http://schemas.microsoft.com/office/drawing/2014/main" id="{33A11851-1330-4C0A-AA09-E29B1417857B}"/>
                </a:ext>
              </a:extLst>
            </p:cNvPr>
            <p:cNvSpPr txBox="1"/>
            <p:nvPr/>
          </p:nvSpPr>
          <p:spPr>
            <a:xfrm>
              <a:off x="4061546" y="4216800"/>
              <a:ext cx="59880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02</a:t>
              </a:r>
            </a:p>
          </p:txBody>
        </p:sp>
      </p:grpSp>
      <p:grpSp>
        <p:nvGrpSpPr>
          <p:cNvPr id="24" name="Group 29">
            <a:extLst>
              <a:ext uri="{FF2B5EF4-FFF2-40B4-BE49-F238E27FC236}">
                <a16:creationId xmlns:a16="http://schemas.microsoft.com/office/drawing/2014/main" id="{0A1DAA30-FB81-4D2C-9064-E4290E61AC27}"/>
              </a:ext>
            </a:extLst>
          </p:cNvPr>
          <p:cNvGrpSpPr>
            <a:grpSpLocks noChangeAspect="1"/>
          </p:cNvGrpSpPr>
          <p:nvPr/>
        </p:nvGrpSpPr>
        <p:grpSpPr>
          <a:xfrm>
            <a:off x="5678086" y="3189451"/>
            <a:ext cx="1225389" cy="1140460"/>
            <a:chOff x="4239" y="2878"/>
            <a:chExt cx="606" cy="564"/>
          </a:xfrm>
          <a:solidFill>
            <a:schemeClr val="bg1"/>
          </a:solidFill>
        </p:grpSpPr>
        <p:sp>
          <p:nvSpPr>
            <p:cNvPr id="25" name="Freeform 30">
              <a:extLst>
                <a:ext uri="{FF2B5EF4-FFF2-40B4-BE49-F238E27FC236}">
                  <a16:creationId xmlns:a16="http://schemas.microsoft.com/office/drawing/2014/main" id="{EA2CE2DD-9F8D-4A3D-ABC3-BE2273980058}"/>
                </a:ext>
              </a:extLst>
            </p:cNvPr>
            <p:cNvSpPr/>
            <p:nvPr/>
          </p:nvSpPr>
          <p:spPr bwMode="auto">
            <a:xfrm>
              <a:off x="4410" y="2878"/>
              <a:ext cx="282" cy="219"/>
            </a:xfrm>
            <a:custGeom>
              <a:gdLst>
                <a:gd fmla="*/ 0 w 1242" name="T0"/>
                <a:gd fmla="*/ 483 h 963" name="T1"/>
                <a:gd fmla="*/ 140 w 1242" name="T2"/>
                <a:gd fmla="*/ 622 h 963" name="T3"/>
                <a:gd fmla="*/ 265 w 1242" name="T4"/>
                <a:gd fmla="*/ 606 h 963" name="T5"/>
                <a:gd fmla="*/ 279 w 1242" name="T6"/>
                <a:gd fmla="*/ 690 h 963" name="T7"/>
                <a:gd fmla="*/ 279 w 1242" name="T8"/>
                <a:gd fmla="*/ 963 h 963" name="T9"/>
                <a:gd fmla="*/ 511 w 1242" name="T10"/>
                <a:gd fmla="*/ 963 h 963" name="T11"/>
                <a:gd fmla="*/ 553 w 1242" name="T12"/>
                <a:gd fmla="*/ 953 h 963" name="T13"/>
                <a:gd fmla="*/ 547 w 1242" name="T14"/>
                <a:gd fmla="*/ 867 h 963" name="T15"/>
                <a:gd fmla="*/ 759 w 1242" name="T16"/>
                <a:gd fmla="*/ 675 h 963" name="T17"/>
                <a:gd fmla="*/ 971 w 1242" name="T18"/>
                <a:gd fmla="*/ 867 h 963" name="T19"/>
                <a:gd fmla="*/ 965 w 1242" name="T20"/>
                <a:gd fmla="*/ 953 h 963" name="T21"/>
                <a:gd fmla="*/ 1006 w 1242" name="T22"/>
                <a:gd fmla="*/ 963 h 963" name="T23"/>
                <a:gd fmla="*/ 1239 w 1242" name="T24"/>
                <a:gd fmla="*/ 963 h 963" name="T25"/>
                <a:gd fmla="*/ 1239 w 1242" name="T26"/>
                <a:gd fmla="*/ 117 h 963" name="T27"/>
                <a:gd fmla="*/ 1214 w 1242" name="T28"/>
                <a:gd fmla="*/ 28 h 963" name="T29"/>
                <a:gd fmla="*/ 1118 w 1242" name="T30"/>
                <a:gd fmla="*/ 3 h 963" name="T31"/>
                <a:gd fmla="*/ 279 w 1242" name="T32"/>
                <a:gd fmla="*/ 3 h 963" name="T33"/>
                <a:gd fmla="*/ 279 w 1242" name="T34"/>
                <a:gd fmla="*/ 276 h 963" name="T35"/>
                <a:gd fmla="*/ 265 w 1242" name="T36"/>
                <a:gd fmla="*/ 361 h 963" name="T37"/>
                <a:gd fmla="*/ 140 w 1242" name="T38"/>
                <a:gd fmla="*/ 344 h 963" name="T39"/>
                <a:gd fmla="*/ 0 w 1242" name="T40"/>
                <a:gd fmla="*/ 483 h 963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963" w="1242">
                  <a:moveTo>
                    <a:pt x="0" y="483"/>
                  </a:moveTo>
                  <a:cubicBezTo>
                    <a:pt x="0" y="560"/>
                    <a:pt x="63" y="622"/>
                    <a:pt x="140" y="622"/>
                  </a:cubicBezTo>
                  <a:cubicBezTo>
                    <a:pt x="209" y="622"/>
                    <a:pt x="243" y="579"/>
                    <a:pt x="265" y="606"/>
                  </a:cubicBezTo>
                  <a:cubicBezTo>
                    <a:pt x="277" y="620"/>
                    <a:pt x="279" y="637"/>
                    <a:pt x="279" y="690"/>
                  </a:cubicBezTo>
                  <a:lnTo>
                    <a:pt x="279" y="963"/>
                  </a:lnTo>
                  <a:lnTo>
                    <a:pt x="511" y="963"/>
                  </a:lnTo>
                  <a:cubicBezTo>
                    <a:pt x="545" y="963"/>
                    <a:pt x="550" y="960"/>
                    <a:pt x="553" y="953"/>
                  </a:cubicBezTo>
                  <a:cubicBezTo>
                    <a:pt x="559" y="940"/>
                    <a:pt x="547" y="918"/>
                    <a:pt x="547" y="867"/>
                  </a:cubicBezTo>
                  <a:cubicBezTo>
                    <a:pt x="547" y="760"/>
                    <a:pt x="660" y="675"/>
                    <a:pt x="759" y="675"/>
                  </a:cubicBezTo>
                  <a:cubicBezTo>
                    <a:pt x="858" y="675"/>
                    <a:pt x="971" y="756"/>
                    <a:pt x="971" y="867"/>
                  </a:cubicBezTo>
                  <a:cubicBezTo>
                    <a:pt x="971" y="918"/>
                    <a:pt x="959" y="940"/>
                    <a:pt x="965" y="953"/>
                  </a:cubicBezTo>
                  <a:cubicBezTo>
                    <a:pt x="967" y="960"/>
                    <a:pt x="972" y="963"/>
                    <a:pt x="1006" y="963"/>
                  </a:cubicBezTo>
                  <a:lnTo>
                    <a:pt x="1239" y="963"/>
                  </a:lnTo>
                  <a:lnTo>
                    <a:pt x="1239" y="117"/>
                  </a:lnTo>
                  <a:cubicBezTo>
                    <a:pt x="1239" y="117"/>
                    <a:pt x="1242" y="57"/>
                    <a:pt x="1214" y="28"/>
                  </a:cubicBezTo>
                  <a:cubicBezTo>
                    <a:pt x="1185" y="0"/>
                    <a:pt x="1118" y="3"/>
                    <a:pt x="1118" y="3"/>
                  </a:cubicBezTo>
                  <a:lnTo>
                    <a:pt x="279" y="3"/>
                  </a:lnTo>
                  <a:lnTo>
                    <a:pt x="279" y="276"/>
                  </a:lnTo>
                  <a:cubicBezTo>
                    <a:pt x="279" y="329"/>
                    <a:pt x="277" y="347"/>
                    <a:pt x="265" y="361"/>
                  </a:cubicBezTo>
                  <a:cubicBezTo>
                    <a:pt x="243" y="388"/>
                    <a:pt x="209" y="344"/>
                    <a:pt x="140" y="344"/>
                  </a:cubicBezTo>
                  <a:cubicBezTo>
                    <a:pt x="63" y="344"/>
                    <a:pt x="0" y="406"/>
                    <a:pt x="0" y="48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34290" compatLnSpc="1" lIns="68580" numCol="1" rIns="68580" tIns="34290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th-TH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26" name="Freeform 31">
              <a:extLst>
                <a:ext uri="{FF2B5EF4-FFF2-40B4-BE49-F238E27FC236}">
                  <a16:creationId xmlns:a16="http://schemas.microsoft.com/office/drawing/2014/main" id="{11F43EE1-5040-48A8-8B23-A2C5C2BA3F9E}"/>
                </a:ext>
              </a:extLst>
            </p:cNvPr>
            <p:cNvSpPr/>
            <p:nvPr/>
          </p:nvSpPr>
          <p:spPr bwMode="auto">
            <a:xfrm>
              <a:off x="4239" y="2878"/>
              <a:ext cx="219" cy="282"/>
            </a:xfrm>
            <a:custGeom>
              <a:gdLst>
                <a:gd fmla="*/ 5 w 965" name="T0"/>
                <a:gd fmla="*/ 965 h 1244" name="T1"/>
                <a:gd fmla="*/ 279 w 965" name="T2"/>
                <a:gd fmla="*/ 965 h 1244" name="T3"/>
                <a:gd fmla="*/ 363 w 965" name="T4"/>
                <a:gd fmla="*/ 979 h 1244" name="T5"/>
                <a:gd fmla="*/ 346 w 965" name="T6"/>
                <a:gd fmla="*/ 1104 h 1244" name="T7"/>
                <a:gd fmla="*/ 485 w 965" name="T8"/>
                <a:gd fmla="*/ 1244 h 1244" name="T9"/>
                <a:gd fmla="*/ 625 w 965" name="T10"/>
                <a:gd fmla="*/ 1104 h 1244" name="T11"/>
                <a:gd fmla="*/ 608 w 965" name="T12"/>
                <a:gd fmla="*/ 979 h 1244" name="T13"/>
                <a:gd fmla="*/ 692 w 965" name="T14"/>
                <a:gd fmla="*/ 965 h 1244" name="T15"/>
                <a:gd fmla="*/ 965 w 965" name="T16"/>
                <a:gd fmla="*/ 965 h 1244" name="T17"/>
                <a:gd fmla="*/ 965 w 965" name="T18"/>
                <a:gd fmla="*/ 733 h 1244" name="T19"/>
                <a:gd fmla="*/ 955 w 965" name="T20"/>
                <a:gd fmla="*/ 691 h 1244" name="T21"/>
                <a:gd fmla="*/ 869 w 965" name="T22"/>
                <a:gd fmla="*/ 697 h 1244" name="T23"/>
                <a:gd fmla="*/ 677 w 965" name="T24"/>
                <a:gd fmla="*/ 485 h 1244" name="T25"/>
                <a:gd fmla="*/ 869 w 965" name="T26"/>
                <a:gd fmla="*/ 273 h 1244" name="T27"/>
                <a:gd fmla="*/ 955 w 965" name="T28"/>
                <a:gd fmla="*/ 280 h 1244" name="T29"/>
                <a:gd fmla="*/ 965 w 965" name="T30"/>
                <a:gd fmla="*/ 238 h 1244" name="T31"/>
                <a:gd fmla="*/ 965 w 965" name="T32"/>
                <a:gd fmla="*/ 5 h 1244" name="T33"/>
                <a:gd fmla="*/ 141 w 965" name="T34"/>
                <a:gd fmla="*/ 5 h 1244" name="T35"/>
                <a:gd fmla="*/ 31 w 965" name="T36"/>
                <a:gd fmla="*/ 30 h 1244" name="T37"/>
                <a:gd fmla="*/ 5 w 965" name="T38"/>
                <a:gd fmla="*/ 129 h 1244" name="T39"/>
                <a:gd fmla="*/ 5 w 965" name="T40"/>
                <a:gd fmla="*/ 965 h 1244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1244" w="964">
                  <a:moveTo>
                    <a:pt x="5" y="965"/>
                  </a:moveTo>
                  <a:lnTo>
                    <a:pt x="279" y="965"/>
                  </a:lnTo>
                  <a:cubicBezTo>
                    <a:pt x="331" y="965"/>
                    <a:pt x="349" y="967"/>
                    <a:pt x="363" y="979"/>
                  </a:cubicBezTo>
                  <a:cubicBezTo>
                    <a:pt x="390" y="1001"/>
                    <a:pt x="346" y="1035"/>
                    <a:pt x="346" y="1104"/>
                  </a:cubicBezTo>
                  <a:cubicBezTo>
                    <a:pt x="346" y="1181"/>
                    <a:pt x="409" y="1244"/>
                    <a:pt x="485" y="1244"/>
                  </a:cubicBezTo>
                  <a:cubicBezTo>
                    <a:pt x="562" y="1244"/>
                    <a:pt x="625" y="1181"/>
                    <a:pt x="625" y="1104"/>
                  </a:cubicBezTo>
                  <a:cubicBezTo>
                    <a:pt x="625" y="1035"/>
                    <a:pt x="581" y="1002"/>
                    <a:pt x="608" y="979"/>
                  </a:cubicBezTo>
                  <a:cubicBezTo>
                    <a:pt x="622" y="967"/>
                    <a:pt x="639" y="965"/>
                    <a:pt x="692" y="965"/>
                  </a:cubicBezTo>
                  <a:lnTo>
                    <a:pt x="965" y="965"/>
                  </a:lnTo>
                  <a:lnTo>
                    <a:pt x="965" y="733"/>
                  </a:lnTo>
                  <a:cubicBezTo>
                    <a:pt x="965" y="699"/>
                    <a:pt x="962" y="694"/>
                    <a:pt x="955" y="691"/>
                  </a:cubicBezTo>
                  <a:cubicBezTo>
                    <a:pt x="942" y="685"/>
                    <a:pt x="920" y="697"/>
                    <a:pt x="869" y="697"/>
                  </a:cubicBezTo>
                  <a:cubicBezTo>
                    <a:pt x="762" y="697"/>
                    <a:pt x="677" y="584"/>
                    <a:pt x="677" y="485"/>
                  </a:cubicBezTo>
                  <a:cubicBezTo>
                    <a:pt x="677" y="386"/>
                    <a:pt x="758" y="273"/>
                    <a:pt x="869" y="273"/>
                  </a:cubicBezTo>
                  <a:cubicBezTo>
                    <a:pt x="920" y="273"/>
                    <a:pt x="942" y="285"/>
                    <a:pt x="955" y="280"/>
                  </a:cubicBezTo>
                  <a:cubicBezTo>
                    <a:pt x="962" y="277"/>
                    <a:pt x="965" y="272"/>
                    <a:pt x="965" y="238"/>
                  </a:cubicBezTo>
                  <a:lnTo>
                    <a:pt x="965" y="5"/>
                  </a:lnTo>
                  <a:lnTo>
                    <a:pt x="141" y="5"/>
                  </a:lnTo>
                  <a:cubicBezTo>
                    <a:pt x="141" y="5"/>
                    <a:pt x="61" y="0"/>
                    <a:pt x="31" y="30"/>
                  </a:cubicBezTo>
                  <a:cubicBezTo>
                    <a:pt x="0" y="61"/>
                    <a:pt x="5" y="129"/>
                    <a:pt x="5" y="129"/>
                  </a:cubicBezTo>
                  <a:lnTo>
                    <a:pt x="5" y="96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34290" compatLnSpc="1" lIns="68580" numCol="1" rIns="68580" tIns="34290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th-TH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27" name="Freeform 32">
              <a:extLst>
                <a:ext uri="{FF2B5EF4-FFF2-40B4-BE49-F238E27FC236}">
                  <a16:creationId xmlns:a16="http://schemas.microsoft.com/office/drawing/2014/main" id="{E1864235-584D-4D30-A496-22F44AC963F7}"/>
                </a:ext>
              </a:extLst>
            </p:cNvPr>
            <p:cNvSpPr/>
            <p:nvPr/>
          </p:nvSpPr>
          <p:spPr bwMode="auto">
            <a:xfrm>
              <a:off x="4240" y="3113"/>
              <a:ext cx="281" cy="218"/>
            </a:xfrm>
            <a:custGeom>
              <a:gdLst>
                <a:gd fmla="*/ 1240 w 1240" name="T0"/>
                <a:gd fmla="*/ 480 h 960" name="T1"/>
                <a:gd fmla="*/ 1101 w 1240" name="T2"/>
                <a:gd fmla="*/ 341 h 960" name="T3"/>
                <a:gd fmla="*/ 975 w 1240" name="T4"/>
                <a:gd fmla="*/ 357 h 960" name="T5"/>
                <a:gd fmla="*/ 961 w 1240" name="T6"/>
                <a:gd fmla="*/ 273 h 960" name="T7"/>
                <a:gd fmla="*/ 961 w 1240" name="T8"/>
                <a:gd fmla="*/ 0 h 960" name="T9"/>
                <a:gd fmla="*/ 729 w 1240" name="T10"/>
                <a:gd fmla="*/ 0 h 960" name="T11"/>
                <a:gd fmla="*/ 687 w 1240" name="T12"/>
                <a:gd fmla="*/ 10 h 960" name="T13"/>
                <a:gd fmla="*/ 693 w 1240" name="T14"/>
                <a:gd fmla="*/ 96 h 960" name="T15"/>
                <a:gd fmla="*/ 481 w 1240" name="T16"/>
                <a:gd fmla="*/ 288 h 960" name="T17"/>
                <a:gd fmla="*/ 270 w 1240" name="T18"/>
                <a:gd fmla="*/ 96 h 960" name="T19"/>
                <a:gd fmla="*/ 276 w 1240" name="T20"/>
                <a:gd fmla="*/ 10 h 960" name="T21"/>
                <a:gd fmla="*/ 234 w 1240" name="T22"/>
                <a:gd fmla="*/ 0 h 960" name="T23"/>
                <a:gd fmla="*/ 1 w 1240" name="T24"/>
                <a:gd fmla="*/ 0 h 960" name="T25"/>
                <a:gd fmla="*/ 1 w 1240" name="T26"/>
                <a:gd fmla="*/ 828 h 960" name="T27"/>
                <a:gd fmla="*/ 30 w 1240" name="T28"/>
                <a:gd fmla="*/ 928 h 960" name="T29"/>
                <a:gd fmla="*/ 129 w 1240" name="T30"/>
                <a:gd fmla="*/ 960 h 960" name="T31"/>
                <a:gd fmla="*/ 961 w 1240" name="T32"/>
                <a:gd fmla="*/ 960 h 960" name="T33"/>
                <a:gd fmla="*/ 961 w 1240" name="T34"/>
                <a:gd fmla="*/ 687 h 960" name="T35"/>
                <a:gd fmla="*/ 975 w 1240" name="T36"/>
                <a:gd fmla="*/ 602 h 960" name="T37"/>
                <a:gd fmla="*/ 1101 w 1240" name="T38"/>
                <a:gd fmla="*/ 619 h 960" name="T39"/>
                <a:gd fmla="*/ 1240 w 1240" name="T40"/>
                <a:gd fmla="*/ 480 h 960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960" w="1240">
                  <a:moveTo>
                    <a:pt x="1240" y="480"/>
                  </a:moveTo>
                  <a:cubicBezTo>
                    <a:pt x="1240" y="403"/>
                    <a:pt x="1178" y="341"/>
                    <a:pt x="1101" y="341"/>
                  </a:cubicBezTo>
                  <a:cubicBezTo>
                    <a:pt x="1031" y="341"/>
                    <a:pt x="998" y="385"/>
                    <a:pt x="975" y="357"/>
                  </a:cubicBezTo>
                  <a:cubicBezTo>
                    <a:pt x="963" y="343"/>
                    <a:pt x="961" y="326"/>
                    <a:pt x="961" y="273"/>
                  </a:cubicBezTo>
                  <a:lnTo>
                    <a:pt x="961" y="0"/>
                  </a:lnTo>
                  <a:lnTo>
                    <a:pt x="729" y="0"/>
                  </a:lnTo>
                  <a:cubicBezTo>
                    <a:pt x="695" y="0"/>
                    <a:pt x="690" y="3"/>
                    <a:pt x="687" y="10"/>
                  </a:cubicBezTo>
                  <a:cubicBezTo>
                    <a:pt x="681" y="23"/>
                    <a:pt x="693" y="45"/>
                    <a:pt x="693" y="96"/>
                  </a:cubicBezTo>
                  <a:cubicBezTo>
                    <a:pt x="693" y="203"/>
                    <a:pt x="580" y="288"/>
                    <a:pt x="481" y="288"/>
                  </a:cubicBezTo>
                  <a:cubicBezTo>
                    <a:pt x="382" y="288"/>
                    <a:pt x="270" y="207"/>
                    <a:pt x="270" y="96"/>
                  </a:cubicBezTo>
                  <a:cubicBezTo>
                    <a:pt x="270" y="45"/>
                    <a:pt x="282" y="23"/>
                    <a:pt x="276" y="10"/>
                  </a:cubicBezTo>
                  <a:cubicBezTo>
                    <a:pt x="273" y="3"/>
                    <a:pt x="268" y="0"/>
                    <a:pt x="234" y="0"/>
                  </a:cubicBezTo>
                  <a:lnTo>
                    <a:pt x="1" y="0"/>
                  </a:lnTo>
                  <a:lnTo>
                    <a:pt x="1" y="828"/>
                  </a:lnTo>
                  <a:cubicBezTo>
                    <a:pt x="1" y="828"/>
                    <a:pt x="0" y="898"/>
                    <a:pt x="30" y="928"/>
                  </a:cubicBezTo>
                  <a:cubicBezTo>
                    <a:pt x="60" y="958"/>
                    <a:pt x="129" y="960"/>
                    <a:pt x="129" y="960"/>
                  </a:cubicBezTo>
                  <a:lnTo>
                    <a:pt x="961" y="960"/>
                  </a:lnTo>
                  <a:lnTo>
                    <a:pt x="961" y="687"/>
                  </a:lnTo>
                  <a:cubicBezTo>
                    <a:pt x="961" y="634"/>
                    <a:pt x="963" y="616"/>
                    <a:pt x="975" y="602"/>
                  </a:cubicBezTo>
                  <a:cubicBezTo>
                    <a:pt x="998" y="575"/>
                    <a:pt x="1031" y="619"/>
                    <a:pt x="1101" y="619"/>
                  </a:cubicBezTo>
                  <a:cubicBezTo>
                    <a:pt x="1178" y="619"/>
                    <a:pt x="1240" y="557"/>
                    <a:pt x="1240" y="48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34290" compatLnSpc="1" lIns="68580" numCol="1" rIns="68580" tIns="34290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th-TH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28" name="Freeform 33">
              <a:extLst>
                <a:ext uri="{FF2B5EF4-FFF2-40B4-BE49-F238E27FC236}">
                  <a16:creationId xmlns:a16="http://schemas.microsoft.com/office/drawing/2014/main" id="{6E617735-FFF6-40E5-B01C-BBA1D80D1E79}"/>
                </a:ext>
              </a:extLst>
            </p:cNvPr>
            <p:cNvSpPr/>
            <p:nvPr/>
          </p:nvSpPr>
          <p:spPr bwMode="auto">
            <a:xfrm>
              <a:off x="4537" y="3143"/>
              <a:ext cx="308" cy="299"/>
            </a:xfrm>
            <a:custGeom>
              <a:gdLst>
                <a:gd fmla="*/ 770 w 1358" name="T0"/>
                <a:gd fmla="*/ 1267 h 1322" name="T1"/>
                <a:gd fmla="*/ 1358 w 1358" name="T2"/>
                <a:gd fmla="*/ 679 h 1322" name="T3"/>
                <a:gd fmla="*/ 1164 w 1358" name="T4"/>
                <a:gd fmla="*/ 486 h 1322" name="T5"/>
                <a:gd fmla="*/ 1114 w 1358" name="T6"/>
                <a:gd fmla="*/ 416 h 1322" name="T7"/>
                <a:gd fmla="*/ 1215 w 1358" name="T8"/>
                <a:gd fmla="*/ 339 h 1322" name="T9"/>
                <a:gd fmla="*/ 1215 w 1358" name="T10"/>
                <a:gd fmla="*/ 142 h 1322" name="T11"/>
                <a:gd fmla="*/ 1018 w 1358" name="T12"/>
                <a:gd fmla="*/ 142 h 1322" name="T13"/>
                <a:gd fmla="*/ 941 w 1358" name="T14"/>
                <a:gd fmla="*/ 243 h 1322" name="T15"/>
                <a:gd fmla="*/ 872 w 1358" name="T16"/>
                <a:gd fmla="*/ 193 h 1322" name="T17"/>
                <a:gd fmla="*/ 679 w 1358" name="T18"/>
                <a:gd fmla="*/ 0 h 1322" name="T19"/>
                <a:gd fmla="*/ 514 w 1358" name="T20"/>
                <a:gd fmla="*/ 164 h 1322" name="T21"/>
                <a:gd fmla="*/ 492 w 1358" name="T22"/>
                <a:gd fmla="*/ 201 h 1322" name="T23"/>
                <a:gd fmla="*/ 557 w 1358" name="T24"/>
                <a:gd fmla="*/ 258 h 1322" name="T25"/>
                <a:gd fmla="*/ 543 w 1358" name="T26"/>
                <a:gd fmla="*/ 543 h 1322" name="T27"/>
                <a:gd fmla="*/ 258 w 1358" name="T28"/>
                <a:gd fmla="*/ 557 h 1322" name="T29"/>
                <a:gd fmla="*/ 201 w 1358" name="T30"/>
                <a:gd fmla="*/ 492 h 1322" name="T31"/>
                <a:gd fmla="*/ 164 w 1358" name="T32"/>
                <a:gd fmla="*/ 514 h 1322" name="T33"/>
                <a:gd fmla="*/ 0 w 1358" name="T34"/>
                <a:gd fmla="*/ 679 h 1322" name="T35"/>
                <a:gd fmla="*/ 590 w 1358" name="T36"/>
                <a:gd fmla="*/ 1269 h 1322" name="T37"/>
                <a:gd fmla="*/ 679 w 1358" name="T38"/>
                <a:gd fmla="*/ 1322 h 1322" name="T39"/>
                <a:gd fmla="*/ 770 w 1358" name="T40"/>
                <a:gd fmla="*/ 1267 h 1322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1322" w="1358">
                  <a:moveTo>
                    <a:pt x="770" y="1267"/>
                  </a:moveTo>
                  <a:lnTo>
                    <a:pt x="1358" y="679"/>
                  </a:lnTo>
                  <a:lnTo>
                    <a:pt x="1164" y="486"/>
                  </a:lnTo>
                  <a:cubicBezTo>
                    <a:pt x="1127" y="448"/>
                    <a:pt x="1116" y="435"/>
                    <a:pt x="1114" y="416"/>
                  </a:cubicBezTo>
                  <a:cubicBezTo>
                    <a:pt x="1111" y="381"/>
                    <a:pt x="1166" y="389"/>
                    <a:pt x="1215" y="339"/>
                  </a:cubicBezTo>
                  <a:cubicBezTo>
                    <a:pt x="1270" y="285"/>
                    <a:pt x="1270" y="197"/>
                    <a:pt x="1215" y="142"/>
                  </a:cubicBezTo>
                  <a:cubicBezTo>
                    <a:pt x="1161" y="88"/>
                    <a:pt x="1073" y="88"/>
                    <a:pt x="1018" y="142"/>
                  </a:cubicBezTo>
                  <a:cubicBezTo>
                    <a:pt x="969" y="192"/>
                    <a:pt x="976" y="246"/>
                    <a:pt x="941" y="243"/>
                  </a:cubicBezTo>
                  <a:cubicBezTo>
                    <a:pt x="923" y="242"/>
                    <a:pt x="909" y="230"/>
                    <a:pt x="872" y="193"/>
                  </a:cubicBezTo>
                  <a:lnTo>
                    <a:pt x="679" y="0"/>
                  </a:lnTo>
                  <a:lnTo>
                    <a:pt x="514" y="164"/>
                  </a:lnTo>
                  <a:cubicBezTo>
                    <a:pt x="490" y="189"/>
                    <a:pt x="489" y="194"/>
                    <a:pt x="492" y="201"/>
                  </a:cubicBezTo>
                  <a:cubicBezTo>
                    <a:pt x="497" y="214"/>
                    <a:pt x="521" y="222"/>
                    <a:pt x="557" y="258"/>
                  </a:cubicBezTo>
                  <a:cubicBezTo>
                    <a:pt x="633" y="333"/>
                    <a:pt x="613" y="473"/>
                    <a:pt x="543" y="543"/>
                  </a:cubicBezTo>
                  <a:cubicBezTo>
                    <a:pt x="473" y="613"/>
                    <a:pt x="336" y="636"/>
                    <a:pt x="258" y="557"/>
                  </a:cubicBezTo>
                  <a:cubicBezTo>
                    <a:pt x="222" y="521"/>
                    <a:pt x="215" y="497"/>
                    <a:pt x="201" y="492"/>
                  </a:cubicBezTo>
                  <a:cubicBezTo>
                    <a:pt x="194" y="489"/>
                    <a:pt x="189" y="490"/>
                    <a:pt x="164" y="514"/>
                  </a:cubicBezTo>
                  <a:lnTo>
                    <a:pt x="0" y="679"/>
                  </a:lnTo>
                  <a:lnTo>
                    <a:pt x="590" y="1269"/>
                  </a:lnTo>
                  <a:cubicBezTo>
                    <a:pt x="590" y="1269"/>
                    <a:pt x="636" y="1322"/>
                    <a:pt x="679" y="1322"/>
                  </a:cubicBezTo>
                  <a:cubicBezTo>
                    <a:pt x="721" y="1322"/>
                    <a:pt x="770" y="1267"/>
                    <a:pt x="770" y="126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34290" compatLnSpc="1" lIns="68580" numCol="1" rIns="68580" tIns="34290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th-TH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</p:grpSp>
      <p:sp>
        <p:nvSpPr>
          <p:cNvPr id="29" name="文本框 28">
            <a:extLst>
              <a:ext uri="{FF2B5EF4-FFF2-40B4-BE49-F238E27FC236}">
                <a16:creationId xmlns:a16="http://schemas.microsoft.com/office/drawing/2014/main" id="{DFB0BA3B-570A-4FC1-8001-5CAB470D944D}"/>
              </a:ext>
            </a:extLst>
          </p:cNvPr>
          <p:cNvSpPr txBox="1"/>
          <p:nvPr/>
        </p:nvSpPr>
        <p:spPr>
          <a:xfrm>
            <a:off x="1304112" y="1907231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37696DB2-F33D-46AB-AC2B-013E7F64093C}"/>
              </a:ext>
            </a:extLst>
          </p:cNvPr>
          <p:cNvSpPr txBox="1"/>
          <p:nvPr/>
        </p:nvSpPr>
        <p:spPr>
          <a:xfrm>
            <a:off x="978735" y="2443152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6581202A-B399-4A51-BC7C-BCBB1E79D353}"/>
              </a:ext>
            </a:extLst>
          </p:cNvPr>
          <p:cNvSpPr txBox="1"/>
          <p:nvPr/>
        </p:nvSpPr>
        <p:spPr>
          <a:xfrm>
            <a:off x="978735" y="2780218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062FD1CF-E641-4538-9BCB-7D859C5B1BA3}"/>
              </a:ext>
            </a:extLst>
          </p:cNvPr>
          <p:cNvSpPr txBox="1"/>
          <p:nvPr/>
        </p:nvSpPr>
        <p:spPr>
          <a:xfrm>
            <a:off x="1340999" y="4278807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70373353-BE14-44D1-97D5-4A81DEE8A682}"/>
              </a:ext>
            </a:extLst>
          </p:cNvPr>
          <p:cNvSpPr txBox="1"/>
          <p:nvPr/>
        </p:nvSpPr>
        <p:spPr>
          <a:xfrm>
            <a:off x="1015622" y="4814729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09EFF0BC-525A-4F4E-A527-FBDDE1D66360}"/>
              </a:ext>
            </a:extLst>
          </p:cNvPr>
          <p:cNvSpPr txBox="1"/>
          <p:nvPr/>
        </p:nvSpPr>
        <p:spPr>
          <a:xfrm>
            <a:off x="1015622" y="5151794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A5A6B6DC-4B6E-4A40-A434-21EE076DC091}"/>
              </a:ext>
            </a:extLst>
          </p:cNvPr>
          <p:cNvSpPr txBox="1"/>
          <p:nvPr/>
        </p:nvSpPr>
        <p:spPr>
          <a:xfrm>
            <a:off x="9255328" y="1939497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F9DF930A-78AE-4793-9084-4B1280B41E75}"/>
              </a:ext>
            </a:extLst>
          </p:cNvPr>
          <p:cNvSpPr txBox="1"/>
          <p:nvPr/>
        </p:nvSpPr>
        <p:spPr>
          <a:xfrm>
            <a:off x="8929951" y="2475418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80C16331-5F38-4F94-B6FB-5711A9AA3654}"/>
              </a:ext>
            </a:extLst>
          </p:cNvPr>
          <p:cNvSpPr txBox="1"/>
          <p:nvPr/>
        </p:nvSpPr>
        <p:spPr>
          <a:xfrm>
            <a:off x="8929951" y="2812484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031C194A-5CA8-4634-A9F9-ABE31AFAC82B}"/>
              </a:ext>
            </a:extLst>
          </p:cNvPr>
          <p:cNvSpPr txBox="1"/>
          <p:nvPr/>
        </p:nvSpPr>
        <p:spPr>
          <a:xfrm>
            <a:off x="9201640" y="4365044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8A9D7D82-4638-411B-B873-09EBDC250D5A}"/>
              </a:ext>
            </a:extLst>
          </p:cNvPr>
          <p:cNvSpPr txBox="1"/>
          <p:nvPr/>
        </p:nvSpPr>
        <p:spPr>
          <a:xfrm>
            <a:off x="8876263" y="4900965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8E5A9800-5F55-478B-B8A8-D72824BF5AE4}"/>
              </a:ext>
            </a:extLst>
          </p:cNvPr>
          <p:cNvSpPr txBox="1"/>
          <p:nvPr/>
        </p:nvSpPr>
        <p:spPr>
          <a:xfrm>
            <a:off x="8876263" y="5238031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</p:spTree>
    <p:extLst>
      <p:ext uri="{BB962C8B-B14F-4D97-AF65-F5344CB8AC3E}">
        <p14:creationId val="2655787757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2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6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7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2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5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6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3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4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7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2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5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6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29"/>
      <p:bldP grpId="0" spid="30"/>
      <p:bldP grpId="0" spid="31"/>
      <p:bldP grpId="0" spid="32"/>
      <p:bldP grpId="0" spid="33"/>
      <p:bldP grpId="0" spid="34"/>
      <p:bldP grpId="0" spid="35"/>
      <p:bldP grpId="0" spid="36"/>
      <p:bldP grpId="0" spid="37"/>
      <p:bldP grpId="0" spid="38"/>
      <p:bldP grpId="0" spid="39"/>
      <p:bldP grpId="0" spid="40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10939544-A75D-4C8B-8BFC-485DA40CAF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8861" l="60849"/>
          <a:stretch>
            <a:fillRect/>
          </a:stretch>
        </p:blipFill>
        <p:spPr>
          <a:xfrm>
            <a:off x="3243796" y="-647700"/>
            <a:ext cx="2642654" cy="2101833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83DCE98-7079-400E-8764-E91F6B6CCF3A}"/>
              </a:ext>
            </a:extLst>
          </p:cNvPr>
          <p:cNvSpPr txBox="1"/>
          <p:nvPr/>
        </p:nvSpPr>
        <p:spPr>
          <a:xfrm>
            <a:off x="4795784" y="640053"/>
            <a:ext cx="36268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A5EBFF4-2B81-4CC0-8C95-07EDB3F334EA}"/>
              </a:ext>
            </a:extLst>
          </p:cNvPr>
          <p:cNvSpPr txBox="1"/>
          <p:nvPr/>
        </p:nvSpPr>
        <p:spPr>
          <a:xfrm>
            <a:off x="5341117" y="1063626"/>
            <a:ext cx="36268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92D04EC1-1F0F-4A23-BFBA-4BD1C8B0F1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44321" y="2389471"/>
            <a:ext cx="4398949" cy="3377635"/>
          </a:xfrm>
          <a:custGeom>
            <a:gdLst>
              <a:gd fmla="*/ 3333734 w 3796894" name="connsiteX0"/>
              <a:gd fmla="*/ 158827 h 2914704" name="connsiteY0"/>
              <a:gd fmla="*/ 3333734 w 3796894" name="connsiteX1"/>
              <a:gd fmla="*/ 159782 h 2914704" name="connsiteY1"/>
              <a:gd fmla="*/ 154601 w 3796894" name="connsiteX2"/>
              <a:gd fmla="*/ 159782 h 2914704" name="connsiteY2"/>
              <a:gd fmla="*/ 154601 w 3796894" name="connsiteX3"/>
              <a:gd fmla="*/ 2128067 h 2914704" name="connsiteY3"/>
              <a:gd fmla="*/ 3626221 w 3796894" name="connsiteX4"/>
              <a:gd fmla="*/ 2128067 h 2914704" name="connsiteY4"/>
              <a:gd fmla="*/ 3626221 w 3796894" name="connsiteX5"/>
              <a:gd fmla="*/ 2118575 h 2914704" name="connsiteY5"/>
              <a:gd fmla="*/ 3640861 w 3796894" name="connsiteX6"/>
              <a:gd fmla="*/ 2118575 h 2914704" name="connsiteY6"/>
              <a:gd fmla="*/ 3640861 w 3796894" name="connsiteX7"/>
              <a:gd fmla="*/ 158827 h 2914704" name="connsiteY7"/>
              <a:gd fmla="*/ 0 w 3796894" name="connsiteX8"/>
              <a:gd fmla="*/ 0 h 2914704" name="connsiteY8"/>
              <a:gd fmla="*/ 3796894 w 3796894" name="connsiteX9"/>
              <a:gd fmla="*/ 0 h 2914704" name="connsiteY9"/>
              <a:gd fmla="*/ 3796894 w 3796894" name="connsiteX10"/>
              <a:gd fmla="*/ 2914704 h 2914704" name="connsiteY10"/>
              <a:gd fmla="*/ 0 w 3796894" name="connsiteX11"/>
              <a:gd fmla="*/ 2914704 h 2914704" name="connsiteY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b="b" l="l" r="r" t="t"/>
            <a:pathLst>
              <a:path h="2914704" w="3796894">
                <a:moveTo>
                  <a:pt x="3333734" y="158827"/>
                </a:moveTo>
                <a:lnTo>
                  <a:pt x="3333734" y="159782"/>
                </a:lnTo>
                <a:lnTo>
                  <a:pt x="154601" y="159782"/>
                </a:lnTo>
                <a:lnTo>
                  <a:pt x="154601" y="2128067"/>
                </a:lnTo>
                <a:lnTo>
                  <a:pt x="3626221" y="2128067"/>
                </a:lnTo>
                <a:lnTo>
                  <a:pt x="3626221" y="2118575"/>
                </a:lnTo>
                <a:lnTo>
                  <a:pt x="3640861" y="2118575"/>
                </a:lnTo>
                <a:lnTo>
                  <a:pt x="3640861" y="158827"/>
                </a:lnTo>
                <a:close/>
                <a:moveTo>
                  <a:pt x="0" y="0"/>
                </a:moveTo>
                <a:lnTo>
                  <a:pt x="3796894" y="0"/>
                </a:lnTo>
                <a:lnTo>
                  <a:pt x="3796894" y="2914704"/>
                </a:lnTo>
                <a:lnTo>
                  <a:pt x="0" y="2914704"/>
                </a:lnTo>
                <a:close/>
              </a:path>
            </a:pathLst>
          </a:cu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2B906ABC-A653-44D4-A4DF-99F327EDA3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44321" y="2389471"/>
            <a:ext cx="2642654" cy="2642654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A404058E-5B7A-4DDA-ADF5-A955E9D5A9B2}"/>
              </a:ext>
            </a:extLst>
          </p:cNvPr>
          <p:cNvSpPr txBox="1"/>
          <p:nvPr/>
        </p:nvSpPr>
        <p:spPr>
          <a:xfrm>
            <a:off x="7050076" y="1840655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E5C2E91-177A-48BD-82B0-8DA1D4445D9D}"/>
              </a:ext>
            </a:extLst>
          </p:cNvPr>
          <p:cNvSpPr txBox="1"/>
          <p:nvPr/>
        </p:nvSpPr>
        <p:spPr>
          <a:xfrm>
            <a:off x="7684629" y="2563172"/>
            <a:ext cx="304052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2">
                    <a:lumMod val="50000"/>
                  </a:schemeClr>
                </a:solidFill>
              </a:rPr>
              <a:t>Click here to add words</a:t>
            </a: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D9919966-3A37-4C98-8584-C4F38A5C777B}"/>
              </a:ext>
            </a:extLst>
          </p:cNvPr>
          <p:cNvSpPr/>
          <p:nvPr/>
        </p:nvSpPr>
        <p:spPr>
          <a:xfrm>
            <a:off x="7089079" y="2563171"/>
            <a:ext cx="400111" cy="400111"/>
          </a:xfrm>
          <a:prstGeom prst="ellipse">
            <a:avLst/>
          </a:prstGeom>
          <a:solidFill>
            <a:srgbClr val="FFD200"/>
          </a:solidFill>
          <a:ln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7AD6B28-12D2-4B61-8FF5-782CC14D93E3}"/>
              </a:ext>
            </a:extLst>
          </p:cNvPr>
          <p:cNvSpPr txBox="1"/>
          <p:nvPr/>
        </p:nvSpPr>
        <p:spPr>
          <a:xfrm>
            <a:off x="7684629" y="3379438"/>
            <a:ext cx="304052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2">
                    <a:lumMod val="50000"/>
                  </a:schemeClr>
                </a:solidFill>
              </a:rPr>
              <a:t>Click here to add words</a:t>
            </a: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04991EED-C52C-4201-A1B1-DA28CB18D99F}"/>
              </a:ext>
            </a:extLst>
          </p:cNvPr>
          <p:cNvSpPr/>
          <p:nvPr/>
        </p:nvSpPr>
        <p:spPr>
          <a:xfrm>
            <a:off x="7089079" y="3379437"/>
            <a:ext cx="400111" cy="400111"/>
          </a:xfrm>
          <a:prstGeom prst="ellipse">
            <a:avLst/>
          </a:prstGeom>
          <a:solidFill>
            <a:srgbClr val="FFD200"/>
          </a:solidFill>
          <a:ln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C5746CF7-908E-42A8-9C08-AF2614FDA52A}"/>
              </a:ext>
            </a:extLst>
          </p:cNvPr>
          <p:cNvSpPr txBox="1"/>
          <p:nvPr/>
        </p:nvSpPr>
        <p:spPr>
          <a:xfrm>
            <a:off x="7684629" y="4195704"/>
            <a:ext cx="304052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2">
                    <a:lumMod val="50000"/>
                  </a:schemeClr>
                </a:solidFill>
              </a:rPr>
              <a:t>Click here to add words</a:t>
            </a:r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31DC5081-EA2C-4BEC-A785-DAB77A575DDF}"/>
              </a:ext>
            </a:extLst>
          </p:cNvPr>
          <p:cNvSpPr/>
          <p:nvPr/>
        </p:nvSpPr>
        <p:spPr>
          <a:xfrm>
            <a:off x="7089079" y="4195703"/>
            <a:ext cx="400111" cy="400111"/>
          </a:xfrm>
          <a:prstGeom prst="ellipse">
            <a:avLst/>
          </a:prstGeom>
          <a:solidFill>
            <a:srgbClr val="FFD200"/>
          </a:solidFill>
          <a:ln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9A60ED94-AD8D-4754-A1A7-5E349DBD17D5}"/>
              </a:ext>
            </a:extLst>
          </p:cNvPr>
          <p:cNvSpPr txBox="1"/>
          <p:nvPr/>
        </p:nvSpPr>
        <p:spPr>
          <a:xfrm>
            <a:off x="7592929" y="5038441"/>
            <a:ext cx="304052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2">
                    <a:lumMod val="50000"/>
                  </a:schemeClr>
                </a:solidFill>
              </a:rPr>
              <a:t>Click here to add words</a:t>
            </a:r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id="{3A28B932-7B23-4DD4-8619-8F46874B1B9C}"/>
              </a:ext>
            </a:extLst>
          </p:cNvPr>
          <p:cNvSpPr/>
          <p:nvPr/>
        </p:nvSpPr>
        <p:spPr>
          <a:xfrm>
            <a:off x="6997377" y="5038439"/>
            <a:ext cx="400111" cy="400111"/>
          </a:xfrm>
          <a:prstGeom prst="ellipse">
            <a:avLst/>
          </a:prstGeom>
          <a:solidFill>
            <a:srgbClr val="FFD200"/>
          </a:solidFill>
          <a:ln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A881B348-29D1-46E6-844A-0103E995BF86}"/>
              </a:ext>
            </a:extLst>
          </p:cNvPr>
          <p:cNvCxnSpPr/>
          <p:nvPr/>
        </p:nvCxnSpPr>
        <p:spPr>
          <a:xfrm flipH="1">
            <a:off x="6305550" y="2563171"/>
            <a:ext cx="0" cy="2468954"/>
          </a:xfrm>
          <a:prstGeom prst="line">
            <a:avLst/>
          </a:prstGeom>
          <a:ln>
            <a:solidFill>
              <a:srgbClr val="FFD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240254100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10"/>
      <p:bldP grpId="0" spid="11"/>
      <p:bldP grpId="0" spid="12"/>
      <p:bldP grpId="0" spid="13"/>
      <p:bldP grpId="0" spid="14"/>
      <p:bldP grpId="0" spid="15"/>
      <p:bldP grpId="0" spid="16"/>
      <p:bldP grpId="0" spid="17"/>
      <p:bldP grpId="0" spid="18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椭圆 1">
            <a:extLst>
              <a:ext uri="{FF2B5EF4-FFF2-40B4-BE49-F238E27FC236}">
                <a16:creationId xmlns:a16="http://schemas.microsoft.com/office/drawing/2014/main" id="{C5F5730F-7764-4845-A648-C2A845D6D5BF}"/>
              </a:ext>
            </a:extLst>
          </p:cNvPr>
          <p:cNvSpPr/>
          <p:nvPr/>
        </p:nvSpPr>
        <p:spPr>
          <a:xfrm>
            <a:off x="3955774" y="1288774"/>
            <a:ext cx="4280452" cy="42804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8B9A66C8-1F95-4801-B452-2644098FB15F}"/>
              </a:ext>
            </a:extLst>
          </p:cNvPr>
          <p:cNvSpPr txBox="1"/>
          <p:nvPr/>
        </p:nvSpPr>
        <p:spPr>
          <a:xfrm>
            <a:off x="4471026" y="2815487"/>
            <a:ext cx="3249947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第二部分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7F48C35A-1B0F-4618-868C-BA43C5BC5DA1}"/>
              </a:ext>
            </a:extLst>
          </p:cNvPr>
          <p:cNvSpPr txBox="1"/>
          <p:nvPr/>
        </p:nvSpPr>
        <p:spPr>
          <a:xfrm>
            <a:off x="4615218" y="3726584"/>
            <a:ext cx="2961564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Click here to add words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30CDA02-550C-47E7-A949-A5A7EF4A5B48}"/>
              </a:ext>
            </a:extLst>
          </p:cNvPr>
          <p:cNvSpPr txBox="1"/>
          <p:nvPr/>
        </p:nvSpPr>
        <p:spPr>
          <a:xfrm>
            <a:off x="4963235" y="2058278"/>
            <a:ext cx="226552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 sz="3200">
                <a:solidFill>
                  <a:schemeClr val="bg2">
                    <a:lumMod val="90000"/>
                  </a:schemeClr>
                </a:solidFill>
                <a:latin charset="0" panose="020b0907030504020204" pitchFamily="34" typeface="Eras Bold ITC"/>
              </a:rPr>
              <a:t>2018</a:t>
            </a: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80C65462-8A92-4D4E-AEA6-D43FB6BCCB7F}"/>
              </a:ext>
            </a:extLst>
          </p:cNvPr>
          <p:cNvSpPr/>
          <p:nvPr/>
        </p:nvSpPr>
        <p:spPr>
          <a:xfrm>
            <a:off x="3679755" y="1012756"/>
            <a:ext cx="4832488" cy="4832488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118DD248-80DB-4CA9-8F05-DDE3CD1AEF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50649" l="10424"/>
          <a:stretch>
            <a:fillRect/>
          </a:stretch>
        </p:blipFill>
        <p:spPr>
          <a:xfrm rot="957871">
            <a:off x="3347723" y="3617556"/>
            <a:ext cx="3673551" cy="2023910"/>
          </a:xfrm>
          <a:custGeom>
            <a:gdLst>
              <a:gd fmla="*/ 0 w 3673551" name="connsiteX0"/>
              <a:gd fmla="*/ 0 h 2023910" name="connsiteY0"/>
              <a:gd fmla="*/ 3673551 w 3673551" name="connsiteX1"/>
              <a:gd fmla="*/ 0 h 2023910" name="connsiteY1"/>
              <a:gd fmla="*/ 3673551 w 3673551" name="connsiteX2"/>
              <a:gd fmla="*/ 1648485 h 2023910" name="connsiteY2"/>
              <a:gd fmla="*/ 3502174 w 3673551" name="connsiteX3"/>
              <a:gd fmla="*/ 1748969 h 2023910" name="connsiteY3"/>
              <a:gd fmla="*/ 3047499 w 3673551" name="connsiteX4"/>
              <a:gd fmla="*/ 1930099 h 2023910" name="connsiteY4"/>
              <a:gd fmla="*/ 59875 w 3673551" name="connsiteX5"/>
              <a:gd fmla="*/ 271613 h 2023910" name="connsiteY5"/>
              <a:gd fmla="*/ 3921 w 3673551" name="connsiteX6"/>
              <a:gd fmla="*/ 30663 h 202391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2023910" w="3673551">
                <a:moveTo>
                  <a:pt x="0" y="0"/>
                </a:moveTo>
                <a:lnTo>
                  <a:pt x="3673551" y="0"/>
                </a:lnTo>
                <a:lnTo>
                  <a:pt x="3673551" y="1648485"/>
                </a:lnTo>
                <a:lnTo>
                  <a:pt x="3502174" y="1748969"/>
                </a:lnTo>
                <a:cubicBezTo>
                  <a:pt x="3359801" y="1823176"/>
                  <a:pt x="3207872" y="1884220"/>
                  <a:pt x="3047499" y="1930099"/>
                </a:cubicBezTo>
                <a:cubicBezTo>
                  <a:pt x="1764511" y="2297130"/>
                  <a:pt x="426906" y="1554601"/>
                  <a:pt x="59875" y="271613"/>
                </a:cubicBezTo>
                <a:cubicBezTo>
                  <a:pt x="36936" y="191426"/>
                  <a:pt x="18331" y="111026"/>
                  <a:pt x="3921" y="30663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val="2416586169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1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9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10939544-A75D-4C8B-8BFC-485DA40CAF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68861" l="60849"/>
          <a:stretch>
            <a:fillRect/>
          </a:stretch>
        </p:blipFill>
        <p:spPr>
          <a:xfrm>
            <a:off x="3243796" y="-647700"/>
            <a:ext cx="2642654" cy="2101833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83DCE98-7079-400E-8764-E91F6B6CCF3A}"/>
              </a:ext>
            </a:extLst>
          </p:cNvPr>
          <p:cNvSpPr txBox="1"/>
          <p:nvPr/>
        </p:nvSpPr>
        <p:spPr>
          <a:xfrm>
            <a:off x="4795784" y="640053"/>
            <a:ext cx="362685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A5EBFF4-2B81-4CC0-8C95-07EDB3F334EA}"/>
              </a:ext>
            </a:extLst>
          </p:cNvPr>
          <p:cNvSpPr txBox="1"/>
          <p:nvPr/>
        </p:nvSpPr>
        <p:spPr>
          <a:xfrm>
            <a:off x="5341117" y="1063626"/>
            <a:ext cx="36268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77323653-3680-46C7-B338-7120BD904E3C}"/>
              </a:ext>
            </a:extLst>
          </p:cNvPr>
          <p:cNvGrpSpPr/>
          <p:nvPr/>
        </p:nvGrpSpPr>
        <p:grpSpPr>
          <a:xfrm>
            <a:off x="1381250" y="1927116"/>
            <a:ext cx="2333500" cy="2333500"/>
            <a:chOff x="4785765" y="3896672"/>
            <a:chExt cx="2620469" cy="2620469"/>
          </a:xfrm>
        </p:grpSpPr>
        <p:sp>
          <p:nvSpPr>
            <p:cNvPr id="38" name="椭圆 37">
              <a:extLst>
                <a:ext uri="{FF2B5EF4-FFF2-40B4-BE49-F238E27FC236}">
                  <a16:creationId xmlns:a16="http://schemas.microsoft.com/office/drawing/2014/main" id="{A234A285-8EF5-4080-9469-D9F19FD11E0C}"/>
                </a:ext>
              </a:extLst>
            </p:cNvPr>
            <p:cNvSpPr/>
            <p:nvPr/>
          </p:nvSpPr>
          <p:spPr>
            <a:xfrm>
              <a:off x="4785765" y="3896672"/>
              <a:ext cx="2620469" cy="2620469"/>
            </a:xfrm>
            <a:prstGeom prst="ellipse">
              <a:avLst/>
            </a:prstGeom>
            <a:noFill/>
            <a:ln>
              <a:solidFill>
                <a:srgbClr val="48576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HK"/>
            </a:p>
          </p:txBody>
        </p:sp>
        <p:sp>
          <p:nvSpPr>
            <p:cNvPr id="39" name="椭圆 38">
              <a:extLst>
                <a:ext uri="{FF2B5EF4-FFF2-40B4-BE49-F238E27FC236}">
                  <a16:creationId xmlns:a16="http://schemas.microsoft.com/office/drawing/2014/main" id="{DA0396A8-A7DF-4D02-8520-F40DB40A8278}"/>
                </a:ext>
              </a:extLst>
            </p:cNvPr>
            <p:cNvSpPr/>
            <p:nvPr/>
          </p:nvSpPr>
          <p:spPr>
            <a:xfrm>
              <a:off x="5161329" y="4272236"/>
              <a:ext cx="1869341" cy="1869341"/>
            </a:xfrm>
            <a:prstGeom prst="ellipse">
              <a:avLst/>
            </a:prstGeom>
            <a:solidFill>
              <a:srgbClr val="FFD200"/>
            </a:solidFill>
            <a:ln>
              <a:noFill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79DC1533-984A-4EFA-A97A-E986B82CAE05}"/>
              </a:ext>
            </a:extLst>
          </p:cNvPr>
          <p:cNvSpPr txBox="1"/>
          <p:nvPr/>
        </p:nvSpPr>
        <p:spPr>
          <a:xfrm>
            <a:off x="2136768" y="2709145"/>
            <a:ext cx="1243546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4400">
                <a:solidFill>
                  <a:schemeClr val="bg1"/>
                </a:solidFill>
              </a:rPr>
              <a:t>01</a:t>
            </a:r>
          </a:p>
        </p:txBody>
      </p:sp>
      <p:grpSp>
        <p:nvGrpSpPr>
          <p:cNvPr id="46" name="组合 45">
            <a:extLst>
              <a:ext uri="{FF2B5EF4-FFF2-40B4-BE49-F238E27FC236}">
                <a16:creationId xmlns:a16="http://schemas.microsoft.com/office/drawing/2014/main" id="{BE2645C9-A201-4B73-A46D-02F35B998C41}"/>
              </a:ext>
            </a:extLst>
          </p:cNvPr>
          <p:cNvGrpSpPr/>
          <p:nvPr/>
        </p:nvGrpSpPr>
        <p:grpSpPr>
          <a:xfrm>
            <a:off x="5155913" y="1927116"/>
            <a:ext cx="2333500" cy="2333500"/>
            <a:chOff x="4785765" y="3896672"/>
            <a:chExt cx="2620469" cy="2620469"/>
          </a:xfrm>
        </p:grpSpPr>
        <p:sp>
          <p:nvSpPr>
            <p:cNvPr id="47" name="椭圆 46">
              <a:extLst>
                <a:ext uri="{FF2B5EF4-FFF2-40B4-BE49-F238E27FC236}">
                  <a16:creationId xmlns:a16="http://schemas.microsoft.com/office/drawing/2014/main" id="{BD729263-B350-452A-8281-4E24ADA13ADC}"/>
                </a:ext>
              </a:extLst>
            </p:cNvPr>
            <p:cNvSpPr/>
            <p:nvPr/>
          </p:nvSpPr>
          <p:spPr>
            <a:xfrm>
              <a:off x="4785765" y="3896672"/>
              <a:ext cx="2620469" cy="2620469"/>
            </a:xfrm>
            <a:prstGeom prst="ellipse">
              <a:avLst/>
            </a:prstGeom>
            <a:noFill/>
            <a:ln>
              <a:solidFill>
                <a:srgbClr val="48576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HK"/>
            </a:p>
          </p:txBody>
        </p:sp>
        <p:sp>
          <p:nvSpPr>
            <p:cNvPr id="48" name="椭圆 47">
              <a:extLst>
                <a:ext uri="{FF2B5EF4-FFF2-40B4-BE49-F238E27FC236}">
                  <a16:creationId xmlns:a16="http://schemas.microsoft.com/office/drawing/2014/main" id="{BE170637-573F-4FA9-A652-7B3DB5B1FBAA}"/>
                </a:ext>
              </a:extLst>
            </p:cNvPr>
            <p:cNvSpPr/>
            <p:nvPr/>
          </p:nvSpPr>
          <p:spPr>
            <a:xfrm>
              <a:off x="5161329" y="4272236"/>
              <a:ext cx="1869341" cy="1869341"/>
            </a:xfrm>
            <a:prstGeom prst="ellipse">
              <a:avLst/>
            </a:prstGeom>
            <a:solidFill>
              <a:srgbClr val="FFD200"/>
            </a:solidFill>
            <a:ln>
              <a:noFill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</p:grpSp>
      <p:sp>
        <p:nvSpPr>
          <p:cNvPr id="49" name="文本框 48">
            <a:extLst>
              <a:ext uri="{FF2B5EF4-FFF2-40B4-BE49-F238E27FC236}">
                <a16:creationId xmlns:a16="http://schemas.microsoft.com/office/drawing/2014/main" id="{E6CD1255-7DFB-4D40-962B-AA66B2D8E6D7}"/>
              </a:ext>
            </a:extLst>
          </p:cNvPr>
          <p:cNvSpPr txBox="1"/>
          <p:nvPr/>
        </p:nvSpPr>
        <p:spPr>
          <a:xfrm>
            <a:off x="5911431" y="2709145"/>
            <a:ext cx="1243546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4400">
                <a:solidFill>
                  <a:schemeClr val="bg1"/>
                </a:solidFill>
              </a:rPr>
              <a:t>02</a:t>
            </a:r>
          </a:p>
        </p:txBody>
      </p: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8CEEBD1C-838F-4419-A4F9-C2A4E061E034}"/>
              </a:ext>
            </a:extLst>
          </p:cNvPr>
          <p:cNvGrpSpPr/>
          <p:nvPr/>
        </p:nvGrpSpPr>
        <p:grpSpPr>
          <a:xfrm>
            <a:off x="8906000" y="1927116"/>
            <a:ext cx="2333500" cy="2333500"/>
            <a:chOff x="4785765" y="3896672"/>
            <a:chExt cx="2620469" cy="2620469"/>
          </a:xfrm>
        </p:grpSpPr>
        <p:sp>
          <p:nvSpPr>
            <p:cNvPr id="51" name="椭圆 50">
              <a:extLst>
                <a:ext uri="{FF2B5EF4-FFF2-40B4-BE49-F238E27FC236}">
                  <a16:creationId xmlns:a16="http://schemas.microsoft.com/office/drawing/2014/main" id="{1B5E2359-4951-4D19-8D45-4DCBAA187C44}"/>
                </a:ext>
              </a:extLst>
            </p:cNvPr>
            <p:cNvSpPr/>
            <p:nvPr/>
          </p:nvSpPr>
          <p:spPr>
            <a:xfrm>
              <a:off x="4785765" y="3896672"/>
              <a:ext cx="2620469" cy="2620469"/>
            </a:xfrm>
            <a:prstGeom prst="ellipse">
              <a:avLst/>
            </a:prstGeom>
            <a:noFill/>
            <a:ln>
              <a:solidFill>
                <a:srgbClr val="48576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HK"/>
            </a:p>
          </p:txBody>
        </p:sp>
        <p:sp>
          <p:nvSpPr>
            <p:cNvPr id="52" name="椭圆 51">
              <a:extLst>
                <a:ext uri="{FF2B5EF4-FFF2-40B4-BE49-F238E27FC236}">
                  <a16:creationId xmlns:a16="http://schemas.microsoft.com/office/drawing/2014/main" id="{D81E40D2-F497-44BB-8E58-E1C428625327}"/>
                </a:ext>
              </a:extLst>
            </p:cNvPr>
            <p:cNvSpPr/>
            <p:nvPr/>
          </p:nvSpPr>
          <p:spPr>
            <a:xfrm>
              <a:off x="5161329" y="4272236"/>
              <a:ext cx="1869341" cy="1869341"/>
            </a:xfrm>
            <a:prstGeom prst="ellipse">
              <a:avLst/>
            </a:prstGeom>
            <a:solidFill>
              <a:srgbClr val="FFD200"/>
            </a:solidFill>
            <a:ln>
              <a:noFill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</p:grpSp>
      <p:sp>
        <p:nvSpPr>
          <p:cNvPr id="53" name="文本框 52">
            <a:extLst>
              <a:ext uri="{FF2B5EF4-FFF2-40B4-BE49-F238E27FC236}">
                <a16:creationId xmlns:a16="http://schemas.microsoft.com/office/drawing/2014/main" id="{54E18B4B-37D1-4B23-A03D-F8C6F85D042B}"/>
              </a:ext>
            </a:extLst>
          </p:cNvPr>
          <p:cNvSpPr txBox="1"/>
          <p:nvPr/>
        </p:nvSpPr>
        <p:spPr>
          <a:xfrm>
            <a:off x="9661519" y="2709145"/>
            <a:ext cx="1243546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440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937511E0-D174-452C-AE7D-72F35DAF96D2}"/>
              </a:ext>
            </a:extLst>
          </p:cNvPr>
          <p:cNvSpPr txBox="1"/>
          <p:nvPr/>
        </p:nvSpPr>
        <p:spPr>
          <a:xfrm>
            <a:off x="1706627" y="4733599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4861F5A0-B3E8-4E98-A831-A84611E6B6A0}"/>
              </a:ext>
            </a:extLst>
          </p:cNvPr>
          <p:cNvSpPr txBox="1"/>
          <p:nvPr/>
        </p:nvSpPr>
        <p:spPr>
          <a:xfrm>
            <a:off x="1381250" y="5269520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EA1B3464-0A88-4C5E-941A-0728AAF90018}"/>
              </a:ext>
            </a:extLst>
          </p:cNvPr>
          <p:cNvSpPr txBox="1"/>
          <p:nvPr/>
        </p:nvSpPr>
        <p:spPr>
          <a:xfrm>
            <a:off x="1381250" y="5606586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514F920C-E255-428B-AE4F-372D9E08481C}"/>
              </a:ext>
            </a:extLst>
          </p:cNvPr>
          <p:cNvSpPr txBox="1"/>
          <p:nvPr/>
        </p:nvSpPr>
        <p:spPr>
          <a:xfrm>
            <a:off x="5395690" y="4708210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55E8137C-9383-4ADF-A45C-F80A8ABFDE0A}"/>
              </a:ext>
            </a:extLst>
          </p:cNvPr>
          <p:cNvSpPr txBox="1"/>
          <p:nvPr/>
        </p:nvSpPr>
        <p:spPr>
          <a:xfrm>
            <a:off x="5070313" y="5244130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737BFCE2-096C-4518-994C-F78B5DB52F37}"/>
              </a:ext>
            </a:extLst>
          </p:cNvPr>
          <p:cNvSpPr txBox="1"/>
          <p:nvPr/>
        </p:nvSpPr>
        <p:spPr>
          <a:xfrm>
            <a:off x="5070313" y="5581197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319E21FF-18C4-4153-AF99-711DDA4A6BB0}"/>
              </a:ext>
            </a:extLst>
          </p:cNvPr>
          <p:cNvSpPr txBox="1"/>
          <p:nvPr/>
        </p:nvSpPr>
        <p:spPr>
          <a:xfrm>
            <a:off x="9231378" y="4708210"/>
            <a:ext cx="2699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id="{2E7D0E64-157D-404E-AA4F-941849FE8A54}"/>
              </a:ext>
            </a:extLst>
          </p:cNvPr>
          <p:cNvSpPr txBox="1"/>
          <p:nvPr/>
        </p:nvSpPr>
        <p:spPr>
          <a:xfrm>
            <a:off x="8906001" y="5244130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5807ACFE-D915-486D-9413-DA117A1D8FDC}"/>
              </a:ext>
            </a:extLst>
          </p:cNvPr>
          <p:cNvSpPr txBox="1"/>
          <p:nvPr/>
        </p:nvSpPr>
        <p:spPr>
          <a:xfrm>
            <a:off x="8906001" y="5581197"/>
            <a:ext cx="251066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Click here to add words</a:t>
            </a:r>
          </a:p>
        </p:txBody>
      </p:sp>
    </p:spTree>
    <p:extLst>
      <p:ext uri="{BB962C8B-B14F-4D97-AF65-F5344CB8AC3E}">
        <p14:creationId val="1733420514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2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3"/>
      <p:bldP grpId="0" spid="49"/>
      <p:bldP grpId="0" spid="53"/>
      <p:bldP grpId="0" spid="54"/>
      <p:bldP grpId="0" spid="55"/>
      <p:bldP grpId="0" spid="56"/>
      <p:bldP grpId="0" spid="57"/>
      <p:bldP grpId="0" spid="58"/>
      <p:bldP grpId="0" spid="59"/>
      <p:bldP grpId="0" spid="60"/>
      <p:bldP grpId="0" spid="61"/>
      <p:bldP grpId="0" spid="62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LAYERS_CUSTOMIZATION" val="UEsDBBQAAgAIAOeJc0sVDq0oZAQAAAcRAAAdAAAAdW5pdmVyc2FsL2NvbW1vbl9tZXNzYWdlcy5sbmetWG1v2zYQ/l6g/4EQUGADtrQd0KIYEge0xNhEZMmV6DjZCwRGYmwilJjpxW32ab9mP2y/ZEfKTuK+QFISwDZMyvfc8e6eu6MPjz/nCm1EWUldHDlvD944SBSpzmSxOnIW7OTnDw6qal5kXOlCHDmFdtDx6OWLQ8WLVcNXAr6/fIHQYS6qCpbVyKzu10hmR858nLjhbI6Di8QPJ2EyphNn5Or8hhe3yNcr/Uf5wy/vP3x+++79j4evt5J9gOIZ9v19KGSR3r3pARSwKPQTQCN+EpBz5ozM5zC5cMF8GhBntP0yTHoekTNnZD475RZRRAKWxD71SELjJAiZ9YVPGPGc0YVu0JpvBKo12kjxCdVrAZGsZSlQpWRmH6QaNopGdCnzwhmmQRKRmEXUZTQMnFGsy/L2JwvLm3qtS1BXoUxW/FKJzOqEnLHPb0pRgWpeQ04heNVrCb/UOZfFQafqCC9pMElYGPpxQgJvt+OMSJEhr+RGzUCUCMckAoCSV6J8hGxis8yKI6zUMIQpnUx9eDNjwlSu1gre9VA75gRiMBdFlxTkCIkgu+J4GUaecRqoQhzd8Kr6pMtsLz8eBqoLmAZuCCnosgfgzGDsgCHGEipHWYq07gKbkTjGE5KMw3NIZOBdOEQiPAW6nQ6RuCAxUITEXTIBPqMTbBLeUGyX/zt+pdyks7pFPE1BzrhvI3VTwY5xKbDAMq06GKYmJh8XEDaK/e/QuEUF79rVSm4E2FFmouxUBJXFJZ7Joo8L+ltygqlPvATSyguXCbMlz2jM+S0qdI14tuFFKtClSHkDuX4LzzKZ2Wcmzlb/X438G/F6W1VebQtS4JHzV0Pt2ath3zCrqcCmuhb5Td2l2jhsa/5jrDA5/V0T+hz9cfpjlwQ4ouHzRKaSeaPaqvvk+NxZNjRGnUY80VP9o/XclsRtbR1TKFhjqftLEOimpn9AA1T9pWhwAormbYmGGk6LqwE6g3ALEGj0WIwzcNWeCWfgwgHySzKOKYPZaCkuK1l3jh2WjW2Avh3aFOY8JWpxT8ZLcaVhwlGCb9rpA7qQjXRnQB8MN3utglHmg8kBAK7a5AFIJXOwP+uBuZiRnQfaAr93kqVuVGbJq+S1LfLg2yYXX49NV6XO7a7i1S552yZz/BQr2sNFrdL5gPZ/x7/e8XlAv8dHKSY4cqeJiwOXmEHfcFX1FAIKGFf4LE58PDbiwIWc1+kamumVboqsJ1A7q3vkBAPY9syx4GW6/u+ff3tifGFJu4u2u78OAgFimypI7sB+D3Qtqj+7QBge78vZRR+p7d1mJ9fzqsMoZOGz3CF421pyncPWQbdeSPJt0DBj2J3OgAexTXvdlDC6DUGY4egUapmdwp3RjJfXUAiZ1moQinW1ScB6mPb762VTK1mIIbJPayXmwIzOE+x59q4N5FMyvW57ZgY3inR76VZw6e4L5k5xAHX2CzyRyXogoG1NuyoERG/X9zTffN2p7laV/cvi8PWDfzD+B1BLAwQUAAIACADniXNLCH4LIykDAACGDAAAJwAAAHVuaXZlcnNhbC9mbGFzaF9wdWJsaXNoaW5nX3NldHRpbmdzLnhtbNVX3W7aMBS+5yksT70saTu6diihqgpo1VpAhW3tVWViQ6w6dhbbUHq1p9mD7Ul2HAMFtevSH6RNCBGfn+/8n5jw6DYVaMJyzZWM8G51ByMmY0W5HEf4y6C9fYiRNkRSIpRkEZYKo6NGJczsUHCd9JkxIKoRwEhdz0yEE2OyehBMp9Mq11nuuEpYA/i6Gqs0yHKmmTQsDzJBZvBjZhnTeI5QAgC+qZJztUalglDokc4VtYIhTsFzyV1QRLQF0QkOvNiQxDfjXFlJT5RQOcrHwwi/Ozx2n4WMh2rylEmXE90AoiObOqGUOy+I6PM7hhLGxwm4e1DDaMqpSSK8V3MoIB08RCmwfejEoZwoyIE0c/iUGUKJIf7o7Rl2a/SC4El0JknK4wFwkIs/ws3B9aerXuvi7LTz+XrQ7Z4NTnveiUInWMcJg3VDITikbB6zpZ2QGEPiBPwGnRERmoXBKmkhNlJyzTl3RkMlIPeFFrRROmS0Q1K2Uo3+DZdtkNzFaASBiFmEj3NOBEbcEMHjpbK2Q224KareXpVEgAXtydB5H9+b99mJE5JrturWgqNdzuPGN2UFRTNlkeA3DBmFIH6bwlPC0Gpx0ChXaUGF9jFICw4WJ5xNGT0qcjoH/JOhKzCRWtCEXs0EM97Cd8vv0JCNVA64jEygs4HOtcevPgs4I1rfg5KFj1v9s9Nm6/q002xdbrkACZ0QGT8THArO0sxsBJ/MkFRmoQfpiInVrCgK5bTglYmt+vIyaJ5a4cv81sVYgd5gSTZj5TmF+asHpc0mZFIMohuuAhpGkENJPCYwYlgXXFpWFjAmEikpZojEsNa0G+sJV1YDxQ+wh9Yv99DrIy6L0xhWG1jMKctLQe7s7r2v7X84OPxYrwa/fvzcflJpvvB7gjhzfuOfPLnyl2v/4TYMA7elH1/aJrf/5s7uXbS+lslrp3U5KFXSVr8UXLeMVPdzGakL/5LprbxgSrkAS2nshwzWkuApN4y+ZYu9oE1e9W73PbaZNtlgzK8Zjf8mZH9aXhPX7oVh8OjF1XFSLnkKiXArcXnbbezXduCm+SirUgG09f8OjcpvUEsDBBQAAgAIAOeJc0u1/AlkugIAAFUKAAAhAAAAdW5pdmVyc2FsL2ZsYXNoX3NraW5fc2V0dGluZ3MueG1slVZtb+IwDP5+vwJx3+nulZ3UITHGSZN2t+k27XvamjYiTaokZce/vzhN1gQo9LAmEft5bMexzVK1pXzxYTJJc8GEfAatKS8VarxuQoubadZqLfgsF1wD1zMuZE3YdPHxp/2kiUVeYokdyLGcDcmhDzO3nzEUF+PbHGWIkIu6IXz/IEoxy0i+LaVoeXExtWrfgGSUbw3y6sd8tR4MwKjS9xrqKKf1Nco4SiNBKcCUvq9RLrIYyYD5SFf2M5LThzp/+wPajiqqLW35CWWI1pAS4iJfL1GG8dx4j19ljnKeoOGvNtAvn1EGoYzsQcbO776iDDJE0zb/0yONFCUWNOacf8R3DhOkMOOHWV2hXCTghTDQxVdw5bF3vQtA7ms49ymOqxTsCet6sBDw0TMGCy1bSBN/6myqEm+PrTbzAYsNYcoAQlUPejJJP5FWeTexrsf9gTfKi9CX0/SQV8HaGlZdwoG7WN/jV6tbuytCp++6IEMJO6cMUuyVPfK3qesRMlD2yGdGC3jkbH+cwaGpI/lHviXuOc/X31iBE3MsnNWfvBUjPeDoqiBVp/CYWhSwUJjOC60B3y1NrK5LKTnKKeVkR0uiqeC/EJft7WVUmhwYXK+d7qxUU83gVMPZHM2aDstlz3E/OmvckN3PQn+57jzRZovfTInWJK9q87OkphPHM2NiCjNNTjNwTxo4yHu+EQHHxh4i1URuQb4IwcaG4UKDGutedMM1BE+ToAZpcrrKqXNyqvy8rTOQa/NqFJSvcqzsgBUtK2b+9CuFNygOGAPWjqor448T+t6XgcI1ARCZV75ru0NnqVumKYMd+OEPFPbKQ3dLlenSoYZb6gfY6LDlnGZUT7pd0fdKvEMC/Qn8q0krcnxgGdH2mmTK3iyafL+G+1yixezXGTZfuMns2fVS5NjYjytolPjv5D9QSwMEFAACAAgA54lzSyqWD2f+AgAAlwsAACYAAAB1bml2ZXJzYWwvaHRtbF9wdWJsaXNoaW5nX3NldHRpbmdzLnhtbM2Wb08aMRjA3/Mpmi6+lFPnpiN3GCMYiU6IsE1fmXItXGOvvbU98Hy1T7MPtk+yp1dAiI6dRpaFEOjTPr/nX/u04dF9KtCEacOVjPBufQcjJmNFuRxH+MvgdPsQI2OJpEQoySIsFUZHzVqY5UPBTdJn1sJSgwAjTSOzEU6szRpBMJ1O69xk2s0qkVvgm3qs0iDTzDBpmQ4yQQr4sUXGDJ4RKgDgmyo5U2vWagiFnvRZ0VwwxCl4LrkLiogzmwoc+FVDEt+NtcolPVFCaaTHwwi/Ozx2n/kaT2rxlEmXEtMEoRPbBqGUOyeI6PMHhhLGxwl4e7CP0ZRTm0R4b99RYHXwlFKyfeTEUU4UpEDaGT5lllBiiR96e5bdWzMXeBEtJEl5PIAZ5MKPcGtwe3bTa19ddC7Pbwfd7sWg0/NOlDrBKicMVg2F4JDKdcwWdkJiLYkT8Bt0RkQYFgbLovmykZIrzrkxGioBqS+1MBqBp6KI8LHmRGDELRE8XsxaosfMnnIBMTjd3fpIWvwI9PHGCdGGLRuazxiXxbj5TeWCokLlSPA7hqxCEFGewr+EoeV0o5FWaSkVxFhkBKcMTTibMnpUZmkG/JOhGzCR5qAJmy8TzHoL33P+gIZspDRwGZnAVgU5N55ffxE4I8Y8Qsncx63+RafVvu1cttrXWy5AQidExi+EQwlZmtmN8EmBpLJzPUhHTHLDyqJQTsu5KrHVX18Gw9Nc+DK/dTGW0BssyWasvKQwf/WgstmETMqD6A5XiYYjyKEkngkTMRx3LnNWFRgTiZQUBSIxNCrjjvWEq9yAxB9gjzav99DrIy7L0RhuDrCoKdOVkDu7e+/3P3w8OPzUqAe/fvzcXqs0a+E9QZw538NP1jbxRSN/2g3DwPXO59uw1fm/6sK9q/bXKpm6bF8PKhWp3a+E61ZZ1T2vsurKXxu9pSujkgvQZsb+2ECjETzlltG33DSvKPz6+9dvizcq/AajWLt9/98g/Gjx3Fp5X4XBsw/AGshXH9PN2m9QSwMEFAACAAgA54lzS2hxUpGaAQAAHwYAAB8AAAB1bml2ZXJzYWwvaHRtbF9za2luX3NldHRpbmdzLmpzjZRNb8IwDIbv/AqUXSfEPmG7ocGkSRwmjdu0QyimVKRJlaQdHeK/rw5fTeqOxRfy8uR17CredrrVYhHrPne37rfbv/t7pwFqVudw7euiRU9RZ0YkC5glKYhEAguQ4nj0JO/OBGXMpDOdlx9oa2p+TOE/Sy5MHc8IC01ohjpcEOA3oW2owz8nsVOra19TrdHz3Fole5GSFqTtSaVT7hh29epWvcQAVgXoC+iSR+CZDtxqI8+ODwOMOhepNOOynKpY9eY8Wsda5XLRln9VZqCrT77eA/2nwcvEsxOJsW8W0jDxZIjRTmYajIFD3scJBgkLPgdR8+279QfqGTcLCugiMYk90qMbjDqd8RgaXRqOMHxMVl6Nbg4wmpyFjd0Td7cYHiF4CbphNb7H8ECV5dk/PmCmVYwdaaDNnp9QofgikfEhdR+D5PCyaNvWvXOh7vpj5j0hFTyhFfX80rbZEYKGAK03lo55TZB3StkJSpREDkVo1LQq6DliwzmC+88u49byaJVW46EajlUbuF6Dniklqtt/XbpnmKuz+wVQSwMEFAACAAgAaWGeSz08L9HBAAAA5QEAABoAAAB1bml2ZXJzYWwvaTE4bl9wcmVzZXRzLnhtbJ2RsQrCMBCG9z5FuN3EbqUkdRPcHHSWmqYaaS8ll1of35SKdJGAQyD/8X0/JCd3r75jT+PJOlSQ8y0wg9o1Fm8Kzqf9pgBGocam7hwaBeiA7apM2rzAozdkArFYgaTgHsJQCjFNE7c0+NhArhtDLCauXS/i6R2K2RTDosLilvYv+zODKssYk9fRduGAVbzHtCCMvFYwOxeN3GLrQPwCGpMATKrBUAJofQJ4DAnAjytAiu+b56RHCvGjYpBitZ4qewNQSwMEFAACAAgAaWGeS5r5lmRrAAAAawAAABwAAAB1bml2ZXJzYWwvbG9jYWxfc2V0dGluZ3MueG1ss7GvyM1RKEstKs7Mz7NVMtQzUFJIzUvOT8nMS7dVCg1x07VQUiguScxLSczJz0u1VcrLV1Kwt+OyyclPTswJTi0pASosVijISaxMLQpJzQUySlL9EnOBKp/tmfJ8ya5n09qfr9ivpG/HBQBQSwMEFAACAAgARJRXRyO0Tvv7AgAAsAgAABQAAAB1bml2ZXJzYWwvcGxheWVyLnhtbK1V30/bMBB+LtL+h8jv2C0dA6oExJDQHsaE1LHtrTKJm3hN4sx2COWv39nO76VsSHtolZzv++58993Fv3rOUu+JScVFHqAFniOP5aGIeB4H6OHr7fE5urp8d+QXKd0z6fEoQGXODYCmyIuYCiUvNIDvqU4C1DNgYEZeIbmQXO+B+xS420gnS/TuaAYuuQpQonWxIqSqKswVIPJYibQ0JAqHIiOFZIrlmkni0kBeg13pv6Phl4mc6H3BVA9Z6LcHrklajmfFByTVEgsZk5P5fEF+3H1ehwnL6DHPlaZ5yJAHlZzZUj7ScHcnojJlythmvktyzbQ2SVjbzNcrvjjPPSXDADmHTcaUojFTOM1jRByWTID9bUpVUvOoAa3hVTte81q/jXnfNG62c6RzLsrHlKsEjvqQzjoJ9Mkwqp/Z61oFPTQKujVMyJPsV8kli+zrt1aM8wVyAVvF2TyxqkI4gKdbGmoh9zcAAxXVHcRt07BrGraglgO30dcdBWpuu2VUl5I1pZr5Tzxi4guVkhpZXGpZMp+MjDWWDME+cVeum9Q1xE90lp7+Q2+M36g1P9VrnbGA/9GYT0DU1oTnEXu+5eCjWQY11QyKbWxYFyk2MbucVPmY9XQ9MLkc66bARTxNZcxgDCOqKens5BCUSarAJSzlCNs7OAhOeJyk8NOTDOPTgzQZlbtJht7BQXAqwt0EtDW3ZSTjOo7E1CrIJxPrxA9LpUXGX6w8B3tGr6wOXxu55ui64O3B2fyPURzEaAZziyZWl3nq7avm8N7MqVadz6ZwloFaYR6YLgvn1cxCWYx8IralZapv+jk1+7AHHeU8NR3TXN9B76Ja8xfmVTwyX7rF0tQkYUYzAfpwvuwxQD9huwzCW9OhiFuRN3XAmNg3928r2mz5unWu64c67EMNnzirHMbN1EdQRyxFmUejHuKi+4ioFHbatWTUS9kWbrQ4AZGKIkDv4aG+88XpRXfls8VFg7V53bvALpc3rPQ64U5BpNZ1exG/3g3w+BtQSwMEFAACAAgAaWGeS7CHI/RsAQAA9wIAACkAAAB1bml2ZXJzYWwvc2tpbl9jdXN0b21pemF0aW9uX3NldHRpbmdzLnhtbI1S20okMRB99yuCPzBJKreGdiC3lnlR0QGfm+ns0qyml07EZcnHm3Z3GEdHNPVUdU6doiqnTb/GaJ9Snh7Hv30ep3gXch7jz7Q+Q6jdTQ/TfDOHFHJaHSr3Yxym5038MS21Wk25j0M/D3ZB0xqj7vUhJbVyqmbMMIok89Qr5Dy3FWvANWAr5iix7eqdxD/dOexCzKdV29UR+rFhE1OY8yYO4c8ajtlvoeMNLud+GCsvrQVbouynFseWQIxwyX2hGgAEstwRh4uUjdQEecw4hmIUBQqIcE4aUYikHGrWNaKqMN8IxCRj1BXqae1GWhtHbZHQEKLrNK8aW7rOSIwRIQSYK1xAZzCqbKgaGtRyQHBgQBRtNFGAOtuZjhXvvLAcKeoFxoUZAxgfjnvY7u25DtVvr7M/5xeCJ7/gJLp4a3XCXO3uaZ4reRsefz/0OaBxuDi/ufV3/mqrt5vrq/P/vnz18J61mLVu/am3XwBQSwMEFAACAAgAamGeSyTg/xfEDAAAYxkAABcAAAB1bml2ZXJzYWwvdW5pdmVyc2FsLnBuZ+1XaVxT55o/isVOLSBqCrI7ttJFxKgBFJO4AOIom4QisouWyy7IIQYI0UtbBEXa3lvwgiESLAHCTkMwAUJF4NYYUFnCYqSCISSHJGAgIWSbg/bOb2a+zefhw/md8/zf9z3P+n/Oc/L9fU+ZfGT1EQAAJqe9Pc4BgBECADbe/NAYRox/4u+Gbxuunjt1AmgYsBHDwqbY4z7HAaC5aIs2+gNY/rcr3iFXAcC0Z+3a0J9SfQkALFdOexzHXYuQCs7QLwnH+1/rz+YA2GNVJ4ynP3Xbnr8b8bEH7vElhy83eVSctvmi4HNfj022f9n/1/s3HbYN52/e+mLgqGeNq0pJnKAFT4EThvAJ9uqFKwHshPqgoISRaCynNojtXFclLkvpCiEqx2Ppfhj1m8eb7bNhc648NK+1qLWeFafhshd7LaRPYOzMiFnMkfyCMyX7GFs2AkBdoG3qNsQUyUBkw4vdLiPbLSR3q5P3/PmMWZ2rzPiXwNoJb2Fvg0NyzAMHP5oHbAAADw/Y8a3m6+A6uA6ug+vgOrgOroPr4Dq4Dv4/BPdla6TMrwDg+tD/8UfhDS5gcZkf2RiRoxaOzBRhuzLnKvK+xk8RVShacrCgi0UGs9hSAIjqJDzlFzIHbrF0wu8sIsYSws5zR4/E6GQtgzCUZ2Mht0VEwu+QvMqSJ6XMM2qTUwSy5CwAaJ+gUXIyeV2Ee9Wp0UmhTF7rhdmOQgI+QCXeN8lp7KycFtMoySl/MBqS8Ux0jYhC0nu4poj9SKtDkr/5YR5KtCS9gkLn6KQpjvrFIlIYitJDMOhUznJNcARBWEBQ6M5xeYpvQEqhsGtVQv9qtlCB74zko70Gpo+0OalKONrLMxlVs3j2wHTJ3/12bzClvbqN7rtvqderOMxJNP0yCyw6LmDG6r7XvApIjbhVv2ZHvtU9wZUeE0cjRrL+RT3zVeYIAfEpmGMSxZXnqNh/GxKm2XhJNQX5EyL8y9R+YVP1DU278xM5yaBhHD8PjcTVh3ILCcvt1TcyedbYQSiD1f/PkLD+KmF8KPQWag5TiJYHnlRgX9dxlXGfdo9Xu8bbEd78qFxW3k2fxECjh/eA9hRhWVrWKU985cCt5CxfunE0qp0+ZPUA5D6NPzZhsiIhiwkOwSUMrvBHug5j9gwKX/0of5VweKHhep2mNqdhq41q/OZPzWFouz7HYJQ3BRvUvthnPbl/5yjayzfLlmEyI/LhjrgU9SsqqNP8lW8V/hSvjWEpku1/yEDl2HsrXMBI/GSOFXX6733R/872OmbyH6Ibr49galaWh4ktHfL4hXAad4xO6ad9iFqwz121uld0+cm1o8PXieqak7qsISJbhkybgKopUCor6aG5hYIQK13TtPW9pvMaGUppCU5i1zQtsxV1XZG7vjwRc53PKxtx/03h3ku2+ucdfM/hDlmXdUCzTRR/kHuDsJNrNnOALWSaTMAJfgGNgQ+TmM7P0fZmFexkICMw75GNQvV5MYu4H36pF2iJY+o02xAVyG5ollecywox+TSh6/4KCKoEKTsRAqFFQDNbxtowxkOSkA+HpLkhzIHmWmzZpDSXeLPgmeUfoOL7Iw8uCw4gdoB7s/B70XlBeft5u1xJNOqAfZ7bz2p3ROuFHBsMrk9lK+lIDempkuMSM28/4DdDadSNf6wuj4amMBrp/XWTZq3J5BiljC1v00QHc0Jwe2nhos9Y0tPSbQjEx5AeF2uC67e4lCeMKuqp1oXlQqlTw0TkowpjKcjBLRUuWP8YQItZQDcGlhw0G01wwDa22owNtsGJvGq73P5S1BaWELAooTe2iVIyfeYarK/zTHUWqw1Bgq67IGTTuuT8RUGBv8mzvqgksrDCscdtPi5uUpiaER/Jf+152ePx3WAjNbIRY2spGowctvsNWVwmZ5sDYA452aqJr3tFjoTrBfzHblzGQ6eyR3tG0Pb8GgtGEVZ/TXqVJFD/Agfe5Yw+O7Fzw69Lw4F+4eWRnNBZgnPn0gtJvmP5efTqXGWoM+2oZr61xLkyp5z/BRiCavQtUbSJlb11obFlLCdGoYIw4zKaMcxJcJdMkUsjNY055aqYGm69AlK96Rh4Eafs/SGbcwIHbOaj7d2XT6zwXKe0hoMGCf879a9D4a4ANNK8JIDEDaM+MVHhjRBUZYZZiYKEw2VnUSRt8vkc6lu1iEK5hzWe18wp+9e0InlGGqu5QVGh6wCrZjb4yghu8mgbc2NlVTPWxQckMp7GkZUaBHWjW7tM7ZZYWszl0chwqcwRV17nSRPEmHgrI8E5JJLiSr1oN/c1EMZKF7/RmhuheCWtSwPu8nt7D5I+8odGcdFIZzY9mfKUBbbtDEyacksJx91Wk5t9k/Df9d6svXy0UMeOmyJ7oV1YxJb8asC0IQtjWlaF5LhL0/kmx+R79ROBPtwN0pWl+zkyKrUD5rCjqOhGhk+Zcd+MQHPYwas7Pc9TSp10hCssaTYuURFHpd7WuRVHynrSqqur+72Yfi7miO7fwMH+6KFDs/j3XoCNlZraGmMOqt1p9ycS8nIp1iwzwT+smHubK64iOKAxAsupfstcmXBXAFui/H0tYKVw62obUY44boGoFw879UR9i/NRONq3nvT0FCt/30O9mAs3vym6IyX77ZsNSLoiPoJpeoXxLnh9Wtm7LHXKwPRIqGrxsxnknO1x/0CTNkizA1VV6kwbaPxtMVG/4+Jjb/IoCzXy+niMvotFPACNjldVsQQx7AR3vmdvB/mXtoSuOnUTrRQ7aO3Ra/iTRWLc/uHc5SKSdkbSSNJBkuZ+O/ajXDNMO0vaNulbbG7RFK7KtnHxicnBT4hhdrwK0crHUTwK7vYNxX7jzpntecjuCNP7CRMu+8s53UdNiRf03z0gpmsujda3+vjEuPepjkmmUIXEg3p0I7/GoSZu07iW+FP0/FTrnYLMRHjf9oDmBYpBGwuKyPjyb0+i/fkPry1O/36AkVg/FP7JQuv/rKBO/Sr0roImDt0P9/LcmefkZFgd2mc0o95eBOZtkta+z2W81SSS9MJ/CBMQQHk2jOMOIFGmOitTBGJ5bO5dvCsw+e2i8qyJH+aGWxi++JDuQZYoJrYjF1VFeLWiclurn+7MNZpqMln0UheTv7CrLfP2jRwynkCBeVgn56zsEwFDb4fuEEFNzDtPFUkNzdN3iwOQKTP+z/01NKVnDSWB3CxAXJpp4e6iUu22C/RjXrizEqy+tqe0+HUTz4n5siVzsdciWN6pshM9vTqIxqfdtYZGtoSpssdPqbLDaBEO/e7uAi0oKoFdPy+HGjmYZQvyGZNvXE1kEN7bqVW7xQfl3aA4lTg8CD2FRhyyYJK+pI1Ii+Be7AKyizWVprm1in7axyhSYs85p0DNg5wIO9mhfbS+8pmOZtJQt5Wk2b8oP5mUuPvLPcsfzK+a9h6wkgwQFTxXv+FBrtrs6EK3pEsjS9hcH6Zh3TgULCl31syVF5UN37rQ6Z2hcOncsxaob2IXDUH3Tr3vmGx4/GEKLNgrPOo081nS4LxyMgVLKEk3/b72sdDh14GykhpYY5d6ll48kz1n/DysJqtrvjILY3cCLwASVW+5zsz/1vWXhvyYcNenXkyD6pkR5lt+sf62WJjmKkgPZNvwu5K38n5mibgYlmhm15ohye8GAcbyeVATNVp/tU7SiCYrm2jHcWc9epdrrD2u/iJTtxTJ1Nc+FIBGTWXOHO2B1Zxewp8fr1VY2SSxySwAKTYl1cr9926u4MqD3LTibOhPM2f4K58F8Z/DbGTTYyRs/ljMcJKhLlRk2Ql/raRK+Rk4v349GZHDOVIGf5/ZMUgk1K5SM3Rx44T7T9TPTagPz63l1pY2jnYcPJe593MAq0FFtDZ+IGgbZIF3eCF62Uv3Lweg/ovsjlvqNT5eAhi3v0/SL+Rh68oJs//I6H7CkEqZU13xAO9nGQtqUML+nCQ9iCgJf2eW5ozBUJAg2GeIWQrRFs3wW4b0pB3QvC1CxIjAOzVjDerBUIOrNMQpFEov+UBLvcM/+ti5hvW01e2THdcjbTSqrzJ2WtgpHF3yrh1Mlle7FZm1EDNexlKIGW8FBRo5h1N48/V07y1H7nvWAIAoqDP66u3oZqh94XxPbZt4a0qf1BYh9Je72T2Ke9Vb510tDx6OtgdZHxfk2eesvGn6odTxc+B6DFjel80ew4dd60wxYHwRCP4tfiRJ94ZzvRGLcn/f/wAgLOV/zd8/boFH63B3I3iiLpPkb8FqF066b/+XoFsK/C+BbvDB1MMHlEG2AUOnccNLUwY9M3wrvFqzGn22pJJaZU/Spi7rVFPMr+CRHueMc9UeqP/asNk8bFOh9WHvr+GzwGlPX4+GE1F//U9QSwMEFAACAAgAamGeS3Br3rpLAAAAagAAABsAAAB1bml2ZXJzYWwvdW5pdmVyc2FsLnBuZy54bWyzsa/IzVEoSy0qzszPs1Uy1DNQsrfj5bIpKEoty0wtV6gAigEFIUBJoRLINUJwyzNTSjJslczNTBFiGamZ6Rkltkqm5iZwQX2gkQBQSwECAAAUAAIACADniXNLFQ6tKGQEAAAHEQAAHQAAAAAAAAABAAAAAAAAAAAAdW5pdmVyc2FsL2NvbW1vbl9tZXNzYWdlcy5sbmdQSwECAAAUAAIACADniXNLCH4LIykDAACGDAAAJwAAAAAAAAABAAAAAACfBAAAdW5pdmVyc2FsL2ZsYXNoX3B1Ymxpc2hpbmdfc2V0dGluZ3MueG1sUEsBAgAAFAACAAgA54lzS7X8CWS6AgAAVQoAACEAAAAAAAAAAQAAAAAADQgAAHVuaXZlcnNhbC9mbGFzaF9za2luX3NldHRpbmdzLnhtbFBLAQIAABQAAgAIAOeJc0sqlg9n/gIAAJcLAAAmAAAAAAAAAAEAAAAAAAYLAAB1bml2ZXJzYWwvaHRtbF9wdWJsaXNoaW5nX3NldHRpbmdzLnhtbFBLAQIAABQAAgAIAOeJc0tocVKRmgEAAB8GAAAfAAAAAAAAAAEAAAAAAEgOAAB1bml2ZXJzYWwvaHRtbF9za2luX3NldHRpbmdzLmpzUEsBAgAAFAACAAgAaWGeSz08L9HBAAAA5QEAABoAAAAAAAAAAQAAAAAAHxAAAHVuaXZlcnNhbC9pMThuX3ByZXNldHMueG1sUEsBAgAAFAACAAgAaWGeS5r5lmRrAAAAawAAABwAAAAAAAAAAQAAAAAAGBEAAHVuaXZlcnNhbC9sb2NhbF9zZXR0aW5ncy54bWxQSwECAAAUAAIACABElFdHI7RO+/sCAACwCAAAFAAAAAAAAAABAAAAAAC9EQAAdW5pdmVyc2FsL3BsYXllci54bWxQSwECAAAUAAIACABpYZ5LsIcj9GwBAAD3AgAAKQAAAAAAAAABAAAAAADqFAAAdW5pdmVyc2FsL3NraW5fY3VzdG9taXphdGlvbl9zZXR0aW5ncy54bWxQSwECAAAUAAIACABqYZ5LJOD/F8QMAABjGQAAFwAAAAAAAAAAAAAAAACdFgAAdW5pdmVyc2FsL3VuaXZlcnNhbC5wbmdQSwECAAAUAAIACABqYZ5LcGveuksAAABqAAAAGwAAAAAAAAABAAAAAACWIwAAdW5pdmVyc2FsL3VuaXZlcnNhbC5wbmcueG1sUEsFBgAAAAALAAsASQMAABokAAAAAA=="/>
  <p:tag name="ISPRING_PRESENTATION_TITLE" val="4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_ULTRA_SCORM_COURSE_ID" val="33C5572B-9CF0-4065-B745-25EBC88D8961"/>
  <p:tag name="ISPRINGCLOUDFOLDERID" val="0"/>
  <p:tag name="ISPRINGCLOUDFOLDERPATH" val="资源库"/>
  <p:tag name="ISPRINGONLINEFOLDERID" val="0"/>
  <p:tag name="ISPRINGONLINEFOLDERPATH" val="内容列表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1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38953"/>
      </a:hlink>
      <a:folHlink>
        <a:srgbClr val="F79646"/>
      </a:folHlink>
    </a:clrScheme>
    <a:fontScheme name="Office 主题​​">
      <a:majorFont>
        <a:latin typeface="Calibri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Company/>
  <PresentationFormat>宽屏</PresentationFormat>
  <Paragraphs>242</Paragraphs>
  <Slides>23</Slides>
  <Notes>23</Notes>
  <TotalTime>199</TotalTime>
  <HiddenSlides>0</HiddenSlides>
  <MMClips>0</MMClips>
  <ScaleCrop>0</ScaleCrop>
  <HeadingPairs>
    <vt:vector baseType="variant" size="6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baseType="lpstr" size="34">
      <vt:lpstr>Arial</vt:lpstr>
      <vt:lpstr>Calibri Light</vt:lpstr>
      <vt:lpstr>Calibri</vt:lpstr>
      <vt:lpstr>微软雅黑</vt:lpstr>
      <vt:lpstr>等线 Light</vt:lpstr>
      <vt:lpstr>等线</vt:lpstr>
      <vt:lpstr>Eras Bold ITC</vt:lpstr>
      <vt:lpstr>黑体</vt:lpstr>
      <vt:lpstr>宋体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2017-08-18T03:02:00Z</dcterms:created>
  <cp:lastModifiedBy>优品PPT</cp:lastModifiedBy>
  <dcterms:modified xsi:type="dcterms:W3CDTF">2021-08-20T10:58:28Z</dcterms:modified>
  <cp:revision>215</cp:revision>
  <dc:title>PowerPoint 演示文稿</dc:title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KSOProductBuildVer">
    <vt:lpwstr>2052-10.1.0.6748</vt:lpwstr>
  </property>
</Properties>
</file>