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3"/>
  </p:notesMasterIdLst>
  <p:handoutMasterIdLst>
    <p:handoutMasterId r:id="rId4"/>
  </p:handoutMasterIdLst>
  <p:sldIdLst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4" r:id="rId22"/>
    <p:sldId id="277" r:id="rId23"/>
    <p:sldId id="280" r:id="rId24"/>
    <p:sldId id="281" r:id="rId25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16" userDrawn="1">
          <p15:clr>
            <a:srgbClr val="A4A3A4"/>
          </p15:clr>
        </p15:guide>
        <p15:guide id="4" pos="6584" userDrawn="1">
          <p15:clr>
            <a:srgbClr val="A4A3A4"/>
          </p15:clr>
        </p15:guide>
        <p15:guide id="5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97" autoAdjust="0"/>
    <p:restoredTop sz="92075" autoAdjust="0"/>
  </p:normalViewPr>
  <p:slideViewPr>
    <p:cSldViewPr snapToGrid="0">
      <p:cViewPr varScale="1">
        <p:scale>
          <a:sx n="104" d="100"/>
          <a:sy n="104" d="100"/>
        </p:scale>
        <p:origin x="618" y="96"/>
      </p:cViewPr>
      <p:guideLst>
        <p:guide orient="horz" pos="2704"/>
        <p:guide pos="3840"/>
        <p:guide orient="horz" pos="1616"/>
        <p:guide pos="6584"/>
        <p:guide pos="9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1794" y="9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tags/tag104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30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../media/image2.png" Type="http://schemas.openxmlformats.org/officeDocument/2006/relationships/image"/><Relationship Id="rId3" Target="../media/image3.png" Type="http://schemas.openxmlformats.org/officeDocument/2006/relationships/im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../media/image4.png" Type="http://schemas.openxmlformats.org/officeDocument/2006/relationships/image"/><Relationship Id="rId3" Target="../media/image5.png" Type="http://schemas.openxmlformats.org/officeDocument/2006/relationships/image"/><Relationship Id="rId4" Target="../media/image6.png" Type="http://schemas.openxmlformats.org/officeDocument/2006/relationships/image"/><Relationship Id="rId5" Target="colors2.xml" Type="http://schemas.microsoft.com/office/2011/relationships/chartColorStyle"/><Relationship Id="rId6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chemeClr val="accent1"/>
              </a:solidFill>
              <a:ln w="19050">
                <a:noFill/>
              </a:ln>
            </c:spPr>
          </c:dPt>
          <c:dPt>
            <c:idx val="1"/>
            <c:invertIfNegative val="1"/>
            <c:spPr>
              <a:solidFill>
                <a:schemeClr val="accent2"/>
              </a:solidFill>
              <a:ln w="19050">
                <a:noFill/>
              </a:ln>
            </c:spPr>
          </c:dPt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11973180808126926"/>
          <c:y val="0"/>
          <c:w val="0.9736589789390564"/>
          <c:h val="0.929865300655365"/>
        </c:manualLayout>
      </c:layout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picture"/>
            <c:spPr>
              <a:blipFill>
                <a:blip r:embed="rId2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strRef>
              <c:f>Sheet1!$A$2:$A$16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1">
                  <c:v>0.8</c:v>
                </c:pt>
                <c:pt idx="2">
                  <c:v>1.5</c:v>
                </c:pt>
                <c:pt idx="3">
                  <c:v>1.6</c:v>
                </c:pt>
                <c:pt idx="4">
                  <c:v>1.8</c:v>
                </c:pt>
                <c:pt idx="5">
                  <c:v>2</c:v>
                </c:pt>
                <c:pt idx="6">
                  <c:v>2.5</c:v>
                </c:pt>
                <c:pt idx="7">
                  <c:v>2.8</c:v>
                </c:pt>
                <c:pt idx="8">
                  <c:v>2.4</c:v>
                </c:pt>
                <c:pt idx="9">
                  <c:v>2.1</c:v>
                </c:pt>
                <c:pt idx="10">
                  <c:v>1.8</c:v>
                </c:pt>
                <c:pt idx="11">
                  <c:v>2</c:v>
                </c:pt>
                <c:pt idx="12">
                  <c:v>1.6</c:v>
                </c:pt>
                <c:pt idx="13">
                  <c:v>1.9</c:v>
                </c:pt>
                <c:pt idx="14">
                  <c:v>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939393"/>
              </a:solidFill>
              <a:round/>
            </a:ln>
            <a:effectLst/>
          </c:spPr>
          <c:marker>
            <c:symbol val="picture"/>
            <c:spPr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strRef>
              <c:f>Sheet1!$A$2:$A$16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2.3</c:v>
                </c:pt>
                <c:pt idx="1">
                  <c:v>1.9</c:v>
                </c:pt>
                <c:pt idx="2">
                  <c:v>1.8</c:v>
                </c:pt>
                <c:pt idx="3">
                  <c:v>1.5</c:v>
                </c:pt>
                <c:pt idx="4">
                  <c:v>1.4</c:v>
                </c:pt>
                <c:pt idx="5">
                  <c:v>1.1</c:v>
                </c:pt>
                <c:pt idx="6">
                  <c:v>1.4</c:v>
                </c:pt>
                <c:pt idx="7">
                  <c:v>1.7</c:v>
                </c:pt>
                <c:pt idx="8">
                  <c:v>1.3</c:v>
                </c:pt>
                <c:pt idx="9">
                  <c:v>1.1</c:v>
                </c:pt>
                <c:pt idx="10">
                  <c:v>1.5</c:v>
                </c:pt>
                <c:pt idx="11">
                  <c:v>1.3</c:v>
                </c:pt>
                <c:pt idx="12">
                  <c:v>1</c:v>
                </c:pt>
                <c:pt idx="13">
                  <c:v>1.2</c:v>
                </c:pt>
                <c:pt idx="14">
                  <c:v>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97331344"/>
        <c:axId val="297331904"/>
      </c:lineChart>
      <c:catAx>
        <c:axId val="297331344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297331904"/>
        <c:auto val="0"/>
        <c:lblAlgn val="ctr"/>
        <c:lblOffset/>
        <c:noMultiLvlLbl val="0"/>
      </c:catAx>
      <c:valAx>
        <c:axId val="297331904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297331344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213472400"/>
        <c:axId val="213472960"/>
      </c:barChart>
      <c:catAx>
        <c:axId val="213472400"/>
        <c:scaling>
          <c:orientation/>
        </c:scaling>
        <c:delete val="0"/>
        <c:axPos val="b"/>
        <c:numFmt formatCode="General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13472960"/>
        <c:crosses val="autoZero"/>
        <c:auto val="0"/>
        <c:lblAlgn val="ctr"/>
        <c:lblOffset/>
        <c:noMultiLvlLbl val="0"/>
      </c:catAx>
      <c:valAx>
        <c:axId val="213472960"/>
        <c:scaling>
          <c:orientation/>
        </c:scaling>
        <c:delete val="1"/>
        <c:axPos val="l"/>
        <c:numFmt formatCode="General" sourceLinked="1"/>
        <c:majorTickMark val="out"/>
        <c:minorTickMark val="none"/>
        <c:crossAx val="21347240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82E5C-BF38-4743-ADDA-9DC301991930}" type="datetimeFigureOut">
              <a:rPr lang="zh-CN" altLang="en-US" smtClean="0"/>
              <a:t>2017/3/12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A6220-7DFE-4185-88A8-9228C30BC0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197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3DB4-C5EF-4D43-A227-3D205884824C}" type="datetimeFigureOut">
              <a:rPr lang="zh-CN" altLang="en-US" smtClean="0"/>
              <a:t>2017/3/12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02F50-422C-4EE2-886E-9969F4D0A9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3174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/>
        </p:nvSpPr>
        <p:spPr>
          <a:xfrm>
            <a:off x="0" y="990600"/>
            <a:ext cx="12192000" cy="487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 userDrawn="1"/>
        </p:nvSpPr>
        <p:spPr>
          <a:xfrm>
            <a:off x="5566228" y="990601"/>
            <a:ext cx="1059544" cy="1038907"/>
          </a:xfrm>
          <a:custGeom>
            <a:gdLst>
              <a:gd name="connsiteX0" fmla="*/ 0 w 1059544"/>
              <a:gd name="connsiteY0" fmla="*/ 0 h 1038907"/>
              <a:gd name="connsiteX1" fmla="*/ 1059544 w 1059544"/>
              <a:gd name="connsiteY1" fmla="*/ 0 h 1038907"/>
              <a:gd name="connsiteX2" fmla="*/ 1059543 w 1059544"/>
              <a:gd name="connsiteY2" fmla="*/ 509135 h 1038907"/>
              <a:gd name="connsiteX3" fmla="*/ 529771 w 1059544"/>
              <a:gd name="connsiteY3" fmla="*/ 1038907 h 1038907"/>
              <a:gd name="connsiteX4" fmla="*/ 529772 w 1059544"/>
              <a:gd name="connsiteY4" fmla="*/ 1038906 h 1038907"/>
              <a:gd name="connsiteX5" fmla="*/ 0 w 1059544"/>
              <a:gd name="connsiteY5" fmla="*/ 509134 h 103890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4" h="1038907">
                <a:moveTo>
                  <a:pt x="0" y="0"/>
                </a:moveTo>
                <a:lnTo>
                  <a:pt x="1059544" y="0"/>
                </a:lnTo>
                <a:lnTo>
                  <a:pt x="1059543" y="509135"/>
                </a:lnTo>
                <a:cubicBezTo>
                  <a:pt x="1059543" y="801720"/>
                  <a:pt x="822356" y="1038907"/>
                  <a:pt x="529771" y="1038907"/>
                </a:cubicBezTo>
                <a:lnTo>
                  <a:pt x="529772" y="1038906"/>
                </a:lnTo>
                <a:cubicBezTo>
                  <a:pt x="237187" y="1038906"/>
                  <a:pt x="0" y="801719"/>
                  <a:pt x="0" y="5091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5566228" y="5654278"/>
            <a:ext cx="1059544" cy="4262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0" hasCustomPrompt="1"/>
          </p:nvPr>
        </p:nvSpPr>
        <p:spPr>
          <a:xfrm>
            <a:off x="2052638" y="2303149"/>
            <a:ext cx="8086725" cy="781050"/>
          </a:xfrm>
        </p:spPr>
        <p:txBody>
          <a:bodyPr>
            <a:noAutofit/>
          </a:bodyPr>
          <a:lstStyle>
            <a:lvl1pPr marL="0" indent="0" algn="ctr">
              <a:buNone/>
              <a:defRPr sz="6000" b="0">
                <a:solidFill>
                  <a:schemeClr val="accent2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通用工作汇报</a:t>
            </a:r>
            <a:r>
              <a:rPr lang="en-US" altLang="zh-CN" smtClean="0"/>
              <a:t>PPT</a:t>
            </a:r>
            <a:r>
              <a:rPr lang="zh-CN" altLang="en-US" smtClean="0"/>
              <a:t>模板</a:t>
            </a:r>
          </a:p>
        </p:txBody>
      </p:sp>
    </p:spTree>
    <p:extLst>
      <p:ext uri="{BB962C8B-B14F-4D97-AF65-F5344CB8AC3E}">
        <p14:creationId val="298158954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087720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5080301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5251967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855793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7182203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164946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8658527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 userDrawn="1"/>
        </p:nvSpPr>
        <p:spPr>
          <a:xfrm>
            <a:off x="8440615" y="0"/>
            <a:ext cx="3751385" cy="685800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 userDrawn="1"/>
        </p:nvSpPr>
        <p:spPr>
          <a:xfrm>
            <a:off x="819943" y="508000"/>
            <a:ext cx="5747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mtClean="0">
                <a:solidFill>
                  <a:srgbClr val="939393"/>
                </a:solidFill>
              </a:rPr>
              <a:t>CONTE</a:t>
            </a:r>
            <a:r>
              <a:rPr lang="en-US" altLang="zh-CN" sz="7200" b="1" smtClean="0">
                <a:solidFill>
                  <a:srgbClr val="4EA4DD"/>
                </a:solidFill>
              </a:rPr>
              <a:t>NTS</a:t>
            </a:r>
            <a:endParaRPr lang="zh-CN" altLang="en-US" sz="7200" b="1">
              <a:solidFill>
                <a:srgbClr val="4EA4DD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/>
          <p:nvPr userDrawn="1"/>
        </p:nvCxnSpPr>
        <p:spPr>
          <a:xfrm flipH="1">
            <a:off x="11999743" y="0"/>
            <a:ext cx="0" cy="602097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 userDrawn="1"/>
        </p:nvSpPr>
        <p:spPr>
          <a:xfrm>
            <a:off x="10435771" y="6545943"/>
            <a:ext cx="217715" cy="3120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接连接符 21"/>
          <p:cNvCxnSpPr/>
          <p:nvPr userDrawn="1"/>
        </p:nvCxnSpPr>
        <p:spPr>
          <a:xfrm flipH="1">
            <a:off x="11887202" y="0"/>
            <a:ext cx="0" cy="317929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26371246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任意多边形 20"/>
          <p:cNvSpPr/>
          <p:nvPr userDrawn="1"/>
        </p:nvSpPr>
        <p:spPr>
          <a:xfrm>
            <a:off x="1844446" y="-19050"/>
            <a:ext cx="1715180" cy="4329778"/>
          </a:xfrm>
          <a:custGeom>
            <a:gdLst>
              <a:gd name="connsiteX0" fmla="*/ 0 w 1715180"/>
              <a:gd name="connsiteY0" fmla="*/ 0 h 4329778"/>
              <a:gd name="connsiteX1" fmla="*/ 1715180 w 1715180"/>
              <a:gd name="connsiteY1" fmla="*/ 0 h 4329778"/>
              <a:gd name="connsiteX2" fmla="*/ 1715179 w 1715180"/>
              <a:gd name="connsiteY2" fmla="*/ 3472188 h 4329778"/>
              <a:gd name="connsiteX3" fmla="*/ 857589 w 1715180"/>
              <a:gd name="connsiteY3" fmla="*/ 4329778 h 4329778"/>
              <a:gd name="connsiteX4" fmla="*/ 857590 w 1715180"/>
              <a:gd name="connsiteY4" fmla="*/ 4329777 h 4329778"/>
              <a:gd name="connsiteX5" fmla="*/ 0 w 1715180"/>
              <a:gd name="connsiteY5" fmla="*/ 3472187 h 432977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5180" h="4329778">
                <a:moveTo>
                  <a:pt x="0" y="0"/>
                </a:moveTo>
                <a:lnTo>
                  <a:pt x="1715180" y="0"/>
                </a:lnTo>
                <a:lnTo>
                  <a:pt x="1715179" y="3472188"/>
                </a:lnTo>
                <a:cubicBezTo>
                  <a:pt x="1715179" y="3945822"/>
                  <a:pt x="1331223" y="4329778"/>
                  <a:pt x="857589" y="4329778"/>
                </a:cubicBezTo>
                <a:lnTo>
                  <a:pt x="857590" y="4329777"/>
                </a:lnTo>
                <a:cubicBezTo>
                  <a:pt x="383956" y="4329777"/>
                  <a:pt x="0" y="3945821"/>
                  <a:pt x="0" y="3472187"/>
                </a:cubicBezTo>
                <a:close/>
              </a:path>
            </a:pathLst>
          </a:cu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0" hasCustomPrompt="1"/>
          </p:nvPr>
        </p:nvSpPr>
        <p:spPr>
          <a:xfrm>
            <a:off x="1909763" y="2049238"/>
            <a:ext cx="1715179" cy="1551213"/>
          </a:xfrm>
        </p:spPr>
        <p:txBody>
          <a:bodyPr>
            <a:noAutofit/>
          </a:bodyPr>
          <a:lstStyle>
            <a:lvl1pPr marL="0" indent="0" algn="ctr">
              <a:buNone/>
              <a:defRPr sz="9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01</a:t>
            </a:r>
            <a:endParaRPr lang="zh-CN" altLang="en-US" smtClean="0"/>
          </a:p>
        </p:txBody>
      </p:sp>
      <p:sp>
        <p:nvSpPr>
          <p:cNvPr id="15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3861026" y="2482287"/>
            <a:ext cx="6368824" cy="750429"/>
          </a:xfrm>
        </p:spPr>
        <p:txBody>
          <a:bodyPr>
            <a:noAutofit/>
          </a:bodyPr>
          <a:lstStyle>
            <a:lvl1pPr marL="0" indent="0" algn="l">
              <a:buNone/>
              <a:defRPr sz="480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此处添加标题</a:t>
            </a:r>
          </a:p>
        </p:txBody>
      </p:sp>
      <p:sp>
        <p:nvSpPr>
          <p:cNvPr id="16" name="文本占位符 13"/>
          <p:cNvSpPr>
            <a:spLocks noGrp="1"/>
          </p:cNvSpPr>
          <p:nvPr>
            <p:ph type="body" sz="quarter" idx="12" hasCustomPrompt="1"/>
          </p:nvPr>
        </p:nvSpPr>
        <p:spPr>
          <a:xfrm>
            <a:off x="3918176" y="2132249"/>
            <a:ext cx="4801281" cy="382696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ONE</a:t>
            </a:r>
            <a:endParaRPr lang="zh-CN" altLang="en-US" smtClean="0"/>
          </a:p>
        </p:txBody>
      </p:sp>
      <p:sp>
        <p:nvSpPr>
          <p:cNvPr id="22" name="矩形 21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3766453710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704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02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86861" y="36000"/>
            <a:ext cx="241607" cy="51264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10238823" y="36000"/>
            <a:ext cx="241607" cy="51264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占位符 13"/>
          <p:cNvSpPr>
            <a:spLocks noGrp="1"/>
          </p:cNvSpPr>
          <p:nvPr>
            <p:ph type="body" sz="quarter" idx="12" hasCustomPrompt="1"/>
          </p:nvPr>
        </p:nvSpPr>
        <p:spPr>
          <a:xfrm>
            <a:off x="10122028" y="647116"/>
            <a:ext cx="2069971" cy="382696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ONE</a:t>
            </a:r>
            <a:endParaRPr lang="zh-CN" altLang="en-US" smtClean="0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2116" y="562708"/>
            <a:ext cx="6368824" cy="512036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点击此处添加标题</a:t>
            </a:r>
          </a:p>
        </p:txBody>
      </p:sp>
    </p:spTree>
    <p:extLst>
      <p:ext uri="{BB962C8B-B14F-4D97-AF65-F5344CB8AC3E}">
        <p14:creationId val="3025317495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08C-3A0E-428C-A556-DE52E3D6D402}" type="datetimeFigureOut">
              <a:rPr lang="zh-CN" altLang="en-US" smtClean="0"/>
              <a:t>2017/3/12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0193-3AF4-45FD-B93F-8BB9669623F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24779331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87161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6955606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793559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2362836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slideLayouts/slideLayout15.xml" Type="http://schemas.openxmlformats.org/officeDocument/2006/relationships/slideLayout"/><Relationship Id="rId11" Target="../slideLayouts/slideLayout1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7.xml" Type="http://schemas.openxmlformats.org/officeDocument/2006/relationships/slideLayout"/><Relationship Id="rId3" Target="../slideLayouts/slideLayout8.xml" Type="http://schemas.openxmlformats.org/officeDocument/2006/relationships/slideLayout"/><Relationship Id="rId4" Target="../slideLayouts/slideLayout9.xml" Type="http://schemas.openxmlformats.org/officeDocument/2006/relationships/slideLayout"/><Relationship Id="rId5" Target="../slideLayouts/slideLayout10.xml" Type="http://schemas.openxmlformats.org/officeDocument/2006/relationships/slideLayout"/><Relationship Id="rId6" Target="../slideLayouts/slideLayout11.xml" Type="http://schemas.openxmlformats.org/officeDocument/2006/relationships/slideLayout"/><Relationship Id="rId7" Target="../slideLayouts/slideLayout12.xml" Type="http://schemas.openxmlformats.org/officeDocument/2006/relationships/slideLayout"/><Relationship Id="rId8" Target="../slideLayouts/slideLayout13.xml" Type="http://schemas.openxmlformats.org/officeDocument/2006/relationships/slideLayout"/><Relationship Id="rId9" Target="../slideLayouts/slideLayout1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E8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708C-3A0E-428C-A556-DE52E3D6D402}" type="datetimeFigureOut">
              <a:rPr lang="zh-CN" altLang="en-US" smtClean="0"/>
              <a:t>2017/3/12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E0193-3AF4-45FD-B93F-8BB9669623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315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0715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20.xml" Type="http://schemas.openxmlformats.org/officeDocument/2006/relationships/tags"/><Relationship Id="rId3" Target="../tags/tag21.xml" Type="http://schemas.openxmlformats.org/officeDocument/2006/relationships/tags"/><Relationship Id="rId4" Target="../tags/tag22.xml" Type="http://schemas.openxmlformats.org/officeDocument/2006/relationships/tags"/><Relationship Id="rId5" Target="../tags/tag23.xml" Type="http://schemas.openxmlformats.org/officeDocument/2006/relationships/tags"/><Relationship Id="rId6" Target="../tags/tag24.xml" Type="http://schemas.openxmlformats.org/officeDocument/2006/relationships/tags"/><Relationship Id="rId7" Target="../tags/tag25.xml" Type="http://schemas.openxmlformats.org/officeDocument/2006/relationships/tags"/><Relationship Id="rId8" Target="../tags/tag26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27.xml" Type="http://schemas.openxmlformats.org/officeDocument/2006/relationships/tags"/><Relationship Id="rId3" Target="../tags/tag28.xml" Type="http://schemas.openxmlformats.org/officeDocument/2006/relationships/tags"/><Relationship Id="rId4" Target="../tags/tag29.xml" Type="http://schemas.openxmlformats.org/officeDocument/2006/relationships/tags"/><Relationship Id="rId5" Target="../tags/tag30.xml" Type="http://schemas.openxmlformats.org/officeDocument/2006/relationships/tags"/><Relationship Id="rId6" Target="../tags/tag31.xml" Type="http://schemas.openxmlformats.org/officeDocument/2006/relationships/tags"/><Relationship Id="rId7" Target="../tags/tag32.xml" Type="http://schemas.openxmlformats.org/officeDocument/2006/relationships/tags"/><Relationship Id="rId8" Target="../tags/tag33.xml" Type="http://schemas.openxmlformats.org/officeDocument/2006/relationships/tags"/><Relationship Id="rId9" Target="../tags/tag34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43.xml" Type="http://schemas.openxmlformats.org/officeDocument/2006/relationships/tags"/><Relationship Id="rId11" Target="../tags/tag44.xml" Type="http://schemas.openxmlformats.org/officeDocument/2006/relationships/tags"/><Relationship Id="rId12" Target="../tags/tag45.xml" Type="http://schemas.openxmlformats.org/officeDocument/2006/relationships/tags"/><Relationship Id="rId13" Target="../tags/tag46.xml" Type="http://schemas.openxmlformats.org/officeDocument/2006/relationships/tags"/><Relationship Id="rId14" Target="../tags/tag47.xml" Type="http://schemas.openxmlformats.org/officeDocument/2006/relationships/tags"/><Relationship Id="rId2" Target="../tags/tag35.xml" Type="http://schemas.openxmlformats.org/officeDocument/2006/relationships/tags"/><Relationship Id="rId3" Target="../tags/tag36.xml" Type="http://schemas.openxmlformats.org/officeDocument/2006/relationships/tags"/><Relationship Id="rId4" Target="../tags/tag37.xml" Type="http://schemas.openxmlformats.org/officeDocument/2006/relationships/tags"/><Relationship Id="rId5" Target="../tags/tag38.xml" Type="http://schemas.openxmlformats.org/officeDocument/2006/relationships/tags"/><Relationship Id="rId6" Target="../tags/tag39.xml" Type="http://schemas.openxmlformats.org/officeDocument/2006/relationships/tags"/><Relationship Id="rId7" Target="../tags/tag40.xml" Type="http://schemas.openxmlformats.org/officeDocument/2006/relationships/tags"/><Relationship Id="rId8" Target="../tags/tag41.xml" Type="http://schemas.openxmlformats.org/officeDocument/2006/relationships/tags"/><Relationship Id="rId9" Target="../tags/tag42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56.xml" Type="http://schemas.openxmlformats.org/officeDocument/2006/relationships/tags"/><Relationship Id="rId2" Target="../tags/tag48.xml" Type="http://schemas.openxmlformats.org/officeDocument/2006/relationships/tags"/><Relationship Id="rId3" Target="../tags/tag49.xml" Type="http://schemas.openxmlformats.org/officeDocument/2006/relationships/tags"/><Relationship Id="rId4" Target="../tags/tag50.xml" Type="http://schemas.openxmlformats.org/officeDocument/2006/relationships/tags"/><Relationship Id="rId5" Target="../tags/tag51.xml" Type="http://schemas.openxmlformats.org/officeDocument/2006/relationships/tags"/><Relationship Id="rId6" Target="../tags/tag52.xml" Type="http://schemas.openxmlformats.org/officeDocument/2006/relationships/tags"/><Relationship Id="rId7" Target="../tags/tag53.xml" Type="http://schemas.openxmlformats.org/officeDocument/2006/relationships/tags"/><Relationship Id="rId8" Target="../tags/tag54.xml" Type="http://schemas.openxmlformats.org/officeDocument/2006/relationships/tags"/><Relationship Id="rId9" Target="../tags/tag55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1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65.xml" Type="http://schemas.openxmlformats.org/officeDocument/2006/relationships/tags"/><Relationship Id="rId11" Target="../tags/tag66.xml" Type="http://schemas.openxmlformats.org/officeDocument/2006/relationships/tags"/><Relationship Id="rId12" Target="../tags/tag67.xml" Type="http://schemas.openxmlformats.org/officeDocument/2006/relationships/tags"/><Relationship Id="rId13" Target="../tags/tag68.xml" Type="http://schemas.openxmlformats.org/officeDocument/2006/relationships/tags"/><Relationship Id="rId14" Target="../tags/tag69.xml" Type="http://schemas.openxmlformats.org/officeDocument/2006/relationships/tags"/><Relationship Id="rId15" Target="../tags/tag70.xml" Type="http://schemas.openxmlformats.org/officeDocument/2006/relationships/tags"/><Relationship Id="rId16" Target="../tags/tag71.xml" Type="http://schemas.openxmlformats.org/officeDocument/2006/relationships/tags"/><Relationship Id="rId17" Target="../tags/tag72.xml" Type="http://schemas.openxmlformats.org/officeDocument/2006/relationships/tags"/><Relationship Id="rId18" Target="../tags/tag73.xml" Type="http://schemas.openxmlformats.org/officeDocument/2006/relationships/tags"/><Relationship Id="rId19" Target="../tags/tag74.xml" Type="http://schemas.openxmlformats.org/officeDocument/2006/relationships/tags"/><Relationship Id="rId2" Target="../tags/tag57.xml" Type="http://schemas.openxmlformats.org/officeDocument/2006/relationships/tags"/><Relationship Id="rId20" Target="../tags/tag75.xml" Type="http://schemas.openxmlformats.org/officeDocument/2006/relationships/tags"/><Relationship Id="rId21" Target="../tags/tag76.xml" Type="http://schemas.openxmlformats.org/officeDocument/2006/relationships/tags"/><Relationship Id="rId22" Target="../tags/tag77.xml" Type="http://schemas.openxmlformats.org/officeDocument/2006/relationships/tags"/><Relationship Id="rId23" Target="../tags/tag78.xml" Type="http://schemas.openxmlformats.org/officeDocument/2006/relationships/tags"/><Relationship Id="rId24" Target="../tags/tag79.xml" Type="http://schemas.openxmlformats.org/officeDocument/2006/relationships/tags"/><Relationship Id="rId25" Target="../tags/tag80.xml" Type="http://schemas.openxmlformats.org/officeDocument/2006/relationships/tags"/><Relationship Id="rId26" Target="../tags/tag81.xml" Type="http://schemas.openxmlformats.org/officeDocument/2006/relationships/tags"/><Relationship Id="rId27" Target="../tags/tag82.xml" Type="http://schemas.openxmlformats.org/officeDocument/2006/relationships/tags"/><Relationship Id="rId28" Target="../tags/tag83.xml" Type="http://schemas.openxmlformats.org/officeDocument/2006/relationships/tags"/><Relationship Id="rId29" Target="../tags/tag84.xml" Type="http://schemas.openxmlformats.org/officeDocument/2006/relationships/tags"/><Relationship Id="rId3" Target="../tags/tag58.xml" Type="http://schemas.openxmlformats.org/officeDocument/2006/relationships/tags"/><Relationship Id="rId30" Target="../tags/tag85.xml" Type="http://schemas.openxmlformats.org/officeDocument/2006/relationships/tags"/><Relationship Id="rId31" Target="../tags/tag86.xml" Type="http://schemas.openxmlformats.org/officeDocument/2006/relationships/tags"/><Relationship Id="rId32" Target="../tags/tag87.xml" Type="http://schemas.openxmlformats.org/officeDocument/2006/relationships/tags"/><Relationship Id="rId33" Target="../tags/tag88.xml" Type="http://schemas.openxmlformats.org/officeDocument/2006/relationships/tags"/><Relationship Id="rId34" Target="../tags/tag89.xml" Type="http://schemas.openxmlformats.org/officeDocument/2006/relationships/tags"/><Relationship Id="rId35" Target="../tags/tag90.xml" Type="http://schemas.openxmlformats.org/officeDocument/2006/relationships/tags"/><Relationship Id="rId36" Target="../tags/tag91.xml" Type="http://schemas.openxmlformats.org/officeDocument/2006/relationships/tags"/><Relationship Id="rId37" Target="../tags/tag92.xml" Type="http://schemas.openxmlformats.org/officeDocument/2006/relationships/tags"/><Relationship Id="rId38" Target="../tags/tag93.xml" Type="http://schemas.openxmlformats.org/officeDocument/2006/relationships/tags"/><Relationship Id="rId39" Target="../tags/tag94.xml" Type="http://schemas.openxmlformats.org/officeDocument/2006/relationships/tags"/><Relationship Id="rId4" Target="../tags/tag59.xml" Type="http://schemas.openxmlformats.org/officeDocument/2006/relationships/tags"/><Relationship Id="rId40" Target="../tags/tag95.xml" Type="http://schemas.openxmlformats.org/officeDocument/2006/relationships/tags"/><Relationship Id="rId41" Target="../tags/tag96.xml" Type="http://schemas.openxmlformats.org/officeDocument/2006/relationships/tags"/><Relationship Id="rId42" Target="../tags/tag97.xml" Type="http://schemas.openxmlformats.org/officeDocument/2006/relationships/tags"/><Relationship Id="rId43" Target="../tags/tag98.xml" Type="http://schemas.openxmlformats.org/officeDocument/2006/relationships/tags"/><Relationship Id="rId44" Target="../tags/tag99.xml" Type="http://schemas.openxmlformats.org/officeDocument/2006/relationships/tags"/><Relationship Id="rId45" Target="../tags/tag100.xml" Type="http://schemas.openxmlformats.org/officeDocument/2006/relationships/tags"/><Relationship Id="rId5" Target="../tags/tag60.xml" Type="http://schemas.openxmlformats.org/officeDocument/2006/relationships/tags"/><Relationship Id="rId6" Target="../tags/tag61.xml" Type="http://schemas.openxmlformats.org/officeDocument/2006/relationships/tags"/><Relationship Id="rId7" Target="../tags/tag62.xml" Type="http://schemas.openxmlformats.org/officeDocument/2006/relationships/tags"/><Relationship Id="rId8" Target="../tags/tag63.xml" Type="http://schemas.openxmlformats.org/officeDocument/2006/relationships/tags"/><Relationship Id="rId9" Target="../tags/tag64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ags/tag101.xml" Type="http://schemas.openxmlformats.org/officeDocument/2006/relationships/tags"/><Relationship Id="rId3" Target="../tags/tag102.xml" Type="http://schemas.openxmlformats.org/officeDocument/2006/relationships/tags"/><Relationship Id="rId4" Target="../tags/tag103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.xml" Type="http://schemas.openxmlformats.org/officeDocument/2006/relationships/tags"/><Relationship Id="rId3" Target="../tags/tag2.xml" Type="http://schemas.openxmlformats.org/officeDocument/2006/relationships/tags"/><Relationship Id="rId4" Target="../tags/tag3.xml" Type="http://schemas.openxmlformats.org/officeDocument/2006/relationships/tags"/><Relationship Id="rId5" Target="../tags/tag4.xml" Type="http://schemas.openxmlformats.org/officeDocument/2006/relationships/tags"/><Relationship Id="rId6" Target="../tags/tag5.xml" Type="http://schemas.openxmlformats.org/officeDocument/2006/relationships/tags"/><Relationship Id="rId7" Target="../tags/tag6.xml" Type="http://schemas.openxmlformats.org/officeDocument/2006/relationships/tags"/><Relationship Id="rId8" Target="../tags/tag7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8.xml" Type="http://schemas.openxmlformats.org/officeDocument/2006/relationships/tags"/><Relationship Id="rId3" Target="../tags/tag9.xml" Type="http://schemas.openxmlformats.org/officeDocument/2006/relationships/tags"/><Relationship Id="rId4" Target="../tags/tag10.xml" Type="http://schemas.openxmlformats.org/officeDocument/2006/relationships/tags"/><Relationship Id="rId5" Target="../tags/tag11.xml" Type="http://schemas.openxmlformats.org/officeDocument/2006/relationships/tags"/><Relationship Id="rId6" Target="../tags/tag12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3.xml" Type="http://schemas.openxmlformats.org/officeDocument/2006/relationships/tags"/><Relationship Id="rId3" Target="../tags/tag14.xml" Type="http://schemas.openxmlformats.org/officeDocument/2006/relationships/tags"/><Relationship Id="rId4" Target="../tags/tag15.xml" Type="http://schemas.openxmlformats.org/officeDocument/2006/relationships/tags"/><Relationship Id="rId5" Target="../tags/tag16.xml" Type="http://schemas.openxmlformats.org/officeDocument/2006/relationships/tags"/><Relationship Id="rId6" Target="../tags/tag17.xml" Type="http://schemas.openxmlformats.org/officeDocument/2006/relationships/tags"/><Relationship Id="rId7" Target="../tags/tag18.xml" Type="http://schemas.openxmlformats.org/officeDocument/2006/relationships/tags"/><Relationship Id="rId8" Target="../tags/tag19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 smtClean="0"/>
              <a:t>通用工作汇报PPT模板</a:t>
            </a:r>
          </a:p>
        </p:txBody>
      </p:sp>
      <p:sp>
        <p:nvSpPr>
          <p:cNvPr id="4" name="矩形 3"/>
          <p:cNvSpPr/>
          <p:nvPr/>
        </p:nvSpPr>
        <p:spPr>
          <a:xfrm>
            <a:off x="2518934" y="3499438"/>
            <a:ext cx="7154132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>
                <a:solidFill>
                  <a:srgbClr val="E8EAE9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18628" y="1056913"/>
            <a:ext cx="75474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400">
                <a:solidFill>
                  <a:srgbClr val="4EA4DD"/>
                </a:solidFill>
              </a:rPr>
              <a:t>LO</a:t>
            </a:r>
          </a:p>
          <a:p>
            <a:pPr algn="ctr"/>
            <a:r>
              <a:rPr altLang="zh-CN" b="1" lang="en-US" sz="2400">
                <a:solidFill>
                  <a:srgbClr val="4EA4DD"/>
                </a:solidFill>
              </a:rPr>
              <a:t>GO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07426" y="5676878"/>
            <a:ext cx="21336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tx2">
                    <a:lumMod val="50000"/>
                  </a:schemeClr>
                </a:solidFill>
              </a:rPr>
              <a:t>北纬</a:t>
            </a:r>
          </a:p>
        </p:txBody>
      </p:sp>
    </p:spTree>
    <p:extLst>
      <p:ext uri="{BB962C8B-B14F-4D97-AF65-F5344CB8AC3E}">
        <p14:creationId val="204646956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TWO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652964" y="2394579"/>
            <a:ext cx="2886075" cy="2695858"/>
            <a:chOff x="4652964" y="2394579"/>
            <a:chExt cx="2886075" cy="2695858"/>
          </a:xfrm>
        </p:grpSpPr>
        <p:sp>
          <p:nvSpPr>
            <p:cNvPr id="22" name="MH_Title_1"/>
            <p:cNvSpPr/>
            <p:nvPr>
              <p:custDataLst>
                <p:tags r:id="rId2"/>
              </p:custDataLst>
            </p:nvPr>
          </p:nvSpPr>
          <p:spPr>
            <a:xfrm>
              <a:off x="4748071" y="2394579"/>
              <a:ext cx="2695858" cy="2695858"/>
            </a:xfrm>
            <a:prstGeom prst="donut">
              <a:avLst>
                <a:gd fmla="val 8835" name="adj"/>
              </a:avLst>
            </a:prstGeom>
            <a:solidFill>
              <a:srgbClr val="4EA4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b="1" lang="zh-CN" sz="280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3" name="MH_Other_1"/>
            <p:cNvSpPr/>
            <p:nvPr>
              <p:custDataLst>
                <p:tags r:id="rId3"/>
              </p:custDataLst>
            </p:nvPr>
          </p:nvSpPr>
          <p:spPr>
            <a:xfrm rot="-5400000">
              <a:off x="4653758" y="3531395"/>
              <a:ext cx="420687" cy="422275"/>
            </a:xfrm>
            <a:custGeom>
              <a:gdLst>
                <a:gd fmla="*/ 257175 w 514350" name="connsiteX0"/>
                <a:gd fmla="*/ 89086 h 514350" name="connsiteY0"/>
                <a:gd fmla="*/ 114170 w 514350" name="connsiteX1"/>
                <a:gd fmla="*/ 232090 h 514350" name="connsiteY1"/>
                <a:gd fmla="*/ 114170 w 514350" name="connsiteX2"/>
                <a:gd fmla="*/ 375095 h 514350" name="connsiteY2"/>
                <a:gd fmla="*/ 257175 w 514350" name="connsiteX3"/>
                <a:gd fmla="*/ 232090 h 514350" name="connsiteY3"/>
                <a:gd fmla="*/ 400179 w 514350" name="connsiteX4"/>
                <a:gd fmla="*/ 375095 h 514350" name="connsiteY4"/>
                <a:gd fmla="*/ 400179 w 514350" name="connsiteX5"/>
                <a:gd fmla="*/ 232090 h 514350" name="connsiteY5"/>
                <a:gd fmla="*/ 257175 w 514350" name="connsiteX6"/>
                <a:gd fmla="*/ 0 h 514350" name="connsiteY6"/>
                <a:gd fmla="*/ 514350 w 514350" name="connsiteX7"/>
                <a:gd fmla="*/ 257175 h 514350" name="connsiteY7"/>
                <a:gd fmla="*/ 257175 w 514350" name="connsiteX8"/>
                <a:gd fmla="*/ 514350 h 514350" name="connsiteY8"/>
                <a:gd fmla="*/ 0 w 514350" name="connsiteX9"/>
                <a:gd fmla="*/ 257175 h 514350" name="connsiteY9"/>
                <a:gd fmla="*/ 257175 w 514350" name="connsiteX10"/>
                <a:gd fmla="*/ 0 h 51435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514350" w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lang="zh-CN"/>
            </a:p>
          </p:txBody>
        </p:sp>
        <p:sp>
          <p:nvSpPr>
            <p:cNvPr id="24" name="MH_Other_2"/>
            <p:cNvSpPr/>
            <p:nvPr>
              <p:custDataLst>
                <p:tags r:id="rId4"/>
              </p:custDataLst>
            </p:nvPr>
          </p:nvSpPr>
          <p:spPr>
            <a:xfrm rot="-1800000">
              <a:off x="5268914" y="2465389"/>
              <a:ext cx="422275" cy="420687"/>
            </a:xfrm>
            <a:custGeom>
              <a:gdLst>
                <a:gd fmla="*/ 257175 w 514350" name="connsiteX0"/>
                <a:gd fmla="*/ 89086 h 514350" name="connsiteY0"/>
                <a:gd fmla="*/ 114170 w 514350" name="connsiteX1"/>
                <a:gd fmla="*/ 232090 h 514350" name="connsiteY1"/>
                <a:gd fmla="*/ 114170 w 514350" name="connsiteX2"/>
                <a:gd fmla="*/ 375095 h 514350" name="connsiteY2"/>
                <a:gd fmla="*/ 257175 w 514350" name="connsiteX3"/>
                <a:gd fmla="*/ 232090 h 514350" name="connsiteY3"/>
                <a:gd fmla="*/ 400179 w 514350" name="connsiteX4"/>
                <a:gd fmla="*/ 375095 h 514350" name="connsiteY4"/>
                <a:gd fmla="*/ 400179 w 514350" name="connsiteX5"/>
                <a:gd fmla="*/ 232090 h 514350" name="connsiteY5"/>
                <a:gd fmla="*/ 257175 w 514350" name="connsiteX6"/>
                <a:gd fmla="*/ 0 h 514350" name="connsiteY6"/>
                <a:gd fmla="*/ 514350 w 514350" name="connsiteX7"/>
                <a:gd fmla="*/ 257175 h 514350" name="connsiteY7"/>
                <a:gd fmla="*/ 257175 w 514350" name="connsiteX8"/>
                <a:gd fmla="*/ 514350 h 514350" name="connsiteY8"/>
                <a:gd fmla="*/ 0 w 514350" name="connsiteX9"/>
                <a:gd fmla="*/ 257175 h 514350" name="connsiteY9"/>
                <a:gd fmla="*/ 257175 w 514350" name="connsiteX10"/>
                <a:gd fmla="*/ 0 h 51435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514350" w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lang="zh-CN"/>
            </a:p>
          </p:txBody>
        </p:sp>
        <p:sp>
          <p:nvSpPr>
            <p:cNvPr id="25" name="MH_Other_3"/>
            <p:cNvSpPr/>
            <p:nvPr>
              <p:custDataLst>
                <p:tags r:id="rId5"/>
              </p:custDataLst>
            </p:nvPr>
          </p:nvSpPr>
          <p:spPr>
            <a:xfrm rot="1800000">
              <a:off x="6500814" y="2465389"/>
              <a:ext cx="422275" cy="420687"/>
            </a:xfrm>
            <a:custGeom>
              <a:gdLst>
                <a:gd fmla="*/ 257175 w 514350" name="connsiteX0"/>
                <a:gd fmla="*/ 89086 h 514350" name="connsiteY0"/>
                <a:gd fmla="*/ 114170 w 514350" name="connsiteX1"/>
                <a:gd fmla="*/ 232090 h 514350" name="connsiteY1"/>
                <a:gd fmla="*/ 114170 w 514350" name="connsiteX2"/>
                <a:gd fmla="*/ 375095 h 514350" name="connsiteY2"/>
                <a:gd fmla="*/ 257175 w 514350" name="connsiteX3"/>
                <a:gd fmla="*/ 232090 h 514350" name="connsiteY3"/>
                <a:gd fmla="*/ 400179 w 514350" name="connsiteX4"/>
                <a:gd fmla="*/ 375095 h 514350" name="connsiteY4"/>
                <a:gd fmla="*/ 400179 w 514350" name="connsiteX5"/>
                <a:gd fmla="*/ 232090 h 514350" name="connsiteY5"/>
                <a:gd fmla="*/ 257175 w 514350" name="connsiteX6"/>
                <a:gd fmla="*/ 0 h 514350" name="connsiteY6"/>
                <a:gd fmla="*/ 514350 w 514350" name="connsiteX7"/>
                <a:gd fmla="*/ 257175 h 514350" name="connsiteY7"/>
                <a:gd fmla="*/ 257175 w 514350" name="connsiteX8"/>
                <a:gd fmla="*/ 514350 h 514350" name="connsiteY8"/>
                <a:gd fmla="*/ 0 w 514350" name="connsiteX9"/>
                <a:gd fmla="*/ 257175 h 514350" name="connsiteY9"/>
                <a:gd fmla="*/ 257175 w 514350" name="connsiteX10"/>
                <a:gd fmla="*/ 0 h 51435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514350" w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lang="zh-CN"/>
            </a:p>
          </p:txBody>
        </p:sp>
        <p:sp>
          <p:nvSpPr>
            <p:cNvPr id="26" name="MH_Other_4"/>
            <p:cNvSpPr/>
            <p:nvPr>
              <p:custDataLst>
                <p:tags r:id="rId6"/>
              </p:custDataLst>
            </p:nvPr>
          </p:nvSpPr>
          <p:spPr>
            <a:xfrm rot="5400000">
              <a:off x="7117558" y="3531395"/>
              <a:ext cx="420687" cy="422275"/>
            </a:xfrm>
            <a:custGeom>
              <a:gdLst>
                <a:gd fmla="*/ 257175 w 514350" name="connsiteX0"/>
                <a:gd fmla="*/ 89086 h 514350" name="connsiteY0"/>
                <a:gd fmla="*/ 114170 w 514350" name="connsiteX1"/>
                <a:gd fmla="*/ 232090 h 514350" name="connsiteY1"/>
                <a:gd fmla="*/ 114170 w 514350" name="connsiteX2"/>
                <a:gd fmla="*/ 375095 h 514350" name="connsiteY2"/>
                <a:gd fmla="*/ 257175 w 514350" name="connsiteX3"/>
                <a:gd fmla="*/ 232090 h 514350" name="connsiteY3"/>
                <a:gd fmla="*/ 400179 w 514350" name="connsiteX4"/>
                <a:gd fmla="*/ 375095 h 514350" name="connsiteY4"/>
                <a:gd fmla="*/ 400179 w 514350" name="connsiteX5"/>
                <a:gd fmla="*/ 232090 h 514350" name="connsiteY5"/>
                <a:gd fmla="*/ 257175 w 514350" name="connsiteX6"/>
                <a:gd fmla="*/ 0 h 514350" name="connsiteY6"/>
                <a:gd fmla="*/ 514350 w 514350" name="connsiteX7"/>
                <a:gd fmla="*/ 257175 h 514350" name="connsiteY7"/>
                <a:gd fmla="*/ 257175 w 514350" name="connsiteX8"/>
                <a:gd fmla="*/ 514350 h 514350" name="connsiteY8"/>
                <a:gd fmla="*/ 0 w 514350" name="connsiteX9"/>
                <a:gd fmla="*/ 257175 h 514350" name="connsiteY9"/>
                <a:gd fmla="*/ 257175 w 514350" name="connsiteX10"/>
                <a:gd fmla="*/ 0 h 51435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514350" w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lang="zh-CN"/>
            </a:p>
          </p:txBody>
        </p:sp>
        <p:sp>
          <p:nvSpPr>
            <p:cNvPr id="27" name="MH_Other_5"/>
            <p:cNvSpPr/>
            <p:nvPr>
              <p:custDataLst>
                <p:tags r:id="rId7"/>
              </p:custDataLst>
            </p:nvPr>
          </p:nvSpPr>
          <p:spPr>
            <a:xfrm rot="9000000">
              <a:off x="6500814" y="4598989"/>
              <a:ext cx="422275" cy="420687"/>
            </a:xfrm>
            <a:custGeom>
              <a:gdLst>
                <a:gd fmla="*/ 257175 w 514350" name="connsiteX0"/>
                <a:gd fmla="*/ 89086 h 514350" name="connsiteY0"/>
                <a:gd fmla="*/ 114170 w 514350" name="connsiteX1"/>
                <a:gd fmla="*/ 232090 h 514350" name="connsiteY1"/>
                <a:gd fmla="*/ 114170 w 514350" name="connsiteX2"/>
                <a:gd fmla="*/ 375095 h 514350" name="connsiteY2"/>
                <a:gd fmla="*/ 257175 w 514350" name="connsiteX3"/>
                <a:gd fmla="*/ 232090 h 514350" name="connsiteY3"/>
                <a:gd fmla="*/ 400179 w 514350" name="connsiteX4"/>
                <a:gd fmla="*/ 375095 h 514350" name="connsiteY4"/>
                <a:gd fmla="*/ 400179 w 514350" name="connsiteX5"/>
                <a:gd fmla="*/ 232090 h 514350" name="connsiteY5"/>
                <a:gd fmla="*/ 257175 w 514350" name="connsiteX6"/>
                <a:gd fmla="*/ 0 h 514350" name="connsiteY6"/>
                <a:gd fmla="*/ 514350 w 514350" name="connsiteX7"/>
                <a:gd fmla="*/ 257175 h 514350" name="connsiteY7"/>
                <a:gd fmla="*/ 257175 w 514350" name="connsiteX8"/>
                <a:gd fmla="*/ 514350 h 514350" name="connsiteY8"/>
                <a:gd fmla="*/ 0 w 514350" name="connsiteX9"/>
                <a:gd fmla="*/ 257175 h 514350" name="connsiteY9"/>
                <a:gd fmla="*/ 257175 w 514350" name="connsiteX10"/>
                <a:gd fmla="*/ 0 h 51435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514350" w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lang="zh-CN"/>
            </a:p>
          </p:txBody>
        </p:sp>
        <p:sp>
          <p:nvSpPr>
            <p:cNvPr id="28" name="MH_Other_6"/>
            <p:cNvSpPr/>
            <p:nvPr>
              <p:custDataLst>
                <p:tags r:id="rId8"/>
              </p:custDataLst>
            </p:nvPr>
          </p:nvSpPr>
          <p:spPr>
            <a:xfrm rot="12600000">
              <a:off x="5268914" y="4598989"/>
              <a:ext cx="422275" cy="420687"/>
            </a:xfrm>
            <a:custGeom>
              <a:gdLst>
                <a:gd fmla="*/ 257175 w 514350" name="connsiteX0"/>
                <a:gd fmla="*/ 89086 h 514350" name="connsiteY0"/>
                <a:gd fmla="*/ 114170 w 514350" name="connsiteX1"/>
                <a:gd fmla="*/ 232090 h 514350" name="connsiteY1"/>
                <a:gd fmla="*/ 114170 w 514350" name="connsiteX2"/>
                <a:gd fmla="*/ 375095 h 514350" name="connsiteY2"/>
                <a:gd fmla="*/ 257175 w 514350" name="connsiteX3"/>
                <a:gd fmla="*/ 232090 h 514350" name="connsiteY3"/>
                <a:gd fmla="*/ 400179 w 514350" name="connsiteX4"/>
                <a:gd fmla="*/ 375095 h 514350" name="connsiteY4"/>
                <a:gd fmla="*/ 400179 w 514350" name="connsiteX5"/>
                <a:gd fmla="*/ 232090 h 514350" name="connsiteY5"/>
                <a:gd fmla="*/ 257175 w 514350" name="connsiteX6"/>
                <a:gd fmla="*/ 0 h 514350" name="connsiteY6"/>
                <a:gd fmla="*/ 514350 w 514350" name="connsiteX7"/>
                <a:gd fmla="*/ 257175 h 514350" name="connsiteY7"/>
                <a:gd fmla="*/ 257175 w 514350" name="connsiteX8"/>
                <a:gd fmla="*/ 514350 h 514350" name="connsiteY8"/>
                <a:gd fmla="*/ 0 w 514350" name="connsiteX9"/>
                <a:gd fmla="*/ 257175 h 514350" name="connsiteY9"/>
                <a:gd fmla="*/ 257175 w 514350" name="connsiteX10"/>
                <a:gd fmla="*/ 0 h 51435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514350" w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lang="zh-CN"/>
            </a:p>
          </p:txBody>
        </p:sp>
      </p:grpSp>
      <p:sp>
        <p:nvSpPr>
          <p:cNvPr id="43" name="矩形 42"/>
          <p:cNvSpPr/>
          <p:nvPr/>
        </p:nvSpPr>
        <p:spPr>
          <a:xfrm>
            <a:off x="2209071" y="1913895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45" name="矩形 44"/>
          <p:cNvSpPr/>
          <p:nvPr/>
        </p:nvSpPr>
        <p:spPr>
          <a:xfrm>
            <a:off x="7112343" y="1913895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47" name="矩形 46"/>
          <p:cNvSpPr/>
          <p:nvPr/>
        </p:nvSpPr>
        <p:spPr>
          <a:xfrm>
            <a:off x="7748588" y="3342167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49" name="矩形 48"/>
          <p:cNvSpPr/>
          <p:nvPr/>
        </p:nvSpPr>
        <p:spPr>
          <a:xfrm>
            <a:off x="1562444" y="3342167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51" name="矩形 50"/>
          <p:cNvSpPr/>
          <p:nvPr/>
        </p:nvSpPr>
        <p:spPr>
          <a:xfrm>
            <a:off x="2213780" y="4938448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53" name="矩形 52"/>
          <p:cNvSpPr/>
          <p:nvPr/>
        </p:nvSpPr>
        <p:spPr>
          <a:xfrm>
            <a:off x="7112343" y="4938448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5360112" y="3442196"/>
            <a:ext cx="1604322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tx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小标题</a:t>
            </a:r>
          </a:p>
        </p:txBody>
      </p:sp>
    </p:spTree>
    <p:extLst>
      <p:ext uri="{BB962C8B-B14F-4D97-AF65-F5344CB8AC3E}">
        <p14:creationId val="49382007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890713" y="2049238"/>
            <a:ext cx="1715179" cy="1551213"/>
          </a:xfrm>
        </p:spPr>
        <p:txBody>
          <a:bodyPr/>
          <a:lstStyle/>
          <a:p>
            <a:r>
              <a:rPr altLang="zh-CN" lang="en-US" smtClean="0">
                <a:solidFill>
                  <a:schemeClr val="accent2"/>
                </a:solidFill>
              </a:rPr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 smtClean="0"/>
              <a:t>点击此处添加标题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 THREE</a:t>
            </a:r>
          </a:p>
        </p:txBody>
      </p:sp>
      <p:sp>
        <p:nvSpPr>
          <p:cNvPr id="5" name="矩形 4"/>
          <p:cNvSpPr/>
          <p:nvPr/>
        </p:nvSpPr>
        <p:spPr>
          <a:xfrm>
            <a:off x="3877065" y="3232715"/>
            <a:ext cx="658886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403534210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altLang="zh-CN" lang="en-US" smtClean="0" sz="2400"/>
              <a:t>PART THREE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sp>
        <p:nvSpPr>
          <p:cNvPr id="19" name="MH_Oth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92239" y="2151064"/>
            <a:ext cx="12652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rIns="0" tIns="0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7200">
                <a:solidFill>
                  <a:schemeClr val="accent1"/>
                </a:solidFill>
              </a:rPr>
              <a:t>01</a:t>
            </a:r>
          </a:p>
        </p:txBody>
      </p:sp>
      <p:cxnSp>
        <p:nvCxnSpPr>
          <p:cNvPr id="21" name="MH_Other_2"/>
          <p:cNvCxnSpPr/>
          <p:nvPr>
            <p:custDataLst>
              <p:tags r:id="rId3"/>
            </p:custDataLst>
          </p:nvPr>
        </p:nvCxnSpPr>
        <p:spPr>
          <a:xfrm>
            <a:off x="1544639" y="3235325"/>
            <a:ext cx="36734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H_Other_3"/>
          <p:cNvSpPr txBox="1"/>
          <p:nvPr>
            <p:custDataLst>
              <p:tags r:id="rId4"/>
            </p:custDataLst>
          </p:nvPr>
        </p:nvSpPr>
        <p:spPr>
          <a:xfrm>
            <a:off x="1392239" y="4265614"/>
            <a:ext cx="1265237" cy="1108075"/>
          </a:xfrm>
          <a:prstGeom prst="rect">
            <a:avLst/>
          </a:prstGeom>
          <a:noFill/>
        </p:spPr>
        <p:txBody>
          <a:bodyPr anchor="ctr" bIns="0" rIns="0" tIns="0">
            <a:normAutofit/>
          </a:bodyPr>
          <a:lstStyle/>
          <a:p>
            <a:pPr algn="ctr">
              <a:defRPr/>
            </a:pPr>
            <a:r>
              <a:rPr altLang="zh-CN" lang="en-US" sz="7200">
                <a:solidFill>
                  <a:schemeClr val="accent2"/>
                </a:solidFill>
              </a:rPr>
              <a:t>03</a:t>
            </a:r>
          </a:p>
        </p:txBody>
      </p:sp>
      <p:cxnSp>
        <p:nvCxnSpPr>
          <p:cNvPr id="31" name="MH_Other_4"/>
          <p:cNvCxnSpPr/>
          <p:nvPr>
            <p:custDataLst>
              <p:tags r:id="rId5"/>
            </p:custDataLst>
          </p:nvPr>
        </p:nvCxnSpPr>
        <p:spPr>
          <a:xfrm>
            <a:off x="1544639" y="5349875"/>
            <a:ext cx="367347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H_Other_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745289" y="2151064"/>
            <a:ext cx="12652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rIns="0" tIns="0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7200">
                <a:solidFill>
                  <a:schemeClr val="accent2"/>
                </a:solidFill>
              </a:rPr>
              <a:t>02</a:t>
            </a:r>
          </a:p>
        </p:txBody>
      </p:sp>
      <p:cxnSp>
        <p:nvCxnSpPr>
          <p:cNvPr id="34" name="MH_Other_6"/>
          <p:cNvCxnSpPr/>
          <p:nvPr>
            <p:custDataLst>
              <p:tags r:id="rId7"/>
            </p:custDataLst>
          </p:nvPr>
        </p:nvCxnSpPr>
        <p:spPr>
          <a:xfrm>
            <a:off x="6897689" y="3235325"/>
            <a:ext cx="367347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H_Other_7"/>
          <p:cNvSpPr txBox="1"/>
          <p:nvPr>
            <p:custDataLst>
              <p:tags r:id="rId8"/>
            </p:custDataLst>
          </p:nvPr>
        </p:nvSpPr>
        <p:spPr>
          <a:xfrm>
            <a:off x="6745289" y="4265614"/>
            <a:ext cx="1265237" cy="1108075"/>
          </a:xfrm>
          <a:prstGeom prst="rect">
            <a:avLst/>
          </a:prstGeom>
          <a:noFill/>
        </p:spPr>
        <p:txBody>
          <a:bodyPr anchor="ctr" bIns="0" rIns="0" tIns="0">
            <a:normAutofit/>
          </a:bodyPr>
          <a:lstStyle>
            <a:defPPr>
              <a:defRPr lang="zh-CN"/>
            </a:defPPr>
            <a:lvl1pPr algn="ctr">
              <a:defRPr sz="72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altLang="zh-CN" lang="en-US">
                <a:solidFill>
                  <a:srgbClr val="4EA4DD"/>
                </a:solidFill>
              </a:rPr>
              <a:t>04</a:t>
            </a:r>
          </a:p>
        </p:txBody>
      </p:sp>
      <p:cxnSp>
        <p:nvCxnSpPr>
          <p:cNvPr id="37" name="MH_Other_8"/>
          <p:cNvCxnSpPr/>
          <p:nvPr>
            <p:custDataLst>
              <p:tags r:id="rId9"/>
            </p:custDataLst>
          </p:nvPr>
        </p:nvCxnSpPr>
        <p:spPr>
          <a:xfrm>
            <a:off x="6897689" y="5349875"/>
            <a:ext cx="3673475" cy="0"/>
          </a:xfrm>
          <a:prstGeom prst="line">
            <a:avLst/>
          </a:prstGeom>
          <a:ln w="38100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2469529" y="235596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39" name="矩形 38"/>
          <p:cNvSpPr/>
          <p:nvPr/>
        </p:nvSpPr>
        <p:spPr>
          <a:xfrm>
            <a:off x="2469529" y="4470512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solidFill>
                  <a:schemeClr val="accent2"/>
                </a:solidFill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40" name="矩形 39"/>
          <p:cNvSpPr/>
          <p:nvPr/>
        </p:nvSpPr>
        <p:spPr>
          <a:xfrm>
            <a:off x="7857989" y="235596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solidFill>
                  <a:schemeClr val="accent2"/>
                </a:solidFill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  <p:sp>
        <p:nvSpPr>
          <p:cNvPr id="41" name="矩形 40"/>
          <p:cNvSpPr/>
          <p:nvPr/>
        </p:nvSpPr>
        <p:spPr>
          <a:xfrm>
            <a:off x="7857989" y="4470512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>
                <a:latin charset="-122" panose="02010600040101010101" pitchFamily="2" typeface="华文细黑"/>
                <a:ea charset="-122" pitchFamily="2" typeface="华文细黑"/>
                <a:cs charset="0" panose="02020603050405020304" pitchFamily="18" typeface="Times New Roman"/>
              </a:rPr>
              <a:t>您的内容打在这里，或者通过复制您的文本后</a:t>
            </a:r>
          </a:p>
        </p:txBody>
      </p:sp>
    </p:spTree>
    <p:extLst>
      <p:ext uri="{BB962C8B-B14F-4D97-AF65-F5344CB8AC3E}">
        <p14:creationId val="1297580244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altLang="zh-CN" lang="en-US" smtClean="0" sz="2400"/>
              <a:t>PART THREE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019550" y="2449513"/>
            <a:ext cx="4076699" cy="3551019"/>
            <a:chOff x="4343401" y="1801813"/>
            <a:chExt cx="3619500" cy="3152775"/>
          </a:xfrm>
        </p:grpSpPr>
        <p:sp>
          <p:nvSpPr>
            <p:cNvPr id="16" name="MH_Other_1"/>
            <p:cNvSpPr/>
            <p:nvPr>
              <p:custDataLst>
                <p:tags r:id="rId2"/>
              </p:custDataLst>
            </p:nvPr>
          </p:nvSpPr>
          <p:spPr>
            <a:xfrm rot="19800000">
              <a:off x="6097590" y="2244725"/>
              <a:ext cx="528637" cy="833438"/>
            </a:xfrm>
            <a:custGeom>
              <a:gdLst>
                <a:gd fmla="*/ 0 w 783379" name="connsiteX0"/>
                <a:gd fmla="*/ 2378 h 1236092" name="connsiteY0"/>
                <a:gd fmla="*/ 682604 w 783379" name="connsiteX1"/>
                <a:gd fmla="*/ 81677 h 1236092" name="connsiteY1"/>
                <a:gd fmla="*/ 783379 w 783379" name="connsiteX2"/>
                <a:gd fmla="*/ 1236092 h 1236092" name="connsiteY2"/>
                <a:gd fmla="*/ 0 w 783379" name="connsiteX3"/>
                <a:gd fmla="*/ 1236092 h 1236092" name="connsiteY3"/>
                <a:gd fmla="*/ 0 w 783379" name="connsiteX4"/>
                <a:gd fmla="*/ 2378 h 123609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236092" w="783379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7" name="MH_Other_2"/>
            <p:cNvSpPr/>
            <p:nvPr>
              <p:custDataLst>
                <p:tags r:id="rId3"/>
              </p:custDataLst>
            </p:nvPr>
          </p:nvSpPr>
          <p:spPr>
            <a:xfrm rot="5415679">
              <a:off x="6446840" y="3897314"/>
              <a:ext cx="528637" cy="833437"/>
            </a:xfrm>
            <a:custGeom>
              <a:gdLst>
                <a:gd fmla="*/ 0 w 783379" name="connsiteX0"/>
                <a:gd fmla="*/ 2378 h 1236092" name="connsiteY0"/>
                <a:gd fmla="*/ 682604 w 783379" name="connsiteX1"/>
                <a:gd fmla="*/ 81677 h 1236092" name="connsiteY1"/>
                <a:gd fmla="*/ 783379 w 783379" name="connsiteX2"/>
                <a:gd fmla="*/ 1236092 h 1236092" name="connsiteY2"/>
                <a:gd fmla="*/ 0 w 783379" name="connsiteX3"/>
                <a:gd fmla="*/ 1236092 h 1236092" name="connsiteY3"/>
                <a:gd fmla="*/ 0 w 783379" name="connsiteX4"/>
                <a:gd fmla="*/ 2378 h 123609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236092" w="783379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8" name="MH_Other_3"/>
            <p:cNvSpPr/>
            <p:nvPr>
              <p:custDataLst>
                <p:tags r:id="rId4"/>
              </p:custDataLst>
            </p:nvPr>
          </p:nvSpPr>
          <p:spPr>
            <a:xfrm rot="12610314">
              <a:off x="4838701" y="3371851"/>
              <a:ext cx="528638" cy="835025"/>
            </a:xfrm>
            <a:custGeom>
              <a:gdLst>
                <a:gd fmla="*/ 0 w 783379" name="connsiteX0"/>
                <a:gd fmla="*/ 2378 h 1236092" name="connsiteY0"/>
                <a:gd fmla="*/ 682604 w 783379" name="connsiteX1"/>
                <a:gd fmla="*/ 81677 h 1236092" name="connsiteY1"/>
                <a:gd fmla="*/ 783379 w 783379" name="connsiteX2"/>
                <a:gd fmla="*/ 1236092 h 1236092" name="connsiteY2"/>
                <a:gd fmla="*/ 0 w 783379" name="connsiteX3"/>
                <a:gd fmla="*/ 1236092 h 1236092" name="connsiteY3"/>
                <a:gd fmla="*/ 0 w 783379" name="connsiteX4"/>
                <a:gd fmla="*/ 2378 h 123609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236092" w="783379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rgbClr val="F2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0" name="MH_Other_4"/>
            <p:cNvSpPr/>
            <p:nvPr>
              <p:custDataLst>
                <p:tags r:id="rId5"/>
              </p:custDataLst>
            </p:nvPr>
          </p:nvSpPr>
          <p:spPr>
            <a:xfrm rot="12610314">
              <a:off x="4838701" y="3370264"/>
              <a:ext cx="528638" cy="833437"/>
            </a:xfrm>
            <a:custGeom>
              <a:gdLst>
                <a:gd fmla="*/ 0 w 783379" name="connsiteX0"/>
                <a:gd fmla="*/ 2378 h 1236092" name="connsiteY0"/>
                <a:gd fmla="*/ 682604 w 783379" name="connsiteX1"/>
                <a:gd fmla="*/ 81677 h 1236092" name="connsiteY1"/>
                <a:gd fmla="*/ 783379 w 783379" name="connsiteX2"/>
                <a:gd fmla="*/ 1236092 h 1236092" name="connsiteY2"/>
                <a:gd fmla="*/ 0 w 783379" name="connsiteX3"/>
                <a:gd fmla="*/ 1236092 h 1236092" name="connsiteY3"/>
                <a:gd fmla="*/ 0 w 783379" name="connsiteX4"/>
                <a:gd fmla="*/ 2378 h 123609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236092" w="783379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2" name="MH_Other_5"/>
            <p:cNvSpPr/>
            <p:nvPr>
              <p:custDataLst>
                <p:tags r:id="rId6"/>
              </p:custDataLst>
            </p:nvPr>
          </p:nvSpPr>
          <p:spPr>
            <a:xfrm rot="1800000">
              <a:off x="5064126" y="1958975"/>
              <a:ext cx="1066800" cy="1930400"/>
            </a:xfrm>
            <a:custGeom>
              <a:gdLst>
                <a:gd fmla="*/ 335798 w 1067781" name="connsiteX0"/>
                <a:gd fmla="*/ 216996 h 1931974" name="connsiteY0"/>
                <a:gd fmla="*/ 862147 w 1067781" name="connsiteX1"/>
                <a:gd fmla="*/ 0 h 1931974" name="connsiteY1"/>
                <a:gd fmla="*/ 799859 w 1067781" name="connsiteX2"/>
                <a:gd fmla="*/ 145702 h 1931974" name="connsiteY2"/>
                <a:gd fmla="*/ 799236 w 1067781" name="connsiteX3"/>
                <a:gd fmla="*/ 145964 h 1931974" name="connsiteY3"/>
                <a:gd fmla="*/ 799696 w 1067781" name="connsiteX4"/>
                <a:gd fmla="*/ 346882 h 1931974" name="connsiteY4"/>
                <a:gd fmla="*/ 800836 w 1067781" name="connsiteX5"/>
                <a:gd fmla="*/ 346882 h 1931974" name="connsiteY5"/>
                <a:gd fmla="*/ 800836 w 1067781" name="connsiteX6"/>
                <a:gd fmla="*/ 1398084 h 1931974" name="connsiteY6"/>
                <a:gd fmla="*/ 1067781 w 1067781" name="connsiteX7"/>
                <a:gd fmla="*/ 1398084 h 1931974" name="connsiteY7"/>
                <a:gd fmla="*/ 533891 w 1067781" name="connsiteX8"/>
                <a:gd fmla="*/ 1931974 h 1931974" name="connsiteY8"/>
                <a:gd fmla="*/ 0 w 1067781" name="connsiteX9"/>
                <a:gd fmla="*/ 1398084 h 1931974" name="connsiteY9"/>
                <a:gd fmla="*/ 266945 w 1067781" name="connsiteX10"/>
                <a:gd fmla="*/ 1398084 h 1931974" name="connsiteY10"/>
                <a:gd fmla="*/ 266945 w 1067781" name="connsiteX11"/>
                <a:gd fmla="*/ 349903 h 1931974" name="connsiteY11"/>
                <a:gd fmla="*/ 264664 w 1067781" name="connsiteX12"/>
                <a:gd fmla="*/ 348929 h 1931974" name="connsiteY12"/>
                <a:gd fmla="*/ 266945 w 1067781" name="connsiteX13"/>
                <a:gd fmla="*/ 347942 h 1931974" name="connsiteY13"/>
                <a:gd fmla="*/ 266945 w 1067781" name="connsiteX14"/>
                <a:gd fmla="*/ 346882 h 1931974" name="connsiteY14"/>
                <a:gd fmla="*/ 267898 w 1067781" name="connsiteX15"/>
                <a:gd fmla="*/ 346882 h 1931974" name="connsiteY15"/>
                <a:gd fmla="*/ 266680 w 1067781" name="connsiteX16"/>
                <a:gd fmla="*/ 330632 h 1931974" name="connsiteY16"/>
                <a:gd fmla="*/ 328800 w 1067781" name="connsiteX17"/>
                <a:gd fmla="*/ 221290 h 1931974" name="connsiteY17"/>
                <a:gd fmla="*/ 335798 w 1067781" name="connsiteX18"/>
                <a:gd fmla="*/ 216996 h 1931974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931974" w="1067781">
                  <a:moveTo>
                    <a:pt x="335798" y="216996"/>
                  </a:moveTo>
                  <a:cubicBezTo>
                    <a:pt x="388349" y="189168"/>
                    <a:pt x="695476" y="69153"/>
                    <a:pt x="862147" y="0"/>
                  </a:cubicBezTo>
                  <a:cubicBezTo>
                    <a:pt x="780993" y="74432"/>
                    <a:pt x="805679" y="118571"/>
                    <a:pt x="799859" y="145702"/>
                  </a:cubicBezTo>
                  <a:lnTo>
                    <a:pt x="799236" y="145964"/>
                  </a:lnTo>
                  <a:lnTo>
                    <a:pt x="799696" y="346882"/>
                  </a:lnTo>
                  <a:lnTo>
                    <a:pt x="800836" y="346882"/>
                  </a:lnTo>
                  <a:lnTo>
                    <a:pt x="800836" y="1398084"/>
                  </a:lnTo>
                  <a:lnTo>
                    <a:pt x="1067781" y="1398084"/>
                  </a:lnTo>
                  <a:lnTo>
                    <a:pt x="533891" y="1931974"/>
                  </a:lnTo>
                  <a:lnTo>
                    <a:pt x="0" y="1398084"/>
                  </a:lnTo>
                  <a:lnTo>
                    <a:pt x="266945" y="1398084"/>
                  </a:lnTo>
                  <a:lnTo>
                    <a:pt x="266945" y="349903"/>
                  </a:lnTo>
                  <a:lnTo>
                    <a:pt x="264664" y="348929"/>
                  </a:lnTo>
                  <a:lnTo>
                    <a:pt x="266945" y="347942"/>
                  </a:lnTo>
                  <a:lnTo>
                    <a:pt x="266945" y="346882"/>
                  </a:lnTo>
                  <a:lnTo>
                    <a:pt x="267898" y="346882"/>
                  </a:lnTo>
                  <a:lnTo>
                    <a:pt x="266680" y="330632"/>
                  </a:lnTo>
                  <a:cubicBezTo>
                    <a:pt x="265718" y="296431"/>
                    <a:pt x="274393" y="269909"/>
                    <a:pt x="328800" y="221290"/>
                  </a:cubicBezTo>
                  <a:cubicBezTo>
                    <a:pt x="329923" y="220296"/>
                    <a:pt x="332295" y="218851"/>
                    <a:pt x="335798" y="2169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3" name="MH_Other_6"/>
            <p:cNvSpPr/>
            <p:nvPr>
              <p:custDataLst>
                <p:tags r:id="rId7"/>
              </p:custDataLst>
            </p:nvPr>
          </p:nvSpPr>
          <p:spPr>
            <a:xfrm rot="9015679">
              <a:off x="6326189" y="2565400"/>
              <a:ext cx="1066800" cy="1931988"/>
            </a:xfrm>
            <a:custGeom>
              <a:gdLst>
                <a:gd fmla="*/ 533891 w 1067782" name="connsiteX0"/>
                <a:gd fmla="*/ 1931974 h 1931974" name="connsiteY0"/>
                <a:gd fmla="*/ 0 w 1067782" name="connsiteX1"/>
                <a:gd fmla="*/ 1398083 h 1931974" name="connsiteY1"/>
                <a:gd fmla="*/ 266946 w 1067782" name="connsiteX2"/>
                <a:gd fmla="*/ 1398083 h 1931974" name="connsiteY2"/>
                <a:gd fmla="*/ 266946 w 1067782" name="connsiteX3"/>
                <a:gd fmla="*/ 349903 h 1931974" name="connsiteY3"/>
                <a:gd fmla="*/ 264664 w 1067782" name="connsiteX4"/>
                <a:gd fmla="*/ 348929 h 1931974" name="connsiteY4"/>
                <a:gd fmla="*/ 266946 w 1067782" name="connsiteX5"/>
                <a:gd fmla="*/ 347941 h 1931974" name="connsiteY5"/>
                <a:gd fmla="*/ 266946 w 1067782" name="connsiteX6"/>
                <a:gd fmla="*/ 346882 h 1931974" name="connsiteY6"/>
                <a:gd fmla="*/ 267899 w 1067782" name="connsiteX7"/>
                <a:gd fmla="*/ 346882 h 1931974" name="connsiteY7"/>
                <a:gd fmla="*/ 266681 w 1067782" name="connsiteX8"/>
                <a:gd fmla="*/ 330631 h 1931974" name="connsiteY8"/>
                <a:gd fmla="*/ 328801 w 1067782" name="connsiteX9"/>
                <a:gd fmla="*/ 221289 h 1931974" name="connsiteY9"/>
                <a:gd fmla="*/ 862148 w 1067782" name="connsiteX10"/>
                <a:gd fmla="*/ 0 h 1931974" name="connsiteY10"/>
                <a:gd fmla="*/ 799861 w 1067782" name="connsiteX11"/>
                <a:gd fmla="*/ 145701 h 1931974" name="connsiteY11"/>
                <a:gd fmla="*/ 799236 w 1067782" name="connsiteX12"/>
                <a:gd fmla="*/ 145964 h 1931974" name="connsiteY12"/>
                <a:gd fmla="*/ 799696 w 1067782" name="connsiteX13"/>
                <a:gd fmla="*/ 346882 h 1931974" name="connsiteY13"/>
                <a:gd fmla="*/ 800837 w 1067782" name="connsiteX14"/>
                <a:gd fmla="*/ 346882 h 1931974" name="connsiteY14"/>
                <a:gd fmla="*/ 800837 w 1067782" name="connsiteX15"/>
                <a:gd fmla="*/ 1398083 h 1931974" name="connsiteY15"/>
                <a:gd fmla="*/ 1067782 w 1067782" name="connsiteX16"/>
                <a:gd fmla="*/ 1398083 h 1931974" name="connsiteY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1931974" w="1067782">
                  <a:moveTo>
                    <a:pt x="533891" y="1931974"/>
                  </a:moveTo>
                  <a:lnTo>
                    <a:pt x="0" y="1398083"/>
                  </a:lnTo>
                  <a:lnTo>
                    <a:pt x="266946" y="1398083"/>
                  </a:lnTo>
                  <a:lnTo>
                    <a:pt x="266946" y="349903"/>
                  </a:lnTo>
                  <a:lnTo>
                    <a:pt x="264664" y="348929"/>
                  </a:lnTo>
                  <a:lnTo>
                    <a:pt x="266946" y="347941"/>
                  </a:lnTo>
                  <a:lnTo>
                    <a:pt x="266946" y="346882"/>
                  </a:lnTo>
                  <a:lnTo>
                    <a:pt x="267899" y="346882"/>
                  </a:lnTo>
                  <a:lnTo>
                    <a:pt x="266681" y="330631"/>
                  </a:lnTo>
                  <a:cubicBezTo>
                    <a:pt x="265719" y="296431"/>
                    <a:pt x="274393" y="269909"/>
                    <a:pt x="328801" y="221289"/>
                  </a:cubicBezTo>
                  <a:cubicBezTo>
                    <a:pt x="346776" y="205395"/>
                    <a:pt x="684365" y="73763"/>
                    <a:pt x="862148" y="0"/>
                  </a:cubicBezTo>
                  <a:cubicBezTo>
                    <a:pt x="780994" y="74432"/>
                    <a:pt x="805680" y="118570"/>
                    <a:pt x="799861" y="145701"/>
                  </a:cubicBezTo>
                  <a:lnTo>
                    <a:pt x="799236" y="145964"/>
                  </a:lnTo>
                  <a:lnTo>
                    <a:pt x="799696" y="346882"/>
                  </a:lnTo>
                  <a:lnTo>
                    <a:pt x="800837" y="346882"/>
                  </a:lnTo>
                  <a:lnTo>
                    <a:pt x="800837" y="1398083"/>
                  </a:lnTo>
                  <a:lnTo>
                    <a:pt x="1067782" y="139808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4" name="MH_Other_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305426" y="2616200"/>
              <a:ext cx="604838" cy="351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2000">
                  <a:solidFill>
                    <a:srgbClr val="FFFFFF"/>
                  </a:solidFill>
                  <a:latin typeface="+mn-ea"/>
                  <a:ea typeface="+mn-ea"/>
                  <a:cs typeface="汉仪菱心体简"/>
                </a:rPr>
                <a:t>01</a:t>
              </a:r>
            </a:p>
          </p:txBody>
        </p:sp>
        <p:sp>
          <p:nvSpPr>
            <p:cNvPr id="25" name="MH_Other_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602416" y="3367088"/>
              <a:ext cx="604837" cy="351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2000">
                  <a:solidFill>
                    <a:srgbClr val="FFFFFF"/>
                  </a:solidFill>
                  <a:latin typeface="+mn-ea"/>
                  <a:ea typeface="+mn-ea"/>
                  <a:cs typeface="汉仪菱心体简"/>
                </a:rPr>
                <a:t>03</a:t>
              </a:r>
            </a:p>
          </p:txBody>
        </p:sp>
        <p:sp>
          <p:nvSpPr>
            <p:cNvPr id="26" name="MH_Other_9"/>
            <p:cNvSpPr/>
            <p:nvPr>
              <p:custDataLst>
                <p:tags r:id="rId10"/>
              </p:custDataLst>
            </p:nvPr>
          </p:nvSpPr>
          <p:spPr>
            <a:xfrm rot="4110963">
              <a:off x="5108576" y="3459163"/>
              <a:ext cx="1316038" cy="1674812"/>
            </a:xfrm>
            <a:custGeom>
              <a:gdLst>
                <a:gd fmla="*/ 324815 w 1317230" name="connsiteX0"/>
                <a:gd fmla="*/ 299185 h 1674473" name="connsiteY0"/>
                <a:gd fmla="*/ 1018045 w 1317230" name="connsiteX1"/>
                <a:gd fmla="*/ 0 h 1674473" name="connsiteY1"/>
                <a:gd fmla="*/ 1317230 w 1317230" name="connsiteX2"/>
                <a:gd fmla="*/ 693229 h 1674473" name="connsiteY2"/>
                <a:gd fmla="*/ 1069126 w 1317230" name="connsiteX3"/>
                <a:gd fmla="*/ 594718 h 1674473" name="connsiteY3"/>
                <a:gd fmla="*/ 682315 w 1317230" name="connsiteX4"/>
                <a:gd fmla="*/ 1568914 h 1674473" name="connsiteY4"/>
                <a:gd fmla="*/ 684077 w 1317230" name="connsiteX5"/>
                <a:gd fmla="*/ 1570661 h 1674473" name="connsiteY5"/>
                <a:gd fmla="*/ 681591 w 1317230" name="connsiteX6"/>
                <a:gd fmla="*/ 1570737 h 1674473" name="connsiteY6"/>
                <a:gd fmla="*/ 681200 w 1317230" name="connsiteX7"/>
                <a:gd fmla="*/ 1571722 h 1674473" name="connsiteY7"/>
                <a:gd fmla="*/ 680315 w 1317230" name="connsiteX8"/>
                <a:gd fmla="*/ 1571371 h 1674473" name="connsiteY8"/>
                <a:gd fmla="*/ 675450 w 1317230" name="connsiteX9"/>
                <a:gd fmla="*/ 1586923 h 1674473" name="connsiteY9"/>
                <a:gd fmla="*/ 577364 w 1317230" name="connsiteX10"/>
                <a:gd fmla="*/ 1665624 h 1674473" name="connsiteY10"/>
                <a:gd fmla="*/ 0 w 1317230" name="connsiteX11"/>
                <a:gd fmla="*/ 1674473 h 1674473" name="connsiteY11"/>
                <a:gd fmla="*/ 111659 w 1317230" name="connsiteX12"/>
                <a:gd fmla="*/ 1562041 h 1674473" name="connsiteY12"/>
                <a:gd fmla="*/ 112335 w 1317230" name="connsiteX13"/>
                <a:gd fmla="*/ 1562027 h 1674473" name="connsiteY13"/>
                <a:gd fmla="*/ 186052 w 1317230" name="connsiteX14"/>
                <a:gd fmla="*/ 1375121 h 1674473" name="connsiteY14"/>
                <a:gd fmla="*/ 184993 w 1317230" name="connsiteX15"/>
                <a:gd fmla="*/ 1374700 h 1674473" name="connsiteY15"/>
                <a:gd fmla="*/ 572918 w 1317230" name="connsiteX16"/>
                <a:gd fmla="*/ 397696 h 1674473" name="connsiteY1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b="b" l="l" r="r" t="t"/>
              <a:pathLst>
                <a:path h="1674473" w="1317230">
                  <a:moveTo>
                    <a:pt x="324815" y="299185"/>
                  </a:moveTo>
                  <a:lnTo>
                    <a:pt x="1018045" y="0"/>
                  </a:lnTo>
                  <a:lnTo>
                    <a:pt x="1317230" y="693229"/>
                  </a:lnTo>
                  <a:lnTo>
                    <a:pt x="1069126" y="594718"/>
                  </a:lnTo>
                  <a:lnTo>
                    <a:pt x="682315" y="1568914"/>
                  </a:lnTo>
                  <a:lnTo>
                    <a:pt x="684077" y="1570661"/>
                  </a:lnTo>
                  <a:lnTo>
                    <a:pt x="681591" y="1570737"/>
                  </a:lnTo>
                  <a:lnTo>
                    <a:pt x="681200" y="1571722"/>
                  </a:lnTo>
                  <a:lnTo>
                    <a:pt x="680315" y="1571371"/>
                  </a:lnTo>
                  <a:lnTo>
                    <a:pt x="675450" y="1586923"/>
                  </a:lnTo>
                  <a:cubicBezTo>
                    <a:pt x="663723" y="1619065"/>
                    <a:pt x="645874" y="1640514"/>
                    <a:pt x="577364" y="1665624"/>
                  </a:cubicBezTo>
                  <a:cubicBezTo>
                    <a:pt x="554793" y="1673763"/>
                    <a:pt x="192455" y="1671523"/>
                    <a:pt x="0" y="1674473"/>
                  </a:cubicBezTo>
                  <a:cubicBezTo>
                    <a:pt x="102893" y="1635242"/>
                    <a:pt x="96238" y="1585110"/>
                    <a:pt x="111659" y="1562041"/>
                  </a:cubicBezTo>
                  <a:lnTo>
                    <a:pt x="112335" y="1562027"/>
                  </a:lnTo>
                  <a:lnTo>
                    <a:pt x="186052" y="1375121"/>
                  </a:lnTo>
                  <a:lnTo>
                    <a:pt x="184993" y="1374700"/>
                  </a:lnTo>
                  <a:lnTo>
                    <a:pt x="572918" y="397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7" name="MH_Other_1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303840" y="4119564"/>
              <a:ext cx="604837" cy="351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2000">
                  <a:solidFill>
                    <a:srgbClr val="4EA4DD"/>
                  </a:solidFill>
                  <a:latin typeface="+mn-ea"/>
                  <a:ea typeface="+mn-ea"/>
                  <a:cs typeface="汉仪菱心体简"/>
                </a:rPr>
                <a:t>02</a:t>
              </a:r>
            </a:p>
          </p:txBody>
        </p:sp>
        <p:cxnSp>
          <p:nvCxnSpPr>
            <p:cNvPr id="28" name="MH_Other_11"/>
            <p:cNvCxnSpPr/>
            <p:nvPr>
              <p:custDataLst>
                <p:tags r:id="rId12"/>
              </p:custDataLst>
            </p:nvPr>
          </p:nvCxnSpPr>
          <p:spPr>
            <a:xfrm flipV="1">
              <a:off x="6035676" y="1801813"/>
              <a:ext cx="196850" cy="292100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MH_Other_12"/>
            <p:cNvCxnSpPr/>
            <p:nvPr>
              <p:custDataLst>
                <p:tags r:id="rId13"/>
              </p:custDataLst>
            </p:nvPr>
          </p:nvCxnSpPr>
          <p:spPr>
            <a:xfrm flipH="1">
              <a:off x="4343401" y="4316413"/>
              <a:ext cx="395288" cy="0"/>
            </a:xfrm>
            <a:prstGeom prst="line">
              <a:avLst/>
            </a:prstGeom>
            <a:ln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MH_Other_13"/>
            <p:cNvCxnSpPr/>
            <p:nvPr>
              <p:custDataLst>
                <p:tags r:id="rId14"/>
              </p:custDataLst>
            </p:nvPr>
          </p:nvCxnSpPr>
          <p:spPr>
            <a:xfrm flipH="1">
              <a:off x="7475539" y="3978275"/>
              <a:ext cx="487362" cy="0"/>
            </a:xfrm>
            <a:prstGeom prst="line">
              <a:avLst/>
            </a:prstGeom>
            <a:ln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矩形 35"/>
          <p:cNvSpPr/>
          <p:nvPr/>
        </p:nvSpPr>
        <p:spPr>
          <a:xfrm>
            <a:off x="1237749" y="4728585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您的内容打在这里，或者通过复制您的文本后，在此框中选择粘贴</a:t>
            </a:r>
          </a:p>
        </p:txBody>
      </p:sp>
      <p:sp>
        <p:nvSpPr>
          <p:cNvPr id="42" name="矩形 41"/>
          <p:cNvSpPr/>
          <p:nvPr/>
        </p:nvSpPr>
        <p:spPr>
          <a:xfrm>
            <a:off x="4547691" y="1329196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您的内容打在这里，或者通过复制您的文本后，在此框中选择粘贴</a:t>
            </a:r>
          </a:p>
        </p:txBody>
      </p:sp>
      <p:sp>
        <p:nvSpPr>
          <p:cNvPr id="43" name="矩形 42"/>
          <p:cNvSpPr/>
          <p:nvPr/>
        </p:nvSpPr>
        <p:spPr>
          <a:xfrm>
            <a:off x="8195573" y="4304447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您的内容打在这里，或者通过复制您的文本后，在此框中选择粘贴</a:t>
            </a:r>
          </a:p>
        </p:txBody>
      </p:sp>
    </p:spTree>
    <p:extLst>
      <p:ext uri="{BB962C8B-B14F-4D97-AF65-F5344CB8AC3E}">
        <p14:creationId val="1907709356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altLang="zh-CN" lang="en-US" smtClean="0" sz="2400"/>
              <a:t>PART THREE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sp>
        <p:nvSpPr>
          <p:cNvPr id="29" name="MH_Oth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369550" y="5491323"/>
            <a:ext cx="6223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charset="0" panose="020b0604020202020204" pitchFamily="34" typeface="Arial"/>
              <a:buChar char="•"/>
              <a:defRPr sz="21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sz="15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sz="13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375"/>
              </a:spcBef>
              <a:buFont charset="0" panose="020b0604020202020204" pitchFamily="34" typeface="Arial"/>
              <a:buChar char="•"/>
              <a:defRPr sz="13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13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13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13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13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lang="en-US" sz="48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”</a:t>
            </a:r>
          </a:p>
        </p:txBody>
      </p:sp>
      <p:sp>
        <p:nvSpPr>
          <p:cNvPr id="31" name="MH_Other_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47800" y="3998279"/>
            <a:ext cx="6223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en-US" sz="48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“</a:t>
            </a:r>
          </a:p>
        </p:txBody>
      </p:sp>
      <p:sp>
        <p:nvSpPr>
          <p:cNvPr id="32" name="MH_Other_3"/>
          <p:cNvSpPr/>
          <p:nvPr>
            <p:custDataLst>
              <p:tags r:id="rId4"/>
            </p:custDataLst>
          </p:nvPr>
        </p:nvSpPr>
        <p:spPr bwMode="auto">
          <a:xfrm>
            <a:off x="7467600" y="1972908"/>
            <a:ext cx="1460500" cy="1552575"/>
          </a:xfrm>
          <a:custGeom>
            <a:gdLst>
              <a:gd fmla="*/ 955194 w 1565723" name="connsiteX0"/>
              <a:gd fmla="*/ 964633 h 1665299" name="connsiteY0"/>
              <a:gd fmla="*/ 951354 w 1565723" name="connsiteX1"/>
              <a:gd fmla="*/ 967903 h 1665299" name="connsiteY1"/>
              <a:gd fmla="*/ 935167 w 1565723" name="connsiteX2"/>
              <a:gd fmla="*/ 980153 h 1665299" name="connsiteY2"/>
              <a:gd fmla="*/ 918244 w 1565723" name="connsiteX3"/>
              <a:gd fmla="*/ 990873 h 1665299" name="connsiteY3"/>
              <a:gd fmla="*/ 899850 w 1565723" name="connsiteX4"/>
              <a:gd fmla="*/ 1000061 h 1665299" name="connsiteY4"/>
              <a:gd fmla="*/ 874833 w 1565723" name="connsiteX5"/>
              <a:gd fmla="*/ 1011546 h 1665299" name="connsiteY5"/>
              <a:gd fmla="*/ 862325 w 1565723" name="connsiteX6"/>
              <a:gd fmla="*/ 1016905 h 1665299" name="connsiteY6"/>
              <a:gd fmla="*/ 849081 w 1565723" name="connsiteX7"/>
              <a:gd fmla="*/ 1019202 h 1665299" name="connsiteY7"/>
              <a:gd fmla="*/ 834366 w 1565723" name="connsiteX8"/>
              <a:gd fmla="*/ 1022265 h 1665299" name="connsiteY8"/>
              <a:gd fmla="*/ 820386 w 1565723" name="connsiteX9"/>
              <a:gd fmla="*/ 1024562 h 1665299" name="connsiteY9"/>
              <a:gd fmla="*/ 806407 w 1565723" name="connsiteX10"/>
              <a:gd fmla="*/ 1026093 h 1665299" name="connsiteY10"/>
              <a:gd fmla="*/ 790220 w 1565723" name="connsiteX11"/>
              <a:gd fmla="*/ 1026093 h 1665299" name="connsiteY11"/>
              <a:gd fmla="*/ 773297 w 1565723" name="connsiteX12"/>
              <a:gd fmla="*/ 1026093 h 1665299" name="connsiteY12"/>
              <a:gd fmla="*/ 755638 w 1565723" name="connsiteX13"/>
              <a:gd fmla="*/ 1023031 h 1665299" name="connsiteY13"/>
              <a:gd fmla="*/ 727679 w 1565723" name="connsiteX14"/>
              <a:gd fmla="*/ 1019202 h 1665299" name="connsiteY14"/>
              <a:gd fmla="*/ 701927 w 1565723" name="connsiteX15"/>
              <a:gd fmla="*/ 1012311 h 1665299" name="connsiteY15"/>
              <a:gd fmla="*/ 677646 w 1565723" name="connsiteX16"/>
              <a:gd fmla="*/ 1003123 h 1665299" name="connsiteY16"/>
              <a:gd fmla="*/ 652630 w 1565723" name="connsiteX17"/>
              <a:gd fmla="*/ 992404 h 1665299" name="connsiteY17"/>
              <a:gd fmla="*/ 630557 w 1565723" name="connsiteX18"/>
              <a:gd fmla="*/ 978622 h 1665299" name="connsiteY18"/>
              <a:gd fmla="*/ 610283 w 1565723" name="connsiteX19"/>
              <a:gd fmla="*/ 965260 h 1665299" name="connsiteY19"/>
              <a:gd fmla="*/ 610529 w 1565723" name="connsiteX20"/>
              <a:gd fmla="*/ 968705 h 1665299" name="connsiteY20"/>
              <a:gd fmla="*/ 610529 w 1565723" name="connsiteX21"/>
              <a:gd fmla="*/ 987800 h 1665299" name="connsiteY21"/>
              <a:gd fmla="*/ 609056 w 1565723" name="connsiteX22"/>
              <a:gd fmla="*/ 1003840 h 1665299" name="connsiteY22"/>
              <a:gd fmla="*/ 607583 w 1565723" name="connsiteX23"/>
              <a:gd fmla="*/ 1019880 h 1665299" name="connsiteY23"/>
              <a:gd fmla="*/ 605374 w 1565723" name="connsiteX24"/>
              <a:gd fmla="*/ 1035156 h 1665299" name="connsiteY24"/>
              <a:gd fmla="*/ 600955 w 1565723" name="connsiteX25"/>
              <a:gd fmla="*/ 1048141 h 1665299" name="connsiteY25"/>
              <a:gd fmla="*/ 597273 w 1565723" name="connsiteX26"/>
              <a:gd fmla="*/ 1060362 h 1665299" name="connsiteY26"/>
              <a:gd fmla="*/ 592117 w 1565723" name="connsiteX27"/>
              <a:gd fmla="*/ 1071055 h 1665299" name="connsiteY27"/>
              <a:gd fmla="*/ 585489 w 1565723" name="connsiteX28"/>
              <a:gd fmla="*/ 1081749 h 1665299" name="connsiteY28"/>
              <a:gd fmla="*/ 577388 w 1565723" name="connsiteX29"/>
              <a:gd fmla="*/ 1091678 h 1665299" name="connsiteY29"/>
              <a:gd fmla="*/ 570024 w 1565723" name="connsiteX30"/>
              <a:gd fmla="*/ 1099316 h 1665299" name="connsiteY30"/>
              <a:gd fmla="*/ 560450 w 1565723" name="connsiteX31"/>
              <a:gd fmla="*/ 1107718 h 1665299" name="connsiteY31"/>
              <a:gd fmla="*/ 550139 w 1565723" name="connsiteX32"/>
              <a:gd fmla="*/ 1116120 h 1665299" name="connsiteY32"/>
              <a:gd fmla="*/ 539829 w 1565723" name="connsiteX33"/>
              <a:gd fmla="*/ 1122230 h 1665299" name="connsiteY33"/>
              <a:gd fmla="*/ 515525 w 1565723" name="connsiteX34"/>
              <a:gd fmla="*/ 1134451 h 1665299" name="connsiteY34"/>
              <a:gd fmla="*/ 801273 w 1565723" name="connsiteX35"/>
              <a:gd fmla="*/ 1361303 h 1665299" name="connsiteY35"/>
              <a:gd fmla="*/ 1041361 w 1565723" name="connsiteX36"/>
              <a:gd fmla="*/ 1129105 h 1665299" name="connsiteY36"/>
              <a:gd fmla="*/ 1029577 w 1565723" name="connsiteX37"/>
              <a:gd fmla="*/ 1121467 h 1665299" name="connsiteY37"/>
              <a:gd fmla="*/ 1017794 w 1565723" name="connsiteX38"/>
              <a:gd fmla="*/ 1113065 h 1665299" name="connsiteY38"/>
              <a:gd fmla="*/ 1008220 w 1565723" name="connsiteX39"/>
              <a:gd fmla="*/ 1103899 h 1665299" name="connsiteY39"/>
              <a:gd fmla="*/ 999382 w 1565723" name="connsiteX40"/>
              <a:gd fmla="*/ 1093969 h 1665299" name="connsiteY40"/>
              <a:gd fmla="*/ 992018 w 1565723" name="connsiteX41"/>
              <a:gd fmla="*/ 1084804 h 1665299" name="connsiteY41"/>
              <a:gd fmla="*/ 983916 w 1565723" name="connsiteX42"/>
              <a:gd fmla="*/ 1074110 h 1665299" name="connsiteY42"/>
              <a:gd fmla="*/ 977288 w 1565723" name="connsiteX43"/>
              <a:gd fmla="*/ 1063417 h 1665299" name="connsiteY43"/>
              <a:gd fmla="*/ 972133 w 1565723" name="connsiteX44"/>
              <a:gd fmla="*/ 1052724 h 1665299" name="connsiteY44"/>
              <a:gd fmla="*/ 966978 w 1565723" name="connsiteX45"/>
              <a:gd fmla="*/ 1040503 h 1665299" name="connsiteY45"/>
              <a:gd fmla="*/ 963295 w 1565723" name="connsiteX46"/>
              <a:gd fmla="*/ 1029046 h 1665299" name="connsiteY46"/>
              <a:gd fmla="*/ 958140 w 1565723" name="connsiteX47"/>
              <a:gd fmla="*/ 1005368 h 1665299" name="connsiteY47"/>
              <a:gd fmla="*/ 955194 w 1565723" name="connsiteX48"/>
              <a:gd fmla="*/ 980926 h 1665299" name="connsiteY48"/>
              <a:gd fmla="*/ 536377 w 1565723" name="connsiteX49"/>
              <a:gd fmla="*/ 260284 h 1665299" name="connsiteY49"/>
              <a:gd fmla="*/ 528284 w 1565723" name="connsiteX50"/>
              <a:gd fmla="*/ 277891 h 1665299" name="connsiteY50"/>
              <a:gd fmla="*/ 515776 w 1565723" name="connsiteX51"/>
              <a:gd fmla="*/ 304685 h 1665299" name="connsiteY51"/>
              <a:gd fmla="*/ 498853 w 1565723" name="connsiteX52"/>
              <a:gd fmla="*/ 341431 h 1665299" name="connsiteY52"/>
              <a:gd fmla="*/ 490759 w 1565723" name="connsiteX53"/>
              <a:gd fmla="*/ 361335 h 1665299" name="connsiteY53"/>
              <a:gd fmla="*/ 484138 w 1565723" name="connsiteX54"/>
              <a:gd fmla="*/ 384302 h 1665299" name="connsiteY54"/>
              <a:gd fmla="*/ 477516 w 1565723" name="connsiteX55"/>
              <a:gd fmla="*/ 408799 h 1665299" name="connsiteY55"/>
              <a:gd fmla="*/ 473837 w 1565723" name="connsiteX56"/>
              <a:gd fmla="*/ 434827 h 1665299" name="connsiteY56"/>
              <a:gd fmla="*/ 470894 w 1565723" name="connsiteX57"/>
              <a:gd fmla="*/ 461621 h 1665299" name="connsiteY57"/>
              <a:gd fmla="*/ 470894 w 1565723" name="connsiteX58"/>
              <a:gd fmla="*/ 489946 h 1665299" name="connsiteY58"/>
              <a:gd fmla="*/ 473837 w 1565723" name="connsiteX59"/>
              <a:gd fmla="*/ 518271 h 1665299" name="connsiteY59"/>
              <a:gd fmla="*/ 476780 w 1565723" name="connsiteX60"/>
              <a:gd fmla="*/ 533582 h 1665299" name="connsiteY60"/>
              <a:gd fmla="*/ 478987 w 1565723" name="connsiteX61"/>
              <a:gd fmla="*/ 548127 h 1665299" name="connsiteY61"/>
              <a:gd fmla="*/ 484138 w 1565723" name="connsiteX62"/>
              <a:gd fmla="*/ 563438 h 1665299" name="connsiteY62"/>
              <a:gd fmla="*/ 489288 w 1565723" name="connsiteX63"/>
              <a:gd fmla="*/ 579515 h 1665299" name="connsiteY63"/>
              <a:gd fmla="*/ 495910 w 1565723" name="connsiteX64"/>
              <a:gd fmla="*/ 594060 h 1665299" name="connsiteY64"/>
              <a:gd fmla="*/ 502532 w 1565723" name="connsiteX65"/>
              <a:gd fmla="*/ 610902 h 1665299" name="connsiteY65"/>
              <a:gd fmla="*/ 480459 w 1565723" name="connsiteX66"/>
              <a:gd fmla="*/ 617026 h 1665299" name="connsiteY66"/>
              <a:gd fmla="*/ 463536 w 1565723" name="connsiteX67"/>
              <a:gd fmla="*/ 622385 h 1665299" name="connsiteY67"/>
              <a:gd fmla="*/ 446613 w 1565723" name="connsiteX68"/>
              <a:gd fmla="*/ 588701 h 1665299" name="connsiteY68"/>
              <a:gd fmla="*/ 431162 w 1565723" name="connsiteX69"/>
              <a:gd fmla="*/ 556548 h 1665299" name="connsiteY69"/>
              <a:gd fmla="*/ 419390 w 1565723" name="connsiteX70"/>
              <a:gd fmla="*/ 523630 h 1665299" name="connsiteY70"/>
              <a:gd fmla="*/ 418836 w 1565723" name="connsiteX71"/>
              <a:gd fmla="*/ 521985 h 1665299" name="connsiteY71"/>
              <a:gd fmla="*/ 415711 w 1565723" name="connsiteX72"/>
              <a:gd fmla="*/ 521521 h 1665299" name="connsiteY72"/>
              <a:gd fmla="*/ 413504 w 1565723" name="connsiteX73"/>
              <a:gd fmla="*/ 522286 h 1665299" name="connsiteY73"/>
              <a:gd fmla="*/ 409089 w 1565723" name="connsiteX74"/>
              <a:gd fmla="*/ 523818 h 1665299" name="connsiteY74"/>
              <a:gd fmla="*/ 403939 w 1565723" name="connsiteX75"/>
              <a:gd fmla="*/ 529177 h 1665299" name="connsiteY75"/>
              <a:gd fmla="*/ 398789 w 1565723" name="connsiteX76"/>
              <a:gd fmla="*/ 537600 h 1665299" name="connsiteY76"/>
              <a:gd fmla="*/ 397317 w 1565723" name="connsiteX77"/>
              <a:gd fmla="*/ 541428 h 1665299" name="connsiteY77"/>
              <a:gd fmla="*/ 396581 w 1565723" name="connsiteX78"/>
              <a:gd fmla="*/ 552147 h 1665299" name="connsiteY78"/>
              <a:gd fmla="*/ 396581 w 1565723" name="connsiteX79"/>
              <a:gd fmla="*/ 564398 h 1665299" name="connsiteY79"/>
              <a:gd fmla="*/ 398789 w 1565723" name="connsiteX80"/>
              <a:gd fmla="*/ 579711 h 1665299" name="connsiteY80"/>
              <a:gd fmla="*/ 401732 w 1565723" name="connsiteX81"/>
              <a:gd fmla="*/ 594259 h 1665299" name="connsiteY81"/>
              <a:gd fmla="*/ 406882 w 1565723" name="connsiteX82"/>
              <a:gd fmla="*/ 611869 h 1665299" name="connsiteY82"/>
              <a:gd fmla="*/ 417183 w 1565723" name="connsiteX83"/>
              <a:gd fmla="*/ 644792 h 1665299" name="connsiteY83"/>
              <a:gd fmla="*/ 423805 w 1565723" name="connsiteX84"/>
              <a:gd fmla="*/ 660871 h 1665299" name="connsiteY84"/>
              <a:gd fmla="*/ 430427 w 1565723" name="connsiteX85"/>
              <a:gd fmla="*/ 675419 h 1665299" name="connsiteY85"/>
              <a:gd fmla="*/ 439256 w 1565723" name="connsiteX86"/>
              <a:gd fmla="*/ 691498 h 1665299" name="connsiteY86"/>
              <a:gd fmla="*/ 447350 w 1565723" name="connsiteX87"/>
              <a:gd fmla="*/ 702983 h 1665299" name="connsiteY87"/>
              <a:gd fmla="*/ 451029 w 1565723" name="connsiteX88"/>
              <a:gd fmla="*/ 705280 h 1665299" name="connsiteY88"/>
              <a:gd fmla="*/ 452500 w 1565723" name="connsiteX89"/>
              <a:gd fmla="*/ 706811 h 1665299" name="connsiteY89"/>
              <a:gd fmla="*/ 459858 w 1565723" name="connsiteX90"/>
              <a:gd fmla="*/ 708343 h 1665299" name="connsiteY90"/>
              <a:gd fmla="*/ 462801 w 1565723" name="connsiteX91"/>
              <a:gd fmla="*/ 708343 h 1665299" name="connsiteY91"/>
              <a:gd fmla="*/ 466480 w 1565723" name="connsiteX92"/>
              <a:gd fmla="*/ 706811 h 1665299" name="connsiteY92"/>
              <a:gd fmla="*/ 481931 w 1565723" name="connsiteX93"/>
              <a:gd fmla="*/ 694561 h 1665299" name="connsiteY93"/>
              <a:gd fmla="*/ 487081 w 1565723" name="connsiteX94"/>
              <a:gd fmla="*/ 714468 h 1665299" name="connsiteY94"/>
              <a:gd fmla="*/ 491496 w 1565723" name="connsiteX95"/>
              <a:gd fmla="*/ 729781 h 1665299" name="connsiteY95"/>
              <a:gd fmla="*/ 498854 w 1565723" name="connsiteX96"/>
              <a:gd fmla="*/ 755048 h 1665299" name="connsiteY96"/>
              <a:gd fmla="*/ 509155 w 1565723" name="connsiteX97"/>
              <a:gd fmla="*/ 779549 h 1665299" name="connsiteY97"/>
              <a:gd fmla="*/ 520191 w 1565723" name="connsiteX98"/>
              <a:gd fmla="*/ 804050 h 1665299" name="connsiteY98"/>
              <a:gd fmla="*/ 530492 w 1565723" name="connsiteX99"/>
              <a:gd fmla="*/ 827020 h 1665299" name="connsiteY99"/>
              <a:gd fmla="*/ 543000 w 1565723" name="connsiteX100"/>
              <a:gd fmla="*/ 848459 h 1665299" name="connsiteY100"/>
              <a:gd fmla="*/ 557715 w 1565723" name="connsiteX101"/>
              <a:gd fmla="*/ 870663 h 1665299" name="connsiteY101"/>
              <a:gd fmla="*/ 573167 w 1565723" name="connsiteX102"/>
              <a:gd fmla="*/ 889039 h 1665299" name="connsiteY102"/>
              <a:gd fmla="*/ 588618 w 1565723" name="connsiteX103"/>
              <a:gd fmla="*/ 908181 h 1665299" name="connsiteY103"/>
              <a:gd fmla="*/ 607012 w 1565723" name="connsiteX104"/>
              <a:gd fmla="*/ 924260 h 1665299" name="connsiteY104"/>
              <a:gd fmla="*/ 625407 w 1565723" name="connsiteX105"/>
              <a:gd fmla="*/ 941105 h 1665299" name="connsiteY105"/>
              <a:gd fmla="*/ 644537 w 1565723" name="connsiteX106"/>
              <a:gd fmla="*/ 954121 h 1665299" name="connsiteY106"/>
              <a:gd fmla="*/ 665874 w 1565723" name="connsiteX107"/>
              <a:gd fmla="*/ 964840 h 1665299" name="connsiteY107"/>
              <a:gd fmla="*/ 687947 w 1565723" name="connsiteX108"/>
              <a:gd fmla="*/ 976325 h 1665299" name="connsiteY108"/>
              <a:gd fmla="*/ 710020 w 1565723" name="connsiteX109"/>
              <a:gd fmla="*/ 983982 h 1665299" name="connsiteY109"/>
              <a:gd fmla="*/ 734301 w 1565723" name="connsiteX110"/>
              <a:gd fmla="*/ 990873 h 1665299" name="connsiteY110"/>
              <a:gd fmla="*/ 759317 w 1565723" name="connsiteX111"/>
              <a:gd fmla="*/ 994701 h 1665299" name="connsiteY111"/>
              <a:gd fmla="*/ 774768 w 1565723" name="connsiteX112"/>
              <a:gd fmla="*/ 996232 h 1665299" name="connsiteY112"/>
              <a:gd fmla="*/ 790220 w 1565723" name="connsiteX113"/>
              <a:gd fmla="*/ 996232 h 1665299" name="connsiteY113"/>
              <a:gd fmla="*/ 817443 w 1565723" name="connsiteX114"/>
              <a:gd fmla="*/ 994701 h 1665299" name="connsiteY114"/>
              <a:gd fmla="*/ 842459 w 1565723" name="connsiteX115"/>
              <a:gd fmla="*/ 990873 h 1665299" name="connsiteY115"/>
              <a:gd fmla="*/ 866004 w 1565723" name="connsiteX116"/>
              <a:gd fmla="*/ 983982 h 1665299" name="connsiteY116"/>
              <a:gd fmla="*/ 888077 w 1565723" name="connsiteX117"/>
              <a:gd fmla="*/ 974794 h 1665299" name="connsiteY117"/>
              <a:gd fmla="*/ 908679 w 1565723" name="connsiteX118"/>
              <a:gd fmla="*/ 962543 h 1665299" name="connsiteY118"/>
              <a:gd fmla="*/ 929280 w 1565723" name="connsiteX119"/>
              <a:gd fmla="*/ 948761 h 1665299" name="connsiteY119"/>
              <a:gd fmla="*/ 947675 w 1565723" name="connsiteX120"/>
              <a:gd fmla="*/ 932682 h 1665299" name="connsiteY120"/>
              <a:gd fmla="*/ 964598 w 1565723" name="connsiteX121"/>
              <a:gd fmla="*/ 913540 h 1665299" name="connsiteY121"/>
              <a:gd fmla="*/ 981520 w 1565723" name="connsiteX122"/>
              <a:gd fmla="*/ 895164 h 1665299" name="connsiteY122"/>
              <a:gd fmla="*/ 996972 w 1565723" name="connsiteX123"/>
              <a:gd fmla="*/ 872960 h 1665299" name="connsiteY123"/>
              <a:gd fmla="*/ 1011687 w 1565723" name="connsiteX124"/>
              <a:gd fmla="*/ 849990 h 1665299" name="connsiteY124"/>
              <a:gd fmla="*/ 1024195 w 1565723" name="connsiteX125"/>
              <a:gd fmla="*/ 825489 h 1665299" name="connsiteY125"/>
              <a:gd fmla="*/ 1035967 w 1565723" name="connsiteX126"/>
              <a:gd fmla="*/ 800222 h 1665299" name="connsiteY126"/>
              <a:gd fmla="*/ 1047740 w 1565723" name="connsiteX127"/>
              <a:gd fmla="*/ 772658 h 1665299" name="connsiteY127"/>
              <a:gd fmla="*/ 1057305 w 1565723" name="connsiteX128"/>
              <a:gd fmla="*/ 745860 h 1665299" name="connsiteY128"/>
              <a:gd fmla="*/ 1066134 w 1565723" name="connsiteX129"/>
              <a:gd fmla="*/ 717531 h 1665299" name="connsiteY129"/>
              <a:gd fmla="*/ 1069813 w 1565723" name="connsiteX130"/>
              <a:gd fmla="*/ 705280 h 1665299" name="connsiteY130"/>
              <a:gd fmla="*/ 1083057 w 1565723" name="connsiteX131"/>
              <a:gd fmla="*/ 708343 h 1665299" name="connsiteY131"/>
              <a:gd fmla="*/ 1086736 w 1565723" name="connsiteX132"/>
              <a:gd fmla="*/ 708343 h 1665299" name="connsiteY132"/>
              <a:gd fmla="*/ 1089679 w 1565723" name="connsiteX133"/>
              <a:gd fmla="*/ 708343 h 1665299" name="connsiteY133"/>
              <a:gd fmla="*/ 1093358 w 1565723" name="connsiteX134"/>
              <a:gd fmla="*/ 706811 h 1665299" name="connsiteY134"/>
              <a:gd fmla="*/ 1097037 w 1565723" name="connsiteX135"/>
              <a:gd fmla="*/ 703749 h 1665299" name="connsiteY135"/>
              <a:gd fmla="*/ 1102923 w 1565723" name="connsiteX136"/>
              <a:gd fmla="*/ 696858 h 1665299" name="connsiteY136"/>
              <a:gd fmla="*/ 1110280 w 1565723" name="connsiteX137"/>
              <a:gd fmla="*/ 685373 h 1665299" name="connsiteY137"/>
              <a:gd fmla="*/ 1116902 w 1565723" name="connsiteX138"/>
              <a:gd fmla="*/ 670059 h 1665299" name="connsiteY138"/>
              <a:gd fmla="*/ 1124996 w 1565723" name="connsiteX139"/>
              <a:gd fmla="*/ 653980 h 1665299" name="connsiteY139"/>
              <a:gd fmla="*/ 1130882 w 1565723" name="connsiteX140"/>
              <a:gd fmla="*/ 634839 h 1665299" name="connsiteY140"/>
              <a:gd fmla="*/ 1136033 w 1565723" name="connsiteX141"/>
              <a:gd fmla="*/ 615697 h 1665299" name="connsiteY141"/>
              <a:gd fmla="*/ 1141919 w 1565723" name="connsiteX142"/>
              <a:gd fmla="*/ 597321 h 1665299" name="connsiteY142"/>
              <a:gd fmla="*/ 1145598 w 1565723" name="connsiteX143"/>
              <a:gd fmla="*/ 572820 h 1665299" name="connsiteY143"/>
              <a:gd fmla="*/ 1147069 w 1565723" name="connsiteX144"/>
              <a:gd fmla="*/ 552147 h 1665299" name="connsiteY144"/>
              <a:gd fmla="*/ 1145598 w 1565723" name="connsiteX145"/>
              <a:gd fmla="*/ 541428 h 1665299" name="connsiteY145"/>
              <a:gd fmla="*/ 1144126 w 1565723" name="connsiteX146"/>
              <a:gd fmla="*/ 537600 h 1665299" name="connsiteY146"/>
              <a:gd fmla="*/ 1140028 w 1565723" name="connsiteX147"/>
              <a:gd fmla="*/ 531913 h 1665299" name="connsiteY147"/>
              <a:gd fmla="*/ 1136032 w 1565723" name="connsiteX148"/>
              <a:gd fmla="*/ 548127 h 1665299" name="connsiteY148"/>
              <a:gd fmla="*/ 1127938 w 1565723" name="connsiteX149"/>
              <a:gd fmla="*/ 575687 h 1665299" name="connsiteY149"/>
              <a:gd fmla="*/ 1117637 w 1565723" name="connsiteX150"/>
              <a:gd fmla="*/ 599419 h 1665299" name="connsiteY150"/>
              <a:gd fmla="*/ 1112487 w 1565723" name="connsiteX151"/>
              <a:gd fmla="*/ 609371 h 1665299" name="connsiteY151"/>
              <a:gd fmla="*/ 1107336 w 1565723" name="connsiteX152"/>
              <a:gd fmla="*/ 617026 h 1665299" name="connsiteY152"/>
              <a:gd fmla="*/ 1090414 w 1565723" name="connsiteX153"/>
              <a:gd fmla="*/ 620088 h 1665299" name="connsiteY153"/>
              <a:gd fmla="*/ 1070548 w 1565723" name="connsiteX154"/>
              <a:gd fmla="*/ 622385 h 1665299" name="connsiteY154"/>
              <a:gd fmla="*/ 1075698 w 1565723" name="connsiteX155"/>
              <a:gd fmla="*/ 609371 h 1665299" name="connsiteY155"/>
              <a:gd fmla="*/ 1080849 w 1565723" name="connsiteX156"/>
              <a:gd fmla="*/ 597122 h 1665299" name="connsiteY156"/>
              <a:gd fmla="*/ 1087471 w 1565723" name="connsiteX157"/>
              <a:gd fmla="*/ 571094 h 1665299" name="connsiteY157"/>
              <a:gd fmla="*/ 1091885 w 1565723" name="connsiteX158"/>
              <a:gd fmla="*/ 546596 h 1665299" name="connsiteY158"/>
              <a:gd fmla="*/ 1092621 w 1565723" name="connsiteX159"/>
              <a:gd fmla="*/ 521333 h 1665299" name="connsiteY159"/>
              <a:gd fmla="*/ 1092621 w 1565723" name="connsiteX160"/>
              <a:gd fmla="*/ 498367 h 1665299" name="connsiteY160"/>
              <a:gd fmla="*/ 1092621 w 1565723" name="connsiteX161"/>
              <a:gd fmla="*/ 475401 h 1665299" name="connsiteY161"/>
              <a:gd fmla="*/ 1090414 w 1565723" name="connsiteX162"/>
              <a:gd fmla="*/ 433296 h 1665299" name="connsiteY162"/>
              <a:gd fmla="*/ 1080849 w 1565723" name="connsiteX163"/>
              <a:gd fmla="*/ 444014 h 1665299" name="connsiteY163"/>
              <a:gd fmla="*/ 1072019 w 1565723" name="connsiteX164"/>
              <a:gd fmla="*/ 452435 h 1665299" name="connsiteY164"/>
              <a:gd fmla="*/ 1061719 w 1565723" name="connsiteX165"/>
              <a:gd fmla="*/ 460090 h 1665299" name="connsiteY165"/>
              <a:gd fmla="*/ 1049946 w 1565723" name="connsiteX166"/>
              <a:gd fmla="*/ 466980 h 1665299" name="connsiteY166"/>
              <a:gd fmla="*/ 1038174 w 1565723" name="connsiteX167"/>
              <a:gd fmla="*/ 472339 h 1665299" name="connsiteY167"/>
              <a:gd fmla="*/ 1026401 w 1565723" name="connsiteX168"/>
              <a:gd fmla="*/ 477698 h 1665299" name="connsiteY168"/>
              <a:gd fmla="*/ 1002121 w 1565723" name="connsiteX169"/>
              <a:gd fmla="*/ 486119 h 1665299" name="connsiteY169"/>
              <a:gd fmla="*/ 988877 w 1565723" name="connsiteX170"/>
              <a:gd fmla="*/ 489946 h 1665299" name="connsiteY170"/>
              <a:gd fmla="*/ 974897 w 1565723" name="connsiteX171"/>
              <a:gd fmla="*/ 493008 h 1665299" name="connsiteY171"/>
              <a:gd fmla="*/ 958710 w 1565723" name="connsiteX172"/>
              <a:gd fmla="*/ 494539 h 1665299" name="connsiteY172"/>
              <a:gd fmla="*/ 944731 w 1565723" name="connsiteX173"/>
              <a:gd fmla="*/ 495305 h 1665299" name="connsiteY173"/>
              <a:gd fmla="*/ 927808 w 1565723" name="connsiteX174"/>
              <a:gd fmla="*/ 494539 h 1665299" name="connsiteY174"/>
              <a:gd fmla="*/ 912357 w 1565723" name="connsiteX175"/>
              <a:gd fmla="*/ 494539 h 1665299" name="connsiteY175"/>
              <a:gd fmla="*/ 878511 w 1565723" name="connsiteX176"/>
              <a:gd fmla="*/ 488415 h 1665299" name="connsiteY176"/>
              <a:gd fmla="*/ 843194 w 1565723" name="connsiteX177"/>
              <a:gd fmla="*/ 480760 h 1665299" name="connsiteY177"/>
              <a:gd fmla="*/ 809349 w 1565723" name="connsiteX178"/>
              <a:gd fmla="*/ 470042 h 1665299" name="connsiteY178"/>
              <a:gd fmla="*/ 774032 w 1565723" name="connsiteX179"/>
              <a:gd fmla="*/ 457794 h 1665299" name="connsiteY179"/>
              <a:gd fmla="*/ 739450 w 1565723" name="connsiteX180"/>
              <a:gd fmla="*/ 441717 h 1665299" name="connsiteY180"/>
              <a:gd fmla="*/ 705605 w 1565723" name="connsiteX181"/>
              <a:gd fmla="*/ 424110 h 1665299" name="connsiteY181"/>
              <a:gd fmla="*/ 672495 w 1565723" name="connsiteX182"/>
              <a:gd fmla="*/ 403440 h 1665299" name="connsiteY182"/>
              <a:gd fmla="*/ 643064 w 1565723" name="connsiteX183"/>
              <a:gd fmla="*/ 383536 h 1665299" name="connsiteY183"/>
              <a:gd fmla="*/ 615841 w 1565723" name="connsiteX184"/>
              <a:gd fmla="*/ 360570 h 1665299" name="connsiteY184"/>
              <a:gd fmla="*/ 589353 w 1565723" name="connsiteX185"/>
              <a:gd fmla="*/ 336072 h 1665299" name="connsiteY185"/>
              <a:gd fmla="*/ 577581 w 1565723" name="connsiteX186"/>
              <a:gd fmla="*/ 323824 h 1665299" name="connsiteY186"/>
              <a:gd fmla="*/ 567280 w 1565723" name="connsiteX187"/>
              <a:gd fmla="*/ 311575 h 1665299" name="connsiteY187"/>
              <a:gd fmla="*/ 558450 w 1565723" name="connsiteX188"/>
              <a:gd fmla="*/ 299326 h 1665299" name="connsiteY188"/>
              <a:gd fmla="*/ 548885 w 1565723" name="connsiteX189"/>
              <a:gd fmla="*/ 285547 h 1665299" name="connsiteY189"/>
              <a:gd fmla="*/ 542999 w 1565723" name="connsiteX190"/>
              <a:gd fmla="*/ 273298 h 1665299" name="connsiteY190"/>
              <a:gd fmla="*/ 761524 w 1565723" name="connsiteX191"/>
              <a:gd fmla="*/ 0 h 1665299" name="connsiteY191"/>
              <a:gd fmla="*/ 787276 w 1565723" name="connsiteX192"/>
              <a:gd fmla="*/ 0 h 1665299" name="connsiteY192"/>
              <a:gd fmla="*/ 813028 w 1565723" name="connsiteX193"/>
              <a:gd fmla="*/ 0 h 1665299" name="connsiteY193"/>
              <a:gd fmla="*/ 839515 w 1565723" name="connsiteX194"/>
              <a:gd fmla="*/ 3062 h 1665299" name="connsiteY194"/>
              <a:gd fmla="*/ 865267 w 1565723" name="connsiteX195"/>
              <a:gd fmla="*/ 8421 h 1665299" name="connsiteY195"/>
              <a:gd fmla="*/ 891019 w 1565723" name="connsiteX196"/>
              <a:gd fmla="*/ 13780 h 1665299" name="connsiteY196"/>
              <a:gd fmla="*/ 917507 w 1565723" name="connsiteX197"/>
              <a:gd fmla="*/ 22201 h 1665299" name="connsiteY197"/>
              <a:gd fmla="*/ 941788 w 1565723" name="connsiteX198"/>
              <a:gd fmla="*/ 32918 h 1665299" name="connsiteY198"/>
              <a:gd fmla="*/ 965332 w 1565723" name="connsiteX199"/>
              <a:gd fmla="*/ 43636 h 1665299" name="connsiteY199"/>
              <a:gd fmla="*/ 988877 w 1565723" name="connsiteX200"/>
              <a:gd fmla="*/ 57415 h 1665299" name="connsiteY200"/>
              <a:gd fmla="*/ 1010950 w 1565723" name="connsiteX201"/>
              <a:gd fmla="*/ 71961 h 1665299" name="connsiteY201"/>
              <a:gd fmla="*/ 1031552 w 1565723" name="connsiteX202"/>
              <a:gd fmla="*/ 89568 h 1665299" name="connsiteY202"/>
              <a:gd fmla="*/ 1052889 w 1565723" name="connsiteX203"/>
              <a:gd fmla="*/ 108707 h 1665299" name="connsiteY203"/>
              <a:gd fmla="*/ 1070548 w 1565723" name="connsiteX204"/>
              <a:gd fmla="*/ 128611 h 1665299" name="connsiteY204"/>
              <a:gd fmla="*/ 1087471 w 1565723" name="connsiteX205"/>
              <a:gd fmla="*/ 150811 h 1665299" name="connsiteY205"/>
              <a:gd fmla="*/ 1104393 w 1565723" name="connsiteX206"/>
              <a:gd fmla="*/ 174543 h 1665299" name="connsiteY206"/>
              <a:gd fmla="*/ 1117637 w 1565723" name="connsiteX207"/>
              <a:gd fmla="*/ 200572 h 1665299" name="connsiteY207"/>
              <a:gd fmla="*/ 1130881 w 1565723" name="connsiteX208"/>
              <a:gd fmla="*/ 228897 h 1665299" name="connsiteY208"/>
              <a:gd fmla="*/ 1141182 w 1565723" name="connsiteX209"/>
              <a:gd fmla="*/ 258753 h 1665299" name="connsiteY209"/>
              <a:gd fmla="*/ 1148540 w 1565723" name="connsiteX210"/>
              <a:gd fmla="*/ 290140 h 1665299" name="connsiteY210"/>
              <a:gd fmla="*/ 1155162 w 1565723" name="connsiteX211"/>
              <a:gd fmla="*/ 322293 h 1665299" name="connsiteY211"/>
              <a:gd fmla="*/ 1158105 w 1565723" name="connsiteX212"/>
              <a:gd fmla="*/ 357508 h 1665299" name="connsiteY212"/>
              <a:gd fmla="*/ 1159576 w 1565723" name="connsiteX213"/>
              <a:gd fmla="*/ 394254 h 1665299" name="connsiteY213"/>
              <a:gd fmla="*/ 1158105 w 1565723" name="connsiteX214"/>
              <a:gd fmla="*/ 433296 h 1665299" name="connsiteY214"/>
              <a:gd fmla="*/ 1153690 w 1565723" name="connsiteX215"/>
              <a:gd fmla="*/ 465449 h 1665299" name="connsiteY215"/>
              <a:gd fmla="*/ 1150011 w 1565723" name="connsiteX216"/>
              <a:gd fmla="*/ 491477 h 1665299" name="connsiteY216"/>
              <a:gd fmla="*/ 1148231 w 1565723" name="connsiteX217"/>
              <a:gd fmla="*/ 498682 h 1665299" name="connsiteY217"/>
              <a:gd fmla="*/ 1149276 w 1565723" name="connsiteX218"/>
              <a:gd fmla="*/ 499316 h 1665299" name="connsiteY218"/>
              <a:gd fmla="*/ 1158841 w 1565723" name="connsiteX219"/>
              <a:gd fmla="*/ 509270 h 1665299" name="connsiteY219"/>
              <a:gd fmla="*/ 1167671 w 1565723" name="connsiteX220"/>
              <a:gd fmla="*/ 519989 h 1665299" name="connsiteY220"/>
              <a:gd fmla="*/ 1171350 w 1565723" name="connsiteX221"/>
              <a:gd fmla="*/ 528412 h 1665299" name="connsiteY221"/>
              <a:gd fmla="*/ 1174293 w 1565723" name="connsiteX222"/>
              <a:gd fmla="*/ 536068 h 1665299" name="connsiteY222"/>
              <a:gd fmla="*/ 1175764 w 1565723" name="connsiteX223"/>
              <a:gd fmla="*/ 544491 h 1665299" name="connsiteY223"/>
              <a:gd fmla="*/ 1175764 w 1565723" name="connsiteX224"/>
              <a:gd fmla="*/ 552147 h 1665299" name="connsiteY224"/>
              <a:gd fmla="*/ 1174293 w 1565723" name="connsiteX225"/>
              <a:gd fmla="*/ 568992 h 1665299" name="connsiteY225"/>
              <a:gd fmla="*/ 1172821 w 1565723" name="connsiteX226"/>
              <a:gd fmla="*/ 585071 h 1665299" name="connsiteY226"/>
              <a:gd fmla="*/ 1169142 w 1565723" name="connsiteX227"/>
              <a:gd fmla="*/ 602681 h 1665299" name="connsiteY227"/>
              <a:gd fmla="*/ 1164728 w 1565723" name="connsiteX228"/>
              <a:gd fmla="*/ 620291 h 1665299" name="connsiteY228"/>
              <a:gd fmla="*/ 1152955 w 1565723" name="connsiteX229"/>
              <a:gd fmla="*/ 656277 h 1665299" name="connsiteY229"/>
              <a:gd fmla="*/ 1147069 w 1565723" name="connsiteX230"/>
              <a:gd fmla="*/ 673122 h 1665299" name="connsiteY230"/>
              <a:gd fmla="*/ 1140447 w 1565723" name="connsiteX231"/>
              <a:gd fmla="*/ 689201 h 1665299" name="connsiteY231"/>
              <a:gd fmla="*/ 1130882 w 1565723" name="connsiteX232"/>
              <a:gd fmla="*/ 706811 h 1665299" name="connsiteY232"/>
              <a:gd fmla="*/ 1125732 w 1565723" name="connsiteX233"/>
              <a:gd fmla="*/ 714468 h 1665299" name="connsiteY233"/>
              <a:gd fmla="*/ 1119846 w 1565723" name="connsiteX234"/>
              <a:gd fmla="*/ 722890 h 1665299" name="connsiteY234"/>
              <a:gd fmla="*/ 1113224 w 1565723" name="connsiteX235"/>
              <a:gd fmla="*/ 729781 h 1665299" name="connsiteY235"/>
              <a:gd fmla="*/ 1105130 w 1565723" name="connsiteX236"/>
              <a:gd fmla="*/ 733609 h 1665299" name="connsiteY236"/>
              <a:gd fmla="*/ 1097037 w 1565723" name="connsiteX237"/>
              <a:gd fmla="*/ 736672 h 1665299" name="connsiteY237"/>
              <a:gd fmla="*/ 1089679 w 1565723" name="connsiteX238"/>
              <a:gd fmla="*/ 737438 h 1665299" name="connsiteY238"/>
              <a:gd fmla="*/ 1076435 w 1565723" name="connsiteX239"/>
              <a:gd fmla="*/ 778784 h 1665299" name="connsiteY239"/>
              <a:gd fmla="*/ 1059512 w 1565723" name="connsiteX240"/>
              <a:gd fmla="*/ 817832 h 1665299" name="connsiteY240"/>
              <a:gd fmla="*/ 1050683 w 1565723" name="connsiteX241"/>
              <a:gd fmla="*/ 836974 h 1665299" name="connsiteY241"/>
              <a:gd fmla="*/ 1041118 w 1565723" name="connsiteX242"/>
              <a:gd fmla="*/ 853819 h 1665299" name="connsiteY242"/>
              <a:gd fmla="*/ 1030817 w 1565723" name="connsiteX243"/>
              <a:gd fmla="*/ 872960 h 1665299" name="connsiteY243"/>
              <a:gd fmla="*/ 1020516 w 1565723" name="connsiteX244"/>
              <a:gd fmla="*/ 889039 h 1665299" name="connsiteY244"/>
              <a:gd fmla="*/ 1007272 w 1565723" name="connsiteX245"/>
              <a:gd fmla="*/ 906649 h 1665299" name="connsiteY245"/>
              <a:gd fmla="*/ 994764 w 1565723" name="connsiteX246"/>
              <a:gd fmla="*/ 923494 h 1665299" name="connsiteY246"/>
              <a:gd fmla="*/ 981520 w 1565723" name="connsiteX247"/>
              <a:gd fmla="*/ 939573 h 1665299" name="connsiteY247"/>
              <a:gd fmla="*/ 977288 w 1565723" name="connsiteX248"/>
              <a:gd fmla="*/ 943977 h 1665299" name="connsiteY248"/>
              <a:gd fmla="*/ 977288 w 1565723" name="connsiteX249"/>
              <a:gd fmla="*/ 960303 h 1665299" name="connsiteY249"/>
              <a:gd fmla="*/ 978761 w 1565723" name="connsiteX250"/>
              <a:gd fmla="*/ 977107 h 1665299" name="connsiteY250"/>
              <a:gd fmla="*/ 980234 w 1565723" name="connsiteX251"/>
              <a:gd fmla="*/ 993147 h 1665299" name="connsiteY251"/>
              <a:gd fmla="*/ 982444 w 1565723" name="connsiteX252"/>
              <a:gd fmla="*/ 1007659 h 1665299" name="connsiteY252"/>
              <a:gd fmla="*/ 986126 w 1565723" name="connsiteX253"/>
              <a:gd fmla="*/ 1022935 h 1665299" name="connsiteY253"/>
              <a:gd fmla="*/ 992018 w 1565723" name="connsiteX254"/>
              <a:gd fmla="*/ 1035920 h 1665299" name="connsiteY254"/>
              <a:gd fmla="*/ 997173 w 1565723" name="connsiteX255"/>
              <a:gd fmla="*/ 1049668 h 1665299" name="connsiteY255"/>
              <a:gd fmla="*/ 1004537 w 1565723" name="connsiteX256"/>
              <a:gd fmla="*/ 1061889 h 1665299" name="connsiteY256"/>
              <a:gd fmla="*/ 1012639 w 1565723" name="connsiteX257"/>
              <a:gd fmla="*/ 1072583 h 1665299" name="connsiteY257"/>
              <a:gd fmla="*/ 1021476 w 1565723" name="connsiteX258"/>
              <a:gd fmla="*/ 1083276 h 1665299" name="connsiteY258"/>
              <a:gd fmla="*/ 1033260 w 1565723" name="connsiteX259"/>
              <a:gd fmla="*/ 1093969 h 1665299" name="connsiteY259"/>
              <a:gd fmla="*/ 1045043 w 1565723" name="connsiteX260"/>
              <a:gd fmla="*/ 1103899 h 1665299" name="connsiteY260"/>
              <a:gd fmla="*/ 1058299 w 1565723" name="connsiteX261"/>
              <a:gd fmla="*/ 1111537 h 1665299" name="connsiteY261"/>
              <a:gd fmla="*/ 1073765 w 1565723" name="connsiteX262"/>
              <a:gd fmla="*/ 1119939 h 1665299" name="connsiteY262"/>
              <a:gd fmla="*/ 1089231 w 1565723" name="connsiteX263"/>
              <a:gd fmla="*/ 1126813 h 1665299" name="connsiteY263"/>
              <a:gd fmla="*/ 1129736 w 1565723" name="connsiteX264"/>
              <a:gd fmla="*/ 1139798 h 1665299" name="connsiteY264"/>
              <a:gd fmla="*/ 1168769 w 1565723" name="connsiteX265"/>
              <a:gd fmla="*/ 1153547 h 1665299" name="connsiteY265"/>
              <a:gd fmla="*/ 1245361 w 1565723" name="connsiteX266"/>
              <a:gd fmla="*/ 1180280 h 1665299" name="connsiteY266"/>
              <a:gd fmla="*/ 1282921 w 1565723" name="connsiteX267"/>
              <a:gd fmla="*/ 1194029 h 1665299" name="connsiteY267"/>
              <a:gd fmla="*/ 1318271 w 1565723" name="connsiteX268"/>
              <a:gd fmla="*/ 1210069 h 1665299" name="connsiteY268"/>
              <a:gd fmla="*/ 1353621 w 1565723" name="connsiteX269"/>
              <a:gd fmla="*/ 1226872 h 1665299" name="connsiteY269"/>
              <a:gd fmla="*/ 1386026 w 1565723" name="connsiteX270"/>
              <a:gd fmla="*/ 1245204 h 1665299" name="connsiteY270"/>
              <a:gd fmla="*/ 1401492 w 1565723" name="connsiteX271"/>
              <a:gd fmla="*/ 1255897 h 1665299" name="connsiteY271"/>
              <a:gd fmla="*/ 1416221 w 1565723" name="connsiteX272"/>
              <a:gd fmla="*/ 1267354 h 1665299" name="connsiteY272"/>
              <a:gd fmla="*/ 1431687 w 1565723" name="connsiteX273"/>
              <a:gd fmla="*/ 1278811 h 1665299" name="connsiteY273"/>
              <a:gd fmla="*/ 1445680 w 1565723" name="connsiteX274"/>
              <a:gd fmla="*/ 1292560 h 1665299" name="connsiteY274"/>
              <a:gd fmla="*/ 1458936 w 1565723" name="connsiteX275"/>
              <a:gd fmla="*/ 1306309 h 1665299" name="connsiteY275"/>
              <a:gd fmla="*/ 1472192 w 1565723" name="connsiteX276"/>
              <a:gd fmla="*/ 1320821 h 1665299" name="connsiteY276"/>
              <a:gd fmla="*/ 1484712 w 1565723" name="connsiteX277"/>
              <a:gd fmla="*/ 1336861 h 1665299" name="connsiteY277"/>
              <a:gd fmla="*/ 1496496 w 1565723" name="connsiteX278"/>
              <a:gd fmla="*/ 1354429 h 1665299" name="connsiteY278"/>
              <a:gd fmla="*/ 1507543 w 1565723" name="connsiteX279"/>
              <a:gd fmla="*/ 1371996 h 1665299" name="connsiteY279"/>
              <a:gd fmla="*/ 1517853 w 1565723" name="connsiteX280"/>
              <a:gd fmla="*/ 1392619 h 1665299" name="connsiteY280"/>
              <a:gd fmla="*/ 1528164 w 1565723" name="connsiteX281"/>
              <a:gd fmla="*/ 1412478 h 1665299" name="connsiteY281"/>
              <a:gd fmla="*/ 1537001 w 1565723" name="connsiteX282"/>
              <a:gd fmla="*/ 1436156 h 1665299" name="connsiteY282"/>
              <a:gd fmla="*/ 1545102 w 1565723" name="connsiteX283"/>
              <a:gd fmla="*/ 1459071 h 1665299" name="connsiteY283"/>
              <a:gd fmla="*/ 1552467 w 1565723" name="connsiteX284"/>
              <a:gd fmla="*/ 1484276 h 1665299" name="connsiteY284"/>
              <a:gd fmla="*/ 1559095 w 1565723" name="connsiteX285"/>
              <a:gd fmla="*/ 1511773 h 1665299" name="connsiteY285"/>
              <a:gd fmla="*/ 1565723 w 1565723" name="connsiteX286"/>
              <a:gd fmla="*/ 1540034 h 1665299" name="connsiteY286"/>
              <a:gd fmla="*/ 1542156 w 1565723" name="connsiteX287"/>
              <a:gd fmla="*/ 1546145 h 1665299" name="connsiteY287"/>
              <a:gd fmla="*/ 1492813 w 1565723" name="connsiteX288"/>
              <a:gd fmla="*/ 1561421 h 1665299" name="connsiteY288"/>
              <a:gd fmla="*/ 1421376 w 1565723" name="connsiteX289"/>
              <a:gd fmla="*/ 1581280 h 1665299" name="connsiteY289"/>
              <a:gd fmla="*/ 1375715 w 1565723" name="connsiteX290"/>
              <a:gd fmla="*/ 1592737 h 1665299" name="connsiteY290"/>
              <a:gd fmla="*/ 1327845 w 1565723" name="connsiteX291"/>
              <a:gd fmla="*/ 1603431 h 1665299" name="connsiteY291"/>
              <a:gd fmla="*/ 1272610 w 1565723" name="connsiteX292"/>
              <a:gd fmla="*/ 1615652 h 1665299" name="connsiteY292"/>
              <a:gd fmla="*/ 1214430 w 1565723" name="connsiteX293"/>
              <a:gd fmla="*/ 1626345 h 1665299" name="connsiteY293"/>
              <a:gd fmla="*/ 1153303 w 1565723" name="connsiteX294"/>
              <a:gd fmla="*/ 1635511 h 1665299" name="connsiteY294"/>
              <a:gd fmla="*/ 1087758 w 1565723" name="connsiteX295"/>
              <a:gd fmla="*/ 1644676 h 1665299" name="connsiteY295"/>
              <a:gd fmla="*/ 1019267 w 1565723" name="connsiteX296"/>
              <a:gd fmla="*/ 1653078 h 1665299" name="connsiteY296"/>
              <a:gd fmla="*/ 947093 w 1565723" name="connsiteX297"/>
              <a:gd fmla="*/ 1658425 h 1665299" name="connsiteY297"/>
              <a:gd fmla="*/ 873447 w 1565723" name="connsiteX298"/>
              <a:gd fmla="*/ 1662244 h 1665299" name="connsiteY298"/>
              <a:gd fmla="*/ 797591 w 1565723" name="connsiteX299"/>
              <a:gd fmla="*/ 1665299 h 1665299" name="connsiteY299"/>
              <a:gd fmla="*/ 726154 w 1565723" name="connsiteX300"/>
              <a:gd fmla="*/ 1663772 h 1665299" name="connsiteY300"/>
              <a:gd fmla="*/ 655453 w 1565723" name="connsiteX301"/>
              <a:gd fmla="*/ 1659952 h 1665299" name="connsiteY301"/>
              <a:gd fmla="*/ 586962 w 1565723" name="connsiteX302"/>
              <a:gd fmla="*/ 1654606 h 1665299" name="connsiteY302"/>
              <a:gd fmla="*/ 517735 w 1565723" name="connsiteX303"/>
              <a:gd fmla="*/ 1647732 h 1665299" name="connsiteY303"/>
              <a:gd fmla="*/ 451453 w 1565723" name="connsiteX304"/>
              <a:gd fmla="*/ 1638566 h 1665299" name="connsiteY304"/>
              <a:gd fmla="*/ 387380 w 1565723" name="connsiteX305"/>
              <a:gd fmla="*/ 1628636 h 1665299" name="connsiteY305"/>
              <a:gd fmla="*/ 326254 w 1565723" name="connsiteX306"/>
              <a:gd fmla="*/ 1617943 h 1665299" name="connsiteY306"/>
              <a:gd fmla="*/ 268810 w 1565723" name="connsiteX307"/>
              <a:gd fmla="*/ 1607250 h 1665299" name="connsiteY307"/>
              <a:gd fmla="*/ 215784 w 1565723" name="connsiteX308"/>
              <a:gd fmla="*/ 1595029 h 1665299" name="connsiteY308"/>
              <a:gd fmla="*/ 166441 w 1565723" name="connsiteX309"/>
              <a:gd fmla="*/ 1584335 h 1665299" name="connsiteY309"/>
              <a:gd fmla="*/ 83957 w 1565723" name="connsiteX310"/>
              <a:gd fmla="*/ 1563712 h 1665299" name="connsiteY310"/>
              <a:gd fmla="*/ 27249 w 1565723" name="connsiteX311"/>
              <a:gd fmla="*/ 1547672 h 1665299" name="connsiteY311"/>
              <a:gd fmla="*/ 0 w 1565723" name="connsiteX312"/>
              <a:gd fmla="*/ 1540034 h 1665299" name="connsiteY312"/>
              <a:gd fmla="*/ 5892 w 1565723" name="connsiteX313"/>
              <a:gd fmla="*/ 1511773 h 1665299" name="connsiteY313"/>
              <a:gd fmla="*/ 13993 w 1565723" name="connsiteX314"/>
              <a:gd fmla="*/ 1485804 h 1665299" name="connsiteY314"/>
              <a:gd fmla="*/ 22094 w 1565723" name="connsiteX315"/>
              <a:gd fmla="*/ 1461362 h 1665299" name="connsiteY315"/>
              <a:gd fmla="*/ 29459 w 1565723" name="connsiteX316"/>
              <a:gd fmla="*/ 1436920 h 1665299" name="connsiteY316"/>
              <a:gd fmla="*/ 39769 w 1565723" name="connsiteX317"/>
              <a:gd fmla="*/ 1415533 h 1665299" name="connsiteY317"/>
              <a:gd fmla="*/ 49343 w 1565723" name="connsiteX318"/>
              <a:gd fmla="*/ 1394910 h 1665299" name="connsiteY318"/>
              <a:gd fmla="*/ 59654 w 1565723" name="connsiteX319"/>
              <a:gd fmla="*/ 1376579 h 1665299" name="connsiteY319"/>
              <a:gd fmla="*/ 71437 w 1565723" name="connsiteX320"/>
              <a:gd fmla="*/ 1357484 h 1665299" name="connsiteY320"/>
              <a:gd fmla="*/ 83221 w 1565723" name="connsiteX321"/>
              <a:gd fmla="*/ 1341444 h 1665299" name="connsiteY321"/>
              <a:gd fmla="*/ 95741 w 1565723" name="connsiteX322"/>
              <a:gd fmla="*/ 1325404 h 1665299" name="connsiteY322"/>
              <a:gd fmla="*/ 108997 w 1565723" name="connsiteX323"/>
              <a:gd fmla="*/ 1310128 h 1665299" name="connsiteY323"/>
              <a:gd fmla="*/ 122253 w 1565723" name="connsiteX324"/>
              <a:gd fmla="*/ 1296379 h 1665299" name="connsiteY324"/>
              <a:gd fmla="*/ 136246 w 1565723" name="connsiteX325"/>
              <a:gd fmla="*/ 1283394 h 1665299" name="connsiteY325"/>
              <a:gd fmla="*/ 150975 w 1565723" name="connsiteX326"/>
              <a:gd fmla="*/ 1271173 h 1665299" name="connsiteY326"/>
              <a:gd fmla="*/ 164968 w 1565723" name="connsiteX327"/>
              <a:gd fmla="*/ 1258952 h 1665299" name="connsiteY327"/>
              <a:gd fmla="*/ 180434 w 1565723" name="connsiteX328"/>
              <a:gd fmla="*/ 1249787 h 1665299" name="connsiteY328"/>
              <a:gd fmla="*/ 212838 w 1565723" name="connsiteX329"/>
              <a:gd fmla="*/ 1229164 h 1665299" name="connsiteY329"/>
              <a:gd fmla="*/ 246716 w 1565723" name="connsiteX330"/>
              <a:gd fmla="*/ 1211596 h 1665299" name="connsiteY330"/>
              <a:gd fmla="*/ 282066 w 1565723" name="connsiteX331"/>
              <a:gd fmla="*/ 1197084 h 1665299" name="connsiteY331"/>
              <a:gd fmla="*/ 318889 w 1565723" name="connsiteX332"/>
              <a:gd fmla="*/ 1181808 h 1665299" name="connsiteY332"/>
              <a:gd fmla="*/ 394009 w 1565723" name="connsiteX333"/>
              <a:gd fmla="*/ 1155074 h 1665299" name="connsiteY333"/>
              <a:gd fmla="*/ 473547 w 1565723" name="connsiteX334"/>
              <a:gd fmla="*/ 1126813 h 1665299" name="connsiteY334"/>
              <a:gd fmla="*/ 492695 w 1565723" name="connsiteX335"/>
              <a:gd fmla="*/ 1118411 h 1665299" name="connsiteY335"/>
              <a:gd fmla="*/ 508897 w 1565723" name="connsiteX336"/>
              <a:gd fmla="*/ 1111537 h 1665299" name="connsiteY336"/>
              <a:gd fmla="*/ 524363 w 1565723" name="connsiteX337"/>
              <a:gd fmla="*/ 1103899 h 1665299" name="connsiteY337"/>
              <a:gd fmla="*/ 537619 w 1565723" name="connsiteX338"/>
              <a:gd fmla="*/ 1095497 h 1665299" name="connsiteY338"/>
              <a:gd fmla="*/ 547930 w 1565723" name="connsiteX339"/>
              <a:gd fmla="*/ 1086331 h 1665299" name="connsiteY339"/>
              <a:gd fmla="*/ 558240 w 1565723" name="connsiteX340"/>
              <a:gd fmla="*/ 1076402 h 1665299" name="connsiteY340"/>
              <a:gd fmla="*/ 565605 w 1565723" name="connsiteX341"/>
              <a:gd fmla="*/ 1067236 h 1665299" name="connsiteY341"/>
              <a:gd fmla="*/ 572233 w 1565723" name="connsiteX342"/>
              <a:gd fmla="*/ 1056543 h 1665299" name="connsiteY342"/>
              <a:gd fmla="*/ 578861 w 1565723" name="connsiteX343"/>
              <a:gd fmla="*/ 1044322 h 1665299" name="connsiteY343"/>
              <a:gd fmla="*/ 582543 w 1565723" name="connsiteX344"/>
              <a:gd fmla="*/ 1032101 h 1665299" name="connsiteY344"/>
              <a:gd fmla="*/ 585489 w 1565723" name="connsiteX345"/>
              <a:gd fmla="*/ 1018352 h 1665299" name="connsiteY345"/>
              <a:gd fmla="*/ 586962 w 1565723" name="connsiteX346"/>
              <a:gd fmla="*/ 1003840 h 1665299" name="connsiteY346"/>
              <a:gd fmla="*/ 588435 w 1565723" name="connsiteX347"/>
              <a:gd fmla="*/ 987800 h 1665299" name="connsiteY347"/>
              <a:gd fmla="*/ 588435 w 1565723" name="connsiteX348"/>
              <a:gd fmla="*/ 970232 h 1665299" name="connsiteY348"/>
              <a:gd fmla="*/ 585548 w 1565723" name="connsiteX349"/>
              <a:gd fmla="*/ 944281 h 1665299" name="connsiteY349"/>
              <a:gd fmla="*/ 569488 w 1565723" name="connsiteX350"/>
              <a:gd fmla="*/ 928854 h 1665299" name="connsiteY350"/>
              <a:gd fmla="*/ 551094 w 1565723" name="connsiteX351"/>
              <a:gd fmla="*/ 909712 h 1665299" name="connsiteY351"/>
              <a:gd fmla="*/ 535642 w 1565723" name="connsiteX352"/>
              <a:gd fmla="*/ 888273 h 1665299" name="connsiteY352"/>
              <a:gd fmla="*/ 520191 w 1565723" name="connsiteX353"/>
              <a:gd fmla="*/ 865304 h 1665299" name="connsiteY353"/>
              <a:gd fmla="*/ 505476 w 1565723" name="connsiteX354"/>
              <a:gd fmla="*/ 842334 h 1665299" name="connsiteY354"/>
              <a:gd fmla="*/ 493703 w 1565723" name="connsiteX355"/>
              <a:gd fmla="*/ 817832 h 1665299" name="connsiteY355"/>
              <a:gd fmla="*/ 481931 w 1565723" name="connsiteX356"/>
              <a:gd fmla="*/ 791800 h 1665299" name="connsiteY356"/>
              <a:gd fmla="*/ 473102 w 1565723" name="connsiteX357"/>
              <a:gd fmla="*/ 765002 h 1665299" name="connsiteY357"/>
              <a:gd fmla="*/ 464272 w 1565723" name="connsiteX358"/>
              <a:gd fmla="*/ 737438 h 1665299" name="connsiteY358"/>
              <a:gd fmla="*/ 459858 w 1565723" name="connsiteX359"/>
              <a:gd fmla="*/ 737438 h 1665299" name="connsiteY359"/>
              <a:gd fmla="*/ 451029 w 1565723" name="connsiteX360"/>
              <a:gd fmla="*/ 736672 h 1665299" name="connsiteY360"/>
              <a:gd fmla="*/ 442199 w 1565723" name="connsiteX361"/>
              <a:gd fmla="*/ 733609 h 1665299" name="connsiteY361"/>
              <a:gd fmla="*/ 435577 w 1565723" name="connsiteX362"/>
              <a:gd fmla="*/ 731312 h 1665299" name="connsiteY362"/>
              <a:gd fmla="*/ 430427 w 1565723" name="connsiteX363"/>
              <a:gd fmla="*/ 725953 h 1665299" name="connsiteY363"/>
              <a:gd fmla="*/ 425276 w 1565723" name="connsiteX364"/>
              <a:gd fmla="*/ 720593 h 1665299" name="connsiteY364"/>
              <a:gd fmla="*/ 419390 w 1565723" name="connsiteX365"/>
              <a:gd fmla="*/ 714468 h 1665299" name="connsiteY365"/>
              <a:gd fmla="*/ 410561 w 1565723" name="connsiteX366"/>
              <a:gd fmla="*/ 699920 h 1665299" name="connsiteY366"/>
              <a:gd fmla="*/ 401732 w 1565723" name="connsiteX367"/>
              <a:gd fmla="*/ 682310 h 1665299" name="connsiteY367"/>
              <a:gd fmla="*/ 393638 w 1565723" name="connsiteX368"/>
              <a:gd fmla="*/ 663168 h 1665299" name="connsiteY368"/>
              <a:gd fmla="*/ 386281 w 1565723" name="connsiteX369"/>
              <a:gd fmla="*/ 643261 h 1665299" name="connsiteY369"/>
              <a:gd fmla="*/ 379659 w 1565723" name="connsiteX370"/>
              <a:gd fmla="*/ 622588 h 1665299" name="connsiteY370"/>
              <a:gd fmla="*/ 374508 w 1565723" name="connsiteX371"/>
              <a:gd fmla="*/ 602681 h 1665299" name="connsiteY371"/>
              <a:gd fmla="*/ 370094 w 1565723" name="connsiteX372"/>
              <a:gd fmla="*/ 575117 h 1665299" name="connsiteY372"/>
              <a:gd fmla="*/ 367886 w 1565723" name="connsiteX373"/>
              <a:gd fmla="*/ 562867 h 1665299" name="connsiteY373"/>
              <a:gd fmla="*/ 367886 w 1565723" name="connsiteX374"/>
              <a:gd fmla="*/ 552147 h 1665299" name="connsiteY374"/>
              <a:gd fmla="*/ 369358 w 1565723" name="connsiteX375"/>
              <a:gd fmla="*/ 536068 h 1665299" name="connsiteY375"/>
              <a:gd fmla="*/ 371565 w 1565723" name="connsiteX376"/>
              <a:gd fmla="*/ 529177 h 1665299" name="connsiteY376"/>
              <a:gd fmla="*/ 374508 w 1565723" name="connsiteX377"/>
              <a:gd fmla="*/ 521521 h 1665299" name="connsiteY377"/>
              <a:gd fmla="*/ 383337 w 1565723" name="connsiteX378"/>
              <a:gd fmla="*/ 509270 h 1665299" name="connsiteY378"/>
              <a:gd fmla="*/ 393638 w 1565723" name="connsiteX379"/>
              <a:gd fmla="*/ 499316 h 1665299" name="connsiteY379"/>
              <a:gd fmla="*/ 401732 w 1565723" name="connsiteX380"/>
              <a:gd fmla="*/ 495488 h 1665299" name="connsiteY380"/>
              <a:gd fmla="*/ 409351 w 1565723" name="connsiteX381"/>
              <a:gd fmla="*/ 493789 h 1665299" name="connsiteY381"/>
              <a:gd fmla="*/ 409089 w 1565723" name="connsiteX382"/>
              <a:gd fmla="*/ 493008 h 1665299" name="connsiteY382"/>
              <a:gd fmla="*/ 395845 w 1565723" name="connsiteX383"/>
              <a:gd fmla="*/ 436358 h 1665299" name="connsiteY383"/>
              <a:gd fmla="*/ 389223 w 1565723" name="connsiteX384"/>
              <a:gd fmla="*/ 406502 h 1665299" name="connsiteY384"/>
              <a:gd fmla="*/ 382601 w 1565723" name="connsiteX385"/>
              <a:gd fmla="*/ 373584 h 1665299" name="connsiteY385"/>
              <a:gd fmla="*/ 378922 w 1565723" name="connsiteX386"/>
              <a:gd fmla="*/ 348321 h 1665299" name="connsiteY386"/>
              <a:gd fmla="*/ 375979 w 1565723" name="connsiteX387"/>
              <a:gd fmla="*/ 325355 h 1665299" name="connsiteY387"/>
              <a:gd fmla="*/ 375243 w 1565723" name="connsiteX388"/>
              <a:gd fmla="*/ 303154 h 1665299" name="connsiteY388"/>
              <a:gd fmla="*/ 375243 w 1565723" name="connsiteX389"/>
              <a:gd fmla="*/ 281719 h 1665299" name="connsiteY389"/>
              <a:gd fmla="*/ 375979 w 1565723" name="connsiteX390"/>
              <a:gd fmla="*/ 262580 h 1665299" name="connsiteY390"/>
              <a:gd fmla="*/ 378922 w 1565723" name="connsiteX391"/>
              <a:gd fmla="*/ 244973 h 1665299" name="connsiteY391"/>
              <a:gd fmla="*/ 381129 w 1565723" name="connsiteX392"/>
              <a:gd fmla="*/ 228897 h 1665299" name="connsiteY392"/>
              <a:gd fmla="*/ 387016 w 1565723" name="connsiteX393"/>
              <a:gd fmla="*/ 212820 h 1665299" name="connsiteY393"/>
              <a:gd fmla="*/ 392166 w 1565723" name="connsiteX394"/>
              <a:gd fmla="*/ 199041 h 1665299" name="connsiteY394"/>
              <a:gd fmla="*/ 397316 w 1565723" name="connsiteX395"/>
              <a:gd fmla="*/ 186026 h 1665299" name="connsiteY395"/>
              <a:gd fmla="*/ 403938 w 1565723" name="connsiteX396"/>
              <a:gd fmla="*/ 174543 h 1665299" name="connsiteY396"/>
              <a:gd fmla="*/ 409825 w 1565723" name="connsiteX397"/>
              <a:gd fmla="*/ 163826 h 1665299" name="connsiteY397"/>
              <a:gd fmla="*/ 417918 w 1565723" name="connsiteX398"/>
              <a:gd fmla="*/ 153108 h 1665299" name="connsiteY398"/>
              <a:gd fmla="*/ 426012 w 1565723" name="connsiteX399"/>
              <a:gd fmla="*/ 145453 h 1665299" name="connsiteY399"/>
              <a:gd fmla="*/ 434841 w 1565723" name="connsiteX400"/>
              <a:gd fmla="*/ 137032 h 1665299" name="connsiteY400"/>
              <a:gd fmla="*/ 442934 w 1565723" name="connsiteX401"/>
              <a:gd fmla="*/ 130142 h 1665299" name="connsiteY401"/>
              <a:gd fmla="*/ 460593 w 1565723" name="connsiteX402"/>
              <a:gd fmla="*/ 117893 h 1665299" name="connsiteY402"/>
              <a:gd fmla="*/ 477516 w 1565723" name="connsiteX403"/>
              <a:gd fmla="*/ 108707 h 1665299" name="connsiteY403"/>
              <a:gd fmla="*/ 494438 w 1565723" name="connsiteX404"/>
              <a:gd fmla="*/ 101817 h 1665299" name="connsiteY404"/>
              <a:gd fmla="*/ 509890 w 1565723" name="connsiteX405"/>
              <a:gd fmla="*/ 96458 h 1665299" name="connsiteY405"/>
              <a:gd fmla="*/ 534906 w 1565723" name="connsiteX406"/>
              <a:gd fmla="*/ 91099 h 1665299" name="connsiteY406"/>
              <a:gd fmla="*/ 542999 w 1565723" name="connsiteX407"/>
              <a:gd fmla="*/ 88037 h 1665299" name="connsiteY407"/>
              <a:gd fmla="*/ 546678 w 1565723" name="connsiteX408"/>
              <a:gd fmla="*/ 87272 h 1665299" name="connsiteY408"/>
              <a:gd fmla="*/ 567280 w 1565723" name="connsiteX409"/>
              <a:gd fmla="*/ 70430 h 1665299" name="connsiteY409"/>
              <a:gd fmla="*/ 588617 w 1565723" name="connsiteX410"/>
              <a:gd fmla="*/ 55884 h 1665299" name="connsiteY410"/>
              <a:gd fmla="*/ 610690 w 1565723" name="connsiteX411"/>
              <a:gd fmla="*/ 42105 h 1665299" name="connsiteY411"/>
              <a:gd fmla="*/ 633499 w 1565723" name="connsiteX412"/>
              <a:gd fmla="*/ 31387 h 1665299" name="connsiteY412"/>
              <a:gd fmla="*/ 658515 w 1565723" name="connsiteX413"/>
              <a:gd fmla="*/ 22201 h 1665299" name="connsiteY413"/>
              <a:gd fmla="*/ 683532 w 1565723" name="connsiteX414"/>
              <a:gd fmla="*/ 13780 h 1665299" name="connsiteY414"/>
              <a:gd fmla="*/ 709284 w 1565723" name="connsiteX415"/>
              <a:gd fmla="*/ 6890 h 1665299" name="connsiteY415"/>
              <a:gd fmla="*/ 734300 w 1565723" name="connsiteX416"/>
              <a:gd fmla="*/ 3062 h 1665299" name="connsiteY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</a:cxnLst>
            <a:rect b="b" l="l" r="r" t="t"/>
            <a:pathLst>
              <a:path h="1665299" w="1565723">
                <a:moveTo>
                  <a:pt x="955194" y="964633"/>
                </a:moveTo>
                <a:lnTo>
                  <a:pt x="951354" y="967903"/>
                </a:lnTo>
                <a:lnTo>
                  <a:pt x="935167" y="980153"/>
                </a:lnTo>
                <a:lnTo>
                  <a:pt x="918244" y="990873"/>
                </a:lnTo>
                <a:lnTo>
                  <a:pt x="899850" y="1000061"/>
                </a:lnTo>
                <a:lnTo>
                  <a:pt x="874833" y="1011546"/>
                </a:lnTo>
                <a:lnTo>
                  <a:pt x="862325" y="1016905"/>
                </a:lnTo>
                <a:lnTo>
                  <a:pt x="849081" y="1019202"/>
                </a:lnTo>
                <a:lnTo>
                  <a:pt x="834366" y="1022265"/>
                </a:lnTo>
                <a:lnTo>
                  <a:pt x="820386" y="1024562"/>
                </a:lnTo>
                <a:lnTo>
                  <a:pt x="806407" y="1026093"/>
                </a:lnTo>
                <a:lnTo>
                  <a:pt x="790220" y="1026093"/>
                </a:lnTo>
                <a:lnTo>
                  <a:pt x="773297" y="1026093"/>
                </a:lnTo>
                <a:lnTo>
                  <a:pt x="755638" y="1023031"/>
                </a:lnTo>
                <a:lnTo>
                  <a:pt x="727679" y="1019202"/>
                </a:lnTo>
                <a:lnTo>
                  <a:pt x="701927" y="1012311"/>
                </a:lnTo>
                <a:lnTo>
                  <a:pt x="677646" y="1003123"/>
                </a:lnTo>
                <a:lnTo>
                  <a:pt x="652630" y="992404"/>
                </a:lnTo>
                <a:lnTo>
                  <a:pt x="630557" y="978622"/>
                </a:lnTo>
                <a:lnTo>
                  <a:pt x="610283" y="965260"/>
                </a:lnTo>
                <a:lnTo>
                  <a:pt x="610529" y="968705"/>
                </a:lnTo>
                <a:lnTo>
                  <a:pt x="610529" y="987800"/>
                </a:lnTo>
                <a:lnTo>
                  <a:pt x="609056" y="1003840"/>
                </a:lnTo>
                <a:lnTo>
                  <a:pt x="607583" y="1019880"/>
                </a:lnTo>
                <a:lnTo>
                  <a:pt x="605374" y="1035156"/>
                </a:lnTo>
                <a:lnTo>
                  <a:pt x="600955" y="1048141"/>
                </a:lnTo>
                <a:lnTo>
                  <a:pt x="597273" y="1060362"/>
                </a:lnTo>
                <a:lnTo>
                  <a:pt x="592117" y="1071055"/>
                </a:lnTo>
                <a:lnTo>
                  <a:pt x="585489" y="1081749"/>
                </a:lnTo>
                <a:lnTo>
                  <a:pt x="577388" y="1091678"/>
                </a:lnTo>
                <a:lnTo>
                  <a:pt x="570024" y="1099316"/>
                </a:lnTo>
                <a:lnTo>
                  <a:pt x="560450" y="1107718"/>
                </a:lnTo>
                <a:lnTo>
                  <a:pt x="550139" y="1116120"/>
                </a:lnTo>
                <a:lnTo>
                  <a:pt x="539829" y="1122230"/>
                </a:lnTo>
                <a:lnTo>
                  <a:pt x="515525" y="1134451"/>
                </a:lnTo>
                <a:lnTo>
                  <a:pt x="801273" y="1361303"/>
                </a:lnTo>
                <a:lnTo>
                  <a:pt x="1041361" y="1129105"/>
                </a:lnTo>
                <a:lnTo>
                  <a:pt x="1029577" y="1121467"/>
                </a:lnTo>
                <a:lnTo>
                  <a:pt x="1017794" y="1113065"/>
                </a:lnTo>
                <a:lnTo>
                  <a:pt x="1008220" y="1103899"/>
                </a:lnTo>
                <a:lnTo>
                  <a:pt x="999382" y="1093969"/>
                </a:lnTo>
                <a:lnTo>
                  <a:pt x="992018" y="1084804"/>
                </a:lnTo>
                <a:lnTo>
                  <a:pt x="983916" y="1074110"/>
                </a:lnTo>
                <a:lnTo>
                  <a:pt x="977288" y="1063417"/>
                </a:lnTo>
                <a:lnTo>
                  <a:pt x="972133" y="1052724"/>
                </a:lnTo>
                <a:lnTo>
                  <a:pt x="966978" y="1040503"/>
                </a:lnTo>
                <a:lnTo>
                  <a:pt x="963295" y="1029046"/>
                </a:lnTo>
                <a:lnTo>
                  <a:pt x="958140" y="1005368"/>
                </a:lnTo>
                <a:lnTo>
                  <a:pt x="955194" y="980926"/>
                </a:lnTo>
                <a:close/>
                <a:moveTo>
                  <a:pt x="536377" y="260284"/>
                </a:moveTo>
                <a:lnTo>
                  <a:pt x="528284" y="277891"/>
                </a:lnTo>
                <a:lnTo>
                  <a:pt x="515776" y="304685"/>
                </a:lnTo>
                <a:lnTo>
                  <a:pt x="498853" y="341431"/>
                </a:lnTo>
                <a:lnTo>
                  <a:pt x="490759" y="361335"/>
                </a:lnTo>
                <a:lnTo>
                  <a:pt x="484138" y="384302"/>
                </a:lnTo>
                <a:lnTo>
                  <a:pt x="477516" y="408799"/>
                </a:lnTo>
                <a:lnTo>
                  <a:pt x="473837" y="434827"/>
                </a:lnTo>
                <a:lnTo>
                  <a:pt x="470894" y="461621"/>
                </a:lnTo>
                <a:lnTo>
                  <a:pt x="470894" y="489946"/>
                </a:lnTo>
                <a:lnTo>
                  <a:pt x="473837" y="518271"/>
                </a:lnTo>
                <a:lnTo>
                  <a:pt x="476780" y="533582"/>
                </a:lnTo>
                <a:lnTo>
                  <a:pt x="478987" y="548127"/>
                </a:lnTo>
                <a:lnTo>
                  <a:pt x="484138" y="563438"/>
                </a:lnTo>
                <a:lnTo>
                  <a:pt x="489288" y="579515"/>
                </a:lnTo>
                <a:lnTo>
                  <a:pt x="495910" y="594060"/>
                </a:lnTo>
                <a:lnTo>
                  <a:pt x="502532" y="610902"/>
                </a:lnTo>
                <a:lnTo>
                  <a:pt x="480459" y="617026"/>
                </a:lnTo>
                <a:lnTo>
                  <a:pt x="463536" y="622385"/>
                </a:lnTo>
                <a:lnTo>
                  <a:pt x="446613" y="588701"/>
                </a:lnTo>
                <a:lnTo>
                  <a:pt x="431162" y="556548"/>
                </a:lnTo>
                <a:lnTo>
                  <a:pt x="419390" y="523630"/>
                </a:lnTo>
                <a:lnTo>
                  <a:pt x="418836" y="521985"/>
                </a:lnTo>
                <a:lnTo>
                  <a:pt x="415711" y="521521"/>
                </a:lnTo>
                <a:lnTo>
                  <a:pt x="413504" y="522286"/>
                </a:lnTo>
                <a:lnTo>
                  <a:pt x="409089" y="523818"/>
                </a:lnTo>
                <a:lnTo>
                  <a:pt x="403939" y="529177"/>
                </a:lnTo>
                <a:lnTo>
                  <a:pt x="398789" y="537600"/>
                </a:lnTo>
                <a:lnTo>
                  <a:pt x="397317" y="541428"/>
                </a:lnTo>
                <a:lnTo>
                  <a:pt x="396581" y="552147"/>
                </a:lnTo>
                <a:lnTo>
                  <a:pt x="396581" y="564398"/>
                </a:lnTo>
                <a:lnTo>
                  <a:pt x="398789" y="579711"/>
                </a:lnTo>
                <a:lnTo>
                  <a:pt x="401732" y="594259"/>
                </a:lnTo>
                <a:lnTo>
                  <a:pt x="406882" y="611869"/>
                </a:lnTo>
                <a:lnTo>
                  <a:pt x="417183" y="644792"/>
                </a:lnTo>
                <a:lnTo>
                  <a:pt x="423805" y="660871"/>
                </a:lnTo>
                <a:lnTo>
                  <a:pt x="430427" y="675419"/>
                </a:lnTo>
                <a:lnTo>
                  <a:pt x="439256" y="691498"/>
                </a:lnTo>
                <a:lnTo>
                  <a:pt x="447350" y="702983"/>
                </a:lnTo>
                <a:lnTo>
                  <a:pt x="451029" y="705280"/>
                </a:lnTo>
                <a:lnTo>
                  <a:pt x="452500" y="706811"/>
                </a:lnTo>
                <a:lnTo>
                  <a:pt x="459858" y="708343"/>
                </a:lnTo>
                <a:lnTo>
                  <a:pt x="462801" y="708343"/>
                </a:lnTo>
                <a:lnTo>
                  <a:pt x="466480" y="706811"/>
                </a:lnTo>
                <a:lnTo>
                  <a:pt x="481931" y="694561"/>
                </a:lnTo>
                <a:lnTo>
                  <a:pt x="487081" y="714468"/>
                </a:lnTo>
                <a:lnTo>
                  <a:pt x="491496" y="729781"/>
                </a:lnTo>
                <a:lnTo>
                  <a:pt x="498854" y="755048"/>
                </a:lnTo>
                <a:lnTo>
                  <a:pt x="509155" y="779549"/>
                </a:lnTo>
                <a:lnTo>
                  <a:pt x="520191" y="804050"/>
                </a:lnTo>
                <a:lnTo>
                  <a:pt x="530492" y="827020"/>
                </a:lnTo>
                <a:lnTo>
                  <a:pt x="543000" y="848459"/>
                </a:lnTo>
                <a:lnTo>
                  <a:pt x="557715" y="870663"/>
                </a:lnTo>
                <a:lnTo>
                  <a:pt x="573167" y="889039"/>
                </a:lnTo>
                <a:lnTo>
                  <a:pt x="588618" y="908181"/>
                </a:lnTo>
                <a:lnTo>
                  <a:pt x="607012" y="924260"/>
                </a:lnTo>
                <a:lnTo>
                  <a:pt x="625407" y="941105"/>
                </a:lnTo>
                <a:lnTo>
                  <a:pt x="644537" y="954121"/>
                </a:lnTo>
                <a:lnTo>
                  <a:pt x="665874" y="964840"/>
                </a:lnTo>
                <a:lnTo>
                  <a:pt x="687947" y="976325"/>
                </a:lnTo>
                <a:lnTo>
                  <a:pt x="710020" y="983982"/>
                </a:lnTo>
                <a:lnTo>
                  <a:pt x="734301" y="990873"/>
                </a:lnTo>
                <a:lnTo>
                  <a:pt x="759317" y="994701"/>
                </a:lnTo>
                <a:lnTo>
                  <a:pt x="774768" y="996232"/>
                </a:lnTo>
                <a:lnTo>
                  <a:pt x="790220" y="996232"/>
                </a:lnTo>
                <a:lnTo>
                  <a:pt x="817443" y="994701"/>
                </a:lnTo>
                <a:lnTo>
                  <a:pt x="842459" y="990873"/>
                </a:lnTo>
                <a:lnTo>
                  <a:pt x="866004" y="983982"/>
                </a:lnTo>
                <a:lnTo>
                  <a:pt x="888077" y="974794"/>
                </a:lnTo>
                <a:lnTo>
                  <a:pt x="908679" y="962543"/>
                </a:lnTo>
                <a:lnTo>
                  <a:pt x="929280" y="948761"/>
                </a:lnTo>
                <a:lnTo>
                  <a:pt x="947675" y="932682"/>
                </a:lnTo>
                <a:lnTo>
                  <a:pt x="964598" y="913540"/>
                </a:lnTo>
                <a:lnTo>
                  <a:pt x="981520" y="895164"/>
                </a:lnTo>
                <a:lnTo>
                  <a:pt x="996972" y="872960"/>
                </a:lnTo>
                <a:lnTo>
                  <a:pt x="1011687" y="849990"/>
                </a:lnTo>
                <a:lnTo>
                  <a:pt x="1024195" y="825489"/>
                </a:lnTo>
                <a:lnTo>
                  <a:pt x="1035967" y="800222"/>
                </a:lnTo>
                <a:lnTo>
                  <a:pt x="1047740" y="772658"/>
                </a:lnTo>
                <a:lnTo>
                  <a:pt x="1057305" y="745860"/>
                </a:lnTo>
                <a:lnTo>
                  <a:pt x="1066134" y="717531"/>
                </a:lnTo>
                <a:lnTo>
                  <a:pt x="1069813" y="705280"/>
                </a:lnTo>
                <a:lnTo>
                  <a:pt x="1083057" y="708343"/>
                </a:lnTo>
                <a:lnTo>
                  <a:pt x="1086736" y="708343"/>
                </a:lnTo>
                <a:lnTo>
                  <a:pt x="1089679" y="708343"/>
                </a:lnTo>
                <a:lnTo>
                  <a:pt x="1093358" y="706811"/>
                </a:lnTo>
                <a:lnTo>
                  <a:pt x="1097037" y="703749"/>
                </a:lnTo>
                <a:lnTo>
                  <a:pt x="1102923" y="696858"/>
                </a:lnTo>
                <a:lnTo>
                  <a:pt x="1110280" y="685373"/>
                </a:lnTo>
                <a:lnTo>
                  <a:pt x="1116902" y="670059"/>
                </a:lnTo>
                <a:lnTo>
                  <a:pt x="1124996" y="653980"/>
                </a:lnTo>
                <a:lnTo>
                  <a:pt x="1130882" y="634839"/>
                </a:lnTo>
                <a:lnTo>
                  <a:pt x="1136033" y="615697"/>
                </a:lnTo>
                <a:lnTo>
                  <a:pt x="1141919" y="597321"/>
                </a:lnTo>
                <a:lnTo>
                  <a:pt x="1145598" y="572820"/>
                </a:lnTo>
                <a:lnTo>
                  <a:pt x="1147069" y="552147"/>
                </a:lnTo>
                <a:lnTo>
                  <a:pt x="1145598" y="541428"/>
                </a:lnTo>
                <a:lnTo>
                  <a:pt x="1144126" y="537600"/>
                </a:lnTo>
                <a:lnTo>
                  <a:pt x="1140028" y="531913"/>
                </a:lnTo>
                <a:lnTo>
                  <a:pt x="1136032" y="548127"/>
                </a:lnTo>
                <a:lnTo>
                  <a:pt x="1127938" y="575687"/>
                </a:lnTo>
                <a:lnTo>
                  <a:pt x="1117637" y="599419"/>
                </a:lnTo>
                <a:lnTo>
                  <a:pt x="1112487" y="609371"/>
                </a:lnTo>
                <a:lnTo>
                  <a:pt x="1107336" y="617026"/>
                </a:lnTo>
                <a:lnTo>
                  <a:pt x="1090414" y="620088"/>
                </a:lnTo>
                <a:lnTo>
                  <a:pt x="1070548" y="622385"/>
                </a:lnTo>
                <a:lnTo>
                  <a:pt x="1075698" y="609371"/>
                </a:lnTo>
                <a:lnTo>
                  <a:pt x="1080849" y="597122"/>
                </a:lnTo>
                <a:lnTo>
                  <a:pt x="1087471" y="571094"/>
                </a:lnTo>
                <a:lnTo>
                  <a:pt x="1091885" y="546596"/>
                </a:lnTo>
                <a:lnTo>
                  <a:pt x="1092621" y="521333"/>
                </a:lnTo>
                <a:lnTo>
                  <a:pt x="1092621" y="498367"/>
                </a:lnTo>
                <a:lnTo>
                  <a:pt x="1092621" y="475401"/>
                </a:lnTo>
                <a:lnTo>
                  <a:pt x="1090414" y="433296"/>
                </a:lnTo>
                <a:lnTo>
                  <a:pt x="1080849" y="444014"/>
                </a:lnTo>
                <a:lnTo>
                  <a:pt x="1072019" y="452435"/>
                </a:lnTo>
                <a:lnTo>
                  <a:pt x="1061719" y="460090"/>
                </a:lnTo>
                <a:lnTo>
                  <a:pt x="1049946" y="466980"/>
                </a:lnTo>
                <a:lnTo>
                  <a:pt x="1038174" y="472339"/>
                </a:lnTo>
                <a:lnTo>
                  <a:pt x="1026401" y="477698"/>
                </a:lnTo>
                <a:lnTo>
                  <a:pt x="1002121" y="486119"/>
                </a:lnTo>
                <a:lnTo>
                  <a:pt x="988877" y="489946"/>
                </a:lnTo>
                <a:lnTo>
                  <a:pt x="974897" y="493008"/>
                </a:lnTo>
                <a:lnTo>
                  <a:pt x="958710" y="494539"/>
                </a:lnTo>
                <a:lnTo>
                  <a:pt x="944731" y="495305"/>
                </a:lnTo>
                <a:lnTo>
                  <a:pt x="927808" y="494539"/>
                </a:lnTo>
                <a:lnTo>
                  <a:pt x="912357" y="494539"/>
                </a:lnTo>
                <a:lnTo>
                  <a:pt x="878511" y="488415"/>
                </a:lnTo>
                <a:lnTo>
                  <a:pt x="843194" y="480760"/>
                </a:lnTo>
                <a:lnTo>
                  <a:pt x="809349" y="470042"/>
                </a:lnTo>
                <a:lnTo>
                  <a:pt x="774032" y="457794"/>
                </a:lnTo>
                <a:lnTo>
                  <a:pt x="739450" y="441717"/>
                </a:lnTo>
                <a:lnTo>
                  <a:pt x="705605" y="424110"/>
                </a:lnTo>
                <a:lnTo>
                  <a:pt x="672495" y="403440"/>
                </a:lnTo>
                <a:lnTo>
                  <a:pt x="643064" y="383536"/>
                </a:lnTo>
                <a:lnTo>
                  <a:pt x="615841" y="360570"/>
                </a:lnTo>
                <a:lnTo>
                  <a:pt x="589353" y="336072"/>
                </a:lnTo>
                <a:lnTo>
                  <a:pt x="577581" y="323824"/>
                </a:lnTo>
                <a:lnTo>
                  <a:pt x="567280" y="311575"/>
                </a:lnTo>
                <a:lnTo>
                  <a:pt x="558450" y="299326"/>
                </a:lnTo>
                <a:lnTo>
                  <a:pt x="548885" y="285547"/>
                </a:lnTo>
                <a:lnTo>
                  <a:pt x="542999" y="273298"/>
                </a:lnTo>
                <a:close/>
                <a:moveTo>
                  <a:pt x="761524" y="0"/>
                </a:moveTo>
                <a:lnTo>
                  <a:pt x="787276" y="0"/>
                </a:lnTo>
                <a:lnTo>
                  <a:pt x="813028" y="0"/>
                </a:lnTo>
                <a:lnTo>
                  <a:pt x="839515" y="3062"/>
                </a:lnTo>
                <a:lnTo>
                  <a:pt x="865267" y="8421"/>
                </a:lnTo>
                <a:lnTo>
                  <a:pt x="891019" y="13780"/>
                </a:lnTo>
                <a:lnTo>
                  <a:pt x="917507" y="22201"/>
                </a:lnTo>
                <a:lnTo>
                  <a:pt x="941788" y="32918"/>
                </a:lnTo>
                <a:lnTo>
                  <a:pt x="965332" y="43636"/>
                </a:lnTo>
                <a:lnTo>
                  <a:pt x="988877" y="57415"/>
                </a:lnTo>
                <a:lnTo>
                  <a:pt x="1010950" y="71961"/>
                </a:lnTo>
                <a:lnTo>
                  <a:pt x="1031552" y="89568"/>
                </a:lnTo>
                <a:lnTo>
                  <a:pt x="1052889" y="108707"/>
                </a:lnTo>
                <a:lnTo>
                  <a:pt x="1070548" y="128611"/>
                </a:lnTo>
                <a:lnTo>
                  <a:pt x="1087471" y="150811"/>
                </a:lnTo>
                <a:lnTo>
                  <a:pt x="1104393" y="174543"/>
                </a:lnTo>
                <a:lnTo>
                  <a:pt x="1117637" y="200572"/>
                </a:lnTo>
                <a:lnTo>
                  <a:pt x="1130881" y="228897"/>
                </a:lnTo>
                <a:lnTo>
                  <a:pt x="1141182" y="258753"/>
                </a:lnTo>
                <a:lnTo>
                  <a:pt x="1148540" y="290140"/>
                </a:lnTo>
                <a:lnTo>
                  <a:pt x="1155162" y="322293"/>
                </a:lnTo>
                <a:lnTo>
                  <a:pt x="1158105" y="357508"/>
                </a:lnTo>
                <a:lnTo>
                  <a:pt x="1159576" y="394254"/>
                </a:lnTo>
                <a:lnTo>
                  <a:pt x="1158105" y="433296"/>
                </a:lnTo>
                <a:lnTo>
                  <a:pt x="1153690" y="465449"/>
                </a:lnTo>
                <a:lnTo>
                  <a:pt x="1150011" y="491477"/>
                </a:lnTo>
                <a:lnTo>
                  <a:pt x="1148231" y="498682"/>
                </a:lnTo>
                <a:lnTo>
                  <a:pt x="1149276" y="499316"/>
                </a:lnTo>
                <a:lnTo>
                  <a:pt x="1158841" y="509270"/>
                </a:lnTo>
                <a:lnTo>
                  <a:pt x="1167671" y="519989"/>
                </a:lnTo>
                <a:lnTo>
                  <a:pt x="1171350" y="528412"/>
                </a:lnTo>
                <a:lnTo>
                  <a:pt x="1174293" y="536068"/>
                </a:lnTo>
                <a:lnTo>
                  <a:pt x="1175764" y="544491"/>
                </a:lnTo>
                <a:lnTo>
                  <a:pt x="1175764" y="552147"/>
                </a:lnTo>
                <a:lnTo>
                  <a:pt x="1174293" y="568992"/>
                </a:lnTo>
                <a:lnTo>
                  <a:pt x="1172821" y="585071"/>
                </a:lnTo>
                <a:lnTo>
                  <a:pt x="1169142" y="602681"/>
                </a:lnTo>
                <a:lnTo>
                  <a:pt x="1164728" y="620291"/>
                </a:lnTo>
                <a:lnTo>
                  <a:pt x="1152955" y="656277"/>
                </a:lnTo>
                <a:lnTo>
                  <a:pt x="1147069" y="673122"/>
                </a:lnTo>
                <a:lnTo>
                  <a:pt x="1140447" y="689201"/>
                </a:lnTo>
                <a:lnTo>
                  <a:pt x="1130882" y="706811"/>
                </a:lnTo>
                <a:lnTo>
                  <a:pt x="1125732" y="714468"/>
                </a:lnTo>
                <a:lnTo>
                  <a:pt x="1119846" y="722890"/>
                </a:lnTo>
                <a:lnTo>
                  <a:pt x="1113224" y="729781"/>
                </a:lnTo>
                <a:lnTo>
                  <a:pt x="1105130" y="733609"/>
                </a:lnTo>
                <a:lnTo>
                  <a:pt x="1097037" y="736672"/>
                </a:lnTo>
                <a:lnTo>
                  <a:pt x="1089679" y="737438"/>
                </a:lnTo>
                <a:lnTo>
                  <a:pt x="1076435" y="778784"/>
                </a:lnTo>
                <a:lnTo>
                  <a:pt x="1059512" y="817832"/>
                </a:lnTo>
                <a:lnTo>
                  <a:pt x="1050683" y="836974"/>
                </a:lnTo>
                <a:lnTo>
                  <a:pt x="1041118" y="853819"/>
                </a:lnTo>
                <a:lnTo>
                  <a:pt x="1030817" y="872960"/>
                </a:lnTo>
                <a:lnTo>
                  <a:pt x="1020516" y="889039"/>
                </a:lnTo>
                <a:lnTo>
                  <a:pt x="1007272" y="906649"/>
                </a:lnTo>
                <a:lnTo>
                  <a:pt x="994764" y="923494"/>
                </a:lnTo>
                <a:lnTo>
                  <a:pt x="981520" y="939573"/>
                </a:lnTo>
                <a:lnTo>
                  <a:pt x="977288" y="943977"/>
                </a:lnTo>
                <a:lnTo>
                  <a:pt x="977288" y="960303"/>
                </a:lnTo>
                <a:lnTo>
                  <a:pt x="978761" y="977107"/>
                </a:lnTo>
                <a:lnTo>
                  <a:pt x="980234" y="993147"/>
                </a:lnTo>
                <a:lnTo>
                  <a:pt x="982444" y="1007659"/>
                </a:lnTo>
                <a:lnTo>
                  <a:pt x="986126" y="1022935"/>
                </a:lnTo>
                <a:lnTo>
                  <a:pt x="992018" y="1035920"/>
                </a:lnTo>
                <a:lnTo>
                  <a:pt x="997173" y="1049668"/>
                </a:lnTo>
                <a:lnTo>
                  <a:pt x="1004537" y="1061889"/>
                </a:lnTo>
                <a:lnTo>
                  <a:pt x="1012639" y="1072583"/>
                </a:lnTo>
                <a:lnTo>
                  <a:pt x="1021476" y="1083276"/>
                </a:lnTo>
                <a:lnTo>
                  <a:pt x="1033260" y="1093969"/>
                </a:lnTo>
                <a:lnTo>
                  <a:pt x="1045043" y="1103899"/>
                </a:lnTo>
                <a:lnTo>
                  <a:pt x="1058299" y="1111537"/>
                </a:lnTo>
                <a:lnTo>
                  <a:pt x="1073765" y="1119939"/>
                </a:lnTo>
                <a:lnTo>
                  <a:pt x="1089231" y="1126813"/>
                </a:lnTo>
                <a:lnTo>
                  <a:pt x="1129736" y="1139798"/>
                </a:lnTo>
                <a:lnTo>
                  <a:pt x="1168769" y="1153547"/>
                </a:lnTo>
                <a:lnTo>
                  <a:pt x="1245361" y="1180280"/>
                </a:lnTo>
                <a:lnTo>
                  <a:pt x="1282921" y="1194029"/>
                </a:lnTo>
                <a:lnTo>
                  <a:pt x="1318271" y="1210069"/>
                </a:lnTo>
                <a:lnTo>
                  <a:pt x="1353621" y="1226872"/>
                </a:lnTo>
                <a:lnTo>
                  <a:pt x="1386026" y="1245204"/>
                </a:lnTo>
                <a:lnTo>
                  <a:pt x="1401492" y="1255897"/>
                </a:lnTo>
                <a:lnTo>
                  <a:pt x="1416221" y="1267354"/>
                </a:lnTo>
                <a:lnTo>
                  <a:pt x="1431687" y="1278811"/>
                </a:lnTo>
                <a:lnTo>
                  <a:pt x="1445680" y="1292560"/>
                </a:lnTo>
                <a:lnTo>
                  <a:pt x="1458936" y="1306309"/>
                </a:lnTo>
                <a:lnTo>
                  <a:pt x="1472192" y="1320821"/>
                </a:lnTo>
                <a:lnTo>
                  <a:pt x="1484712" y="1336861"/>
                </a:lnTo>
                <a:lnTo>
                  <a:pt x="1496496" y="1354429"/>
                </a:lnTo>
                <a:lnTo>
                  <a:pt x="1507543" y="1371996"/>
                </a:lnTo>
                <a:lnTo>
                  <a:pt x="1517853" y="1392619"/>
                </a:lnTo>
                <a:lnTo>
                  <a:pt x="1528164" y="1412478"/>
                </a:lnTo>
                <a:lnTo>
                  <a:pt x="1537001" y="1436156"/>
                </a:lnTo>
                <a:lnTo>
                  <a:pt x="1545102" y="1459071"/>
                </a:lnTo>
                <a:lnTo>
                  <a:pt x="1552467" y="1484276"/>
                </a:lnTo>
                <a:lnTo>
                  <a:pt x="1559095" y="1511773"/>
                </a:lnTo>
                <a:lnTo>
                  <a:pt x="1565723" y="1540034"/>
                </a:lnTo>
                <a:lnTo>
                  <a:pt x="1542156" y="1546145"/>
                </a:lnTo>
                <a:lnTo>
                  <a:pt x="1492813" y="1561421"/>
                </a:lnTo>
                <a:lnTo>
                  <a:pt x="1421376" y="1581280"/>
                </a:lnTo>
                <a:lnTo>
                  <a:pt x="1375715" y="1592737"/>
                </a:lnTo>
                <a:lnTo>
                  <a:pt x="1327845" y="1603431"/>
                </a:lnTo>
                <a:lnTo>
                  <a:pt x="1272610" y="1615652"/>
                </a:lnTo>
                <a:lnTo>
                  <a:pt x="1214430" y="1626345"/>
                </a:lnTo>
                <a:lnTo>
                  <a:pt x="1153303" y="1635511"/>
                </a:lnTo>
                <a:lnTo>
                  <a:pt x="1087758" y="1644676"/>
                </a:lnTo>
                <a:lnTo>
                  <a:pt x="1019267" y="1653078"/>
                </a:lnTo>
                <a:lnTo>
                  <a:pt x="947093" y="1658425"/>
                </a:lnTo>
                <a:lnTo>
                  <a:pt x="873447" y="1662244"/>
                </a:lnTo>
                <a:lnTo>
                  <a:pt x="797591" y="1665299"/>
                </a:lnTo>
                <a:lnTo>
                  <a:pt x="726154" y="1663772"/>
                </a:lnTo>
                <a:lnTo>
                  <a:pt x="655453" y="1659952"/>
                </a:lnTo>
                <a:lnTo>
                  <a:pt x="586962" y="1654606"/>
                </a:lnTo>
                <a:lnTo>
                  <a:pt x="517735" y="1647732"/>
                </a:lnTo>
                <a:lnTo>
                  <a:pt x="451453" y="1638566"/>
                </a:lnTo>
                <a:lnTo>
                  <a:pt x="387380" y="1628636"/>
                </a:lnTo>
                <a:lnTo>
                  <a:pt x="326254" y="1617943"/>
                </a:lnTo>
                <a:lnTo>
                  <a:pt x="268810" y="1607250"/>
                </a:lnTo>
                <a:lnTo>
                  <a:pt x="215784" y="1595029"/>
                </a:lnTo>
                <a:lnTo>
                  <a:pt x="166441" y="1584335"/>
                </a:lnTo>
                <a:lnTo>
                  <a:pt x="83957" y="1563712"/>
                </a:lnTo>
                <a:lnTo>
                  <a:pt x="27249" y="1547672"/>
                </a:lnTo>
                <a:lnTo>
                  <a:pt x="0" y="1540034"/>
                </a:lnTo>
                <a:lnTo>
                  <a:pt x="5892" y="1511773"/>
                </a:lnTo>
                <a:lnTo>
                  <a:pt x="13993" y="1485804"/>
                </a:lnTo>
                <a:lnTo>
                  <a:pt x="22094" y="1461362"/>
                </a:lnTo>
                <a:lnTo>
                  <a:pt x="29459" y="1436920"/>
                </a:lnTo>
                <a:lnTo>
                  <a:pt x="39769" y="1415533"/>
                </a:lnTo>
                <a:lnTo>
                  <a:pt x="49343" y="1394910"/>
                </a:lnTo>
                <a:lnTo>
                  <a:pt x="59654" y="1376579"/>
                </a:lnTo>
                <a:lnTo>
                  <a:pt x="71437" y="1357484"/>
                </a:lnTo>
                <a:lnTo>
                  <a:pt x="83221" y="1341444"/>
                </a:lnTo>
                <a:lnTo>
                  <a:pt x="95741" y="1325404"/>
                </a:lnTo>
                <a:lnTo>
                  <a:pt x="108997" y="1310128"/>
                </a:lnTo>
                <a:lnTo>
                  <a:pt x="122253" y="1296379"/>
                </a:lnTo>
                <a:lnTo>
                  <a:pt x="136246" y="1283394"/>
                </a:lnTo>
                <a:lnTo>
                  <a:pt x="150975" y="1271173"/>
                </a:lnTo>
                <a:lnTo>
                  <a:pt x="164968" y="1258952"/>
                </a:lnTo>
                <a:lnTo>
                  <a:pt x="180434" y="1249787"/>
                </a:lnTo>
                <a:lnTo>
                  <a:pt x="212838" y="1229164"/>
                </a:lnTo>
                <a:lnTo>
                  <a:pt x="246716" y="1211596"/>
                </a:lnTo>
                <a:lnTo>
                  <a:pt x="282066" y="1197084"/>
                </a:lnTo>
                <a:lnTo>
                  <a:pt x="318889" y="1181808"/>
                </a:lnTo>
                <a:lnTo>
                  <a:pt x="394009" y="1155074"/>
                </a:lnTo>
                <a:lnTo>
                  <a:pt x="473547" y="1126813"/>
                </a:lnTo>
                <a:lnTo>
                  <a:pt x="492695" y="1118411"/>
                </a:lnTo>
                <a:lnTo>
                  <a:pt x="508897" y="1111537"/>
                </a:lnTo>
                <a:lnTo>
                  <a:pt x="524363" y="1103899"/>
                </a:lnTo>
                <a:lnTo>
                  <a:pt x="537619" y="1095497"/>
                </a:lnTo>
                <a:lnTo>
                  <a:pt x="547930" y="1086331"/>
                </a:lnTo>
                <a:lnTo>
                  <a:pt x="558240" y="1076402"/>
                </a:lnTo>
                <a:lnTo>
                  <a:pt x="565605" y="1067236"/>
                </a:lnTo>
                <a:lnTo>
                  <a:pt x="572233" y="1056543"/>
                </a:lnTo>
                <a:lnTo>
                  <a:pt x="578861" y="1044322"/>
                </a:lnTo>
                <a:lnTo>
                  <a:pt x="582543" y="1032101"/>
                </a:lnTo>
                <a:lnTo>
                  <a:pt x="585489" y="1018352"/>
                </a:lnTo>
                <a:lnTo>
                  <a:pt x="586962" y="1003840"/>
                </a:lnTo>
                <a:lnTo>
                  <a:pt x="588435" y="987800"/>
                </a:lnTo>
                <a:lnTo>
                  <a:pt x="588435" y="970232"/>
                </a:lnTo>
                <a:lnTo>
                  <a:pt x="585548" y="944281"/>
                </a:lnTo>
                <a:lnTo>
                  <a:pt x="569488" y="928854"/>
                </a:lnTo>
                <a:lnTo>
                  <a:pt x="551094" y="909712"/>
                </a:lnTo>
                <a:lnTo>
                  <a:pt x="535642" y="888273"/>
                </a:lnTo>
                <a:lnTo>
                  <a:pt x="520191" y="865304"/>
                </a:lnTo>
                <a:lnTo>
                  <a:pt x="505476" y="842334"/>
                </a:lnTo>
                <a:lnTo>
                  <a:pt x="493703" y="817832"/>
                </a:lnTo>
                <a:lnTo>
                  <a:pt x="481931" y="791800"/>
                </a:lnTo>
                <a:lnTo>
                  <a:pt x="473102" y="765002"/>
                </a:lnTo>
                <a:lnTo>
                  <a:pt x="464272" y="737438"/>
                </a:lnTo>
                <a:lnTo>
                  <a:pt x="459858" y="737438"/>
                </a:lnTo>
                <a:lnTo>
                  <a:pt x="451029" y="736672"/>
                </a:lnTo>
                <a:lnTo>
                  <a:pt x="442199" y="733609"/>
                </a:lnTo>
                <a:lnTo>
                  <a:pt x="435577" y="731312"/>
                </a:lnTo>
                <a:lnTo>
                  <a:pt x="430427" y="725953"/>
                </a:lnTo>
                <a:lnTo>
                  <a:pt x="425276" y="720593"/>
                </a:lnTo>
                <a:lnTo>
                  <a:pt x="419390" y="714468"/>
                </a:lnTo>
                <a:lnTo>
                  <a:pt x="410561" y="699920"/>
                </a:lnTo>
                <a:lnTo>
                  <a:pt x="401732" y="682310"/>
                </a:lnTo>
                <a:lnTo>
                  <a:pt x="393638" y="663168"/>
                </a:lnTo>
                <a:lnTo>
                  <a:pt x="386281" y="643261"/>
                </a:lnTo>
                <a:lnTo>
                  <a:pt x="379659" y="622588"/>
                </a:lnTo>
                <a:lnTo>
                  <a:pt x="374508" y="602681"/>
                </a:lnTo>
                <a:lnTo>
                  <a:pt x="370094" y="575117"/>
                </a:lnTo>
                <a:lnTo>
                  <a:pt x="367886" y="562867"/>
                </a:lnTo>
                <a:lnTo>
                  <a:pt x="367886" y="552147"/>
                </a:lnTo>
                <a:lnTo>
                  <a:pt x="369358" y="536068"/>
                </a:lnTo>
                <a:lnTo>
                  <a:pt x="371565" y="529177"/>
                </a:lnTo>
                <a:lnTo>
                  <a:pt x="374508" y="521521"/>
                </a:lnTo>
                <a:lnTo>
                  <a:pt x="383337" y="509270"/>
                </a:lnTo>
                <a:lnTo>
                  <a:pt x="393638" y="499316"/>
                </a:lnTo>
                <a:lnTo>
                  <a:pt x="401732" y="495488"/>
                </a:lnTo>
                <a:lnTo>
                  <a:pt x="409351" y="493789"/>
                </a:lnTo>
                <a:lnTo>
                  <a:pt x="409089" y="493008"/>
                </a:lnTo>
                <a:lnTo>
                  <a:pt x="395845" y="436358"/>
                </a:lnTo>
                <a:lnTo>
                  <a:pt x="389223" y="406502"/>
                </a:lnTo>
                <a:lnTo>
                  <a:pt x="382601" y="373584"/>
                </a:lnTo>
                <a:lnTo>
                  <a:pt x="378922" y="348321"/>
                </a:lnTo>
                <a:lnTo>
                  <a:pt x="375979" y="325355"/>
                </a:lnTo>
                <a:lnTo>
                  <a:pt x="375243" y="303154"/>
                </a:lnTo>
                <a:lnTo>
                  <a:pt x="375243" y="281719"/>
                </a:lnTo>
                <a:lnTo>
                  <a:pt x="375979" y="262580"/>
                </a:lnTo>
                <a:lnTo>
                  <a:pt x="378922" y="244973"/>
                </a:lnTo>
                <a:lnTo>
                  <a:pt x="381129" y="228897"/>
                </a:lnTo>
                <a:lnTo>
                  <a:pt x="387016" y="212820"/>
                </a:lnTo>
                <a:lnTo>
                  <a:pt x="392166" y="199041"/>
                </a:lnTo>
                <a:lnTo>
                  <a:pt x="397316" y="186026"/>
                </a:lnTo>
                <a:lnTo>
                  <a:pt x="403938" y="174543"/>
                </a:lnTo>
                <a:lnTo>
                  <a:pt x="409825" y="163826"/>
                </a:lnTo>
                <a:lnTo>
                  <a:pt x="417918" y="153108"/>
                </a:lnTo>
                <a:lnTo>
                  <a:pt x="426012" y="145453"/>
                </a:lnTo>
                <a:lnTo>
                  <a:pt x="434841" y="137032"/>
                </a:lnTo>
                <a:lnTo>
                  <a:pt x="442934" y="130142"/>
                </a:lnTo>
                <a:lnTo>
                  <a:pt x="460593" y="117893"/>
                </a:lnTo>
                <a:lnTo>
                  <a:pt x="477516" y="108707"/>
                </a:lnTo>
                <a:lnTo>
                  <a:pt x="494438" y="101817"/>
                </a:lnTo>
                <a:lnTo>
                  <a:pt x="509890" y="96458"/>
                </a:lnTo>
                <a:lnTo>
                  <a:pt x="534906" y="91099"/>
                </a:lnTo>
                <a:lnTo>
                  <a:pt x="542999" y="88037"/>
                </a:lnTo>
                <a:lnTo>
                  <a:pt x="546678" y="87272"/>
                </a:lnTo>
                <a:lnTo>
                  <a:pt x="567280" y="70430"/>
                </a:lnTo>
                <a:lnTo>
                  <a:pt x="588617" y="55884"/>
                </a:lnTo>
                <a:lnTo>
                  <a:pt x="610690" y="42105"/>
                </a:lnTo>
                <a:lnTo>
                  <a:pt x="633499" y="31387"/>
                </a:lnTo>
                <a:lnTo>
                  <a:pt x="658515" y="22201"/>
                </a:lnTo>
                <a:lnTo>
                  <a:pt x="683532" y="13780"/>
                </a:lnTo>
                <a:lnTo>
                  <a:pt x="709284" y="6890"/>
                </a:lnTo>
                <a:lnTo>
                  <a:pt x="734300" y="30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altLang="en-US" kern="0" lang="zh-CN">
              <a:solidFill>
                <a:srgbClr val="3D3F41"/>
              </a:solidFill>
            </a:endParaRPr>
          </a:p>
        </p:txBody>
      </p:sp>
      <p:sp>
        <p:nvSpPr>
          <p:cNvPr id="34" name="MH_Other_4"/>
          <p:cNvSpPr/>
          <p:nvPr>
            <p:custDataLst>
              <p:tags r:id="rId5"/>
            </p:custDataLst>
          </p:nvPr>
        </p:nvSpPr>
        <p:spPr bwMode="auto">
          <a:xfrm>
            <a:off x="1523629" y="2003426"/>
            <a:ext cx="1458913" cy="1524000"/>
          </a:xfrm>
          <a:custGeom>
            <a:gdLst>
              <a:gd fmla="*/ 614715 w 1564252" name="connsiteX0"/>
              <a:gd fmla="*/ 936068 h 1633186" name="connsiteY0"/>
              <a:gd fmla="*/ 617758 w 1564252" name="connsiteX1"/>
              <a:gd fmla="*/ 947381 h 1633186" name="connsiteY1"/>
              <a:gd fmla="*/ 617758 w 1564252" name="connsiteX2"/>
              <a:gd fmla="*/ 963454 h 1633186" name="connsiteY2"/>
              <a:gd fmla="*/ 616287 w 1564252" name="connsiteX3"/>
              <a:gd fmla="*/ 979528 h 1633186" name="connsiteY3"/>
              <a:gd fmla="*/ 614817 w 1564252" name="connsiteX4"/>
              <a:gd fmla="*/ 994836 h 1633186" name="connsiteY4"/>
              <a:gd fmla="*/ 611139 w 1564252" name="connsiteX5"/>
              <a:gd fmla="*/ 1009379 h 1633186" name="connsiteY5"/>
              <a:gd fmla="*/ 607462 w 1564252" name="connsiteX6"/>
              <a:gd fmla="*/ 1021625 h 1633186" name="connsiteY6"/>
              <a:gd fmla="*/ 601579 w 1564252" name="connsiteX7"/>
              <a:gd fmla="*/ 1033872 h 1633186" name="connsiteY7"/>
              <a:gd fmla="*/ 595695 w 1564252" name="connsiteX8"/>
              <a:gd fmla="*/ 1046119 h 1633186" name="connsiteY8"/>
              <a:gd fmla="*/ 587606 w 1564252" name="connsiteX9"/>
              <a:gd fmla="*/ 1056834 h 1633186" name="connsiteY9"/>
              <a:gd fmla="*/ 579516 w 1564252" name="connsiteX10"/>
              <a:gd fmla="*/ 1066019 h 1633186" name="connsiteY10"/>
              <a:gd fmla="*/ 569220 w 1564252" name="connsiteX11"/>
              <a:gd fmla="*/ 1075969 h 1633186" name="connsiteY11"/>
              <a:gd fmla="*/ 558924 w 1564252" name="connsiteX12"/>
              <a:gd fmla="*/ 1085154 h 1633186" name="connsiteY12"/>
              <a:gd fmla="*/ 545686 w 1564252" name="connsiteX13"/>
              <a:gd fmla="*/ 1093574 h 1633186" name="connsiteY13"/>
              <a:gd fmla="*/ 533184 w 1564252" name="connsiteX14"/>
              <a:gd fmla="*/ 1101228 h 1633186" name="connsiteY14"/>
              <a:gd fmla="*/ 517740 w 1564252" name="connsiteX15"/>
              <a:gd fmla="*/ 1109647 h 1633186" name="connsiteY15"/>
              <a:gd fmla="*/ 483911 w 1564252" name="connsiteX16"/>
              <a:gd fmla="*/ 1123425 h 1633186" name="connsiteY16"/>
              <a:gd fmla="*/ 406691 w 1564252" name="connsiteX17"/>
              <a:gd fmla="*/ 1150214 h 1633186" name="connsiteY17"/>
              <a:gd fmla="*/ 405955 w 1564252" name="connsiteX18"/>
              <a:gd fmla="*/ 1151745 h 1633186" name="connsiteY18"/>
              <a:gd fmla="*/ 421399 w 1564252" name="connsiteX19"/>
              <a:gd fmla="*/ 1163991 h 1633186" name="connsiteY19"/>
              <a:gd fmla="*/ 438314 w 1564252" name="connsiteX20"/>
              <a:gd fmla="*/ 1176238 h 1633186" name="connsiteY20"/>
              <a:gd fmla="*/ 455964 w 1564252" name="connsiteX21"/>
              <a:gd fmla="*/ 1187719 h 1633186" name="connsiteY21"/>
              <a:gd fmla="*/ 474350 w 1564252" name="connsiteX22"/>
              <a:gd fmla="*/ 1199200 h 1633186" name="connsiteY22"/>
              <a:gd fmla="*/ 494207 w 1564252" name="connsiteX23"/>
              <a:gd fmla="*/ 1209916 h 1633186" name="connsiteY23"/>
              <a:gd fmla="*/ 513328 w 1564252" name="connsiteX24"/>
              <a:gd fmla="*/ 1219101 h 1633186" name="connsiteY24"/>
              <a:gd fmla="*/ 533184 w 1564252" name="connsiteX25"/>
              <a:gd fmla="*/ 1227520 h 1633186" name="connsiteY25"/>
              <a:gd fmla="*/ 555247 w 1564252" name="connsiteX26"/>
              <a:gd fmla="*/ 1236705 h 1633186" name="connsiteY26"/>
              <a:gd fmla="*/ 597902 w 1564252" name="connsiteX27"/>
              <a:gd fmla="*/ 1250482 h 1633186" name="connsiteY27"/>
              <a:gd fmla="*/ 642027 w 1564252" name="connsiteX28"/>
              <a:gd fmla="*/ 1262729 h 1633186" name="connsiteY28"/>
              <a:gd fmla="*/ 687624 w 1564252" name="connsiteX29"/>
              <a:gd fmla="*/ 1271914 h 1633186" name="connsiteY29"/>
              <a:gd fmla="*/ 734691 w 1564252" name="connsiteX30"/>
              <a:gd fmla="*/ 1277272 h 1633186" name="connsiteY30"/>
              <a:gd fmla="*/ 781023 w 1564252" name="connsiteX31"/>
              <a:gd fmla="*/ 1280333 h 1633186" name="connsiteY31"/>
              <a:gd fmla="*/ 826619 w 1564252" name="connsiteX32"/>
              <a:gd fmla="*/ 1280333 h 1633186" name="connsiteY32"/>
              <a:gd fmla="*/ 872216 w 1564252" name="connsiteX33"/>
              <a:gd fmla="*/ 1277272 h 1633186" name="connsiteY33"/>
              <a:gd fmla="*/ 895750 w 1564252" name="connsiteX34"/>
              <a:gd fmla="*/ 1274975 h 1633186" name="connsiteY34"/>
              <a:gd fmla="*/ 917812 w 1564252" name="connsiteX35"/>
              <a:gd fmla="*/ 1270383 h 1633186" name="connsiteY35"/>
              <a:gd fmla="*/ 938404 w 1564252" name="connsiteX36"/>
              <a:gd fmla="*/ 1266556 h 1633186" name="connsiteY36"/>
              <a:gd fmla="*/ 960467 w 1564252" name="connsiteX37"/>
              <a:gd fmla="*/ 1261198 h 1633186" name="connsiteY37"/>
              <a:gd fmla="*/ 981794 w 1564252" name="connsiteX38"/>
              <a:gd fmla="*/ 1255840 h 1633186" name="connsiteY38"/>
              <a:gd fmla="*/ 1000916 w 1564252" name="connsiteX39"/>
              <a:gd fmla="*/ 1248952 h 1633186" name="connsiteY39"/>
              <a:gd fmla="*/ 1021507 w 1564252" name="connsiteX40"/>
              <a:gd fmla="*/ 1240532 h 1633186" name="connsiteY40"/>
              <a:gd fmla="*/ 1039893 w 1564252" name="connsiteX41"/>
              <a:gd fmla="*/ 1232878 h 1633186" name="connsiteY41"/>
              <a:gd fmla="*/ 1058279 w 1564252" name="connsiteX42"/>
              <a:gd fmla="*/ 1222928 h 1633186" name="connsiteY42"/>
              <a:gd fmla="*/ 1076664 w 1564252" name="connsiteX43"/>
              <a:gd fmla="*/ 1212212 h 1633186" name="connsiteY43"/>
              <a:gd fmla="*/ 1095786 w 1564252" name="connsiteX44"/>
              <a:gd fmla="*/ 1197669 h 1633186" name="connsiteY44"/>
              <a:gd fmla="*/ 1115642 w 1564252" name="connsiteX45"/>
              <a:gd fmla="*/ 1182361 h 1633186" name="connsiteY45"/>
              <a:gd fmla="*/ 1154620 w 1564252" name="connsiteX46"/>
              <a:gd fmla="*/ 1150214 h 1633186" name="connsiteY46"/>
              <a:gd fmla="*/ 1116377 w 1564252" name="connsiteX47"/>
              <a:gd fmla="*/ 1136437 h 1633186" name="connsiteY47"/>
              <a:gd fmla="*/ 1077400 w 1564252" name="connsiteX48"/>
              <a:gd fmla="*/ 1123425 h 1633186" name="connsiteY48"/>
              <a:gd fmla="*/ 1063427 w 1564252" name="connsiteX49"/>
              <a:gd fmla="*/ 1118067 h 1633186" name="connsiteY49"/>
              <a:gd fmla="*/ 1050189 w 1564252" name="connsiteX50"/>
              <a:gd fmla="*/ 1111178 h 1633186" name="connsiteY50"/>
              <a:gd fmla="*/ 1037687 w 1564252" name="connsiteX51"/>
              <a:gd fmla="*/ 1104289 h 1633186" name="connsiteY51"/>
              <a:gd fmla="*/ 1025920 w 1564252" name="connsiteX52"/>
              <a:gd fmla="*/ 1095870 h 1633186" name="connsiteY52"/>
              <a:gd fmla="*/ 1015624 w 1564252" name="connsiteX53"/>
              <a:gd fmla="*/ 1088216 h 1633186" name="connsiteY53"/>
              <a:gd fmla="*/ 1004593 w 1564252" name="connsiteX54"/>
              <a:gd fmla="*/ 1078266 h 1633186" name="connsiteY54"/>
              <a:gd fmla="*/ 995768 w 1564252" name="connsiteX55"/>
              <a:gd fmla="*/ 1069081 h 1633186" name="connsiteY55"/>
              <a:gd fmla="*/ 986942 w 1564252" name="connsiteX56"/>
              <a:gd fmla="*/ 1058365 h 1633186" name="connsiteY56"/>
              <a:gd fmla="*/ 978853 w 1564252" name="connsiteX57"/>
              <a:gd fmla="*/ 1047649 h 1633186" name="connsiteY57"/>
              <a:gd fmla="*/ 972234 w 1564252" name="connsiteX58"/>
              <a:gd fmla="*/ 1035403 h 1633186" name="connsiteY58"/>
              <a:gd fmla="*/ 965615 w 1564252" name="connsiteX59"/>
              <a:gd fmla="*/ 1023156 h 1633186" name="connsiteY59"/>
              <a:gd fmla="*/ 960467 w 1564252" name="connsiteX60"/>
              <a:gd fmla="*/ 1009379 h 1633186" name="connsiteY60"/>
              <a:gd fmla="*/ 956790 w 1564252" name="connsiteX61"/>
              <a:gd fmla="*/ 995602 h 1633186" name="connsiteY61"/>
              <a:gd fmla="*/ 953113 w 1564252" name="connsiteX62"/>
              <a:gd fmla="*/ 982590 h 1633186" name="connsiteY62"/>
              <a:gd fmla="*/ 948700 w 1564252" name="connsiteX63"/>
              <a:gd fmla="*/ 966516 h 1633186" name="connsiteY63"/>
              <a:gd fmla="*/ 947965 w 1564252" name="connsiteX64"/>
              <a:gd fmla="*/ 951208 h 1633186" name="connsiteY64"/>
              <a:gd fmla="*/ 945327 w 1564252" name="connsiteX65"/>
              <a:gd fmla="*/ 940685 h 1633186" name="connsiteY65"/>
              <a:gd fmla="*/ 935167 w 1564252" name="connsiteX66"/>
              <a:gd fmla="*/ 948040 h 1633186" name="connsiteY66"/>
              <a:gd fmla="*/ 918245 w 1564252" name="connsiteX67"/>
              <a:gd fmla="*/ 958760 h 1633186" name="connsiteY67"/>
              <a:gd fmla="*/ 899850 w 1564252" name="connsiteX68"/>
              <a:gd fmla="*/ 967948 h 1633186" name="connsiteY68"/>
              <a:gd fmla="*/ 875570 w 1564252" name="connsiteX69"/>
              <a:gd fmla="*/ 979433 h 1633186" name="connsiteY69"/>
              <a:gd fmla="*/ 862326 w 1564252" name="connsiteX70"/>
              <a:gd fmla="*/ 984792 h 1633186" name="connsiteY70"/>
              <a:gd fmla="*/ 849082 w 1564252" name="connsiteX71"/>
              <a:gd fmla="*/ 987089 h 1633186" name="connsiteY71"/>
              <a:gd fmla="*/ 835102 w 1564252" name="connsiteX72"/>
              <a:gd fmla="*/ 990152 h 1633186" name="connsiteY72"/>
              <a:gd fmla="*/ 820387 w 1564252" name="connsiteX73"/>
              <a:gd fmla="*/ 992449 h 1633186" name="connsiteY73"/>
              <a:gd fmla="*/ 806407 w 1564252" name="connsiteX74"/>
              <a:gd fmla="*/ 993980 h 1633186" name="connsiteY74"/>
              <a:gd fmla="*/ 790956 w 1564252" name="connsiteX75"/>
              <a:gd fmla="*/ 993980 h 1633186" name="connsiteY75"/>
              <a:gd fmla="*/ 774033 w 1564252" name="connsiteX76"/>
              <a:gd fmla="*/ 993980 h 1633186" name="connsiteY76"/>
              <a:gd fmla="*/ 755639 w 1564252" name="connsiteX77"/>
              <a:gd fmla="*/ 990918 h 1633186" name="connsiteY77"/>
              <a:gd fmla="*/ 728415 w 1564252" name="connsiteX78"/>
              <a:gd fmla="*/ 987089 h 1633186" name="connsiteY78"/>
              <a:gd fmla="*/ 702663 w 1564252" name="connsiteX79"/>
              <a:gd fmla="*/ 980198 h 1633186" name="connsiteY79"/>
              <a:gd fmla="*/ 677647 w 1564252" name="connsiteX80"/>
              <a:gd fmla="*/ 971010 h 1633186" name="connsiteY80"/>
              <a:gd fmla="*/ 652630 w 1564252" name="connsiteX81"/>
              <a:gd fmla="*/ 960291 h 1633186" name="connsiteY81"/>
              <a:gd fmla="*/ 630557 w 1564252" name="connsiteX82"/>
              <a:gd fmla="*/ 946509 h 1633186" name="connsiteY82"/>
              <a:gd fmla="*/ 601637 w 1564252" name="connsiteX83"/>
              <a:gd fmla="*/ 211172 h 1633186" name="connsiteY83"/>
              <a:gd fmla="*/ 583954 w 1564252" name="connsiteX84"/>
              <a:gd fmla="*/ 229535 h 1633186" name="connsiteY84"/>
              <a:gd fmla="*/ 567009 w 1564252" name="connsiteX85"/>
              <a:gd fmla="*/ 251723 h 1633186" name="connsiteY85"/>
              <a:gd fmla="*/ 552274 w 1564252" name="connsiteX86"/>
              <a:gd fmla="*/ 273146 h 1633186" name="connsiteY86"/>
              <a:gd fmla="*/ 539749 w 1564252" name="connsiteX87"/>
              <a:gd fmla="*/ 294570 h 1633186" name="connsiteY87"/>
              <a:gd fmla="*/ 527961 w 1564252" name="connsiteX88"/>
              <a:gd fmla="*/ 319053 h 1633186" name="connsiteY88"/>
              <a:gd fmla="*/ 518384 w 1564252" name="connsiteX89"/>
              <a:gd fmla="*/ 342007 h 1633186" name="connsiteY89"/>
              <a:gd fmla="*/ 511016 w 1564252" name="connsiteX90"/>
              <a:gd fmla="*/ 368021 h 1633186" name="connsiteY90"/>
              <a:gd fmla="*/ 504385 w 1564252" name="connsiteX91"/>
              <a:gd fmla="*/ 391739 h 1633186" name="connsiteY91"/>
              <a:gd fmla="*/ 499228 w 1564252" name="connsiteX92"/>
              <a:gd fmla="*/ 417753 h 1633186" name="connsiteY92"/>
              <a:gd fmla="*/ 494808 w 1564252" name="connsiteX93"/>
              <a:gd fmla="*/ 443767 h 1633186" name="connsiteY93"/>
              <a:gd fmla="*/ 494071 w 1564252" name="connsiteX94"/>
              <a:gd fmla="*/ 470546 h 1633186" name="connsiteY94"/>
              <a:gd fmla="*/ 492597 w 1564252" name="connsiteX95"/>
              <a:gd fmla="*/ 497325 h 1633186" name="connsiteY95"/>
              <a:gd fmla="*/ 491124 w 1564252" name="connsiteX96"/>
              <a:gd fmla="*/ 523339 h 1633186" name="connsiteY96"/>
              <a:gd fmla="*/ 492597 w 1564252" name="connsiteX97"/>
              <a:gd fmla="*/ 550118 h 1633186" name="connsiteY97"/>
              <a:gd fmla="*/ 496281 w 1564252" name="connsiteX98"/>
              <a:gd fmla="*/ 602911 h 1633186" name="connsiteY98"/>
              <a:gd fmla="*/ 499228 w 1564252" name="connsiteX99"/>
              <a:gd fmla="*/ 625864 h 1633186" name="connsiteY99"/>
              <a:gd fmla="*/ 504385 w 1564252" name="connsiteX100"/>
              <a:gd fmla="*/ 650348 h 1633186" name="connsiteY100"/>
              <a:gd fmla="*/ 511753 w 1564252" name="connsiteX101"/>
              <a:gd fmla="*/ 676362 h 1633186" name="connsiteY101"/>
              <a:gd fmla="*/ 521331 w 1564252" name="connsiteX102"/>
              <a:gd fmla="*/ 703141 h 1633186" name="connsiteY102"/>
              <a:gd fmla="*/ 540486 w 1564252" name="connsiteX103"/>
              <a:gd fmla="*/ 757464 h 1633186" name="connsiteY103"/>
              <a:gd fmla="*/ 562589 w 1564252" name="connsiteX104"/>
              <a:gd fmla="*/ 811022 h 1633186" name="connsiteY104"/>
              <a:gd fmla="*/ 583954 w 1564252" name="connsiteX105"/>
              <a:gd fmla="*/ 863815 h 1633186" name="connsiteY105"/>
              <a:gd fmla="*/ 586624 w 1564252" name="connsiteX106"/>
              <a:gd fmla="*/ 872686 h 1633186" name="connsiteY106"/>
              <a:gd fmla="*/ 589354 w 1564252" name="connsiteX107"/>
              <a:gd fmla="*/ 876068 h 1633186" name="connsiteY107"/>
              <a:gd fmla="*/ 607748 w 1564252" name="connsiteX108"/>
              <a:gd fmla="*/ 892147 h 1633186" name="connsiteY108"/>
              <a:gd fmla="*/ 625407 w 1564252" name="connsiteX109"/>
              <a:gd fmla="*/ 908992 h 1633186" name="connsiteY109"/>
              <a:gd fmla="*/ 645273 w 1564252" name="connsiteX110"/>
              <a:gd fmla="*/ 922008 h 1633186" name="connsiteY110"/>
              <a:gd fmla="*/ 665874 w 1564252" name="connsiteX111"/>
              <a:gd fmla="*/ 932727 h 1633186" name="connsiteY111"/>
              <a:gd fmla="*/ 687947 w 1564252" name="connsiteX112"/>
              <a:gd fmla="*/ 944212 h 1633186" name="connsiteY112"/>
              <a:gd fmla="*/ 710021 w 1564252" name="connsiteX113"/>
              <a:gd fmla="*/ 951869 h 1633186" name="connsiteY113"/>
              <a:gd fmla="*/ 735037 w 1564252" name="connsiteX114"/>
              <a:gd fmla="*/ 958760 h 1633186" name="connsiteY114"/>
              <a:gd fmla="*/ 759317 w 1564252" name="connsiteX115"/>
              <a:gd fmla="*/ 962588 h 1633186" name="connsiteY115"/>
              <a:gd fmla="*/ 775504 w 1564252" name="connsiteX116"/>
              <a:gd fmla="*/ 964119 h 1633186" name="connsiteY116"/>
              <a:gd fmla="*/ 790956 w 1564252" name="connsiteX117"/>
              <a:gd fmla="*/ 964119 h 1633186" name="connsiteY117"/>
              <a:gd fmla="*/ 818179 w 1564252" name="connsiteX118"/>
              <a:gd fmla="*/ 962588 h 1633186" name="connsiteY118"/>
              <a:gd fmla="*/ 842460 w 1564252" name="connsiteX119"/>
              <a:gd fmla="*/ 958760 h 1633186" name="connsiteY119"/>
              <a:gd fmla="*/ 866005 w 1564252" name="connsiteX120"/>
              <a:gd fmla="*/ 951869 h 1633186" name="connsiteY120"/>
              <a:gd fmla="*/ 888078 w 1564252" name="connsiteX121"/>
              <a:gd fmla="*/ 942681 h 1633186" name="connsiteY121"/>
              <a:gd fmla="*/ 909415 w 1564252" name="connsiteX122"/>
              <a:gd fmla="*/ 930430 h 1633186" name="connsiteY122"/>
              <a:gd fmla="*/ 930017 w 1564252" name="connsiteX123"/>
              <a:gd fmla="*/ 916648 h 1633186" name="connsiteY123"/>
              <a:gd fmla="*/ 948411 w 1564252" name="connsiteX124"/>
              <a:gd fmla="*/ 900569 h 1633186" name="connsiteY124"/>
              <a:gd fmla="*/ 966070 w 1564252" name="connsiteX125"/>
              <a:gd fmla="*/ 881428 h 1633186" name="connsiteY125"/>
              <a:gd fmla="*/ 981534 w 1564252" name="connsiteX126"/>
              <a:gd fmla="*/ 863872 h 1633186" name="connsiteY126"/>
              <a:gd fmla="*/ 989905 w 1564252" name="connsiteX127"/>
              <a:gd fmla="*/ 835506 h 1633186" name="connsiteY127"/>
              <a:gd fmla="*/ 1009797 w 1564252" name="connsiteX128"/>
              <a:gd fmla="*/ 775062 h 1633186" name="connsiteY128"/>
              <a:gd fmla="*/ 1020111 w 1564252" name="connsiteX129"/>
              <a:gd fmla="*/ 742162 h 1633186" name="connsiteY129"/>
              <a:gd fmla="*/ 1028952 w 1564252" name="connsiteX130"/>
              <a:gd fmla="*/ 706967 h 1633186" name="connsiteY130"/>
              <a:gd fmla="*/ 1037057 w 1564252" name="connsiteX131"/>
              <a:gd fmla="*/ 673302 h 1633186" name="connsiteY131"/>
              <a:gd fmla="*/ 1043687 w 1564252" name="connsiteX132"/>
              <a:gd fmla="*/ 639637 h 1633186" name="connsiteY132"/>
              <a:gd fmla="*/ 1047371 w 1564252" name="connsiteX133"/>
              <a:gd fmla="*/ 608267 h 1633186" name="connsiteY133"/>
              <a:gd fmla="*/ 1047371 w 1564252" name="connsiteX134"/>
              <a:gd fmla="*/ 593730 h 1633186" name="connsiteY134"/>
              <a:gd fmla="*/ 1047371 w 1564252" name="connsiteX135"/>
              <a:gd fmla="*/ 578427 h 1633186" name="connsiteY135"/>
              <a:gd fmla="*/ 1045898 w 1564252" name="connsiteX136"/>
              <a:gd fmla="*/ 566185 h 1633186" name="connsiteY136"/>
              <a:gd fmla="*/ 1044424 w 1564252" name="connsiteX137"/>
              <a:gd fmla="*/ 554709 h 1633186" name="connsiteY137"/>
              <a:gd fmla="*/ 1042214 w 1564252" name="connsiteX138"/>
              <a:gd fmla="*/ 542467 h 1633186" name="connsiteY138"/>
              <a:gd fmla="*/ 1038530 w 1564252" name="connsiteX139"/>
              <a:gd fmla="*/ 532520 h 1633186" name="connsiteY139"/>
              <a:gd fmla="*/ 1033373 w 1564252" name="connsiteX140"/>
              <a:gd fmla="*/ 524869 h 1633186" name="connsiteY140"/>
              <a:gd fmla="*/ 1025269 w 1564252" name="connsiteX141"/>
              <a:gd fmla="*/ 517983 h 1633186" name="connsiteY141"/>
              <a:gd fmla="*/ 1017164 w 1564252" name="connsiteX142"/>
              <a:gd fmla="*/ 511097 h 1633186" name="connsiteY142"/>
              <a:gd fmla="*/ 1008323 w 1564252" name="connsiteX143"/>
              <a:gd fmla="*/ 507272 h 1633186" name="connsiteY143"/>
              <a:gd fmla="*/ 977380 w 1564252" name="connsiteX144"/>
              <a:gd fmla="*/ 497325 h 1633186" name="connsiteY144"/>
              <a:gd fmla="*/ 945699 w 1564252" name="connsiteX145"/>
              <a:gd fmla="*/ 485083 h 1633186" name="connsiteY145"/>
              <a:gd fmla="*/ 914756 w 1564252" name="connsiteX146"/>
              <a:gd fmla="*/ 472841 h 1633186" name="connsiteY146"/>
              <a:gd fmla="*/ 884549 w 1564252" name="connsiteX147"/>
              <a:gd fmla="*/ 461365 h 1633186" name="connsiteY147"/>
              <a:gd fmla="*/ 855816 w 1564252" name="connsiteX148"/>
              <a:gd fmla="*/ 446062 h 1633186" name="connsiteY148"/>
              <a:gd fmla="*/ 828556 w 1564252" name="connsiteX149"/>
              <a:gd fmla="*/ 431525 h 1633186" name="connsiteY149"/>
              <a:gd fmla="*/ 801296 w 1564252" name="connsiteX150"/>
              <a:gd fmla="*/ 414693 h 1633186" name="connsiteY150"/>
              <a:gd fmla="*/ 775510 w 1564252" name="connsiteX151"/>
              <a:gd fmla="*/ 397095 h 1633186" name="connsiteY151"/>
              <a:gd fmla="*/ 748987 w 1564252" name="connsiteX152"/>
              <a:gd fmla="*/ 378732 h 1633186" name="connsiteY152"/>
              <a:gd fmla="*/ 724674 w 1564252" name="connsiteX153"/>
              <a:gd fmla="*/ 359604 h 1633186" name="connsiteY153"/>
              <a:gd fmla="*/ 702571 w 1564252" name="connsiteX154"/>
              <a:gd fmla="*/ 338181 h 1633186" name="connsiteY154"/>
              <a:gd fmla="*/ 679732 w 1564252" name="connsiteX155"/>
              <a:gd fmla="*/ 315228 h 1633186" name="connsiteY155"/>
              <a:gd fmla="*/ 657630 w 1564252" name="connsiteX156"/>
              <a:gd fmla="*/ 292274 h 1633186" name="connsiteY156"/>
              <a:gd fmla="*/ 638474 w 1564252" name="connsiteX157"/>
              <a:gd fmla="*/ 266260 h 1633186" name="connsiteY157"/>
              <a:gd fmla="*/ 620055 w 1564252" name="connsiteX158"/>
              <a:gd fmla="*/ 239481 h 1633186" name="connsiteY158"/>
              <a:gd fmla="*/ 713623 w 1564252" name="connsiteX159"/>
              <a:gd fmla="*/ 0 h 1633186" name="connsiteY159"/>
              <a:gd fmla="*/ 745303 w 1564252" name="connsiteX160"/>
              <a:gd fmla="*/ 0 h 1633186" name="connsiteY160"/>
              <a:gd fmla="*/ 776247 w 1564252" name="connsiteX161"/>
              <a:gd fmla="*/ 1530 h 1633186" name="connsiteY161"/>
              <a:gd fmla="*/ 808664 w 1564252" name="connsiteX162"/>
              <a:gd fmla="*/ 5356 h 1633186" name="connsiteY162"/>
              <a:gd fmla="*/ 840344 w 1564252" name="connsiteX163"/>
              <a:gd fmla="*/ 10712 h 1633186" name="connsiteY163"/>
              <a:gd fmla="*/ 872761 w 1564252" name="connsiteX164"/>
              <a:gd fmla="*/ 17598 h 1633186" name="connsiteY164"/>
              <a:gd fmla="*/ 904441 w 1564252" name="connsiteX165"/>
              <a:gd fmla="*/ 26779 h 1633186" name="connsiteY165"/>
              <a:gd fmla="*/ 933911 w 1564252" name="connsiteX166"/>
              <a:gd fmla="*/ 36726 h 1633186" name="connsiteY166"/>
              <a:gd fmla="*/ 964118 w 1564252" name="connsiteX167"/>
              <a:gd fmla="*/ 48202 h 1633186" name="connsiteY167"/>
              <a:gd fmla="*/ 994325 w 1564252" name="connsiteX168"/>
              <a:gd fmla="*/ 61974 h 1633186" name="connsiteY168"/>
              <a:gd fmla="*/ 1021585 w 1564252" name="connsiteX169"/>
              <a:gd fmla="*/ 77277 h 1633186" name="connsiteY169"/>
              <a:gd fmla="*/ 1047371 w 1564252" name="connsiteX170"/>
              <a:gd fmla="*/ 93344 h 1633186" name="connsiteY170"/>
              <a:gd fmla="*/ 1072421 w 1564252" name="connsiteX171"/>
              <a:gd fmla="*/ 110942 h 1633186" name="connsiteY171"/>
              <a:gd fmla="*/ 1095260 w 1564252" name="connsiteX172"/>
              <a:gd fmla="*/ 130070 h 1633186" name="connsiteY172"/>
              <a:gd fmla="*/ 1107048 w 1564252" name="connsiteX173"/>
              <a:gd fmla="*/ 140781 h 1633186" name="connsiteY173"/>
              <a:gd fmla="*/ 1117363 w 1564252" name="connsiteX174"/>
              <a:gd fmla="*/ 153023 h 1633186" name="connsiteY174"/>
              <a:gd fmla="*/ 1137255 w 1564252" name="connsiteX175"/>
              <a:gd fmla="*/ 175977 h 1633186" name="connsiteY175"/>
              <a:gd fmla="*/ 1154200 w 1564252" name="connsiteX176"/>
              <a:gd fmla="*/ 201225 h 1633186" name="connsiteY176"/>
              <a:gd fmla="*/ 1168198 w 1564252" name="connsiteX177"/>
              <a:gd fmla="*/ 228770 h 1633186" name="connsiteY177"/>
              <a:gd fmla="*/ 1179986 w 1564252" name="connsiteX178"/>
              <a:gd fmla="*/ 255549 h 1633186" name="connsiteY178"/>
              <a:gd fmla="*/ 1190301 w 1564252" name="connsiteX179"/>
              <a:gd fmla="*/ 283858 h 1633186" name="connsiteY179"/>
              <a:gd fmla="*/ 1198405 w 1564252" name="connsiteX180"/>
              <a:gd fmla="*/ 313697 h 1633186" name="connsiteY180"/>
              <a:gd fmla="*/ 1203562 w 1564252" name="connsiteX181"/>
              <a:gd fmla="*/ 343537 h 1633186" name="connsiteY181"/>
              <a:gd fmla="*/ 1207246 w 1564252" name="connsiteX182"/>
              <a:gd fmla="*/ 374142 h 1633186" name="connsiteY182"/>
              <a:gd fmla="*/ 1210193 w 1564252" name="connsiteX183"/>
              <a:gd fmla="*/ 405511 h 1633186" name="connsiteY183"/>
              <a:gd fmla="*/ 1210193 w 1564252" name="connsiteX184"/>
              <a:gd fmla="*/ 436881 h 1633186" name="connsiteY184"/>
              <a:gd fmla="*/ 1210193 w 1564252" name="connsiteX185"/>
              <a:gd fmla="*/ 467486 h 1633186" name="connsiteY185"/>
              <a:gd fmla="*/ 1208720 w 1564252" name="connsiteX186"/>
              <a:gd fmla="*/ 498855 h 1633186" name="connsiteY186"/>
              <a:gd fmla="*/ 1205036 w 1564252" name="connsiteX187"/>
              <a:gd fmla="*/ 530225 h 1633186" name="connsiteY187"/>
              <a:gd fmla="*/ 1201352 w 1564252" name="connsiteX188"/>
              <a:gd fmla="*/ 560830 h 1633186" name="connsiteY188"/>
              <a:gd fmla="*/ 1196932 w 1564252" name="connsiteX189"/>
              <a:gd fmla="*/ 590669 h 1633186" name="connsiteY189"/>
              <a:gd fmla="*/ 1186617 w 1564252" name="connsiteX190"/>
              <a:gd fmla="*/ 655704 h 1633186" name="connsiteY190"/>
              <a:gd fmla="*/ 1179986 w 1564252" name="connsiteX191"/>
              <a:gd fmla="*/ 690899 h 1633186" name="connsiteY191"/>
              <a:gd fmla="*/ 1174829 w 1564252" name="connsiteX192"/>
              <a:gd fmla="*/ 726095 h 1633186" name="connsiteY192"/>
              <a:gd fmla="*/ 1171145 w 1564252" name="connsiteX193"/>
              <a:gd fmla="*/ 762820 h 1633186" name="connsiteY193"/>
              <a:gd fmla="*/ 1168198 w 1564252" name="connsiteX194"/>
              <a:gd fmla="*/ 798015 h 1633186" name="connsiteY194"/>
              <a:gd fmla="*/ 1168198 w 1564252" name="connsiteX195"/>
              <a:gd fmla="*/ 833976 h 1633186" name="connsiteY195"/>
              <a:gd fmla="*/ 1169672 w 1564252" name="connsiteX196"/>
              <a:gd fmla="*/ 869171 h 1633186" name="connsiteY196"/>
              <a:gd fmla="*/ 1171145 w 1564252" name="connsiteX197"/>
              <a:gd fmla="*/ 886004 h 1633186" name="connsiteY197"/>
              <a:gd fmla="*/ 1173356 w 1564252" name="connsiteX198"/>
              <a:gd fmla="*/ 903601 h 1633186" name="connsiteY198"/>
              <a:gd fmla="*/ 1177776 w 1564252" name="connsiteX199"/>
              <a:gd fmla="*/ 919669 h 1633186" name="connsiteY199"/>
              <a:gd fmla="*/ 1181460 w 1564252" name="connsiteX200"/>
              <a:gd fmla="*/ 935736 h 1633186" name="connsiteY200"/>
              <a:gd fmla="*/ 1186617 w 1564252" name="connsiteX201"/>
              <a:gd fmla="*/ 950273 h 1633186" name="connsiteY201"/>
              <a:gd fmla="*/ 1191774 w 1564252" name="connsiteX202"/>
              <a:gd fmla="*/ 965576 h 1633186" name="connsiteY202"/>
              <a:gd fmla="*/ 1199879 w 1564252" name="connsiteX203"/>
              <a:gd fmla="*/ 980113 h 1633186" name="connsiteY203"/>
              <a:gd fmla="*/ 1207246 w 1564252" name="connsiteX204"/>
              <a:gd fmla="*/ 993885 h 1633186" name="connsiteY204"/>
              <a:gd fmla="*/ 1216824 w 1564252" name="connsiteX205"/>
              <a:gd fmla="*/ 1007657 h 1633186" name="connsiteY205"/>
              <a:gd fmla="*/ 1227138 w 1564252" name="connsiteX206"/>
              <a:gd fmla="*/ 1019899 h 1633186" name="connsiteY206"/>
              <a:gd fmla="*/ 1238926 w 1564252" name="connsiteX207"/>
              <a:gd fmla="*/ 1031376 h 1633186" name="connsiteY207"/>
              <a:gd fmla="*/ 1252188 w 1564252" name="connsiteX208"/>
              <a:gd fmla="*/ 1042852 h 1633186" name="connsiteY208"/>
              <a:gd fmla="*/ 1266186 w 1564252" name="connsiteX209"/>
              <a:gd fmla="*/ 1052034 h 1633186" name="connsiteY209"/>
              <a:gd fmla="*/ 1281658 w 1564252" name="connsiteX210"/>
              <a:gd fmla="*/ 1061215 h 1633186" name="connsiteY210"/>
              <a:gd fmla="*/ 1298603 w 1564252" name="connsiteX211"/>
              <a:gd fmla="*/ 1069631 h 1633186" name="connsiteY211"/>
              <a:gd fmla="*/ 1317022 w 1564252" name="connsiteX212"/>
              <a:gd fmla="*/ 1076517 h 1633186" name="connsiteY212"/>
              <a:gd fmla="*/ 1298603 w 1564252" name="connsiteX213"/>
              <a:gd fmla="*/ 1081873 h 1633186" name="connsiteY213"/>
              <a:gd fmla="*/ 1281658 w 1564252" name="connsiteX214"/>
              <a:gd fmla="*/ 1083403 h 1633186" name="connsiteY214"/>
              <a:gd fmla="*/ 1266186 w 1564252" name="connsiteX215"/>
              <a:gd fmla="*/ 1083403 h 1633186" name="connsiteY215"/>
              <a:gd fmla="*/ 1252188 w 1564252" name="connsiteX216"/>
              <a:gd fmla="*/ 1081873 h 1633186" name="connsiteY216"/>
              <a:gd fmla="*/ 1238926 w 1564252" name="connsiteX217"/>
              <a:gd fmla="*/ 1078048 h 1633186" name="connsiteY217"/>
              <a:gd fmla="*/ 1227138 w 1564252" name="connsiteX218"/>
              <a:gd fmla="*/ 1074987 h 1633186" name="connsiteY218"/>
              <a:gd fmla="*/ 1210193 w 1564252" name="connsiteX219"/>
              <a:gd fmla="*/ 1066571 h 1633186" name="connsiteY219"/>
              <a:gd fmla="*/ 1213877 w 1564252" name="connsiteX220"/>
              <a:gd fmla="*/ 1071927 h 1633186" name="connsiteY220"/>
              <a:gd fmla="*/ 1219034 w 1564252" name="connsiteX221"/>
              <a:gd fmla="*/ 1078048 h 1633186" name="connsiteY221"/>
              <a:gd fmla="*/ 1232296 w 1564252" name="connsiteX222"/>
              <a:gd fmla="*/ 1088759 h 1633186" name="connsiteY222"/>
              <a:gd fmla="*/ 1246294 w 1564252" name="connsiteX223"/>
              <a:gd fmla="*/ 1096410 h 1633186" name="connsiteY223"/>
              <a:gd fmla="*/ 1262503 w 1564252" name="connsiteX224"/>
              <a:gd fmla="*/ 1103296 h 1633186" name="connsiteY224"/>
              <a:gd fmla="*/ 1279448 w 1564252" name="connsiteX225"/>
              <a:gd fmla="*/ 1108652 h 1633186" name="connsiteY225"/>
              <a:gd fmla="*/ 1296393 w 1564252" name="connsiteX226"/>
              <a:gd fmla="*/ 1113243 h 1633186" name="connsiteY226"/>
              <a:gd fmla="*/ 1311865 w 1564252" name="connsiteX227"/>
              <a:gd fmla="*/ 1114008 h 1633186" name="connsiteY227"/>
              <a:gd fmla="*/ 1325863 w 1564252" name="connsiteX228"/>
              <a:gd fmla="*/ 1115538 h 1633186" name="connsiteY228"/>
              <a:gd fmla="*/ 1308918 w 1564252" name="connsiteX229"/>
              <a:gd fmla="*/ 1120894 h 1633186" name="connsiteY229"/>
              <a:gd fmla="*/ 1291236 w 1564252" name="connsiteX230"/>
              <a:gd fmla="*/ 1126250 h 1633186" name="connsiteY230"/>
              <a:gd fmla="*/ 1269870 w 1564252" name="connsiteX231"/>
              <a:gd fmla="*/ 1130075 h 1633186" name="connsiteY231"/>
              <a:gd fmla="*/ 1247768 w 1564252" name="connsiteX232"/>
              <a:gd fmla="*/ 1133136 h 1633186" name="connsiteY232"/>
              <a:gd fmla="*/ 1224191 w 1564252" name="connsiteX233"/>
              <a:gd fmla="*/ 1134666 h 1633186" name="connsiteY233"/>
              <a:gd fmla="*/ 1208350 w 1564252" name="connsiteX234"/>
              <a:gd fmla="*/ 1134666 h 1633186" name="connsiteY234"/>
              <a:gd fmla="*/ 1244342 w 1564252" name="connsiteX235"/>
              <a:gd fmla="*/ 1147152 h 1633186" name="connsiteY235"/>
              <a:gd fmla="*/ 1281848 w 1564252" name="connsiteX236"/>
              <a:gd fmla="*/ 1160930 h 1633186" name="connsiteY236"/>
              <a:gd fmla="*/ 1317149 w 1564252" name="connsiteX237"/>
              <a:gd fmla="*/ 1177003 h 1633186" name="connsiteY237"/>
              <a:gd fmla="*/ 1351714 w 1564252" name="connsiteX238"/>
              <a:gd fmla="*/ 1193842 h 1633186" name="connsiteY238"/>
              <a:gd fmla="*/ 1384808 w 1564252" name="connsiteX239"/>
              <a:gd fmla="*/ 1212212 h 1633186" name="connsiteY239"/>
              <a:gd fmla="*/ 1400252 w 1564252" name="connsiteX240"/>
              <a:gd fmla="*/ 1222928 h 1633186" name="connsiteY240"/>
              <a:gd fmla="*/ 1415696 w 1564252" name="connsiteX241"/>
              <a:gd fmla="*/ 1234409 h 1633186" name="connsiteY241"/>
              <a:gd fmla="*/ 1429669 w 1564252" name="connsiteX242"/>
              <a:gd fmla="*/ 1245890 h 1633186" name="connsiteY242"/>
              <a:gd fmla="*/ 1444378 w 1564252" name="connsiteX243"/>
              <a:gd fmla="*/ 1259667 h 1633186" name="connsiteY243"/>
              <a:gd fmla="*/ 1457615 w 1564252" name="connsiteX244"/>
              <a:gd fmla="*/ 1273445 h 1633186" name="connsiteY244"/>
              <a:gd fmla="*/ 1470118 w 1564252" name="connsiteX245"/>
              <a:gd fmla="*/ 1287987 h 1633186" name="connsiteY245"/>
              <a:gd fmla="*/ 1483355 w 1564252" name="connsiteX246"/>
              <a:gd fmla="*/ 1304061 h 1633186" name="connsiteY246"/>
              <a:gd fmla="*/ 1495122 w 1564252" name="connsiteX247"/>
              <a:gd fmla="*/ 1321665 h 1633186" name="connsiteY247"/>
              <a:gd fmla="*/ 1505418 w 1564252" name="connsiteX248"/>
              <a:gd fmla="*/ 1339270 h 1633186" name="connsiteY248"/>
              <a:gd fmla="*/ 1515714 w 1564252" name="connsiteX249"/>
              <a:gd fmla="*/ 1359936 h 1633186" name="connsiteY249"/>
              <a:gd fmla="*/ 1526010 w 1564252" name="connsiteX250"/>
              <a:gd fmla="*/ 1379836 h 1633186" name="connsiteY250"/>
              <a:gd fmla="*/ 1535571 w 1564252" name="connsiteX251"/>
              <a:gd fmla="*/ 1403564 h 1633186" name="connsiteY251"/>
              <a:gd fmla="*/ 1542925 w 1564252" name="connsiteX252"/>
              <a:gd fmla="*/ 1426526 h 1633186" name="connsiteY252"/>
              <a:gd fmla="*/ 1551015 w 1564252" name="connsiteX253"/>
              <a:gd fmla="*/ 1451785 h 1633186" name="connsiteY253"/>
              <a:gd fmla="*/ 1557633 w 1564252" name="connsiteX254"/>
              <a:gd fmla="*/ 1479339 h 1633186" name="connsiteY254"/>
              <a:gd fmla="*/ 1564252 w 1564252" name="connsiteX255"/>
              <a:gd fmla="*/ 1507659 h 1633186" name="connsiteY255"/>
              <a:gd fmla="*/ 1540719 w 1564252" name="connsiteX256"/>
              <a:gd fmla="*/ 1513783 h 1633186" name="connsiteY256"/>
              <a:gd fmla="*/ 1492180 w 1564252" name="connsiteX257"/>
              <a:gd fmla="*/ 1529091 h 1633186" name="connsiteY257"/>
              <a:gd fmla="*/ 1419373 w 1564252" name="connsiteX258"/>
              <a:gd fmla="*/ 1548991 h 1633186" name="connsiteY258"/>
              <a:gd fmla="*/ 1375248 w 1564252" name="connsiteX259"/>
              <a:gd fmla="*/ 1560472 h 1633186" name="connsiteY259"/>
              <a:gd fmla="*/ 1325974 w 1564252" name="connsiteX260"/>
              <a:gd fmla="*/ 1571188 h 1633186" name="connsiteY260"/>
              <a:gd fmla="*/ 1271552 w 1564252" name="connsiteX261"/>
              <a:gd fmla="*/ 1583435 h 1633186" name="connsiteY261"/>
              <a:gd fmla="*/ 1214189 w 1564252" name="connsiteX262"/>
              <a:gd fmla="*/ 1594150 h 1633186" name="connsiteY262"/>
              <a:gd fmla="*/ 1151678 w 1564252" name="connsiteX263"/>
              <a:gd fmla="*/ 1603335 h 1633186" name="connsiteY263"/>
              <a:gd fmla="*/ 1086960 w 1564252" name="connsiteX264"/>
              <a:gd fmla="*/ 1612520 h 1633186" name="connsiteY264"/>
              <a:gd fmla="*/ 1017830 w 1564252" name="connsiteX265"/>
              <a:gd fmla="*/ 1620940 h 1633186" name="connsiteY265"/>
              <a:gd fmla="*/ 946494 w 1564252" name="connsiteX266"/>
              <a:gd fmla="*/ 1626297 h 1633186" name="connsiteY266"/>
              <a:gd fmla="*/ 872216 w 1564252" name="connsiteX267"/>
              <a:gd fmla="*/ 1630125 h 1633186" name="connsiteY267"/>
              <a:gd fmla="*/ 797202 w 1564252" name="connsiteX268"/>
              <a:gd fmla="*/ 1633186 h 1633186" name="connsiteY268"/>
              <a:gd fmla="*/ 726601 w 1564252" name="connsiteX269"/>
              <a:gd fmla="*/ 1631655 h 1633186" name="connsiteY269"/>
              <a:gd fmla="*/ 655265 w 1564252" name="connsiteX270"/>
              <a:gd fmla="*/ 1627828 h 1633186" name="connsiteY270"/>
              <a:gd fmla="*/ 586135 w 1564252" name="connsiteX271"/>
              <a:gd fmla="*/ 1622470 h 1633186" name="connsiteY271"/>
              <a:gd fmla="*/ 517740 w 1564252" name="connsiteX272"/>
              <a:gd fmla="*/ 1615582 h 1633186" name="connsiteY272"/>
              <a:gd fmla="*/ 450816 w 1564252" name="connsiteX273"/>
              <a:gd fmla="*/ 1606397 h 1633186" name="connsiteY273"/>
              <a:gd fmla="*/ 387570 w 1564252" name="connsiteX274"/>
              <a:gd fmla="*/ 1596447 h 1633186" name="connsiteY274"/>
              <a:gd fmla="*/ 326529 w 1564252" name="connsiteX275"/>
              <a:gd fmla="*/ 1585731 h 1633186" name="connsiteY275"/>
              <a:gd fmla="*/ 269166 w 1564252" name="connsiteX276"/>
              <a:gd fmla="*/ 1575015 h 1633186" name="connsiteY276"/>
              <a:gd fmla="*/ 215480 w 1564252" name="connsiteX277"/>
              <a:gd fmla="*/ 1562769 h 1633186" name="connsiteY277"/>
              <a:gd fmla="*/ 166206 w 1564252" name="connsiteX278"/>
              <a:gd fmla="*/ 1552053 h 1633186" name="connsiteY278"/>
              <a:gd fmla="*/ 84574 w 1564252" name="connsiteX279"/>
              <a:gd fmla="*/ 1531387 h 1633186" name="connsiteY279"/>
              <a:gd fmla="*/ 27211 w 1564252" name="connsiteX280"/>
              <a:gd fmla="*/ 1515313 h 1633186" name="connsiteY280"/>
              <a:gd fmla="*/ 0 w 1564252" name="connsiteX281"/>
              <a:gd fmla="*/ 1507659 h 1633186" name="connsiteY281"/>
              <a:gd fmla="*/ 6619 w 1564252" name="connsiteX282"/>
              <a:gd fmla="*/ 1479339 h 1633186" name="connsiteY282"/>
              <a:gd fmla="*/ 13973 w 1564252" name="connsiteX283"/>
              <a:gd fmla="*/ 1453315 h 1633186" name="connsiteY283"/>
              <a:gd fmla="*/ 22063 w 1564252" name="connsiteX284"/>
              <a:gd fmla="*/ 1428822 h 1633186" name="connsiteY284"/>
              <a:gd fmla="*/ 30152 w 1564252" name="connsiteX285"/>
              <a:gd fmla="*/ 1404329 h 1633186" name="connsiteY285"/>
              <a:gd fmla="*/ 40448 w 1564252" name="connsiteX286"/>
              <a:gd fmla="*/ 1382898 h 1633186" name="connsiteY286"/>
              <a:gd fmla="*/ 49274 w 1564252" name="connsiteX287"/>
              <a:gd fmla="*/ 1362232 h 1633186" name="connsiteY287"/>
              <a:gd fmla="*/ 59569 w 1564252" name="connsiteX288"/>
              <a:gd fmla="*/ 1343862 h 1633186" name="connsiteY288"/>
              <a:gd fmla="*/ 71336 w 1564252" name="connsiteX289"/>
              <a:gd fmla="*/ 1324727 h 1633186" name="connsiteY289"/>
              <a:gd fmla="*/ 83103 w 1564252" name="connsiteX290"/>
              <a:gd fmla="*/ 1308653 h 1633186" name="connsiteY290"/>
              <a:gd fmla="*/ 96341 w 1564252" name="connsiteX291"/>
              <a:gd fmla="*/ 1292580 h 1633186" name="connsiteY291"/>
              <a:gd fmla="*/ 108843 w 1564252" name="connsiteX292"/>
              <a:gd fmla="*/ 1277272 h 1633186" name="connsiteY292"/>
              <a:gd fmla="*/ 122081 w 1564252" name="connsiteX293"/>
              <a:gd fmla="*/ 1263494 h 1633186" name="connsiteY293"/>
              <a:gd fmla="*/ 136789 w 1564252" name="connsiteX294"/>
              <a:gd fmla="*/ 1250482 h 1633186" name="connsiteY294"/>
              <a:gd fmla="*/ 150762 w 1564252" name="connsiteX295"/>
              <a:gd fmla="*/ 1238236 h 1633186" name="connsiteY295"/>
              <a:gd fmla="*/ 166206 w 1564252" name="connsiteX296"/>
              <a:gd fmla="*/ 1225989 h 1633186" name="connsiteY296"/>
              <a:gd fmla="*/ 180915 w 1564252" name="connsiteX297"/>
              <a:gd fmla="*/ 1216804 h 1633186" name="connsiteY297"/>
              <a:gd fmla="*/ 213274 w 1564252" name="connsiteX298"/>
              <a:gd fmla="*/ 1196138 h 1633186" name="connsiteY298"/>
              <a:gd fmla="*/ 247103 w 1564252" name="connsiteX299"/>
              <a:gd fmla="*/ 1178534 h 1633186" name="connsiteY299"/>
              <a:gd fmla="*/ 282404 w 1564252" name="connsiteX300"/>
              <a:gd fmla="*/ 1163991 h 1633186" name="connsiteY300"/>
              <a:gd fmla="*/ 318440 w 1564252" name="connsiteX301"/>
              <a:gd fmla="*/ 1148683 h 1633186" name="connsiteY301"/>
              <a:gd fmla="*/ 363958 w 1564252" name="connsiteX302"/>
              <a:gd fmla="*/ 1132740 h 1633186" name="connsiteY302"/>
              <a:gd fmla="*/ 341563 w 1564252" name="connsiteX303"/>
              <a:gd fmla="*/ 1131606 h 1633186" name="connsiteY303"/>
              <a:gd fmla="*/ 314303 w 1564252" name="connsiteX304"/>
              <a:gd fmla="*/ 1127780 h 1633186" name="connsiteY304"/>
              <a:gd fmla="*/ 290727 w 1564252" name="connsiteX305"/>
              <a:gd fmla="*/ 1122424 h 1633186" name="connsiteY305"/>
              <a:gd fmla="*/ 270098 w 1564252" name="connsiteX306"/>
              <a:gd fmla="*/ 1115538 h 1633186" name="connsiteY306"/>
              <a:gd fmla="*/ 260521 w 1564252" name="connsiteX307"/>
              <a:gd fmla="*/ 1111713 h 1633186" name="connsiteY307"/>
              <a:gd fmla="*/ 253153 w 1564252" name="connsiteX308"/>
              <a:gd fmla="*/ 1107122 h 1633186" name="connsiteY308"/>
              <a:gd fmla="*/ 246522 w 1564252" name="connsiteX309"/>
              <a:gd fmla="*/ 1101766 h 1633186" name="connsiteY309"/>
              <a:gd fmla="*/ 241365 w 1564252" name="connsiteX310"/>
              <a:gd fmla="*/ 1097941 h 1633186" name="connsiteY310"/>
              <a:gd fmla="*/ 255363 w 1564252" name="connsiteX311"/>
              <a:gd fmla="*/ 1095645 h 1633186" name="connsiteY311"/>
              <a:gd fmla="*/ 268625 w 1564252" name="connsiteX312"/>
              <a:gd fmla="*/ 1092585 h 1633186" name="connsiteY312"/>
              <a:gd fmla="*/ 282623 w 1564252" name="connsiteX313"/>
              <a:gd fmla="*/ 1088759 h 1633186" name="connsiteY313"/>
              <a:gd fmla="*/ 295885 w 1564252" name="connsiteX314"/>
              <a:gd fmla="*/ 1084169 h 1633186" name="connsiteY314"/>
              <a:gd fmla="*/ 309146 w 1564252" name="connsiteX315"/>
              <a:gd fmla="*/ 1078048 h 1633186" name="connsiteY315"/>
              <a:gd fmla="*/ 321671 w 1564252" name="connsiteX316"/>
              <a:gd fmla="*/ 1069631 h 1633186" name="connsiteY316"/>
              <a:gd fmla="*/ 332722 w 1564252" name="connsiteX317"/>
              <a:gd fmla="*/ 1061215 h 1633186" name="connsiteY317"/>
              <a:gd fmla="*/ 343037 w 1564252" name="connsiteX318"/>
              <a:gd fmla="*/ 1050504 h 1633186" name="connsiteY318"/>
              <a:gd fmla="*/ 312830 w 1564252" name="connsiteX319"/>
              <a:gd fmla="*/ 1060450 h 1633186" name="connsiteY319"/>
              <a:gd fmla="*/ 297358 w 1564252" name="connsiteX320"/>
              <a:gd fmla="*/ 1062745 h 1633186" name="connsiteY320"/>
              <a:gd fmla="*/ 280413 w 1564252" name="connsiteX321"/>
              <a:gd fmla="*/ 1065806 h 1633186" name="connsiteY321"/>
              <a:gd fmla="*/ 264941 w 1564252" name="connsiteX322"/>
              <a:gd fmla="*/ 1066571 h 1633186" name="connsiteY322"/>
              <a:gd fmla="*/ 248733 w 1564252" name="connsiteX323"/>
              <a:gd fmla="*/ 1066571 h 1633186" name="connsiteY323"/>
              <a:gd fmla="*/ 233261 w 1564252" name="connsiteX324"/>
              <a:gd fmla="*/ 1064276 h 1633186" name="connsiteY324"/>
              <a:gd fmla="*/ 217789 w 1564252" name="connsiteX325"/>
              <a:gd fmla="*/ 1061215 h 1633186" name="connsiteY325"/>
              <a:gd fmla="*/ 239892 w 1564252" name="connsiteX326"/>
              <a:gd fmla="*/ 1057390 h 1633186" name="connsiteY326"/>
              <a:gd fmla="*/ 259784 w 1564252" name="connsiteX327"/>
              <a:gd fmla="*/ 1052034 h 1633186" name="connsiteY327"/>
              <a:gd fmla="*/ 276729 w 1564252" name="connsiteX328"/>
              <a:gd fmla="*/ 1043617 h 1633186" name="connsiteY328"/>
              <a:gd fmla="*/ 292201 w 1564252" name="connsiteX329"/>
              <a:gd fmla="*/ 1035966 h 1633186" name="connsiteY329"/>
              <a:gd fmla="*/ 304726 w 1564252" name="connsiteX330"/>
              <a:gd fmla="*/ 1023724 h 1633186" name="connsiteY330"/>
              <a:gd fmla="*/ 316514 w 1564252" name="connsiteX331"/>
              <a:gd fmla="*/ 1011483 h 1633186" name="connsiteY331"/>
              <a:gd fmla="*/ 326092 w 1564252" name="connsiteX332"/>
              <a:gd fmla="*/ 997711 h 1633186" name="connsiteY332"/>
              <a:gd fmla="*/ 334933 w 1564252" name="connsiteX333"/>
              <a:gd fmla="*/ 983173 h 1633186" name="connsiteY333"/>
              <a:gd fmla="*/ 341563 w 1564252" name="connsiteX334"/>
              <a:gd fmla="*/ 967106 h 1633186" name="connsiteY334"/>
              <a:gd fmla="*/ 346721 w 1564252" name="connsiteX335"/>
              <a:gd fmla="*/ 949508 h 1633186" name="connsiteY335"/>
              <a:gd fmla="*/ 350404 w 1564252" name="connsiteX336"/>
              <a:gd fmla="*/ 930380 h 1633186" name="connsiteY336"/>
              <a:gd fmla="*/ 353351 w 1564252" name="connsiteX337"/>
              <a:gd fmla="*/ 911252 h 1633186" name="connsiteY337"/>
              <a:gd fmla="*/ 354825 w 1564252" name="connsiteX338"/>
              <a:gd fmla="*/ 892125 h 1633186" name="connsiteY338"/>
              <a:gd fmla="*/ 355562 w 1564252" name="connsiteX339"/>
              <a:gd fmla="*/ 870701 h 1633186" name="connsiteY339"/>
              <a:gd fmla="*/ 354825 w 1564252" name="connsiteX340"/>
              <a:gd fmla="*/ 850808 h 1633186" name="connsiteY340"/>
              <a:gd fmla="*/ 354825 w 1564252" name="connsiteX341"/>
              <a:gd fmla="*/ 828620 h 1633186" name="connsiteY341"/>
              <a:gd fmla="*/ 349668 w 1564252" name="connsiteX342"/>
              <a:gd fmla="*/ 785774 h 1633186" name="connsiteY342"/>
              <a:gd fmla="*/ 343037 w 1564252" name="connsiteX343"/>
              <a:gd fmla="*/ 740632 h 1633186" name="connsiteY343"/>
              <a:gd fmla="*/ 334933 w 1564252" name="connsiteX344"/>
              <a:gd fmla="*/ 697785 h 1633186" name="connsiteY344"/>
              <a:gd fmla="*/ 326092 w 1564252" name="connsiteX345"/>
              <a:gd fmla="*/ 657234 h 1633186" name="connsiteY345"/>
              <a:gd fmla="*/ 309146 w 1564252" name="connsiteX346"/>
              <a:gd fmla="*/ 581488 h 1633186" name="connsiteY346"/>
              <a:gd fmla="*/ 303989 w 1564252" name="connsiteX347"/>
              <a:gd fmla="*/ 548588 h 1633186" name="connsiteY347"/>
              <a:gd fmla="*/ 299568 w 1564252" name="connsiteX348"/>
              <a:gd fmla="*/ 521809 h 1633186" name="connsiteY348"/>
              <a:gd fmla="*/ 297358 w 1564252" name="connsiteX349"/>
              <a:gd fmla="*/ 491969 h 1633186" name="connsiteY349"/>
              <a:gd fmla="*/ 295885 w 1564252" name="connsiteX350"/>
              <a:gd fmla="*/ 462130 h 1633186" name="connsiteY350"/>
              <a:gd fmla="*/ 297358 w 1564252" name="connsiteX351"/>
              <a:gd fmla="*/ 420814 h 1633186" name="connsiteY351"/>
              <a:gd fmla="*/ 301042 w 1564252" name="connsiteX352"/>
              <a:gd fmla="*/ 380262 h 1633186" name="connsiteY352"/>
              <a:gd fmla="*/ 307673 w 1564252" name="connsiteX353"/>
              <a:gd fmla="*/ 340476 h 1633186" name="connsiteY353"/>
              <a:gd fmla="*/ 316514 w 1564252" name="connsiteX354"/>
              <a:gd fmla="*/ 302986 h 1633186" name="connsiteY354"/>
              <a:gd fmla="*/ 328302 w 1564252" name="connsiteX355"/>
              <a:gd fmla="*/ 266260 h 1633186" name="connsiteY355"/>
              <a:gd fmla="*/ 343037 w 1564252" name="connsiteX356"/>
              <a:gd fmla="*/ 232595 h 1633186" name="connsiteY356"/>
              <a:gd fmla="*/ 359982 w 1564252" name="connsiteX357"/>
              <a:gd fmla="*/ 198930 h 1633186" name="connsiteY357"/>
              <a:gd fmla="*/ 368823 w 1564252" name="connsiteX358"/>
              <a:gd fmla="*/ 183628 h 1633186" name="connsiteY358"/>
              <a:gd fmla="*/ 379138 w 1564252" name="connsiteX359"/>
              <a:gd fmla="*/ 169091 h 1633186" name="connsiteY359"/>
              <a:gd fmla="*/ 389452 w 1564252" name="connsiteX360"/>
              <a:gd fmla="*/ 153788 h 1633186" name="connsiteY360"/>
              <a:gd fmla="*/ 399767 w 1564252" name="connsiteX361"/>
              <a:gd fmla="*/ 139251 h 1633186" name="connsiteY361"/>
              <a:gd fmla="*/ 411555 w 1564252" name="connsiteX362"/>
              <a:gd fmla="*/ 125479 h 1633186" name="connsiteY362"/>
              <a:gd fmla="*/ 424816 w 1564252" name="connsiteX363"/>
              <a:gd fmla="*/ 113237 h 1633186" name="connsiteY363"/>
              <a:gd fmla="*/ 438078 w 1564252" name="connsiteX364"/>
              <a:gd fmla="*/ 100995 h 1633186" name="connsiteY364"/>
              <a:gd fmla="*/ 452076 w 1564252" name="connsiteX365"/>
              <a:gd fmla="*/ 88754 h 1633186" name="connsiteY365"/>
              <a:gd fmla="*/ 466811 w 1564252" name="connsiteX366"/>
              <a:gd fmla="*/ 78042 h 1633186" name="connsiteY366"/>
              <a:gd fmla="*/ 480809 w 1564252" name="connsiteX367"/>
              <a:gd fmla="*/ 67330 h 1633186" name="connsiteY367"/>
              <a:gd fmla="*/ 496281 w 1564252" name="connsiteX368"/>
              <a:gd fmla="*/ 58149 h 1633186" name="connsiteY368"/>
              <a:gd fmla="*/ 513226 w 1564252" name="connsiteX369"/>
              <a:gd fmla="*/ 48202 h 1633186" name="connsiteY369"/>
              <a:gd fmla="*/ 528698 w 1564252" name="connsiteX370"/>
              <a:gd fmla="*/ 40551 h 1633186" name="connsiteY370"/>
              <a:gd fmla="*/ 547117 w 1564252" name="connsiteX371"/>
              <a:gd fmla="*/ 32135 h 1633186" name="connsiteY371"/>
              <a:gd fmla="*/ 565536 w 1564252" name="connsiteX372"/>
              <a:gd fmla="*/ 25249 h 1633186" name="connsiteY372"/>
              <a:gd fmla="*/ 583954 w 1564252" name="connsiteX373"/>
              <a:gd fmla="*/ 19893 h 1633186" name="connsiteY373"/>
              <a:gd fmla="*/ 603110 w 1564252" name="connsiteX374"/>
              <a:gd fmla="*/ 14537 h 1633186" name="connsiteY374"/>
              <a:gd fmla="*/ 623002 w 1564252" name="connsiteX375"/>
              <a:gd fmla="*/ 9182 h 1633186" name="connsiteY375"/>
              <a:gd fmla="*/ 652472 w 1564252" name="connsiteX376"/>
              <a:gd fmla="*/ 3826 h 1633186" name="connsiteY376"/>
              <a:gd fmla="*/ 682679 w 1564252" name="connsiteX377"/>
              <a:gd fmla="*/ 1530 h 1633186" name="connsiteY37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</a:cxnLst>
            <a:rect b="b" l="l" r="r" t="t"/>
            <a:pathLst>
              <a:path h="1633186" w="1564252">
                <a:moveTo>
                  <a:pt x="614715" y="936068"/>
                </a:moveTo>
                <a:lnTo>
                  <a:pt x="617758" y="947381"/>
                </a:lnTo>
                <a:lnTo>
                  <a:pt x="617758" y="963454"/>
                </a:lnTo>
                <a:lnTo>
                  <a:pt x="616287" y="979528"/>
                </a:lnTo>
                <a:lnTo>
                  <a:pt x="614817" y="994836"/>
                </a:lnTo>
                <a:lnTo>
                  <a:pt x="611139" y="1009379"/>
                </a:lnTo>
                <a:lnTo>
                  <a:pt x="607462" y="1021625"/>
                </a:lnTo>
                <a:lnTo>
                  <a:pt x="601579" y="1033872"/>
                </a:lnTo>
                <a:lnTo>
                  <a:pt x="595695" y="1046119"/>
                </a:lnTo>
                <a:lnTo>
                  <a:pt x="587606" y="1056834"/>
                </a:lnTo>
                <a:lnTo>
                  <a:pt x="579516" y="1066019"/>
                </a:lnTo>
                <a:lnTo>
                  <a:pt x="569220" y="1075969"/>
                </a:lnTo>
                <a:lnTo>
                  <a:pt x="558924" y="1085154"/>
                </a:lnTo>
                <a:lnTo>
                  <a:pt x="545686" y="1093574"/>
                </a:lnTo>
                <a:lnTo>
                  <a:pt x="533184" y="1101228"/>
                </a:lnTo>
                <a:lnTo>
                  <a:pt x="517740" y="1109647"/>
                </a:lnTo>
                <a:lnTo>
                  <a:pt x="483911" y="1123425"/>
                </a:lnTo>
                <a:lnTo>
                  <a:pt x="406691" y="1150214"/>
                </a:lnTo>
                <a:lnTo>
                  <a:pt x="405955" y="1151745"/>
                </a:lnTo>
                <a:lnTo>
                  <a:pt x="421399" y="1163991"/>
                </a:lnTo>
                <a:lnTo>
                  <a:pt x="438314" y="1176238"/>
                </a:lnTo>
                <a:lnTo>
                  <a:pt x="455964" y="1187719"/>
                </a:lnTo>
                <a:lnTo>
                  <a:pt x="474350" y="1199200"/>
                </a:lnTo>
                <a:lnTo>
                  <a:pt x="494207" y="1209916"/>
                </a:lnTo>
                <a:lnTo>
                  <a:pt x="513328" y="1219101"/>
                </a:lnTo>
                <a:lnTo>
                  <a:pt x="533184" y="1227520"/>
                </a:lnTo>
                <a:lnTo>
                  <a:pt x="555247" y="1236705"/>
                </a:lnTo>
                <a:lnTo>
                  <a:pt x="597902" y="1250482"/>
                </a:lnTo>
                <a:lnTo>
                  <a:pt x="642027" y="1262729"/>
                </a:lnTo>
                <a:lnTo>
                  <a:pt x="687624" y="1271914"/>
                </a:lnTo>
                <a:lnTo>
                  <a:pt x="734691" y="1277272"/>
                </a:lnTo>
                <a:lnTo>
                  <a:pt x="781023" y="1280333"/>
                </a:lnTo>
                <a:lnTo>
                  <a:pt x="826619" y="1280333"/>
                </a:lnTo>
                <a:lnTo>
                  <a:pt x="872216" y="1277272"/>
                </a:lnTo>
                <a:lnTo>
                  <a:pt x="895750" y="1274975"/>
                </a:lnTo>
                <a:lnTo>
                  <a:pt x="917812" y="1270383"/>
                </a:lnTo>
                <a:lnTo>
                  <a:pt x="938404" y="1266556"/>
                </a:lnTo>
                <a:lnTo>
                  <a:pt x="960467" y="1261198"/>
                </a:lnTo>
                <a:lnTo>
                  <a:pt x="981794" y="1255840"/>
                </a:lnTo>
                <a:lnTo>
                  <a:pt x="1000916" y="1248952"/>
                </a:lnTo>
                <a:lnTo>
                  <a:pt x="1021507" y="1240532"/>
                </a:lnTo>
                <a:lnTo>
                  <a:pt x="1039893" y="1232878"/>
                </a:lnTo>
                <a:lnTo>
                  <a:pt x="1058279" y="1222928"/>
                </a:lnTo>
                <a:lnTo>
                  <a:pt x="1076664" y="1212212"/>
                </a:lnTo>
                <a:lnTo>
                  <a:pt x="1095786" y="1197669"/>
                </a:lnTo>
                <a:lnTo>
                  <a:pt x="1115642" y="1182361"/>
                </a:lnTo>
                <a:lnTo>
                  <a:pt x="1154620" y="1150214"/>
                </a:lnTo>
                <a:lnTo>
                  <a:pt x="1116377" y="1136437"/>
                </a:lnTo>
                <a:lnTo>
                  <a:pt x="1077400" y="1123425"/>
                </a:lnTo>
                <a:lnTo>
                  <a:pt x="1063427" y="1118067"/>
                </a:lnTo>
                <a:lnTo>
                  <a:pt x="1050189" y="1111178"/>
                </a:lnTo>
                <a:lnTo>
                  <a:pt x="1037687" y="1104289"/>
                </a:lnTo>
                <a:lnTo>
                  <a:pt x="1025920" y="1095870"/>
                </a:lnTo>
                <a:lnTo>
                  <a:pt x="1015624" y="1088216"/>
                </a:lnTo>
                <a:lnTo>
                  <a:pt x="1004593" y="1078266"/>
                </a:lnTo>
                <a:lnTo>
                  <a:pt x="995768" y="1069081"/>
                </a:lnTo>
                <a:lnTo>
                  <a:pt x="986942" y="1058365"/>
                </a:lnTo>
                <a:lnTo>
                  <a:pt x="978853" y="1047649"/>
                </a:lnTo>
                <a:lnTo>
                  <a:pt x="972234" y="1035403"/>
                </a:lnTo>
                <a:lnTo>
                  <a:pt x="965615" y="1023156"/>
                </a:lnTo>
                <a:lnTo>
                  <a:pt x="960467" y="1009379"/>
                </a:lnTo>
                <a:lnTo>
                  <a:pt x="956790" y="995602"/>
                </a:lnTo>
                <a:lnTo>
                  <a:pt x="953113" y="982590"/>
                </a:lnTo>
                <a:lnTo>
                  <a:pt x="948700" y="966516"/>
                </a:lnTo>
                <a:lnTo>
                  <a:pt x="947965" y="951208"/>
                </a:lnTo>
                <a:lnTo>
                  <a:pt x="945327" y="940685"/>
                </a:lnTo>
                <a:lnTo>
                  <a:pt x="935167" y="948040"/>
                </a:lnTo>
                <a:lnTo>
                  <a:pt x="918245" y="958760"/>
                </a:lnTo>
                <a:lnTo>
                  <a:pt x="899850" y="967948"/>
                </a:lnTo>
                <a:lnTo>
                  <a:pt x="875570" y="979433"/>
                </a:lnTo>
                <a:lnTo>
                  <a:pt x="862326" y="984792"/>
                </a:lnTo>
                <a:lnTo>
                  <a:pt x="849082" y="987089"/>
                </a:lnTo>
                <a:lnTo>
                  <a:pt x="835102" y="990152"/>
                </a:lnTo>
                <a:lnTo>
                  <a:pt x="820387" y="992449"/>
                </a:lnTo>
                <a:lnTo>
                  <a:pt x="806407" y="993980"/>
                </a:lnTo>
                <a:lnTo>
                  <a:pt x="790956" y="993980"/>
                </a:lnTo>
                <a:lnTo>
                  <a:pt x="774033" y="993980"/>
                </a:lnTo>
                <a:lnTo>
                  <a:pt x="755639" y="990918"/>
                </a:lnTo>
                <a:lnTo>
                  <a:pt x="728415" y="987089"/>
                </a:lnTo>
                <a:lnTo>
                  <a:pt x="702663" y="980198"/>
                </a:lnTo>
                <a:lnTo>
                  <a:pt x="677647" y="971010"/>
                </a:lnTo>
                <a:lnTo>
                  <a:pt x="652630" y="960291"/>
                </a:lnTo>
                <a:lnTo>
                  <a:pt x="630557" y="946509"/>
                </a:lnTo>
                <a:close/>
                <a:moveTo>
                  <a:pt x="601637" y="211172"/>
                </a:moveTo>
                <a:lnTo>
                  <a:pt x="583954" y="229535"/>
                </a:lnTo>
                <a:lnTo>
                  <a:pt x="567009" y="251723"/>
                </a:lnTo>
                <a:lnTo>
                  <a:pt x="552274" y="273146"/>
                </a:lnTo>
                <a:lnTo>
                  <a:pt x="539749" y="294570"/>
                </a:lnTo>
                <a:lnTo>
                  <a:pt x="527961" y="319053"/>
                </a:lnTo>
                <a:lnTo>
                  <a:pt x="518384" y="342007"/>
                </a:lnTo>
                <a:lnTo>
                  <a:pt x="511016" y="368021"/>
                </a:lnTo>
                <a:lnTo>
                  <a:pt x="504385" y="391739"/>
                </a:lnTo>
                <a:lnTo>
                  <a:pt x="499228" y="417753"/>
                </a:lnTo>
                <a:lnTo>
                  <a:pt x="494808" y="443767"/>
                </a:lnTo>
                <a:lnTo>
                  <a:pt x="494071" y="470546"/>
                </a:lnTo>
                <a:lnTo>
                  <a:pt x="492597" y="497325"/>
                </a:lnTo>
                <a:lnTo>
                  <a:pt x="491124" y="523339"/>
                </a:lnTo>
                <a:lnTo>
                  <a:pt x="492597" y="550118"/>
                </a:lnTo>
                <a:lnTo>
                  <a:pt x="496281" y="602911"/>
                </a:lnTo>
                <a:lnTo>
                  <a:pt x="499228" y="625864"/>
                </a:lnTo>
                <a:lnTo>
                  <a:pt x="504385" y="650348"/>
                </a:lnTo>
                <a:lnTo>
                  <a:pt x="511753" y="676362"/>
                </a:lnTo>
                <a:lnTo>
                  <a:pt x="521331" y="703141"/>
                </a:lnTo>
                <a:lnTo>
                  <a:pt x="540486" y="757464"/>
                </a:lnTo>
                <a:lnTo>
                  <a:pt x="562589" y="811022"/>
                </a:lnTo>
                <a:lnTo>
                  <a:pt x="583954" y="863815"/>
                </a:lnTo>
                <a:lnTo>
                  <a:pt x="586624" y="872686"/>
                </a:lnTo>
                <a:lnTo>
                  <a:pt x="589354" y="876068"/>
                </a:lnTo>
                <a:lnTo>
                  <a:pt x="607748" y="892147"/>
                </a:lnTo>
                <a:lnTo>
                  <a:pt x="625407" y="908992"/>
                </a:lnTo>
                <a:lnTo>
                  <a:pt x="645273" y="922008"/>
                </a:lnTo>
                <a:lnTo>
                  <a:pt x="665874" y="932727"/>
                </a:lnTo>
                <a:lnTo>
                  <a:pt x="687947" y="944212"/>
                </a:lnTo>
                <a:lnTo>
                  <a:pt x="710021" y="951869"/>
                </a:lnTo>
                <a:lnTo>
                  <a:pt x="735037" y="958760"/>
                </a:lnTo>
                <a:lnTo>
                  <a:pt x="759317" y="962588"/>
                </a:lnTo>
                <a:lnTo>
                  <a:pt x="775504" y="964119"/>
                </a:lnTo>
                <a:lnTo>
                  <a:pt x="790956" y="964119"/>
                </a:lnTo>
                <a:lnTo>
                  <a:pt x="818179" y="962588"/>
                </a:lnTo>
                <a:lnTo>
                  <a:pt x="842460" y="958760"/>
                </a:lnTo>
                <a:lnTo>
                  <a:pt x="866005" y="951869"/>
                </a:lnTo>
                <a:lnTo>
                  <a:pt x="888078" y="942681"/>
                </a:lnTo>
                <a:lnTo>
                  <a:pt x="909415" y="930430"/>
                </a:lnTo>
                <a:lnTo>
                  <a:pt x="930017" y="916648"/>
                </a:lnTo>
                <a:lnTo>
                  <a:pt x="948411" y="900569"/>
                </a:lnTo>
                <a:lnTo>
                  <a:pt x="966070" y="881428"/>
                </a:lnTo>
                <a:lnTo>
                  <a:pt x="981534" y="863872"/>
                </a:lnTo>
                <a:lnTo>
                  <a:pt x="989905" y="835506"/>
                </a:lnTo>
                <a:lnTo>
                  <a:pt x="1009797" y="775062"/>
                </a:lnTo>
                <a:lnTo>
                  <a:pt x="1020111" y="742162"/>
                </a:lnTo>
                <a:lnTo>
                  <a:pt x="1028952" y="706967"/>
                </a:lnTo>
                <a:lnTo>
                  <a:pt x="1037057" y="673302"/>
                </a:lnTo>
                <a:lnTo>
                  <a:pt x="1043687" y="639637"/>
                </a:lnTo>
                <a:lnTo>
                  <a:pt x="1047371" y="608267"/>
                </a:lnTo>
                <a:lnTo>
                  <a:pt x="1047371" y="593730"/>
                </a:lnTo>
                <a:lnTo>
                  <a:pt x="1047371" y="578427"/>
                </a:lnTo>
                <a:lnTo>
                  <a:pt x="1045898" y="566185"/>
                </a:lnTo>
                <a:lnTo>
                  <a:pt x="1044424" y="554709"/>
                </a:lnTo>
                <a:lnTo>
                  <a:pt x="1042214" y="542467"/>
                </a:lnTo>
                <a:lnTo>
                  <a:pt x="1038530" y="532520"/>
                </a:lnTo>
                <a:lnTo>
                  <a:pt x="1033373" y="524869"/>
                </a:lnTo>
                <a:lnTo>
                  <a:pt x="1025269" y="517983"/>
                </a:lnTo>
                <a:lnTo>
                  <a:pt x="1017164" y="511097"/>
                </a:lnTo>
                <a:lnTo>
                  <a:pt x="1008323" y="507272"/>
                </a:lnTo>
                <a:lnTo>
                  <a:pt x="977380" y="497325"/>
                </a:lnTo>
                <a:lnTo>
                  <a:pt x="945699" y="485083"/>
                </a:lnTo>
                <a:lnTo>
                  <a:pt x="914756" y="472841"/>
                </a:lnTo>
                <a:lnTo>
                  <a:pt x="884549" y="461365"/>
                </a:lnTo>
                <a:lnTo>
                  <a:pt x="855816" y="446062"/>
                </a:lnTo>
                <a:lnTo>
                  <a:pt x="828556" y="431525"/>
                </a:lnTo>
                <a:lnTo>
                  <a:pt x="801296" y="414693"/>
                </a:lnTo>
                <a:lnTo>
                  <a:pt x="775510" y="397095"/>
                </a:lnTo>
                <a:lnTo>
                  <a:pt x="748987" y="378732"/>
                </a:lnTo>
                <a:lnTo>
                  <a:pt x="724674" y="359604"/>
                </a:lnTo>
                <a:lnTo>
                  <a:pt x="702571" y="338181"/>
                </a:lnTo>
                <a:lnTo>
                  <a:pt x="679732" y="315228"/>
                </a:lnTo>
                <a:lnTo>
                  <a:pt x="657630" y="292274"/>
                </a:lnTo>
                <a:lnTo>
                  <a:pt x="638474" y="266260"/>
                </a:lnTo>
                <a:lnTo>
                  <a:pt x="620055" y="239481"/>
                </a:lnTo>
                <a:close/>
                <a:moveTo>
                  <a:pt x="713623" y="0"/>
                </a:moveTo>
                <a:lnTo>
                  <a:pt x="745303" y="0"/>
                </a:lnTo>
                <a:lnTo>
                  <a:pt x="776247" y="1530"/>
                </a:lnTo>
                <a:lnTo>
                  <a:pt x="808664" y="5356"/>
                </a:lnTo>
                <a:lnTo>
                  <a:pt x="840344" y="10712"/>
                </a:lnTo>
                <a:lnTo>
                  <a:pt x="872761" y="17598"/>
                </a:lnTo>
                <a:lnTo>
                  <a:pt x="904441" y="26779"/>
                </a:lnTo>
                <a:lnTo>
                  <a:pt x="933911" y="36726"/>
                </a:lnTo>
                <a:lnTo>
                  <a:pt x="964118" y="48202"/>
                </a:lnTo>
                <a:lnTo>
                  <a:pt x="994325" y="61974"/>
                </a:lnTo>
                <a:lnTo>
                  <a:pt x="1021585" y="77277"/>
                </a:lnTo>
                <a:lnTo>
                  <a:pt x="1047371" y="93344"/>
                </a:lnTo>
                <a:lnTo>
                  <a:pt x="1072421" y="110942"/>
                </a:lnTo>
                <a:lnTo>
                  <a:pt x="1095260" y="130070"/>
                </a:lnTo>
                <a:lnTo>
                  <a:pt x="1107048" y="140781"/>
                </a:lnTo>
                <a:lnTo>
                  <a:pt x="1117363" y="153023"/>
                </a:lnTo>
                <a:lnTo>
                  <a:pt x="1137255" y="175977"/>
                </a:lnTo>
                <a:lnTo>
                  <a:pt x="1154200" y="201225"/>
                </a:lnTo>
                <a:lnTo>
                  <a:pt x="1168198" y="228770"/>
                </a:lnTo>
                <a:lnTo>
                  <a:pt x="1179986" y="255549"/>
                </a:lnTo>
                <a:lnTo>
                  <a:pt x="1190301" y="283858"/>
                </a:lnTo>
                <a:lnTo>
                  <a:pt x="1198405" y="313697"/>
                </a:lnTo>
                <a:lnTo>
                  <a:pt x="1203562" y="343537"/>
                </a:lnTo>
                <a:lnTo>
                  <a:pt x="1207246" y="374142"/>
                </a:lnTo>
                <a:lnTo>
                  <a:pt x="1210193" y="405511"/>
                </a:lnTo>
                <a:lnTo>
                  <a:pt x="1210193" y="436881"/>
                </a:lnTo>
                <a:lnTo>
                  <a:pt x="1210193" y="467486"/>
                </a:lnTo>
                <a:lnTo>
                  <a:pt x="1208720" y="498855"/>
                </a:lnTo>
                <a:lnTo>
                  <a:pt x="1205036" y="530225"/>
                </a:lnTo>
                <a:lnTo>
                  <a:pt x="1201352" y="560830"/>
                </a:lnTo>
                <a:lnTo>
                  <a:pt x="1196932" y="590669"/>
                </a:lnTo>
                <a:lnTo>
                  <a:pt x="1186617" y="655704"/>
                </a:lnTo>
                <a:lnTo>
                  <a:pt x="1179986" y="690899"/>
                </a:lnTo>
                <a:lnTo>
                  <a:pt x="1174829" y="726095"/>
                </a:lnTo>
                <a:lnTo>
                  <a:pt x="1171145" y="762820"/>
                </a:lnTo>
                <a:lnTo>
                  <a:pt x="1168198" y="798015"/>
                </a:lnTo>
                <a:lnTo>
                  <a:pt x="1168198" y="833976"/>
                </a:lnTo>
                <a:lnTo>
                  <a:pt x="1169672" y="869171"/>
                </a:lnTo>
                <a:lnTo>
                  <a:pt x="1171145" y="886004"/>
                </a:lnTo>
                <a:lnTo>
                  <a:pt x="1173356" y="903601"/>
                </a:lnTo>
                <a:lnTo>
                  <a:pt x="1177776" y="919669"/>
                </a:lnTo>
                <a:lnTo>
                  <a:pt x="1181460" y="935736"/>
                </a:lnTo>
                <a:lnTo>
                  <a:pt x="1186617" y="950273"/>
                </a:lnTo>
                <a:lnTo>
                  <a:pt x="1191774" y="965576"/>
                </a:lnTo>
                <a:lnTo>
                  <a:pt x="1199879" y="980113"/>
                </a:lnTo>
                <a:lnTo>
                  <a:pt x="1207246" y="993885"/>
                </a:lnTo>
                <a:lnTo>
                  <a:pt x="1216824" y="1007657"/>
                </a:lnTo>
                <a:lnTo>
                  <a:pt x="1227138" y="1019899"/>
                </a:lnTo>
                <a:lnTo>
                  <a:pt x="1238926" y="1031376"/>
                </a:lnTo>
                <a:lnTo>
                  <a:pt x="1252188" y="1042852"/>
                </a:lnTo>
                <a:lnTo>
                  <a:pt x="1266186" y="1052034"/>
                </a:lnTo>
                <a:lnTo>
                  <a:pt x="1281658" y="1061215"/>
                </a:lnTo>
                <a:lnTo>
                  <a:pt x="1298603" y="1069631"/>
                </a:lnTo>
                <a:lnTo>
                  <a:pt x="1317022" y="1076517"/>
                </a:lnTo>
                <a:lnTo>
                  <a:pt x="1298603" y="1081873"/>
                </a:lnTo>
                <a:lnTo>
                  <a:pt x="1281658" y="1083403"/>
                </a:lnTo>
                <a:lnTo>
                  <a:pt x="1266186" y="1083403"/>
                </a:lnTo>
                <a:lnTo>
                  <a:pt x="1252188" y="1081873"/>
                </a:lnTo>
                <a:lnTo>
                  <a:pt x="1238926" y="1078048"/>
                </a:lnTo>
                <a:lnTo>
                  <a:pt x="1227138" y="1074987"/>
                </a:lnTo>
                <a:lnTo>
                  <a:pt x="1210193" y="1066571"/>
                </a:lnTo>
                <a:lnTo>
                  <a:pt x="1213877" y="1071927"/>
                </a:lnTo>
                <a:lnTo>
                  <a:pt x="1219034" y="1078048"/>
                </a:lnTo>
                <a:lnTo>
                  <a:pt x="1232296" y="1088759"/>
                </a:lnTo>
                <a:lnTo>
                  <a:pt x="1246294" y="1096410"/>
                </a:lnTo>
                <a:lnTo>
                  <a:pt x="1262503" y="1103296"/>
                </a:lnTo>
                <a:lnTo>
                  <a:pt x="1279448" y="1108652"/>
                </a:lnTo>
                <a:lnTo>
                  <a:pt x="1296393" y="1113243"/>
                </a:lnTo>
                <a:lnTo>
                  <a:pt x="1311865" y="1114008"/>
                </a:lnTo>
                <a:lnTo>
                  <a:pt x="1325863" y="1115538"/>
                </a:lnTo>
                <a:lnTo>
                  <a:pt x="1308918" y="1120894"/>
                </a:lnTo>
                <a:lnTo>
                  <a:pt x="1291236" y="1126250"/>
                </a:lnTo>
                <a:lnTo>
                  <a:pt x="1269870" y="1130075"/>
                </a:lnTo>
                <a:lnTo>
                  <a:pt x="1247768" y="1133136"/>
                </a:lnTo>
                <a:lnTo>
                  <a:pt x="1224191" y="1134666"/>
                </a:lnTo>
                <a:lnTo>
                  <a:pt x="1208350" y="1134666"/>
                </a:lnTo>
                <a:lnTo>
                  <a:pt x="1244342" y="1147152"/>
                </a:lnTo>
                <a:lnTo>
                  <a:pt x="1281848" y="1160930"/>
                </a:lnTo>
                <a:lnTo>
                  <a:pt x="1317149" y="1177003"/>
                </a:lnTo>
                <a:lnTo>
                  <a:pt x="1351714" y="1193842"/>
                </a:lnTo>
                <a:lnTo>
                  <a:pt x="1384808" y="1212212"/>
                </a:lnTo>
                <a:lnTo>
                  <a:pt x="1400252" y="1222928"/>
                </a:lnTo>
                <a:lnTo>
                  <a:pt x="1415696" y="1234409"/>
                </a:lnTo>
                <a:lnTo>
                  <a:pt x="1429669" y="1245890"/>
                </a:lnTo>
                <a:lnTo>
                  <a:pt x="1444378" y="1259667"/>
                </a:lnTo>
                <a:lnTo>
                  <a:pt x="1457615" y="1273445"/>
                </a:lnTo>
                <a:lnTo>
                  <a:pt x="1470118" y="1287987"/>
                </a:lnTo>
                <a:lnTo>
                  <a:pt x="1483355" y="1304061"/>
                </a:lnTo>
                <a:lnTo>
                  <a:pt x="1495122" y="1321665"/>
                </a:lnTo>
                <a:lnTo>
                  <a:pt x="1505418" y="1339270"/>
                </a:lnTo>
                <a:lnTo>
                  <a:pt x="1515714" y="1359936"/>
                </a:lnTo>
                <a:lnTo>
                  <a:pt x="1526010" y="1379836"/>
                </a:lnTo>
                <a:lnTo>
                  <a:pt x="1535571" y="1403564"/>
                </a:lnTo>
                <a:lnTo>
                  <a:pt x="1542925" y="1426526"/>
                </a:lnTo>
                <a:lnTo>
                  <a:pt x="1551015" y="1451785"/>
                </a:lnTo>
                <a:lnTo>
                  <a:pt x="1557633" y="1479339"/>
                </a:lnTo>
                <a:lnTo>
                  <a:pt x="1564252" y="1507659"/>
                </a:lnTo>
                <a:lnTo>
                  <a:pt x="1540719" y="1513783"/>
                </a:lnTo>
                <a:lnTo>
                  <a:pt x="1492180" y="1529091"/>
                </a:lnTo>
                <a:lnTo>
                  <a:pt x="1419373" y="1548991"/>
                </a:lnTo>
                <a:lnTo>
                  <a:pt x="1375248" y="1560472"/>
                </a:lnTo>
                <a:lnTo>
                  <a:pt x="1325974" y="1571188"/>
                </a:lnTo>
                <a:lnTo>
                  <a:pt x="1271552" y="1583435"/>
                </a:lnTo>
                <a:lnTo>
                  <a:pt x="1214189" y="1594150"/>
                </a:lnTo>
                <a:lnTo>
                  <a:pt x="1151678" y="1603335"/>
                </a:lnTo>
                <a:lnTo>
                  <a:pt x="1086960" y="1612520"/>
                </a:lnTo>
                <a:lnTo>
                  <a:pt x="1017830" y="1620940"/>
                </a:lnTo>
                <a:lnTo>
                  <a:pt x="946494" y="1626297"/>
                </a:lnTo>
                <a:lnTo>
                  <a:pt x="872216" y="1630125"/>
                </a:lnTo>
                <a:lnTo>
                  <a:pt x="797202" y="1633186"/>
                </a:lnTo>
                <a:lnTo>
                  <a:pt x="726601" y="1631655"/>
                </a:lnTo>
                <a:lnTo>
                  <a:pt x="655265" y="1627828"/>
                </a:lnTo>
                <a:lnTo>
                  <a:pt x="586135" y="1622470"/>
                </a:lnTo>
                <a:lnTo>
                  <a:pt x="517740" y="1615582"/>
                </a:lnTo>
                <a:lnTo>
                  <a:pt x="450816" y="1606397"/>
                </a:lnTo>
                <a:lnTo>
                  <a:pt x="387570" y="1596447"/>
                </a:lnTo>
                <a:lnTo>
                  <a:pt x="326529" y="1585731"/>
                </a:lnTo>
                <a:lnTo>
                  <a:pt x="269166" y="1575015"/>
                </a:lnTo>
                <a:lnTo>
                  <a:pt x="215480" y="1562769"/>
                </a:lnTo>
                <a:lnTo>
                  <a:pt x="166206" y="1552053"/>
                </a:lnTo>
                <a:lnTo>
                  <a:pt x="84574" y="1531387"/>
                </a:lnTo>
                <a:lnTo>
                  <a:pt x="27211" y="1515313"/>
                </a:lnTo>
                <a:lnTo>
                  <a:pt x="0" y="1507659"/>
                </a:lnTo>
                <a:lnTo>
                  <a:pt x="6619" y="1479339"/>
                </a:lnTo>
                <a:lnTo>
                  <a:pt x="13973" y="1453315"/>
                </a:lnTo>
                <a:lnTo>
                  <a:pt x="22063" y="1428822"/>
                </a:lnTo>
                <a:lnTo>
                  <a:pt x="30152" y="1404329"/>
                </a:lnTo>
                <a:lnTo>
                  <a:pt x="40448" y="1382898"/>
                </a:lnTo>
                <a:lnTo>
                  <a:pt x="49274" y="1362232"/>
                </a:lnTo>
                <a:lnTo>
                  <a:pt x="59569" y="1343862"/>
                </a:lnTo>
                <a:lnTo>
                  <a:pt x="71336" y="1324727"/>
                </a:lnTo>
                <a:lnTo>
                  <a:pt x="83103" y="1308653"/>
                </a:lnTo>
                <a:lnTo>
                  <a:pt x="96341" y="1292580"/>
                </a:lnTo>
                <a:lnTo>
                  <a:pt x="108843" y="1277272"/>
                </a:lnTo>
                <a:lnTo>
                  <a:pt x="122081" y="1263494"/>
                </a:lnTo>
                <a:lnTo>
                  <a:pt x="136789" y="1250482"/>
                </a:lnTo>
                <a:lnTo>
                  <a:pt x="150762" y="1238236"/>
                </a:lnTo>
                <a:lnTo>
                  <a:pt x="166206" y="1225989"/>
                </a:lnTo>
                <a:lnTo>
                  <a:pt x="180915" y="1216804"/>
                </a:lnTo>
                <a:lnTo>
                  <a:pt x="213274" y="1196138"/>
                </a:lnTo>
                <a:lnTo>
                  <a:pt x="247103" y="1178534"/>
                </a:lnTo>
                <a:lnTo>
                  <a:pt x="282404" y="1163991"/>
                </a:lnTo>
                <a:lnTo>
                  <a:pt x="318440" y="1148683"/>
                </a:lnTo>
                <a:lnTo>
                  <a:pt x="363958" y="1132740"/>
                </a:lnTo>
                <a:lnTo>
                  <a:pt x="341563" y="1131606"/>
                </a:lnTo>
                <a:lnTo>
                  <a:pt x="314303" y="1127780"/>
                </a:lnTo>
                <a:lnTo>
                  <a:pt x="290727" y="1122424"/>
                </a:lnTo>
                <a:lnTo>
                  <a:pt x="270098" y="1115538"/>
                </a:lnTo>
                <a:lnTo>
                  <a:pt x="260521" y="1111713"/>
                </a:lnTo>
                <a:lnTo>
                  <a:pt x="253153" y="1107122"/>
                </a:lnTo>
                <a:lnTo>
                  <a:pt x="246522" y="1101766"/>
                </a:lnTo>
                <a:lnTo>
                  <a:pt x="241365" y="1097941"/>
                </a:lnTo>
                <a:lnTo>
                  <a:pt x="255363" y="1095645"/>
                </a:lnTo>
                <a:lnTo>
                  <a:pt x="268625" y="1092585"/>
                </a:lnTo>
                <a:lnTo>
                  <a:pt x="282623" y="1088759"/>
                </a:lnTo>
                <a:lnTo>
                  <a:pt x="295885" y="1084169"/>
                </a:lnTo>
                <a:lnTo>
                  <a:pt x="309146" y="1078048"/>
                </a:lnTo>
                <a:lnTo>
                  <a:pt x="321671" y="1069631"/>
                </a:lnTo>
                <a:lnTo>
                  <a:pt x="332722" y="1061215"/>
                </a:lnTo>
                <a:lnTo>
                  <a:pt x="343037" y="1050504"/>
                </a:lnTo>
                <a:lnTo>
                  <a:pt x="312830" y="1060450"/>
                </a:lnTo>
                <a:lnTo>
                  <a:pt x="297358" y="1062745"/>
                </a:lnTo>
                <a:lnTo>
                  <a:pt x="280413" y="1065806"/>
                </a:lnTo>
                <a:lnTo>
                  <a:pt x="264941" y="1066571"/>
                </a:lnTo>
                <a:lnTo>
                  <a:pt x="248733" y="1066571"/>
                </a:lnTo>
                <a:lnTo>
                  <a:pt x="233261" y="1064276"/>
                </a:lnTo>
                <a:lnTo>
                  <a:pt x="217789" y="1061215"/>
                </a:lnTo>
                <a:lnTo>
                  <a:pt x="239892" y="1057390"/>
                </a:lnTo>
                <a:lnTo>
                  <a:pt x="259784" y="1052034"/>
                </a:lnTo>
                <a:lnTo>
                  <a:pt x="276729" y="1043617"/>
                </a:lnTo>
                <a:lnTo>
                  <a:pt x="292201" y="1035966"/>
                </a:lnTo>
                <a:lnTo>
                  <a:pt x="304726" y="1023724"/>
                </a:lnTo>
                <a:lnTo>
                  <a:pt x="316514" y="1011483"/>
                </a:lnTo>
                <a:lnTo>
                  <a:pt x="326092" y="997711"/>
                </a:lnTo>
                <a:lnTo>
                  <a:pt x="334933" y="983173"/>
                </a:lnTo>
                <a:lnTo>
                  <a:pt x="341563" y="967106"/>
                </a:lnTo>
                <a:lnTo>
                  <a:pt x="346721" y="949508"/>
                </a:lnTo>
                <a:lnTo>
                  <a:pt x="350404" y="930380"/>
                </a:lnTo>
                <a:lnTo>
                  <a:pt x="353351" y="911252"/>
                </a:lnTo>
                <a:lnTo>
                  <a:pt x="354825" y="892125"/>
                </a:lnTo>
                <a:lnTo>
                  <a:pt x="355562" y="870701"/>
                </a:lnTo>
                <a:lnTo>
                  <a:pt x="354825" y="850808"/>
                </a:lnTo>
                <a:lnTo>
                  <a:pt x="354825" y="828620"/>
                </a:lnTo>
                <a:lnTo>
                  <a:pt x="349668" y="785774"/>
                </a:lnTo>
                <a:lnTo>
                  <a:pt x="343037" y="740632"/>
                </a:lnTo>
                <a:lnTo>
                  <a:pt x="334933" y="697785"/>
                </a:lnTo>
                <a:lnTo>
                  <a:pt x="326092" y="657234"/>
                </a:lnTo>
                <a:lnTo>
                  <a:pt x="309146" y="581488"/>
                </a:lnTo>
                <a:lnTo>
                  <a:pt x="303989" y="548588"/>
                </a:lnTo>
                <a:lnTo>
                  <a:pt x="299568" y="521809"/>
                </a:lnTo>
                <a:lnTo>
                  <a:pt x="297358" y="491969"/>
                </a:lnTo>
                <a:lnTo>
                  <a:pt x="295885" y="462130"/>
                </a:lnTo>
                <a:lnTo>
                  <a:pt x="297358" y="420814"/>
                </a:lnTo>
                <a:lnTo>
                  <a:pt x="301042" y="380262"/>
                </a:lnTo>
                <a:lnTo>
                  <a:pt x="307673" y="340476"/>
                </a:lnTo>
                <a:lnTo>
                  <a:pt x="316514" y="302986"/>
                </a:lnTo>
                <a:lnTo>
                  <a:pt x="328302" y="266260"/>
                </a:lnTo>
                <a:lnTo>
                  <a:pt x="343037" y="232595"/>
                </a:lnTo>
                <a:lnTo>
                  <a:pt x="359982" y="198930"/>
                </a:lnTo>
                <a:lnTo>
                  <a:pt x="368823" y="183628"/>
                </a:lnTo>
                <a:lnTo>
                  <a:pt x="379138" y="169091"/>
                </a:lnTo>
                <a:lnTo>
                  <a:pt x="389452" y="153788"/>
                </a:lnTo>
                <a:lnTo>
                  <a:pt x="399767" y="139251"/>
                </a:lnTo>
                <a:lnTo>
                  <a:pt x="411555" y="125479"/>
                </a:lnTo>
                <a:lnTo>
                  <a:pt x="424816" y="113237"/>
                </a:lnTo>
                <a:lnTo>
                  <a:pt x="438078" y="100995"/>
                </a:lnTo>
                <a:lnTo>
                  <a:pt x="452076" y="88754"/>
                </a:lnTo>
                <a:lnTo>
                  <a:pt x="466811" y="78042"/>
                </a:lnTo>
                <a:lnTo>
                  <a:pt x="480809" y="67330"/>
                </a:lnTo>
                <a:lnTo>
                  <a:pt x="496281" y="58149"/>
                </a:lnTo>
                <a:lnTo>
                  <a:pt x="513226" y="48202"/>
                </a:lnTo>
                <a:lnTo>
                  <a:pt x="528698" y="40551"/>
                </a:lnTo>
                <a:lnTo>
                  <a:pt x="547117" y="32135"/>
                </a:lnTo>
                <a:lnTo>
                  <a:pt x="565536" y="25249"/>
                </a:lnTo>
                <a:lnTo>
                  <a:pt x="583954" y="19893"/>
                </a:lnTo>
                <a:lnTo>
                  <a:pt x="603110" y="14537"/>
                </a:lnTo>
                <a:lnTo>
                  <a:pt x="623002" y="9182"/>
                </a:lnTo>
                <a:lnTo>
                  <a:pt x="652472" y="3826"/>
                </a:lnTo>
                <a:lnTo>
                  <a:pt x="682679" y="15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altLang="en-US" kern="0" lang="zh-CN">
              <a:solidFill>
                <a:srgbClr val="3D3F41"/>
              </a:solidFill>
            </a:endParaRPr>
          </a:p>
        </p:txBody>
      </p:sp>
      <p:sp>
        <p:nvSpPr>
          <p:cNvPr id="35" name="MH_Text_1"/>
          <p:cNvSpPr txBox="1"/>
          <p:nvPr>
            <p:custDataLst>
              <p:tags r:id="rId6"/>
            </p:custDataLst>
          </p:nvPr>
        </p:nvSpPr>
        <p:spPr>
          <a:xfrm>
            <a:off x="2990553" y="2264690"/>
            <a:ext cx="1656000" cy="701040"/>
          </a:xfrm>
          <a:prstGeom prst="rect">
            <a:avLst/>
          </a:prstGeom>
          <a:noFill/>
          <a:effectLst>
            <a:reflection algn="bl" blurRad="6350" dir="5400000" endA="300" endPos="35000" rotWithShape="0" stA="52000" sy="-100000"/>
          </a:effectLst>
        </p:spPr>
        <p:txBody>
          <a:bodyPr anchor="ctr">
            <a:spAutoFit/>
          </a:bodyPr>
          <a:lstStyle>
            <a:defPPr>
              <a:defRPr lang="zh-CN"/>
            </a:defPPr>
            <a:lvl1pPr algn="ctr" fontAlgn="auto" indent="0" lv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ern="0" kumimoji="0" normalizeH="0" spc="0" strike="noStrike" sz="4800" u="none">
                <a:ln>
                  <a:noFill/>
                </a:ln>
                <a:solidFill>
                  <a:srgbClr val="2BA4DB"/>
                </a:solidFill>
                <a:effectLst/>
                <a:uLnTx/>
                <a:uFillTx/>
              </a:defRPr>
            </a:lvl1pPr>
          </a:lstStyle>
          <a:p>
            <a:pPr eaLnBrk="1" hangingPunct="1">
              <a:defRPr/>
            </a:pPr>
            <a:r>
              <a:rPr altLang="zh-CN" lang="en-US" smtClean="0" sz="4000">
                <a:solidFill>
                  <a:schemeClr val="accent1"/>
                </a:solidFill>
              </a:rPr>
              <a:t>67%</a:t>
            </a:r>
          </a:p>
        </p:txBody>
      </p:sp>
      <p:sp>
        <p:nvSpPr>
          <p:cNvPr id="37" name="MH_SubTitle_1"/>
          <p:cNvSpPr/>
          <p:nvPr>
            <p:custDataLst>
              <p:tags r:id="rId7"/>
            </p:custDataLst>
          </p:nvPr>
        </p:nvSpPr>
        <p:spPr>
          <a:xfrm>
            <a:off x="2979367" y="2957514"/>
            <a:ext cx="1677987" cy="400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altLang="zh-CN" kern="0" lang="en-US" sz="2000"/>
              <a:t>Lorem ipsum</a:t>
            </a:r>
          </a:p>
        </p:txBody>
      </p:sp>
      <p:sp>
        <p:nvSpPr>
          <p:cNvPr id="38" name="MH_Text_2"/>
          <p:cNvSpPr txBox="1"/>
          <p:nvPr>
            <p:custDataLst>
              <p:tags r:id="rId8"/>
            </p:custDataLst>
          </p:nvPr>
        </p:nvSpPr>
        <p:spPr>
          <a:xfrm>
            <a:off x="8938368" y="2264690"/>
            <a:ext cx="1656000" cy="701040"/>
          </a:xfrm>
          <a:prstGeom prst="rect">
            <a:avLst/>
          </a:prstGeom>
          <a:noFill/>
          <a:effectLst>
            <a:reflection algn="bl" blurRad="6350" dir="5400000" endA="300" endPos="35000" rotWithShape="0" stA="52000" sy="-100000"/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altLang="zh-CN" kern="0" lang="en-US" smtClean="0" sz="4000">
                <a:solidFill>
                  <a:schemeClr val="accent2"/>
                </a:solidFill>
              </a:rPr>
              <a:t>33%</a:t>
            </a:r>
          </a:p>
        </p:txBody>
      </p:sp>
      <p:sp>
        <p:nvSpPr>
          <p:cNvPr id="39" name="MH_SubTitle_2"/>
          <p:cNvSpPr/>
          <p:nvPr>
            <p:custDataLst>
              <p:tags r:id="rId9"/>
            </p:custDataLst>
          </p:nvPr>
        </p:nvSpPr>
        <p:spPr>
          <a:xfrm>
            <a:off x="8926514" y="2965095"/>
            <a:ext cx="1679575" cy="400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altLang="zh-CN" kern="0" lang="en-US" sz="2000"/>
              <a:t>Lorem ipsum</a:t>
            </a:r>
          </a:p>
        </p:txBody>
      </p:sp>
      <p:cxnSp>
        <p:nvCxnSpPr>
          <p:cNvPr id="40" name="MH_Other_5"/>
          <p:cNvCxnSpPr/>
          <p:nvPr>
            <p:custDataLst>
              <p:tags r:id="rId10"/>
            </p:custDataLst>
          </p:nvPr>
        </p:nvCxnSpPr>
        <p:spPr>
          <a:xfrm>
            <a:off x="1381125" y="3860800"/>
            <a:ext cx="942975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222500" y="4176172"/>
            <a:ext cx="7950200" cy="151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1910178493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871663" y="2049238"/>
            <a:ext cx="1715179" cy="1551213"/>
          </a:xfrm>
        </p:spPr>
        <p:txBody>
          <a:bodyPr/>
          <a:lstStyle/>
          <a:p>
            <a:r>
              <a:rPr altLang="zh-CN" lang="en-US" smtClean="0">
                <a:solidFill>
                  <a:schemeClr val="accent2"/>
                </a:solidFill>
              </a:rPr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 smtClean="0"/>
              <a:t>点击此处添加标题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 FOUR</a:t>
            </a:r>
          </a:p>
        </p:txBody>
      </p:sp>
      <p:sp>
        <p:nvSpPr>
          <p:cNvPr id="5" name="矩形 4"/>
          <p:cNvSpPr/>
          <p:nvPr/>
        </p:nvSpPr>
        <p:spPr>
          <a:xfrm>
            <a:off x="3877065" y="3232715"/>
            <a:ext cx="658886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2789973511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altLang="zh-CN" lang="en-US" smtClean="0"/>
              <a:t>PART FOUR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graphicFrame>
        <p:nvGraphicFramePr>
          <p:cNvPr id="12" name="图表 11"/>
          <p:cNvGraphicFramePr/>
          <p:nvPr>
            <p:extLst>
              <p:ext uri="{D42A27DB-BD31-4B8C-83A1-F6EECF244321}">
                <p14:modId val="1290188008"/>
              </p:ext>
            </p:extLst>
          </p:nvPr>
        </p:nvGraphicFramePr>
        <p:xfrm>
          <a:off x="532116" y="2668535"/>
          <a:ext cx="11105702" cy="432860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604500" y="1317185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rgbClr val="4EA4D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14" name="矩形 13"/>
          <p:cNvSpPr/>
          <p:nvPr/>
        </p:nvSpPr>
        <p:spPr>
          <a:xfrm>
            <a:off x="573791" y="1728524"/>
            <a:ext cx="1068475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16" name="矩形 15"/>
          <p:cNvSpPr/>
          <p:nvPr/>
        </p:nvSpPr>
        <p:spPr>
          <a:xfrm>
            <a:off x="-1204612" y="1029812"/>
            <a:ext cx="108000" cy="108000"/>
          </a:xfrm>
          <a:prstGeom prst="rect">
            <a:avLst/>
          </a:prstGeom>
          <a:solidFill>
            <a:srgbClr val="93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248679101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altLang="zh-CN" lang="en-US" smtClean="0"/>
              <a:t>PART FOUR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sp>
        <p:nvSpPr>
          <p:cNvPr id="16" name="矩形 15"/>
          <p:cNvSpPr/>
          <p:nvPr/>
        </p:nvSpPr>
        <p:spPr>
          <a:xfrm>
            <a:off x="-1204612" y="1029812"/>
            <a:ext cx="108000" cy="108000"/>
          </a:xfrm>
          <a:prstGeom prst="rect">
            <a:avLst/>
          </a:prstGeom>
          <a:solidFill>
            <a:srgbClr val="93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val="2701931635"/>
              </p:ext>
            </p:extLst>
          </p:nvPr>
        </p:nvGraphicFramePr>
        <p:xfrm>
          <a:off x="4720570" y="764771"/>
          <a:ext cx="6799160" cy="561328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5" name="矩形 14"/>
          <p:cNvSpPr/>
          <p:nvPr/>
        </p:nvSpPr>
        <p:spPr>
          <a:xfrm>
            <a:off x="1356453" y="1968339"/>
            <a:ext cx="3367947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您的内容打在这里，或者通过复制您的文本后，在此框中选择粘贴，并选择只保留文字。</a:t>
            </a:r>
          </a:p>
        </p:txBody>
      </p:sp>
      <p:sp>
        <p:nvSpPr>
          <p:cNvPr id="17" name="等腰三角形 16"/>
          <p:cNvSpPr/>
          <p:nvPr/>
        </p:nvSpPr>
        <p:spPr>
          <a:xfrm flipH="1" rot="5400000">
            <a:off x="1119320" y="2133463"/>
            <a:ext cx="207780" cy="16556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1356453" y="3408499"/>
            <a:ext cx="3367947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您的内容打在这里，或者通过复制您的文本后，在此框中选择粘贴，并选择只保留文字。</a:t>
            </a:r>
          </a:p>
        </p:txBody>
      </p:sp>
      <p:sp>
        <p:nvSpPr>
          <p:cNvPr id="19" name="等腰三角形 18"/>
          <p:cNvSpPr/>
          <p:nvPr/>
        </p:nvSpPr>
        <p:spPr>
          <a:xfrm flipH="1" rot="5400000">
            <a:off x="1119320" y="3573623"/>
            <a:ext cx="207780" cy="165563"/>
          </a:xfrm>
          <a:prstGeom prst="triangle">
            <a:avLst/>
          </a:prstGeom>
          <a:solidFill>
            <a:srgbClr val="FFFFFF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1356453" y="4848659"/>
            <a:ext cx="3367947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您的内容打在这里，或者通过复制您的文本后，在此框中选择粘贴，并选择只保留文字。</a:t>
            </a:r>
          </a:p>
        </p:txBody>
      </p:sp>
      <p:sp>
        <p:nvSpPr>
          <p:cNvPr id="21" name="等腰三角形 20"/>
          <p:cNvSpPr/>
          <p:nvPr/>
        </p:nvSpPr>
        <p:spPr>
          <a:xfrm flipH="1" rot="5400000">
            <a:off x="1119320" y="5013783"/>
            <a:ext cx="207780" cy="165563"/>
          </a:xfrm>
          <a:prstGeom prst="triangle">
            <a:avLst/>
          </a:prstGeom>
          <a:solidFill>
            <a:srgbClr val="A5A5A5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66809754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altLang="zh-CN" lang="en-US" smtClean="0"/>
              <a:t>PART FOUR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sp>
        <p:nvSpPr>
          <p:cNvPr id="56" name="矩形 55"/>
          <p:cNvSpPr/>
          <p:nvPr/>
        </p:nvSpPr>
        <p:spPr>
          <a:xfrm>
            <a:off x="753621" y="5552374"/>
            <a:ext cx="1068475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2326345" y="1141244"/>
            <a:ext cx="7539311" cy="4181230"/>
            <a:chOff x="1695796" y="1191119"/>
            <a:chExt cx="7539311" cy="4181230"/>
          </a:xfrm>
        </p:grpSpPr>
        <p:grpSp>
          <p:nvGrpSpPr>
            <p:cNvPr id="7" name="组合 6"/>
            <p:cNvGrpSpPr/>
            <p:nvPr/>
          </p:nvGrpSpPr>
          <p:grpSpPr>
            <a:xfrm>
              <a:off x="1695796" y="1191119"/>
              <a:ext cx="7539311" cy="4181230"/>
              <a:chOff x="2776538" y="2579689"/>
              <a:chExt cx="6641449" cy="3683284"/>
            </a:xfrm>
          </p:grpSpPr>
          <p:sp>
            <p:nvSpPr>
              <p:cNvPr id="8" name="MH_Other_1"/>
              <p:cNvSpPr/>
              <p:nvPr>
                <p:custDataLst>
                  <p:tags r:id="rId2"/>
                </p:custDataLst>
              </p:nvPr>
            </p:nvSpPr>
            <p:spPr>
              <a:xfrm>
                <a:off x="9005889" y="4121151"/>
                <a:ext cx="156511" cy="190396"/>
              </a:xfrm>
              <a:custGeom>
                <a:gdLst>
                  <a:gd fmla="*/ 144371 w 288741" name="connsiteX0"/>
                  <a:gd fmla="*/ 49418 h 348541" name="connsiteY0"/>
                  <a:gd fmla="*/ 49418 w 288741" name="connsiteX1"/>
                  <a:gd fmla="*/ 144371 h 348541" name="connsiteY1"/>
                  <a:gd fmla="*/ 144371 w 288741" name="connsiteX2"/>
                  <a:gd fmla="*/ 239323 h 348541" name="connsiteY2"/>
                  <a:gd fmla="*/ 239323 w 288741" name="connsiteX3"/>
                  <a:gd fmla="*/ 144371 h 348541" name="connsiteY3"/>
                  <a:gd fmla="*/ 144371 w 288741" name="connsiteX4"/>
                  <a:gd fmla="*/ 49418 h 348541" name="connsiteY4"/>
                  <a:gd fmla="*/ 144371 w 288741" name="connsiteX5"/>
                  <a:gd fmla="*/ 0 h 348541" name="connsiteY5"/>
                  <a:gd fmla="*/ 246456 w 288741" name="connsiteX6"/>
                  <a:gd fmla="*/ 42285 h 348541" name="connsiteY6"/>
                  <a:gd fmla="*/ 246456 w 288741" name="connsiteX7"/>
                  <a:gd fmla="*/ 246455 h 348541" name="connsiteY7"/>
                  <a:gd fmla="*/ 144371 w 288741" name="connsiteX8"/>
                  <a:gd fmla="*/ 348541 h 348541" name="connsiteY8"/>
                  <a:gd fmla="*/ 42285 w 288741" name="connsiteX9"/>
                  <a:gd fmla="*/ 246455 h 348541" name="connsiteY9"/>
                  <a:gd fmla="*/ 42285 w 288741" name="connsiteX10"/>
                  <a:gd fmla="*/ 42285 h 348541" name="connsiteY10"/>
                  <a:gd fmla="*/ 144371 w 288741" name="connsiteX11"/>
                  <a:gd fmla="*/ 0 h 348541" name="connsiteY1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348541" w="2887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" name="MH_Other_2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6105526" y="2620964"/>
                <a:ext cx="1971732" cy="1681297"/>
              </a:xfrm>
              <a:custGeom>
                <a:gdLst>
                  <a:gd fmla="*/ 1322 w 1428" name="T0"/>
                  <a:gd fmla="*/ 106 h 1218" name="T1"/>
                  <a:gd fmla="*/ 1262 w 1428" name="T2"/>
                  <a:gd fmla="*/ 116 h 1218" name="T3"/>
                  <a:gd fmla="*/ 1216 w 1428" name="T4"/>
                  <a:gd fmla="*/ 60 h 1218" name="T5"/>
                  <a:gd fmla="*/ 1168 w 1428" name="T6"/>
                  <a:gd fmla="*/ 58 h 1218" name="T7"/>
                  <a:gd fmla="*/ 1136 w 1428" name="T8"/>
                  <a:gd fmla="*/ 8 h 1218" name="T9"/>
                  <a:gd fmla="*/ 1142 w 1428" name="T10"/>
                  <a:gd fmla="*/ 44 h 1218" name="T11"/>
                  <a:gd fmla="*/ 1118 w 1428" name="T12"/>
                  <a:gd fmla="*/ 154 h 1218" name="T13"/>
                  <a:gd fmla="*/ 1106 w 1428" name="T14"/>
                  <a:gd fmla="*/ 244 h 1218" name="T15"/>
                  <a:gd fmla="*/ 1014 w 1428" name="T16"/>
                  <a:gd fmla="*/ 280 h 1218" name="T17"/>
                  <a:gd fmla="*/ 974 w 1428" name="T18"/>
                  <a:gd fmla="*/ 430 h 1218" name="T19"/>
                  <a:gd fmla="*/ 1106 w 1428" name="T20"/>
                  <a:gd fmla="*/ 400 h 1218" name="T21"/>
                  <a:gd fmla="*/ 1192 w 1428" name="T22"/>
                  <a:gd fmla="*/ 480 h 1218" name="T23"/>
                  <a:gd fmla="*/ 1084 w 1428" name="T24"/>
                  <a:gd fmla="*/ 512 h 1218" name="T25"/>
                  <a:gd fmla="*/ 996 w 1428" name="T26"/>
                  <a:gd fmla="*/ 606 h 1218" name="T27"/>
                  <a:gd fmla="*/ 910 w 1428" name="T28"/>
                  <a:gd fmla="*/ 664 h 1218" name="T29"/>
                  <a:gd fmla="*/ 790 w 1428" name="T30"/>
                  <a:gd fmla="*/ 662 h 1218" name="T31"/>
                  <a:gd fmla="*/ 794 w 1428" name="T32"/>
                  <a:gd fmla="*/ 748 h 1218" name="T33"/>
                  <a:gd fmla="*/ 750 w 1428" name="T34"/>
                  <a:gd fmla="*/ 786 h 1218" name="T35"/>
                  <a:gd fmla="*/ 688 w 1428" name="T36"/>
                  <a:gd fmla="*/ 864 h 1218" name="T37"/>
                  <a:gd fmla="*/ 450 w 1428" name="T38"/>
                  <a:gd fmla="*/ 914 h 1218" name="T39"/>
                  <a:gd fmla="*/ 350 w 1428" name="T40"/>
                  <a:gd fmla="*/ 922 h 1218" name="T41"/>
                  <a:gd fmla="*/ 214 w 1428" name="T42"/>
                  <a:gd fmla="*/ 856 h 1218" name="T43"/>
                  <a:gd fmla="*/ 0 w 1428" name="T44"/>
                  <a:gd fmla="*/ 844 h 1218" name="T45"/>
                  <a:gd fmla="*/ 24 w 1428" name="T46"/>
                  <a:gd fmla="*/ 908 h 1218" name="T47"/>
                  <a:gd fmla="*/ 54 w 1428" name="T48"/>
                  <a:gd fmla="*/ 994 h 1218" name="T49"/>
                  <a:gd fmla="*/ 150 w 1428" name="T50"/>
                  <a:gd fmla="*/ 984 h 1218" name="T51"/>
                  <a:gd fmla="*/ 148 w 1428" name="T52"/>
                  <a:gd fmla="*/ 1052 h 1218" name="T53"/>
                  <a:gd fmla="*/ 192 w 1428" name="T54"/>
                  <a:gd fmla="*/ 1092 h 1218" name="T55"/>
                  <a:gd fmla="*/ 250 w 1428" name="T56"/>
                  <a:gd fmla="*/ 1124 h 1218" name="T57"/>
                  <a:gd fmla="*/ 334 w 1428" name="T58"/>
                  <a:gd fmla="*/ 1080 h 1218" name="T59"/>
                  <a:gd fmla="*/ 378 w 1428" name="T60"/>
                  <a:gd fmla="*/ 1084 h 1218" name="T61"/>
                  <a:gd fmla="*/ 366 w 1428" name="T62"/>
                  <a:gd fmla="*/ 1142 h 1218" name="T63"/>
                  <a:gd fmla="*/ 418 w 1428" name="T64"/>
                  <a:gd fmla="*/ 1210 h 1218" name="T65"/>
                  <a:gd fmla="*/ 458 w 1428" name="T66"/>
                  <a:gd fmla="*/ 1148 h 1218" name="T67"/>
                  <a:gd fmla="*/ 536 w 1428" name="T68"/>
                  <a:gd fmla="*/ 1102 h 1218" name="T69"/>
                  <a:gd fmla="*/ 552 w 1428" name="T70"/>
                  <a:gd fmla="*/ 1180 h 1218" name="T71"/>
                  <a:gd fmla="*/ 638 w 1428" name="T72"/>
                  <a:gd fmla="*/ 1204 h 1218" name="T73"/>
                  <a:gd fmla="*/ 712 w 1428" name="T74"/>
                  <a:gd fmla="*/ 1098 h 1218" name="T75"/>
                  <a:gd fmla="*/ 754 w 1428" name="T76"/>
                  <a:gd fmla="*/ 1066 h 1218" name="T77"/>
                  <a:gd fmla="*/ 826 w 1428" name="T78"/>
                  <a:gd fmla="*/ 1016 h 1218" name="T79"/>
                  <a:gd fmla="*/ 876 w 1428" name="T80"/>
                  <a:gd fmla="*/ 986 h 1218" name="T81"/>
                  <a:gd fmla="*/ 914 w 1428" name="T82"/>
                  <a:gd fmla="*/ 940 h 1218" name="T83"/>
                  <a:gd fmla="*/ 958 w 1428" name="T84"/>
                  <a:gd fmla="*/ 840 h 1218" name="T85"/>
                  <a:gd fmla="*/ 990 w 1428" name="T86"/>
                  <a:gd fmla="*/ 896 h 1218" name="T87"/>
                  <a:gd fmla="*/ 1068 w 1428" name="T88"/>
                  <a:gd fmla="*/ 848 h 1218" name="T89"/>
                  <a:gd fmla="*/ 1124 w 1428" name="T90"/>
                  <a:gd fmla="*/ 796 h 1218" name="T91"/>
                  <a:gd fmla="*/ 1162 w 1428" name="T92"/>
                  <a:gd fmla="*/ 834 h 1218" name="T93"/>
                  <a:gd fmla="*/ 1208 w 1428" name="T94"/>
                  <a:gd fmla="*/ 892 h 1218" name="T95"/>
                  <a:gd fmla="*/ 1266 w 1428" name="T96"/>
                  <a:gd fmla="*/ 832 h 1218" name="T97"/>
                  <a:gd fmla="*/ 1356 w 1428" name="T98"/>
                  <a:gd fmla="*/ 756 h 1218" name="T99"/>
                  <a:gd fmla="*/ 1396 w 1428" name="T100"/>
                  <a:gd fmla="*/ 700 h 1218" name="T101"/>
                  <a:gd fmla="*/ 1362 w 1428" name="T102"/>
                  <a:gd fmla="*/ 636 h 1218" name="T103"/>
                  <a:gd fmla="*/ 1314 w 1428" name="T104"/>
                  <a:gd fmla="*/ 588 h 1218" name="T105"/>
                  <a:gd fmla="*/ 1290 w 1428" name="T106"/>
                  <a:gd fmla="*/ 508 h 1218" name="T107"/>
                  <a:gd fmla="*/ 1344 w 1428" name="T108"/>
                  <a:gd fmla="*/ 464 h 1218" name="T109"/>
                  <a:gd fmla="*/ 1314 w 1428" name="T110"/>
                  <a:gd fmla="*/ 378 h 1218" name="T111"/>
                  <a:gd fmla="*/ 1358 w 1428" name="T112"/>
                  <a:gd fmla="*/ 320 h 1218" name="T113"/>
                  <a:gd fmla="*/ 1388 w 1428" name="T114"/>
                  <a:gd fmla="*/ 260 h 1218" name="T115"/>
                  <a:gd fmla="*/ 1402 w 1428" name="T116"/>
                  <a:gd fmla="*/ 168 h 1218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1218" w="1428">
                    <a:moveTo>
                      <a:pt x="1398" y="128"/>
                    </a:moveTo>
                    <a:lnTo>
                      <a:pt x="1394" y="112"/>
                    </a:lnTo>
                    <a:lnTo>
                      <a:pt x="1378" y="86"/>
                    </a:lnTo>
                    <a:lnTo>
                      <a:pt x="1366" y="80"/>
                    </a:lnTo>
                    <a:lnTo>
                      <a:pt x="1354" y="86"/>
                    </a:lnTo>
                    <a:lnTo>
                      <a:pt x="1348" y="100"/>
                    </a:lnTo>
                    <a:lnTo>
                      <a:pt x="1346" y="102"/>
                    </a:lnTo>
                    <a:lnTo>
                      <a:pt x="1346" y="102"/>
                    </a:lnTo>
                    <a:lnTo>
                      <a:pt x="1344" y="102"/>
                    </a:lnTo>
                    <a:lnTo>
                      <a:pt x="1322" y="106"/>
                    </a:lnTo>
                    <a:lnTo>
                      <a:pt x="1322" y="106"/>
                    </a:lnTo>
                    <a:lnTo>
                      <a:pt x="1318" y="108"/>
                    </a:lnTo>
                    <a:lnTo>
                      <a:pt x="1316" y="112"/>
                    </a:lnTo>
                    <a:lnTo>
                      <a:pt x="1310" y="116"/>
                    </a:lnTo>
                    <a:lnTo>
                      <a:pt x="1298" y="126"/>
                    </a:lnTo>
                    <a:lnTo>
                      <a:pt x="1296" y="128"/>
                    </a:lnTo>
                    <a:lnTo>
                      <a:pt x="1286" y="130"/>
                    </a:lnTo>
                    <a:lnTo>
                      <a:pt x="1286" y="130"/>
                    </a:lnTo>
                    <a:lnTo>
                      <a:pt x="1276" y="126"/>
                    </a:lnTo>
                    <a:lnTo>
                      <a:pt x="1264" y="118"/>
                    </a:lnTo>
                    <a:lnTo>
                      <a:pt x="1262" y="116"/>
                    </a:lnTo>
                    <a:lnTo>
                      <a:pt x="1262" y="116"/>
                    </a:lnTo>
                    <a:lnTo>
                      <a:pt x="1244" y="96"/>
                    </a:lnTo>
                    <a:lnTo>
                      <a:pt x="1240" y="90"/>
                    </a:lnTo>
                    <a:lnTo>
                      <a:pt x="1238" y="84"/>
                    </a:lnTo>
                    <a:lnTo>
                      <a:pt x="1238" y="62"/>
                    </a:lnTo>
                    <a:lnTo>
                      <a:pt x="1238" y="62"/>
                    </a:lnTo>
                    <a:lnTo>
                      <a:pt x="1238" y="60"/>
                    </a:lnTo>
                    <a:lnTo>
                      <a:pt x="1242" y="56"/>
                    </a:lnTo>
                    <a:lnTo>
                      <a:pt x="1218" y="48"/>
                    </a:lnTo>
                    <a:lnTo>
                      <a:pt x="1218" y="56"/>
                    </a:lnTo>
                    <a:lnTo>
                      <a:pt x="1218" y="56"/>
                    </a:lnTo>
                    <a:lnTo>
                      <a:pt x="1216" y="60"/>
                    </a:lnTo>
                    <a:lnTo>
                      <a:pt x="1210" y="64"/>
                    </a:lnTo>
                    <a:lnTo>
                      <a:pt x="1202" y="68"/>
                    </a:lnTo>
                    <a:lnTo>
                      <a:pt x="1200" y="68"/>
                    </a:lnTo>
                    <a:lnTo>
                      <a:pt x="1200" y="66"/>
                    </a:lnTo>
                    <a:lnTo>
                      <a:pt x="1188" y="64"/>
                    </a:lnTo>
                    <a:lnTo>
                      <a:pt x="1190" y="72"/>
                    </a:lnTo>
                    <a:lnTo>
                      <a:pt x="1170" y="60"/>
                    </a:lnTo>
                    <a:lnTo>
                      <a:pt x="1168" y="60"/>
                    </a:lnTo>
                    <a:lnTo>
                      <a:pt x="1168" y="58"/>
                    </a:lnTo>
                    <a:lnTo>
                      <a:pt x="1168" y="58"/>
                    </a:lnTo>
                    <a:lnTo>
                      <a:pt x="1168" y="58"/>
                    </a:lnTo>
                    <a:lnTo>
                      <a:pt x="1164" y="46"/>
                    </a:lnTo>
                    <a:lnTo>
                      <a:pt x="1162" y="32"/>
                    </a:lnTo>
                    <a:lnTo>
                      <a:pt x="1162" y="32"/>
                    </a:lnTo>
                    <a:lnTo>
                      <a:pt x="1164" y="22"/>
                    </a:lnTo>
                    <a:lnTo>
                      <a:pt x="1166" y="16"/>
                    </a:lnTo>
                    <a:lnTo>
                      <a:pt x="1172" y="6"/>
                    </a:lnTo>
                    <a:lnTo>
                      <a:pt x="1170" y="0"/>
                    </a:lnTo>
                    <a:lnTo>
                      <a:pt x="1150" y="2"/>
                    </a:lnTo>
                    <a:lnTo>
                      <a:pt x="1150" y="2"/>
                    </a:lnTo>
                    <a:lnTo>
                      <a:pt x="1142" y="4"/>
                    </a:lnTo>
                    <a:lnTo>
                      <a:pt x="1136" y="8"/>
                    </a:lnTo>
                    <a:lnTo>
                      <a:pt x="1132" y="14"/>
                    </a:lnTo>
                    <a:lnTo>
                      <a:pt x="1128" y="22"/>
                    </a:lnTo>
                    <a:lnTo>
                      <a:pt x="1128" y="22"/>
                    </a:lnTo>
                    <a:lnTo>
                      <a:pt x="1128" y="22"/>
                    </a:lnTo>
                    <a:lnTo>
                      <a:pt x="1116" y="40"/>
                    </a:lnTo>
                    <a:lnTo>
                      <a:pt x="1128" y="40"/>
                    </a:lnTo>
                    <a:lnTo>
                      <a:pt x="1128" y="40"/>
                    </a:lnTo>
                    <a:lnTo>
                      <a:pt x="1130" y="40"/>
                    </a:lnTo>
                    <a:lnTo>
                      <a:pt x="1130" y="40"/>
                    </a:lnTo>
                    <a:lnTo>
                      <a:pt x="1140" y="44"/>
                    </a:lnTo>
                    <a:lnTo>
                      <a:pt x="1142" y="44"/>
                    </a:lnTo>
                    <a:lnTo>
                      <a:pt x="1142" y="46"/>
                    </a:lnTo>
                    <a:lnTo>
                      <a:pt x="1142" y="48"/>
                    </a:lnTo>
                    <a:lnTo>
                      <a:pt x="1144" y="64"/>
                    </a:lnTo>
                    <a:lnTo>
                      <a:pt x="1150" y="80"/>
                    </a:lnTo>
                    <a:lnTo>
                      <a:pt x="1150" y="82"/>
                    </a:lnTo>
                    <a:lnTo>
                      <a:pt x="1150" y="82"/>
                    </a:lnTo>
                    <a:lnTo>
                      <a:pt x="1150" y="84"/>
                    </a:lnTo>
                    <a:lnTo>
                      <a:pt x="1122" y="136"/>
                    </a:lnTo>
                    <a:lnTo>
                      <a:pt x="1122" y="136"/>
                    </a:lnTo>
                    <a:lnTo>
                      <a:pt x="1120" y="142"/>
                    </a:lnTo>
                    <a:lnTo>
                      <a:pt x="1118" y="154"/>
                    </a:lnTo>
                    <a:lnTo>
                      <a:pt x="1114" y="190"/>
                    </a:lnTo>
                    <a:lnTo>
                      <a:pt x="1114" y="192"/>
                    </a:lnTo>
                    <a:lnTo>
                      <a:pt x="1104" y="212"/>
                    </a:lnTo>
                    <a:lnTo>
                      <a:pt x="1110" y="220"/>
                    </a:lnTo>
                    <a:lnTo>
                      <a:pt x="1110" y="222"/>
                    </a:lnTo>
                    <a:lnTo>
                      <a:pt x="1110" y="222"/>
                    </a:lnTo>
                    <a:lnTo>
                      <a:pt x="1110" y="236"/>
                    </a:lnTo>
                    <a:lnTo>
                      <a:pt x="1110" y="242"/>
                    </a:lnTo>
                    <a:lnTo>
                      <a:pt x="1108" y="244"/>
                    </a:lnTo>
                    <a:lnTo>
                      <a:pt x="1106" y="244"/>
                    </a:lnTo>
                    <a:lnTo>
                      <a:pt x="1106" y="244"/>
                    </a:lnTo>
                    <a:lnTo>
                      <a:pt x="1098" y="250"/>
                    </a:lnTo>
                    <a:lnTo>
                      <a:pt x="1088" y="262"/>
                    </a:lnTo>
                    <a:lnTo>
                      <a:pt x="1052" y="302"/>
                    </a:lnTo>
                    <a:lnTo>
                      <a:pt x="1050" y="304"/>
                    </a:lnTo>
                    <a:lnTo>
                      <a:pt x="1048" y="304"/>
                    </a:lnTo>
                    <a:lnTo>
                      <a:pt x="1046" y="302"/>
                    </a:lnTo>
                    <a:lnTo>
                      <a:pt x="1046" y="302"/>
                    </a:lnTo>
                    <a:lnTo>
                      <a:pt x="1030" y="292"/>
                    </a:lnTo>
                    <a:lnTo>
                      <a:pt x="1020" y="282"/>
                    </a:lnTo>
                    <a:lnTo>
                      <a:pt x="1020" y="282"/>
                    </a:lnTo>
                    <a:lnTo>
                      <a:pt x="1014" y="280"/>
                    </a:lnTo>
                    <a:lnTo>
                      <a:pt x="1008" y="278"/>
                    </a:lnTo>
                    <a:lnTo>
                      <a:pt x="982" y="276"/>
                    </a:lnTo>
                    <a:lnTo>
                      <a:pt x="982" y="314"/>
                    </a:lnTo>
                    <a:lnTo>
                      <a:pt x="982" y="314"/>
                    </a:lnTo>
                    <a:lnTo>
                      <a:pt x="966" y="384"/>
                    </a:lnTo>
                    <a:lnTo>
                      <a:pt x="966" y="384"/>
                    </a:lnTo>
                    <a:lnTo>
                      <a:pt x="964" y="392"/>
                    </a:lnTo>
                    <a:lnTo>
                      <a:pt x="964" y="402"/>
                    </a:lnTo>
                    <a:lnTo>
                      <a:pt x="962" y="432"/>
                    </a:lnTo>
                    <a:lnTo>
                      <a:pt x="968" y="440"/>
                    </a:lnTo>
                    <a:lnTo>
                      <a:pt x="974" y="430"/>
                    </a:lnTo>
                    <a:lnTo>
                      <a:pt x="974" y="430"/>
                    </a:lnTo>
                    <a:lnTo>
                      <a:pt x="974" y="428"/>
                    </a:lnTo>
                    <a:lnTo>
                      <a:pt x="994" y="420"/>
                    </a:lnTo>
                    <a:lnTo>
                      <a:pt x="1044" y="428"/>
                    </a:lnTo>
                    <a:lnTo>
                      <a:pt x="1050" y="420"/>
                    </a:lnTo>
                    <a:lnTo>
                      <a:pt x="1058" y="408"/>
                    </a:lnTo>
                    <a:lnTo>
                      <a:pt x="1058" y="408"/>
                    </a:lnTo>
                    <a:lnTo>
                      <a:pt x="1058" y="408"/>
                    </a:lnTo>
                    <a:lnTo>
                      <a:pt x="1060" y="406"/>
                    </a:lnTo>
                    <a:lnTo>
                      <a:pt x="1080" y="402"/>
                    </a:lnTo>
                    <a:lnTo>
                      <a:pt x="1106" y="400"/>
                    </a:lnTo>
                    <a:lnTo>
                      <a:pt x="1106" y="400"/>
                    </a:lnTo>
                    <a:lnTo>
                      <a:pt x="1112" y="404"/>
                    </a:lnTo>
                    <a:lnTo>
                      <a:pt x="1120" y="410"/>
                    </a:lnTo>
                    <a:lnTo>
                      <a:pt x="1136" y="428"/>
                    </a:lnTo>
                    <a:lnTo>
                      <a:pt x="1136" y="428"/>
                    </a:lnTo>
                    <a:lnTo>
                      <a:pt x="1158" y="440"/>
                    </a:lnTo>
                    <a:lnTo>
                      <a:pt x="1174" y="452"/>
                    </a:lnTo>
                    <a:lnTo>
                      <a:pt x="1184" y="462"/>
                    </a:lnTo>
                    <a:lnTo>
                      <a:pt x="1190" y="472"/>
                    </a:lnTo>
                    <a:lnTo>
                      <a:pt x="1190" y="472"/>
                    </a:lnTo>
                    <a:lnTo>
                      <a:pt x="1192" y="480"/>
                    </a:lnTo>
                    <a:lnTo>
                      <a:pt x="1190" y="488"/>
                    </a:lnTo>
                    <a:lnTo>
                      <a:pt x="1190" y="488"/>
                    </a:lnTo>
                    <a:lnTo>
                      <a:pt x="1186" y="492"/>
                    </a:lnTo>
                    <a:lnTo>
                      <a:pt x="1184" y="496"/>
                    </a:lnTo>
                    <a:lnTo>
                      <a:pt x="1174" y="498"/>
                    </a:lnTo>
                    <a:lnTo>
                      <a:pt x="1172" y="498"/>
                    </a:lnTo>
                    <a:lnTo>
                      <a:pt x="1172" y="498"/>
                    </a:lnTo>
                    <a:lnTo>
                      <a:pt x="1126" y="498"/>
                    </a:lnTo>
                    <a:lnTo>
                      <a:pt x="1112" y="498"/>
                    </a:lnTo>
                    <a:lnTo>
                      <a:pt x="1102" y="500"/>
                    </a:lnTo>
                    <a:lnTo>
                      <a:pt x="1084" y="512"/>
                    </a:lnTo>
                    <a:lnTo>
                      <a:pt x="1084" y="512"/>
                    </a:lnTo>
                    <a:lnTo>
                      <a:pt x="1054" y="532"/>
                    </a:lnTo>
                    <a:lnTo>
                      <a:pt x="1042" y="536"/>
                    </a:lnTo>
                    <a:lnTo>
                      <a:pt x="1034" y="538"/>
                    </a:lnTo>
                    <a:lnTo>
                      <a:pt x="1018" y="540"/>
                    </a:lnTo>
                    <a:lnTo>
                      <a:pt x="1010" y="580"/>
                    </a:lnTo>
                    <a:lnTo>
                      <a:pt x="1010" y="580"/>
                    </a:lnTo>
                    <a:lnTo>
                      <a:pt x="1004" y="596"/>
                    </a:lnTo>
                    <a:lnTo>
                      <a:pt x="1000" y="602"/>
                    </a:lnTo>
                    <a:lnTo>
                      <a:pt x="996" y="606"/>
                    </a:lnTo>
                    <a:lnTo>
                      <a:pt x="996" y="606"/>
                    </a:lnTo>
                    <a:lnTo>
                      <a:pt x="990" y="610"/>
                    </a:lnTo>
                    <a:lnTo>
                      <a:pt x="984" y="614"/>
                    </a:lnTo>
                    <a:lnTo>
                      <a:pt x="966" y="620"/>
                    </a:lnTo>
                    <a:lnTo>
                      <a:pt x="966" y="620"/>
                    </a:lnTo>
                    <a:lnTo>
                      <a:pt x="956" y="622"/>
                    </a:lnTo>
                    <a:lnTo>
                      <a:pt x="946" y="626"/>
                    </a:lnTo>
                    <a:lnTo>
                      <a:pt x="926" y="634"/>
                    </a:lnTo>
                    <a:lnTo>
                      <a:pt x="914" y="664"/>
                    </a:lnTo>
                    <a:lnTo>
                      <a:pt x="912" y="664"/>
                    </a:lnTo>
                    <a:lnTo>
                      <a:pt x="912" y="664"/>
                    </a:lnTo>
                    <a:lnTo>
                      <a:pt x="910" y="664"/>
                    </a:lnTo>
                    <a:lnTo>
                      <a:pt x="874" y="680"/>
                    </a:lnTo>
                    <a:lnTo>
                      <a:pt x="872" y="680"/>
                    </a:lnTo>
                    <a:lnTo>
                      <a:pt x="854" y="676"/>
                    </a:lnTo>
                    <a:lnTo>
                      <a:pt x="854" y="676"/>
                    </a:lnTo>
                    <a:lnTo>
                      <a:pt x="834" y="670"/>
                    </a:lnTo>
                    <a:lnTo>
                      <a:pt x="820" y="664"/>
                    </a:lnTo>
                    <a:lnTo>
                      <a:pt x="820" y="664"/>
                    </a:lnTo>
                    <a:lnTo>
                      <a:pt x="814" y="662"/>
                    </a:lnTo>
                    <a:lnTo>
                      <a:pt x="806" y="660"/>
                    </a:lnTo>
                    <a:lnTo>
                      <a:pt x="798" y="660"/>
                    </a:lnTo>
                    <a:lnTo>
                      <a:pt x="790" y="662"/>
                    </a:lnTo>
                    <a:lnTo>
                      <a:pt x="790" y="662"/>
                    </a:lnTo>
                    <a:lnTo>
                      <a:pt x="784" y="672"/>
                    </a:lnTo>
                    <a:lnTo>
                      <a:pt x="778" y="684"/>
                    </a:lnTo>
                    <a:lnTo>
                      <a:pt x="776" y="698"/>
                    </a:lnTo>
                    <a:lnTo>
                      <a:pt x="776" y="710"/>
                    </a:lnTo>
                    <a:lnTo>
                      <a:pt x="776" y="710"/>
                    </a:lnTo>
                    <a:lnTo>
                      <a:pt x="778" y="722"/>
                    </a:lnTo>
                    <a:lnTo>
                      <a:pt x="782" y="728"/>
                    </a:lnTo>
                    <a:lnTo>
                      <a:pt x="786" y="728"/>
                    </a:lnTo>
                    <a:lnTo>
                      <a:pt x="794" y="724"/>
                    </a:lnTo>
                    <a:lnTo>
                      <a:pt x="794" y="748"/>
                    </a:lnTo>
                    <a:lnTo>
                      <a:pt x="794" y="748"/>
                    </a:lnTo>
                    <a:lnTo>
                      <a:pt x="794" y="756"/>
                    </a:lnTo>
                    <a:lnTo>
                      <a:pt x="792" y="760"/>
                    </a:lnTo>
                    <a:lnTo>
                      <a:pt x="790" y="764"/>
                    </a:lnTo>
                    <a:lnTo>
                      <a:pt x="786" y="768"/>
                    </a:lnTo>
                    <a:lnTo>
                      <a:pt x="786" y="768"/>
                    </a:lnTo>
                    <a:lnTo>
                      <a:pt x="776" y="774"/>
                    </a:lnTo>
                    <a:lnTo>
                      <a:pt x="764" y="778"/>
                    </a:lnTo>
                    <a:lnTo>
                      <a:pt x="758" y="780"/>
                    </a:lnTo>
                    <a:lnTo>
                      <a:pt x="758" y="780"/>
                    </a:lnTo>
                    <a:lnTo>
                      <a:pt x="750" y="786"/>
                    </a:lnTo>
                    <a:lnTo>
                      <a:pt x="738" y="798"/>
                    </a:lnTo>
                    <a:lnTo>
                      <a:pt x="724" y="818"/>
                    </a:lnTo>
                    <a:lnTo>
                      <a:pt x="708" y="844"/>
                    </a:lnTo>
                    <a:lnTo>
                      <a:pt x="708" y="844"/>
                    </a:lnTo>
                    <a:lnTo>
                      <a:pt x="706" y="844"/>
                    </a:lnTo>
                    <a:lnTo>
                      <a:pt x="682" y="860"/>
                    </a:lnTo>
                    <a:lnTo>
                      <a:pt x="682" y="860"/>
                    </a:lnTo>
                    <a:lnTo>
                      <a:pt x="688" y="860"/>
                    </a:lnTo>
                    <a:lnTo>
                      <a:pt x="688" y="862"/>
                    </a:lnTo>
                    <a:lnTo>
                      <a:pt x="688" y="864"/>
                    </a:lnTo>
                    <a:lnTo>
                      <a:pt x="688" y="864"/>
                    </a:lnTo>
                    <a:lnTo>
                      <a:pt x="686" y="868"/>
                    </a:lnTo>
                    <a:lnTo>
                      <a:pt x="678" y="868"/>
                    </a:lnTo>
                    <a:lnTo>
                      <a:pt x="610" y="868"/>
                    </a:lnTo>
                    <a:lnTo>
                      <a:pt x="610" y="868"/>
                    </a:lnTo>
                    <a:lnTo>
                      <a:pt x="584" y="868"/>
                    </a:lnTo>
                    <a:lnTo>
                      <a:pt x="558" y="870"/>
                    </a:lnTo>
                    <a:lnTo>
                      <a:pt x="532" y="874"/>
                    </a:lnTo>
                    <a:lnTo>
                      <a:pt x="510" y="882"/>
                    </a:lnTo>
                    <a:lnTo>
                      <a:pt x="488" y="890"/>
                    </a:lnTo>
                    <a:lnTo>
                      <a:pt x="468" y="900"/>
                    </a:lnTo>
                    <a:lnTo>
                      <a:pt x="450" y="914"/>
                    </a:lnTo>
                    <a:lnTo>
                      <a:pt x="434" y="928"/>
                    </a:lnTo>
                    <a:lnTo>
                      <a:pt x="432" y="930"/>
                    </a:lnTo>
                    <a:lnTo>
                      <a:pt x="430" y="930"/>
                    </a:lnTo>
                    <a:lnTo>
                      <a:pt x="430" y="930"/>
                    </a:lnTo>
                    <a:lnTo>
                      <a:pt x="402" y="934"/>
                    </a:lnTo>
                    <a:lnTo>
                      <a:pt x="400" y="934"/>
                    </a:lnTo>
                    <a:lnTo>
                      <a:pt x="398" y="934"/>
                    </a:lnTo>
                    <a:lnTo>
                      <a:pt x="390" y="916"/>
                    </a:lnTo>
                    <a:lnTo>
                      <a:pt x="362" y="922"/>
                    </a:lnTo>
                    <a:lnTo>
                      <a:pt x="362" y="922"/>
                    </a:lnTo>
                    <a:lnTo>
                      <a:pt x="350" y="922"/>
                    </a:lnTo>
                    <a:lnTo>
                      <a:pt x="336" y="920"/>
                    </a:lnTo>
                    <a:lnTo>
                      <a:pt x="320" y="916"/>
                    </a:lnTo>
                    <a:lnTo>
                      <a:pt x="304" y="908"/>
                    </a:lnTo>
                    <a:lnTo>
                      <a:pt x="304" y="908"/>
                    </a:lnTo>
                    <a:lnTo>
                      <a:pt x="290" y="900"/>
                    </a:lnTo>
                    <a:lnTo>
                      <a:pt x="274" y="892"/>
                    </a:lnTo>
                    <a:lnTo>
                      <a:pt x="246" y="872"/>
                    </a:lnTo>
                    <a:lnTo>
                      <a:pt x="246" y="872"/>
                    </a:lnTo>
                    <a:lnTo>
                      <a:pt x="238" y="866"/>
                    </a:lnTo>
                    <a:lnTo>
                      <a:pt x="226" y="860"/>
                    </a:lnTo>
                    <a:lnTo>
                      <a:pt x="214" y="856"/>
                    </a:lnTo>
                    <a:lnTo>
                      <a:pt x="202" y="854"/>
                    </a:lnTo>
                    <a:lnTo>
                      <a:pt x="176" y="852"/>
                    </a:lnTo>
                    <a:lnTo>
                      <a:pt x="148" y="856"/>
                    </a:lnTo>
                    <a:lnTo>
                      <a:pt x="148" y="856"/>
                    </a:lnTo>
                    <a:lnTo>
                      <a:pt x="116" y="858"/>
                    </a:lnTo>
                    <a:lnTo>
                      <a:pt x="86" y="856"/>
                    </a:lnTo>
                    <a:lnTo>
                      <a:pt x="86" y="856"/>
                    </a:lnTo>
                    <a:lnTo>
                      <a:pt x="68" y="854"/>
                    </a:lnTo>
                    <a:lnTo>
                      <a:pt x="48" y="852"/>
                    </a:lnTo>
                    <a:lnTo>
                      <a:pt x="2" y="838"/>
                    </a:lnTo>
                    <a:lnTo>
                      <a:pt x="0" y="844"/>
                    </a:lnTo>
                    <a:lnTo>
                      <a:pt x="0" y="844"/>
                    </a:lnTo>
                    <a:lnTo>
                      <a:pt x="2" y="844"/>
                    </a:lnTo>
                    <a:lnTo>
                      <a:pt x="2" y="844"/>
                    </a:lnTo>
                    <a:lnTo>
                      <a:pt x="2" y="844"/>
                    </a:lnTo>
                    <a:lnTo>
                      <a:pt x="2" y="852"/>
                    </a:lnTo>
                    <a:lnTo>
                      <a:pt x="10" y="868"/>
                    </a:lnTo>
                    <a:lnTo>
                      <a:pt x="26" y="888"/>
                    </a:lnTo>
                    <a:lnTo>
                      <a:pt x="28" y="892"/>
                    </a:lnTo>
                    <a:lnTo>
                      <a:pt x="24" y="906"/>
                    </a:lnTo>
                    <a:lnTo>
                      <a:pt x="24" y="908"/>
                    </a:lnTo>
                    <a:lnTo>
                      <a:pt x="24" y="908"/>
                    </a:lnTo>
                    <a:lnTo>
                      <a:pt x="14" y="920"/>
                    </a:lnTo>
                    <a:lnTo>
                      <a:pt x="24" y="930"/>
                    </a:lnTo>
                    <a:lnTo>
                      <a:pt x="24" y="930"/>
                    </a:lnTo>
                    <a:lnTo>
                      <a:pt x="30" y="936"/>
                    </a:lnTo>
                    <a:lnTo>
                      <a:pt x="30" y="940"/>
                    </a:lnTo>
                    <a:lnTo>
                      <a:pt x="34" y="956"/>
                    </a:lnTo>
                    <a:lnTo>
                      <a:pt x="46" y="968"/>
                    </a:lnTo>
                    <a:lnTo>
                      <a:pt x="46" y="970"/>
                    </a:lnTo>
                    <a:lnTo>
                      <a:pt x="46" y="980"/>
                    </a:lnTo>
                    <a:lnTo>
                      <a:pt x="46" y="988"/>
                    </a:lnTo>
                    <a:lnTo>
                      <a:pt x="54" y="994"/>
                    </a:lnTo>
                    <a:lnTo>
                      <a:pt x="58" y="992"/>
                    </a:lnTo>
                    <a:lnTo>
                      <a:pt x="60" y="990"/>
                    </a:lnTo>
                    <a:lnTo>
                      <a:pt x="60" y="990"/>
                    </a:lnTo>
                    <a:lnTo>
                      <a:pt x="64" y="982"/>
                    </a:lnTo>
                    <a:lnTo>
                      <a:pt x="72" y="980"/>
                    </a:lnTo>
                    <a:lnTo>
                      <a:pt x="78" y="976"/>
                    </a:lnTo>
                    <a:lnTo>
                      <a:pt x="120" y="972"/>
                    </a:lnTo>
                    <a:lnTo>
                      <a:pt x="138" y="966"/>
                    </a:lnTo>
                    <a:lnTo>
                      <a:pt x="138" y="966"/>
                    </a:lnTo>
                    <a:lnTo>
                      <a:pt x="142" y="96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90"/>
                    </a:lnTo>
                    <a:lnTo>
                      <a:pt x="148" y="996"/>
                    </a:lnTo>
                    <a:lnTo>
                      <a:pt x="126" y="1028"/>
                    </a:lnTo>
                    <a:lnTo>
                      <a:pt x="126" y="1034"/>
                    </a:lnTo>
                    <a:lnTo>
                      <a:pt x="138" y="1044"/>
                    </a:lnTo>
                    <a:lnTo>
                      <a:pt x="148" y="1052"/>
                    </a:lnTo>
                    <a:lnTo>
                      <a:pt x="148" y="1052"/>
                    </a:lnTo>
                    <a:lnTo>
                      <a:pt x="148" y="1052"/>
                    </a:lnTo>
                    <a:lnTo>
                      <a:pt x="156" y="1060"/>
                    </a:lnTo>
                    <a:lnTo>
                      <a:pt x="162" y="1064"/>
                    </a:lnTo>
                    <a:lnTo>
                      <a:pt x="162" y="1064"/>
                    </a:lnTo>
                    <a:lnTo>
                      <a:pt x="170" y="1068"/>
                    </a:lnTo>
                    <a:lnTo>
                      <a:pt x="178" y="1076"/>
                    </a:lnTo>
                    <a:lnTo>
                      <a:pt x="178" y="1078"/>
                    </a:lnTo>
                    <a:lnTo>
                      <a:pt x="186" y="1082"/>
                    </a:lnTo>
                    <a:lnTo>
                      <a:pt x="190" y="1082"/>
                    </a:lnTo>
                    <a:lnTo>
                      <a:pt x="190" y="1082"/>
                    </a:lnTo>
                    <a:lnTo>
                      <a:pt x="192" y="1092"/>
                    </a:lnTo>
                    <a:lnTo>
                      <a:pt x="192" y="1092"/>
                    </a:lnTo>
                    <a:lnTo>
                      <a:pt x="194" y="1100"/>
                    </a:lnTo>
                    <a:lnTo>
                      <a:pt x="196" y="1112"/>
                    </a:lnTo>
                    <a:lnTo>
                      <a:pt x="216" y="1116"/>
                    </a:lnTo>
                    <a:lnTo>
                      <a:pt x="218" y="1116"/>
                    </a:lnTo>
                    <a:lnTo>
                      <a:pt x="218" y="1116"/>
                    </a:lnTo>
                    <a:lnTo>
                      <a:pt x="218" y="1118"/>
                    </a:lnTo>
                    <a:lnTo>
                      <a:pt x="220" y="1120"/>
                    </a:lnTo>
                    <a:lnTo>
                      <a:pt x="226" y="1130"/>
                    </a:lnTo>
                    <a:lnTo>
                      <a:pt x="242" y="1136"/>
                    </a:lnTo>
                    <a:lnTo>
                      <a:pt x="252" y="1130"/>
                    </a:lnTo>
                    <a:lnTo>
                      <a:pt x="250" y="1124"/>
                    </a:lnTo>
                    <a:lnTo>
                      <a:pt x="240" y="1114"/>
                    </a:lnTo>
                    <a:lnTo>
                      <a:pt x="242" y="1112"/>
                    </a:lnTo>
                    <a:lnTo>
                      <a:pt x="242" y="1112"/>
                    </a:lnTo>
                    <a:lnTo>
                      <a:pt x="250" y="1094"/>
                    </a:lnTo>
                    <a:lnTo>
                      <a:pt x="270" y="1094"/>
                    </a:lnTo>
                    <a:lnTo>
                      <a:pt x="270" y="1096"/>
                    </a:lnTo>
                    <a:lnTo>
                      <a:pt x="298" y="1104"/>
                    </a:lnTo>
                    <a:lnTo>
                      <a:pt x="314" y="1102"/>
                    </a:lnTo>
                    <a:lnTo>
                      <a:pt x="326" y="1092"/>
                    </a:lnTo>
                    <a:lnTo>
                      <a:pt x="326" y="1092"/>
                    </a:lnTo>
                    <a:lnTo>
                      <a:pt x="334" y="1080"/>
                    </a:lnTo>
                    <a:lnTo>
                      <a:pt x="342" y="1074"/>
                    </a:lnTo>
                    <a:lnTo>
                      <a:pt x="348" y="1070"/>
                    </a:lnTo>
                    <a:lnTo>
                      <a:pt x="354" y="1072"/>
                    </a:lnTo>
                    <a:lnTo>
                      <a:pt x="360" y="1070"/>
                    </a:lnTo>
                    <a:lnTo>
                      <a:pt x="360" y="1070"/>
                    </a:lnTo>
                    <a:lnTo>
                      <a:pt x="368" y="1072"/>
                    </a:lnTo>
                    <a:lnTo>
                      <a:pt x="374" y="1072"/>
                    </a:lnTo>
                    <a:lnTo>
                      <a:pt x="374" y="1072"/>
                    </a:lnTo>
                    <a:lnTo>
                      <a:pt x="374" y="1076"/>
                    </a:lnTo>
                    <a:lnTo>
                      <a:pt x="374" y="1076"/>
                    </a:lnTo>
                    <a:lnTo>
                      <a:pt x="378" y="1084"/>
                    </a:lnTo>
                    <a:lnTo>
                      <a:pt x="382" y="1096"/>
                    </a:lnTo>
                    <a:lnTo>
                      <a:pt x="382" y="1096"/>
                    </a:lnTo>
                    <a:lnTo>
                      <a:pt x="382" y="1096"/>
                    </a:lnTo>
                    <a:lnTo>
                      <a:pt x="386" y="1108"/>
                    </a:lnTo>
                    <a:lnTo>
                      <a:pt x="386" y="1110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68" y="1140"/>
                    </a:lnTo>
                    <a:lnTo>
                      <a:pt x="366" y="1142"/>
                    </a:lnTo>
                    <a:lnTo>
                      <a:pt x="366" y="1142"/>
                    </a:lnTo>
                    <a:lnTo>
                      <a:pt x="338" y="1154"/>
                    </a:lnTo>
                    <a:lnTo>
                      <a:pt x="334" y="1162"/>
                    </a:lnTo>
                    <a:lnTo>
                      <a:pt x="330" y="1186"/>
                    </a:lnTo>
                    <a:lnTo>
                      <a:pt x="332" y="1196"/>
                    </a:lnTo>
                    <a:lnTo>
                      <a:pt x="340" y="1208"/>
                    </a:lnTo>
                    <a:lnTo>
                      <a:pt x="342" y="1212"/>
                    </a:lnTo>
                    <a:lnTo>
                      <a:pt x="352" y="1218"/>
                    </a:lnTo>
                    <a:lnTo>
                      <a:pt x="386" y="1218"/>
                    </a:lnTo>
                    <a:lnTo>
                      <a:pt x="414" y="1214"/>
                    </a:lnTo>
                    <a:lnTo>
                      <a:pt x="418" y="1210"/>
                    </a:lnTo>
                    <a:lnTo>
                      <a:pt x="418" y="1210"/>
                    </a:lnTo>
                    <a:lnTo>
                      <a:pt x="424" y="1204"/>
                    </a:lnTo>
                    <a:lnTo>
                      <a:pt x="428" y="1204"/>
                    </a:lnTo>
                    <a:lnTo>
                      <a:pt x="448" y="1206"/>
                    </a:lnTo>
                    <a:lnTo>
                      <a:pt x="450" y="1204"/>
                    </a:lnTo>
                    <a:lnTo>
                      <a:pt x="450" y="1204"/>
                    </a:lnTo>
                    <a:lnTo>
                      <a:pt x="448" y="1196"/>
                    </a:lnTo>
                    <a:lnTo>
                      <a:pt x="450" y="1188"/>
                    </a:lnTo>
                    <a:lnTo>
                      <a:pt x="458" y="1174"/>
                    </a:lnTo>
                    <a:lnTo>
                      <a:pt x="458" y="1148"/>
                    </a:lnTo>
                    <a:lnTo>
                      <a:pt x="458" y="1148"/>
                    </a:lnTo>
                    <a:lnTo>
                      <a:pt x="474" y="1106"/>
                    </a:lnTo>
                    <a:lnTo>
                      <a:pt x="474" y="1106"/>
                    </a:lnTo>
                    <a:lnTo>
                      <a:pt x="474" y="1104"/>
                    </a:lnTo>
                    <a:lnTo>
                      <a:pt x="474" y="1104"/>
                    </a:lnTo>
                    <a:lnTo>
                      <a:pt x="474" y="1104"/>
                    </a:lnTo>
                    <a:lnTo>
                      <a:pt x="500" y="1084"/>
                    </a:lnTo>
                    <a:lnTo>
                      <a:pt x="502" y="1082"/>
                    </a:lnTo>
                    <a:lnTo>
                      <a:pt x="522" y="1092"/>
                    </a:lnTo>
                    <a:lnTo>
                      <a:pt x="522" y="1092"/>
                    </a:lnTo>
                    <a:lnTo>
                      <a:pt x="522" y="1092"/>
                    </a:lnTo>
                    <a:lnTo>
                      <a:pt x="536" y="1102"/>
                    </a:lnTo>
                    <a:lnTo>
                      <a:pt x="538" y="1108"/>
                    </a:lnTo>
                    <a:lnTo>
                      <a:pt x="540" y="1110"/>
                    </a:lnTo>
                    <a:lnTo>
                      <a:pt x="538" y="1128"/>
                    </a:lnTo>
                    <a:lnTo>
                      <a:pt x="530" y="1140"/>
                    </a:lnTo>
                    <a:lnTo>
                      <a:pt x="526" y="1156"/>
                    </a:lnTo>
                    <a:lnTo>
                      <a:pt x="526" y="1172"/>
                    </a:lnTo>
                    <a:lnTo>
                      <a:pt x="530" y="1180"/>
                    </a:lnTo>
                    <a:lnTo>
                      <a:pt x="538" y="1180"/>
                    </a:lnTo>
                    <a:lnTo>
                      <a:pt x="540" y="1180"/>
                    </a:lnTo>
                    <a:lnTo>
                      <a:pt x="552" y="1180"/>
                    </a:lnTo>
                    <a:lnTo>
                      <a:pt x="552" y="1180"/>
                    </a:lnTo>
                    <a:lnTo>
                      <a:pt x="556" y="1182"/>
                    </a:lnTo>
                    <a:lnTo>
                      <a:pt x="560" y="1186"/>
                    </a:lnTo>
                    <a:lnTo>
                      <a:pt x="566" y="1196"/>
                    </a:lnTo>
                    <a:lnTo>
                      <a:pt x="572" y="1200"/>
                    </a:lnTo>
                    <a:lnTo>
                      <a:pt x="574" y="1200"/>
                    </a:lnTo>
                    <a:lnTo>
                      <a:pt x="574" y="1200"/>
                    </a:lnTo>
                    <a:lnTo>
                      <a:pt x="574" y="1200"/>
                    </a:lnTo>
                    <a:lnTo>
                      <a:pt x="602" y="1212"/>
                    </a:lnTo>
                    <a:lnTo>
                      <a:pt x="614" y="1216"/>
                    </a:lnTo>
                    <a:lnTo>
                      <a:pt x="630" y="1214"/>
                    </a:lnTo>
                    <a:lnTo>
                      <a:pt x="638" y="1204"/>
                    </a:lnTo>
                    <a:lnTo>
                      <a:pt x="646" y="1164"/>
                    </a:lnTo>
                    <a:lnTo>
                      <a:pt x="648" y="1144"/>
                    </a:lnTo>
                    <a:lnTo>
                      <a:pt x="648" y="1142"/>
                    </a:lnTo>
                    <a:lnTo>
                      <a:pt x="650" y="1140"/>
                    </a:lnTo>
                    <a:lnTo>
                      <a:pt x="650" y="1140"/>
                    </a:lnTo>
                    <a:lnTo>
                      <a:pt x="666" y="1128"/>
                    </a:lnTo>
                    <a:lnTo>
                      <a:pt x="674" y="1116"/>
                    </a:lnTo>
                    <a:lnTo>
                      <a:pt x="674" y="1116"/>
                    </a:lnTo>
                    <a:lnTo>
                      <a:pt x="690" y="1108"/>
                    </a:lnTo>
                    <a:lnTo>
                      <a:pt x="700" y="1102"/>
                    </a:lnTo>
                    <a:lnTo>
                      <a:pt x="712" y="1098"/>
                    </a:lnTo>
                    <a:lnTo>
                      <a:pt x="706" y="1074"/>
                    </a:lnTo>
                    <a:lnTo>
                      <a:pt x="734" y="1076"/>
                    </a:lnTo>
                    <a:lnTo>
                      <a:pt x="734" y="1076"/>
                    </a:lnTo>
                    <a:lnTo>
                      <a:pt x="734" y="1078"/>
                    </a:lnTo>
                    <a:lnTo>
                      <a:pt x="734" y="1078"/>
                    </a:lnTo>
                    <a:lnTo>
                      <a:pt x="748" y="1084"/>
                    </a:lnTo>
                    <a:lnTo>
                      <a:pt x="748" y="1084"/>
                    </a:lnTo>
                    <a:lnTo>
                      <a:pt x="748" y="1082"/>
                    </a:lnTo>
                    <a:lnTo>
                      <a:pt x="752" y="1068"/>
                    </a:lnTo>
                    <a:lnTo>
                      <a:pt x="752" y="1064"/>
                    </a:lnTo>
                    <a:lnTo>
                      <a:pt x="754" y="1066"/>
                    </a:lnTo>
                    <a:lnTo>
                      <a:pt x="756" y="1066"/>
                    </a:lnTo>
                    <a:lnTo>
                      <a:pt x="768" y="1068"/>
                    </a:lnTo>
                    <a:lnTo>
                      <a:pt x="774" y="1068"/>
                    </a:lnTo>
                    <a:lnTo>
                      <a:pt x="786" y="1056"/>
                    </a:lnTo>
                    <a:lnTo>
                      <a:pt x="788" y="1056"/>
                    </a:lnTo>
                    <a:lnTo>
                      <a:pt x="788" y="1054"/>
                    </a:lnTo>
                    <a:lnTo>
                      <a:pt x="790" y="1054"/>
                    </a:lnTo>
                    <a:lnTo>
                      <a:pt x="806" y="1052"/>
                    </a:lnTo>
                    <a:lnTo>
                      <a:pt x="818" y="1038"/>
                    </a:lnTo>
                    <a:lnTo>
                      <a:pt x="826" y="1028"/>
                    </a:lnTo>
                    <a:lnTo>
                      <a:pt x="826" y="1016"/>
                    </a:lnTo>
                    <a:lnTo>
                      <a:pt x="826" y="1016"/>
                    </a:lnTo>
                    <a:lnTo>
                      <a:pt x="828" y="1010"/>
                    </a:lnTo>
                    <a:lnTo>
                      <a:pt x="834" y="1004"/>
                    </a:lnTo>
                    <a:lnTo>
                      <a:pt x="834" y="1004"/>
                    </a:lnTo>
                    <a:lnTo>
                      <a:pt x="834" y="1004"/>
                    </a:lnTo>
                    <a:lnTo>
                      <a:pt x="836" y="1004"/>
                    </a:lnTo>
                    <a:lnTo>
                      <a:pt x="850" y="1006"/>
                    </a:lnTo>
                    <a:lnTo>
                      <a:pt x="858" y="1002"/>
                    </a:lnTo>
                    <a:lnTo>
                      <a:pt x="860" y="992"/>
                    </a:lnTo>
                    <a:lnTo>
                      <a:pt x="876" y="986"/>
                    </a:lnTo>
                    <a:lnTo>
                      <a:pt x="876" y="986"/>
                    </a:lnTo>
                    <a:lnTo>
                      <a:pt x="878" y="986"/>
                    </a:lnTo>
                    <a:lnTo>
                      <a:pt x="878" y="986"/>
                    </a:lnTo>
                    <a:lnTo>
                      <a:pt x="898" y="988"/>
                    </a:lnTo>
                    <a:lnTo>
                      <a:pt x="914" y="984"/>
                    </a:lnTo>
                    <a:lnTo>
                      <a:pt x="922" y="976"/>
                    </a:lnTo>
                    <a:lnTo>
                      <a:pt x="930" y="962"/>
                    </a:lnTo>
                    <a:lnTo>
                      <a:pt x="918" y="950"/>
                    </a:lnTo>
                    <a:lnTo>
                      <a:pt x="918" y="948"/>
                    </a:lnTo>
                    <a:lnTo>
                      <a:pt x="918" y="948"/>
                    </a:lnTo>
                    <a:lnTo>
                      <a:pt x="914" y="940"/>
                    </a:lnTo>
                    <a:lnTo>
                      <a:pt x="914" y="940"/>
                    </a:lnTo>
                    <a:lnTo>
                      <a:pt x="912" y="924"/>
                    </a:lnTo>
                    <a:lnTo>
                      <a:pt x="912" y="924"/>
                    </a:lnTo>
                    <a:lnTo>
                      <a:pt x="918" y="912"/>
                    </a:lnTo>
                    <a:lnTo>
                      <a:pt x="918" y="912"/>
                    </a:lnTo>
                    <a:lnTo>
                      <a:pt x="920" y="904"/>
                    </a:lnTo>
                    <a:lnTo>
                      <a:pt x="928" y="896"/>
                    </a:lnTo>
                    <a:lnTo>
                      <a:pt x="936" y="878"/>
                    </a:lnTo>
                    <a:lnTo>
                      <a:pt x="936" y="876"/>
                    </a:lnTo>
                    <a:lnTo>
                      <a:pt x="938" y="876"/>
                    </a:lnTo>
                    <a:lnTo>
                      <a:pt x="946" y="864"/>
                    </a:lnTo>
                    <a:lnTo>
                      <a:pt x="958" y="840"/>
                    </a:lnTo>
                    <a:lnTo>
                      <a:pt x="968" y="856"/>
                    </a:lnTo>
                    <a:lnTo>
                      <a:pt x="970" y="856"/>
                    </a:lnTo>
                    <a:lnTo>
                      <a:pt x="970" y="858"/>
                    </a:lnTo>
                    <a:lnTo>
                      <a:pt x="974" y="874"/>
                    </a:lnTo>
                    <a:lnTo>
                      <a:pt x="974" y="874"/>
                    </a:lnTo>
                    <a:lnTo>
                      <a:pt x="976" y="890"/>
                    </a:lnTo>
                    <a:lnTo>
                      <a:pt x="986" y="896"/>
                    </a:lnTo>
                    <a:lnTo>
                      <a:pt x="988" y="896"/>
                    </a:lnTo>
                    <a:lnTo>
                      <a:pt x="988" y="896"/>
                    </a:lnTo>
                    <a:lnTo>
                      <a:pt x="988" y="896"/>
                    </a:lnTo>
                    <a:lnTo>
                      <a:pt x="990" y="896"/>
                    </a:lnTo>
                    <a:lnTo>
                      <a:pt x="992" y="896"/>
                    </a:lnTo>
                    <a:lnTo>
                      <a:pt x="1002" y="880"/>
                    </a:lnTo>
                    <a:lnTo>
                      <a:pt x="1006" y="864"/>
                    </a:lnTo>
                    <a:lnTo>
                      <a:pt x="1010" y="864"/>
                    </a:lnTo>
                    <a:lnTo>
                      <a:pt x="1012" y="864"/>
                    </a:lnTo>
                    <a:lnTo>
                      <a:pt x="1034" y="872"/>
                    </a:lnTo>
                    <a:lnTo>
                      <a:pt x="1046" y="864"/>
                    </a:lnTo>
                    <a:lnTo>
                      <a:pt x="1046" y="864"/>
                    </a:lnTo>
                    <a:lnTo>
                      <a:pt x="1048" y="864"/>
                    </a:lnTo>
                    <a:lnTo>
                      <a:pt x="1060" y="862"/>
                    </a:lnTo>
                    <a:lnTo>
                      <a:pt x="1068" y="848"/>
                    </a:lnTo>
                    <a:lnTo>
                      <a:pt x="1068" y="832"/>
                    </a:lnTo>
                    <a:lnTo>
                      <a:pt x="1074" y="806"/>
                    </a:lnTo>
                    <a:lnTo>
                      <a:pt x="1074" y="808"/>
                    </a:lnTo>
                    <a:lnTo>
                      <a:pt x="1078" y="808"/>
                    </a:lnTo>
                    <a:lnTo>
                      <a:pt x="1094" y="812"/>
                    </a:lnTo>
                    <a:lnTo>
                      <a:pt x="1102" y="796"/>
                    </a:lnTo>
                    <a:lnTo>
                      <a:pt x="1104" y="796"/>
                    </a:lnTo>
                    <a:lnTo>
                      <a:pt x="1106" y="796"/>
                    </a:lnTo>
                    <a:lnTo>
                      <a:pt x="1122" y="796"/>
                    </a:lnTo>
                    <a:lnTo>
                      <a:pt x="1124" y="796"/>
                    </a:lnTo>
                    <a:lnTo>
                      <a:pt x="1124" y="796"/>
                    </a:lnTo>
                    <a:lnTo>
                      <a:pt x="1126" y="796"/>
                    </a:lnTo>
                    <a:lnTo>
                      <a:pt x="1134" y="808"/>
                    </a:lnTo>
                    <a:lnTo>
                      <a:pt x="1134" y="808"/>
                    </a:lnTo>
                    <a:lnTo>
                      <a:pt x="1134" y="810"/>
                    </a:lnTo>
                    <a:lnTo>
                      <a:pt x="1134" y="812"/>
                    </a:lnTo>
                    <a:lnTo>
                      <a:pt x="1136" y="828"/>
                    </a:lnTo>
                    <a:lnTo>
                      <a:pt x="1144" y="834"/>
                    </a:lnTo>
                    <a:lnTo>
                      <a:pt x="1154" y="824"/>
                    </a:lnTo>
                    <a:lnTo>
                      <a:pt x="1158" y="828"/>
                    </a:lnTo>
                    <a:lnTo>
                      <a:pt x="1158" y="828"/>
                    </a:lnTo>
                    <a:lnTo>
                      <a:pt x="1162" y="834"/>
                    </a:lnTo>
                    <a:lnTo>
                      <a:pt x="1162" y="840"/>
                    </a:lnTo>
                    <a:lnTo>
                      <a:pt x="1162" y="854"/>
                    </a:lnTo>
                    <a:lnTo>
                      <a:pt x="1158" y="868"/>
                    </a:lnTo>
                    <a:lnTo>
                      <a:pt x="1162" y="876"/>
                    </a:lnTo>
                    <a:lnTo>
                      <a:pt x="1170" y="884"/>
                    </a:lnTo>
                    <a:lnTo>
                      <a:pt x="1202" y="888"/>
                    </a:lnTo>
                    <a:lnTo>
                      <a:pt x="1204" y="890"/>
                    </a:lnTo>
                    <a:lnTo>
                      <a:pt x="1204" y="890"/>
                    </a:lnTo>
                    <a:lnTo>
                      <a:pt x="1206" y="890"/>
                    </a:lnTo>
                    <a:lnTo>
                      <a:pt x="1206" y="890"/>
                    </a:lnTo>
                    <a:lnTo>
                      <a:pt x="1208" y="892"/>
                    </a:lnTo>
                    <a:lnTo>
                      <a:pt x="1218" y="880"/>
                    </a:lnTo>
                    <a:lnTo>
                      <a:pt x="1218" y="880"/>
                    </a:lnTo>
                    <a:lnTo>
                      <a:pt x="1226" y="872"/>
                    </a:lnTo>
                    <a:lnTo>
                      <a:pt x="1222" y="860"/>
                    </a:lnTo>
                    <a:lnTo>
                      <a:pt x="1214" y="808"/>
                    </a:lnTo>
                    <a:lnTo>
                      <a:pt x="1238" y="820"/>
                    </a:lnTo>
                    <a:lnTo>
                      <a:pt x="1238" y="820"/>
                    </a:lnTo>
                    <a:lnTo>
                      <a:pt x="1238" y="820"/>
                    </a:lnTo>
                    <a:lnTo>
                      <a:pt x="1250" y="832"/>
                    </a:lnTo>
                    <a:lnTo>
                      <a:pt x="1256" y="838"/>
                    </a:lnTo>
                    <a:lnTo>
                      <a:pt x="1266" y="832"/>
                    </a:lnTo>
                    <a:lnTo>
                      <a:pt x="1298" y="796"/>
                    </a:lnTo>
                    <a:lnTo>
                      <a:pt x="1298" y="796"/>
                    </a:lnTo>
                    <a:lnTo>
                      <a:pt x="1300" y="796"/>
                    </a:lnTo>
                    <a:lnTo>
                      <a:pt x="1312" y="786"/>
                    </a:lnTo>
                    <a:lnTo>
                      <a:pt x="1326" y="768"/>
                    </a:lnTo>
                    <a:lnTo>
                      <a:pt x="1326" y="766"/>
                    </a:lnTo>
                    <a:lnTo>
                      <a:pt x="1344" y="770"/>
                    </a:lnTo>
                    <a:lnTo>
                      <a:pt x="1354" y="770"/>
                    </a:lnTo>
                    <a:lnTo>
                      <a:pt x="1354" y="770"/>
                    </a:lnTo>
                    <a:lnTo>
                      <a:pt x="1354" y="762"/>
                    </a:lnTo>
                    <a:lnTo>
                      <a:pt x="1356" y="756"/>
                    </a:lnTo>
                    <a:lnTo>
                      <a:pt x="1370" y="740"/>
                    </a:lnTo>
                    <a:lnTo>
                      <a:pt x="1374" y="736"/>
                    </a:lnTo>
                    <a:lnTo>
                      <a:pt x="1390" y="742"/>
                    </a:lnTo>
                    <a:lnTo>
                      <a:pt x="1408" y="740"/>
                    </a:lnTo>
                    <a:lnTo>
                      <a:pt x="1422" y="726"/>
                    </a:lnTo>
                    <a:lnTo>
                      <a:pt x="1428" y="714"/>
                    </a:lnTo>
                    <a:lnTo>
                      <a:pt x="1424" y="708"/>
                    </a:lnTo>
                    <a:lnTo>
                      <a:pt x="1412" y="714"/>
                    </a:lnTo>
                    <a:lnTo>
                      <a:pt x="1412" y="712"/>
                    </a:lnTo>
                    <a:lnTo>
                      <a:pt x="1410" y="712"/>
                    </a:lnTo>
                    <a:lnTo>
                      <a:pt x="1396" y="700"/>
                    </a:lnTo>
                    <a:lnTo>
                      <a:pt x="1396" y="698"/>
                    </a:lnTo>
                    <a:lnTo>
                      <a:pt x="1402" y="676"/>
                    </a:lnTo>
                    <a:lnTo>
                      <a:pt x="1402" y="660"/>
                    </a:lnTo>
                    <a:lnTo>
                      <a:pt x="1398" y="648"/>
                    </a:lnTo>
                    <a:lnTo>
                      <a:pt x="1388" y="644"/>
                    </a:lnTo>
                    <a:lnTo>
                      <a:pt x="1388" y="642"/>
                    </a:lnTo>
                    <a:lnTo>
                      <a:pt x="1386" y="642"/>
                    </a:lnTo>
                    <a:lnTo>
                      <a:pt x="1386" y="640"/>
                    </a:lnTo>
                    <a:lnTo>
                      <a:pt x="1376" y="622"/>
                    </a:lnTo>
                    <a:lnTo>
                      <a:pt x="1374" y="620"/>
                    </a:lnTo>
                    <a:lnTo>
                      <a:pt x="1362" y="636"/>
                    </a:lnTo>
                    <a:lnTo>
                      <a:pt x="1348" y="644"/>
                    </a:lnTo>
                    <a:lnTo>
                      <a:pt x="1344" y="646"/>
                    </a:lnTo>
                    <a:lnTo>
                      <a:pt x="1344" y="644"/>
                    </a:lnTo>
                    <a:lnTo>
                      <a:pt x="1342" y="644"/>
                    </a:lnTo>
                    <a:lnTo>
                      <a:pt x="1328" y="630"/>
                    </a:lnTo>
                    <a:lnTo>
                      <a:pt x="1328" y="628"/>
                    </a:lnTo>
                    <a:lnTo>
                      <a:pt x="1318" y="606"/>
                    </a:lnTo>
                    <a:lnTo>
                      <a:pt x="1318" y="606"/>
                    </a:lnTo>
                    <a:lnTo>
                      <a:pt x="1314" y="590"/>
                    </a:lnTo>
                    <a:lnTo>
                      <a:pt x="1314" y="588"/>
                    </a:lnTo>
                    <a:lnTo>
                      <a:pt x="1314" y="588"/>
                    </a:lnTo>
                    <a:lnTo>
                      <a:pt x="1314" y="564"/>
                    </a:lnTo>
                    <a:lnTo>
                      <a:pt x="1312" y="550"/>
                    </a:lnTo>
                    <a:lnTo>
                      <a:pt x="1300" y="546"/>
                    </a:lnTo>
                    <a:lnTo>
                      <a:pt x="1300" y="546"/>
                    </a:lnTo>
                    <a:lnTo>
                      <a:pt x="1300" y="546"/>
                    </a:lnTo>
                    <a:lnTo>
                      <a:pt x="1274" y="526"/>
                    </a:lnTo>
                    <a:lnTo>
                      <a:pt x="1276" y="524"/>
                    </a:lnTo>
                    <a:lnTo>
                      <a:pt x="1288" y="510"/>
                    </a:lnTo>
                    <a:lnTo>
                      <a:pt x="1288" y="510"/>
                    </a:lnTo>
                    <a:lnTo>
                      <a:pt x="1288" y="508"/>
                    </a:lnTo>
                    <a:lnTo>
                      <a:pt x="1290" y="508"/>
                    </a:lnTo>
                    <a:lnTo>
                      <a:pt x="1290" y="508"/>
                    </a:lnTo>
                    <a:lnTo>
                      <a:pt x="1302" y="508"/>
                    </a:lnTo>
                    <a:lnTo>
                      <a:pt x="1304" y="508"/>
                    </a:lnTo>
                    <a:lnTo>
                      <a:pt x="1304" y="508"/>
                    </a:lnTo>
                    <a:lnTo>
                      <a:pt x="1310" y="510"/>
                    </a:lnTo>
                    <a:lnTo>
                      <a:pt x="1314" y="514"/>
                    </a:lnTo>
                    <a:lnTo>
                      <a:pt x="1326" y="522"/>
                    </a:lnTo>
                    <a:lnTo>
                      <a:pt x="1338" y="512"/>
                    </a:lnTo>
                    <a:lnTo>
                      <a:pt x="1346" y="500"/>
                    </a:lnTo>
                    <a:lnTo>
                      <a:pt x="1346" y="490"/>
                    </a:lnTo>
                    <a:lnTo>
                      <a:pt x="1344" y="464"/>
                    </a:lnTo>
                    <a:lnTo>
                      <a:pt x="1342" y="454"/>
                    </a:lnTo>
                    <a:lnTo>
                      <a:pt x="1324" y="452"/>
                    </a:lnTo>
                    <a:lnTo>
                      <a:pt x="1324" y="440"/>
                    </a:lnTo>
                    <a:lnTo>
                      <a:pt x="1308" y="420"/>
                    </a:lnTo>
                    <a:lnTo>
                      <a:pt x="1306" y="420"/>
                    </a:lnTo>
                    <a:lnTo>
                      <a:pt x="1298" y="406"/>
                    </a:lnTo>
                    <a:lnTo>
                      <a:pt x="1298" y="404"/>
                    </a:lnTo>
                    <a:lnTo>
                      <a:pt x="1298" y="402"/>
                    </a:lnTo>
                    <a:lnTo>
                      <a:pt x="1298" y="402"/>
                    </a:lnTo>
                    <a:lnTo>
                      <a:pt x="1314" y="380"/>
                    </a:lnTo>
                    <a:lnTo>
                      <a:pt x="1314" y="378"/>
                    </a:lnTo>
                    <a:lnTo>
                      <a:pt x="1316" y="378"/>
                    </a:lnTo>
                    <a:lnTo>
                      <a:pt x="1316" y="376"/>
                    </a:lnTo>
                    <a:lnTo>
                      <a:pt x="1318" y="376"/>
                    </a:lnTo>
                    <a:lnTo>
                      <a:pt x="1324" y="376"/>
                    </a:lnTo>
                    <a:lnTo>
                      <a:pt x="1334" y="368"/>
                    </a:lnTo>
                    <a:lnTo>
                      <a:pt x="1344" y="336"/>
                    </a:lnTo>
                    <a:lnTo>
                      <a:pt x="1344" y="336"/>
                    </a:lnTo>
                    <a:lnTo>
                      <a:pt x="1344" y="336"/>
                    </a:lnTo>
                    <a:lnTo>
                      <a:pt x="1358" y="322"/>
                    </a:lnTo>
                    <a:lnTo>
                      <a:pt x="1358" y="320"/>
                    </a:lnTo>
                    <a:lnTo>
                      <a:pt x="1358" y="320"/>
                    </a:lnTo>
                    <a:lnTo>
                      <a:pt x="1358" y="320"/>
                    </a:lnTo>
                    <a:lnTo>
                      <a:pt x="1374" y="316"/>
                    </a:lnTo>
                    <a:lnTo>
                      <a:pt x="1374" y="318"/>
                    </a:lnTo>
                    <a:lnTo>
                      <a:pt x="1382" y="326"/>
                    </a:lnTo>
                    <a:lnTo>
                      <a:pt x="1386" y="328"/>
                    </a:lnTo>
                    <a:lnTo>
                      <a:pt x="1392" y="302"/>
                    </a:lnTo>
                    <a:lnTo>
                      <a:pt x="1386" y="284"/>
                    </a:lnTo>
                    <a:lnTo>
                      <a:pt x="1386" y="284"/>
                    </a:lnTo>
                    <a:lnTo>
                      <a:pt x="1386" y="282"/>
                    </a:lnTo>
                    <a:lnTo>
                      <a:pt x="1388" y="262"/>
                    </a:lnTo>
                    <a:lnTo>
                      <a:pt x="1388" y="260"/>
                    </a:lnTo>
                    <a:lnTo>
                      <a:pt x="1398" y="250"/>
                    </a:lnTo>
                    <a:lnTo>
                      <a:pt x="1404" y="240"/>
                    </a:lnTo>
                    <a:lnTo>
                      <a:pt x="1404" y="230"/>
                    </a:lnTo>
                    <a:lnTo>
                      <a:pt x="1404" y="230"/>
                    </a:lnTo>
                    <a:lnTo>
                      <a:pt x="1402" y="220"/>
                    </a:lnTo>
                    <a:lnTo>
                      <a:pt x="1398" y="204"/>
                    </a:lnTo>
                    <a:lnTo>
                      <a:pt x="1398" y="204"/>
                    </a:lnTo>
                    <a:lnTo>
                      <a:pt x="1398" y="204"/>
                    </a:lnTo>
                    <a:lnTo>
                      <a:pt x="1398" y="186"/>
                    </a:lnTo>
                    <a:lnTo>
                      <a:pt x="1398" y="184"/>
                    </a:lnTo>
                    <a:lnTo>
                      <a:pt x="1402" y="168"/>
                    </a:lnTo>
                    <a:lnTo>
                      <a:pt x="1402" y="168"/>
                    </a:lnTo>
                    <a:lnTo>
                      <a:pt x="1398" y="158"/>
                    </a:lnTo>
                    <a:lnTo>
                      <a:pt x="1396" y="152"/>
                    </a:lnTo>
                    <a:lnTo>
                      <a:pt x="1398" y="12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" name="MH_Other_3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5734050" y="3740149"/>
                <a:ext cx="1258552" cy="1064929"/>
              </a:xfrm>
              <a:custGeom>
                <a:gdLst>
                  <a:gd fmla="*/ 536 w 912" name="T0"/>
                  <a:gd fmla="*/ 308 h 772" name="T1"/>
                  <a:gd fmla="*/ 516 w 912" name="T2"/>
                  <a:gd fmla="*/ 320 h 772" name="T3"/>
                  <a:gd fmla="*/ 456 w 912" name="T4"/>
                  <a:gd fmla="*/ 264 h 772" name="T5"/>
                  <a:gd fmla="*/ 424 w 912" name="T6"/>
                  <a:gd fmla="*/ 242 h 772" name="T7"/>
                  <a:gd fmla="*/ 390 w 912" name="T8"/>
                  <a:gd fmla="*/ 204 h 772" name="T9"/>
                  <a:gd fmla="*/ 396 w 912" name="T10"/>
                  <a:gd fmla="*/ 156 h 772" name="T11"/>
                  <a:gd fmla="*/ 334 w 912" name="T12"/>
                  <a:gd fmla="*/ 178 h 772" name="T13"/>
                  <a:gd fmla="*/ 304 w 912" name="T14"/>
                  <a:gd fmla="*/ 142 h 772" name="T15"/>
                  <a:gd fmla="*/ 276 w 912" name="T16"/>
                  <a:gd fmla="*/ 48 h 772" name="T17"/>
                  <a:gd fmla="*/ 256 w 912" name="T18"/>
                  <a:gd fmla="*/ 14 h 772" name="T19"/>
                  <a:gd fmla="*/ 210 w 912" name="T20"/>
                  <a:gd fmla="*/ 56 h 772" name="T21"/>
                  <a:gd fmla="*/ 168 w 912" name="T22"/>
                  <a:gd fmla="*/ 70 h 772" name="T23"/>
                  <a:gd fmla="*/ 108 w 912" name="T24"/>
                  <a:gd fmla="*/ 86 h 772" name="T25"/>
                  <a:gd fmla="*/ 60 w 912" name="T26"/>
                  <a:gd fmla="*/ 132 h 772" name="T27"/>
                  <a:gd fmla="*/ 8 w 912" name="T28"/>
                  <a:gd fmla="*/ 158 h 772" name="T29"/>
                  <a:gd fmla="*/ 40 w 912" name="T30"/>
                  <a:gd fmla="*/ 236 h 772" name="T31"/>
                  <a:gd fmla="*/ 112 w 912" name="T32"/>
                  <a:gd fmla="*/ 254 h 772" name="T33"/>
                  <a:gd fmla="*/ 220 w 912" name="T34"/>
                  <a:gd fmla="*/ 278 h 772" name="T35"/>
                  <a:gd fmla="*/ 302 w 912" name="T36"/>
                  <a:gd fmla="*/ 284 h 772" name="T37"/>
                  <a:gd fmla="*/ 372 w 912" name="T38"/>
                  <a:gd fmla="*/ 312 h 772" name="T39"/>
                  <a:gd fmla="*/ 430 w 912" name="T40"/>
                  <a:gd fmla="*/ 336 h 772" name="T41"/>
                  <a:gd fmla="*/ 524 w 912" name="T42"/>
                  <a:gd fmla="*/ 406 h 772" name="T43"/>
                  <a:gd fmla="*/ 560 w 912" name="T44"/>
                  <a:gd fmla="*/ 494 h 772" name="T45"/>
                  <a:gd fmla="*/ 528 w 912" name="T46"/>
                  <a:gd fmla="*/ 598 h 772" name="T47"/>
                  <a:gd fmla="*/ 508 w 912" name="T48"/>
                  <a:gd fmla="*/ 630 h 772" name="T49"/>
                  <a:gd fmla="*/ 488 w 912" name="T50"/>
                  <a:gd fmla="*/ 658 h 772" name="T51"/>
                  <a:gd fmla="*/ 498 w 912" name="T52"/>
                  <a:gd fmla="*/ 706 h 772" name="T53"/>
                  <a:gd fmla="*/ 524 w 912" name="T54"/>
                  <a:gd fmla="*/ 696 h 772" name="T55"/>
                  <a:gd fmla="*/ 528 w 912" name="T56"/>
                  <a:gd fmla="*/ 668 h 772" name="T57"/>
                  <a:gd fmla="*/ 554 w 912" name="T58"/>
                  <a:gd fmla="*/ 642 h 772" name="T59"/>
                  <a:gd fmla="*/ 596 w 912" name="T60"/>
                  <a:gd fmla="*/ 684 h 772" name="T61"/>
                  <a:gd fmla="*/ 666 w 912" name="T62"/>
                  <a:gd fmla="*/ 724 h 772" name="T63"/>
                  <a:gd fmla="*/ 670 w 912" name="T64"/>
                  <a:gd fmla="*/ 760 h 772" name="T65"/>
                  <a:gd fmla="*/ 730 w 912" name="T66"/>
                  <a:gd fmla="*/ 744 h 772" name="T67"/>
                  <a:gd fmla="*/ 728 w 912" name="T68"/>
                  <a:gd fmla="*/ 712 h 772" name="T69"/>
                  <a:gd fmla="*/ 780 w 912" name="T70"/>
                  <a:gd fmla="*/ 688 h 772" name="T71"/>
                  <a:gd fmla="*/ 766 w 912" name="T72"/>
                  <a:gd fmla="*/ 626 h 772" name="T73"/>
                  <a:gd fmla="*/ 796 w 912" name="T74"/>
                  <a:gd fmla="*/ 580 h 772" name="T75"/>
                  <a:gd fmla="*/ 838 w 912" name="T76"/>
                  <a:gd fmla="*/ 586 h 772" name="T77"/>
                  <a:gd fmla="*/ 876 w 912" name="T78"/>
                  <a:gd fmla="*/ 556 h 772" name="T79"/>
                  <a:gd fmla="*/ 906 w 912" name="T80"/>
                  <a:gd fmla="*/ 512 h 772" name="T81"/>
                  <a:gd fmla="*/ 868 w 912" name="T82"/>
                  <a:gd fmla="*/ 472 h 772" name="T83"/>
                  <a:gd fmla="*/ 810 w 912" name="T84"/>
                  <a:gd fmla="*/ 436 h 772" name="T85"/>
                  <a:gd fmla="*/ 808 w 912" name="T86"/>
                  <a:gd fmla="*/ 496 h 772" name="T87"/>
                  <a:gd fmla="*/ 812 w 912" name="T88"/>
                  <a:gd fmla="*/ 538 h 772" name="T89"/>
                  <a:gd fmla="*/ 792 w 912" name="T90"/>
                  <a:gd fmla="*/ 544 h 772" name="T91"/>
                  <a:gd fmla="*/ 776 w 912" name="T92"/>
                  <a:gd fmla="*/ 580 h 772" name="T93"/>
                  <a:gd fmla="*/ 746 w 912" name="T94"/>
                  <a:gd fmla="*/ 566 h 772" name="T95"/>
                  <a:gd fmla="*/ 712 w 912" name="T96"/>
                  <a:gd fmla="*/ 538 h 772" name="T97"/>
                  <a:gd fmla="*/ 716 w 912" name="T98"/>
                  <a:gd fmla="*/ 506 h 772" name="T99"/>
                  <a:gd fmla="*/ 688 w 912" name="T100"/>
                  <a:gd fmla="*/ 434 h 772" name="T101"/>
                  <a:gd fmla="*/ 624 w 912" name="T102"/>
                  <a:gd fmla="*/ 402 h 772" name="T103"/>
                  <a:gd fmla="*/ 598 w 912" name="T104"/>
                  <a:gd fmla="*/ 376 h 772" name="T105"/>
                  <a:gd fmla="*/ 604 w 912" name="T106"/>
                  <a:gd fmla="*/ 324 h 772" name="T107"/>
                  <a:gd fmla="*/ 648 w 912" name="T108"/>
                  <a:gd fmla="*/ 276 h 772" name="T109"/>
                  <a:gd fmla="*/ 592 w 912" name="T110"/>
                  <a:gd fmla="*/ 286 h 772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772" w="912">
                    <a:moveTo>
                      <a:pt x="542" y="280"/>
                    </a:moveTo>
                    <a:lnTo>
                      <a:pt x="530" y="280"/>
                    </a:lnTo>
                    <a:lnTo>
                      <a:pt x="526" y="288"/>
                    </a:lnTo>
                    <a:lnTo>
                      <a:pt x="532" y="296"/>
                    </a:lnTo>
                    <a:lnTo>
                      <a:pt x="532" y="296"/>
                    </a:lnTo>
                    <a:lnTo>
                      <a:pt x="532" y="296"/>
                    </a:lnTo>
                    <a:lnTo>
                      <a:pt x="536" y="308"/>
                    </a:lnTo>
                    <a:lnTo>
                      <a:pt x="536" y="308"/>
                    </a:lnTo>
                    <a:lnTo>
                      <a:pt x="536" y="310"/>
                    </a:lnTo>
                    <a:lnTo>
                      <a:pt x="536" y="312"/>
                    </a:lnTo>
                    <a:lnTo>
                      <a:pt x="518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06" y="320"/>
                    </a:lnTo>
                    <a:lnTo>
                      <a:pt x="500" y="316"/>
                    </a:lnTo>
                    <a:lnTo>
                      <a:pt x="494" y="314"/>
                    </a:lnTo>
                    <a:lnTo>
                      <a:pt x="492" y="310"/>
                    </a:lnTo>
                    <a:lnTo>
                      <a:pt x="488" y="300"/>
                    </a:lnTo>
                    <a:lnTo>
                      <a:pt x="464" y="296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0" y="262"/>
                    </a:lnTo>
                    <a:lnTo>
                      <a:pt x="446" y="258"/>
                    </a:lnTo>
                    <a:lnTo>
                      <a:pt x="444" y="256"/>
                    </a:lnTo>
                    <a:lnTo>
                      <a:pt x="444" y="256"/>
                    </a:lnTo>
                    <a:lnTo>
                      <a:pt x="440" y="250"/>
                    </a:lnTo>
                    <a:lnTo>
                      <a:pt x="432" y="248"/>
                    </a:lnTo>
                    <a:lnTo>
                      <a:pt x="432" y="248"/>
                    </a:lnTo>
                    <a:lnTo>
                      <a:pt x="424" y="242"/>
                    </a:lnTo>
                    <a:lnTo>
                      <a:pt x="416" y="232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392" y="214"/>
                    </a:lnTo>
                    <a:lnTo>
                      <a:pt x="392" y="214"/>
                    </a:lnTo>
                    <a:lnTo>
                      <a:pt x="390" y="204"/>
                    </a:lnTo>
                    <a:lnTo>
                      <a:pt x="390" y="202"/>
                    </a:lnTo>
                    <a:lnTo>
                      <a:pt x="416" y="168"/>
                    </a:lnTo>
                    <a:lnTo>
                      <a:pt x="416" y="168"/>
                    </a:lnTo>
                    <a:lnTo>
                      <a:pt x="416" y="164"/>
                    </a:lnTo>
                    <a:lnTo>
                      <a:pt x="416" y="162"/>
                    </a:lnTo>
                    <a:lnTo>
                      <a:pt x="412" y="152"/>
                    </a:lnTo>
                    <a:lnTo>
                      <a:pt x="398" y="156"/>
                    </a:lnTo>
                    <a:lnTo>
                      <a:pt x="396" y="156"/>
                    </a:lnTo>
                    <a:lnTo>
                      <a:pt x="396" y="158"/>
                    </a:lnTo>
                    <a:lnTo>
                      <a:pt x="396" y="158"/>
                    </a:lnTo>
                    <a:lnTo>
                      <a:pt x="360" y="160"/>
                    </a:lnTo>
                    <a:lnTo>
                      <a:pt x="348" y="164"/>
                    </a:lnTo>
                    <a:lnTo>
                      <a:pt x="342" y="168"/>
                    </a:lnTo>
                    <a:lnTo>
                      <a:pt x="340" y="172"/>
                    </a:lnTo>
                    <a:lnTo>
                      <a:pt x="340" y="172"/>
                    </a:lnTo>
                    <a:lnTo>
                      <a:pt x="334" y="178"/>
                    </a:lnTo>
                    <a:lnTo>
                      <a:pt x="330" y="178"/>
                    </a:lnTo>
                    <a:lnTo>
                      <a:pt x="324" y="178"/>
                    </a:lnTo>
                    <a:lnTo>
                      <a:pt x="324" y="178"/>
                    </a:lnTo>
                    <a:lnTo>
                      <a:pt x="324" y="176"/>
                    </a:lnTo>
                    <a:lnTo>
                      <a:pt x="312" y="168"/>
                    </a:lnTo>
                    <a:lnTo>
                      <a:pt x="312" y="148"/>
                    </a:lnTo>
                    <a:lnTo>
                      <a:pt x="312" y="148"/>
                    </a:lnTo>
                    <a:lnTo>
                      <a:pt x="304" y="142"/>
                    </a:lnTo>
                    <a:lnTo>
                      <a:pt x="300" y="134"/>
                    </a:lnTo>
                    <a:lnTo>
                      <a:pt x="296" y="116"/>
                    </a:lnTo>
                    <a:lnTo>
                      <a:pt x="288" y="108"/>
                    </a:lnTo>
                    <a:lnTo>
                      <a:pt x="280" y="100"/>
                    </a:lnTo>
                    <a:lnTo>
                      <a:pt x="276" y="98"/>
                    </a:lnTo>
                    <a:lnTo>
                      <a:pt x="290" y="80"/>
                    </a:lnTo>
                    <a:lnTo>
                      <a:pt x="292" y="6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68" y="32"/>
                    </a:lnTo>
                    <a:lnTo>
                      <a:pt x="268" y="32"/>
                    </a:lnTo>
                    <a:lnTo>
                      <a:pt x="268" y="32"/>
                    </a:lnTo>
                    <a:lnTo>
                      <a:pt x="268" y="24"/>
                    </a:lnTo>
                    <a:lnTo>
                      <a:pt x="256" y="16"/>
                    </a:lnTo>
                    <a:lnTo>
                      <a:pt x="256" y="14"/>
                    </a:lnTo>
                    <a:lnTo>
                      <a:pt x="256" y="14"/>
                    </a:lnTo>
                    <a:lnTo>
                      <a:pt x="256" y="14"/>
                    </a:lnTo>
                    <a:lnTo>
                      <a:pt x="246" y="2"/>
                    </a:lnTo>
                    <a:lnTo>
                      <a:pt x="232" y="0"/>
                    </a:lnTo>
                    <a:lnTo>
                      <a:pt x="216" y="4"/>
                    </a:lnTo>
                    <a:lnTo>
                      <a:pt x="212" y="8"/>
                    </a:lnTo>
                    <a:lnTo>
                      <a:pt x="210" y="30"/>
                    </a:lnTo>
                    <a:lnTo>
                      <a:pt x="210" y="56"/>
                    </a:lnTo>
                    <a:lnTo>
                      <a:pt x="208" y="56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78" y="64"/>
                    </a:lnTo>
                    <a:lnTo>
                      <a:pt x="178" y="64"/>
                    </a:lnTo>
                    <a:lnTo>
                      <a:pt x="168" y="70"/>
                    </a:lnTo>
                    <a:lnTo>
                      <a:pt x="154" y="74"/>
                    </a:lnTo>
                    <a:lnTo>
                      <a:pt x="152" y="76"/>
                    </a:lnTo>
                    <a:lnTo>
                      <a:pt x="152" y="76"/>
                    </a:lnTo>
                    <a:lnTo>
                      <a:pt x="152" y="76"/>
                    </a:lnTo>
                    <a:lnTo>
                      <a:pt x="124" y="68"/>
                    </a:lnTo>
                    <a:lnTo>
                      <a:pt x="114" y="80"/>
                    </a:lnTo>
                    <a:lnTo>
                      <a:pt x="114" y="80"/>
                    </a:lnTo>
                    <a:lnTo>
                      <a:pt x="108" y="86"/>
                    </a:lnTo>
                    <a:lnTo>
                      <a:pt x="98" y="88"/>
                    </a:lnTo>
                    <a:lnTo>
                      <a:pt x="82" y="102"/>
                    </a:lnTo>
                    <a:lnTo>
                      <a:pt x="72" y="116"/>
                    </a:lnTo>
                    <a:lnTo>
                      <a:pt x="72" y="116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66" y="128"/>
                    </a:lnTo>
                    <a:lnTo>
                      <a:pt x="60" y="132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44" y="150"/>
                    </a:lnTo>
                    <a:lnTo>
                      <a:pt x="44" y="150"/>
                    </a:lnTo>
                    <a:lnTo>
                      <a:pt x="32" y="152"/>
                    </a:lnTo>
                    <a:lnTo>
                      <a:pt x="12" y="152"/>
                    </a:lnTo>
                    <a:lnTo>
                      <a:pt x="8" y="158"/>
                    </a:lnTo>
                    <a:lnTo>
                      <a:pt x="0" y="172"/>
                    </a:lnTo>
                    <a:lnTo>
                      <a:pt x="4" y="184"/>
                    </a:lnTo>
                    <a:lnTo>
                      <a:pt x="2" y="216"/>
                    </a:lnTo>
                    <a:lnTo>
                      <a:pt x="8" y="224"/>
                    </a:lnTo>
                    <a:lnTo>
                      <a:pt x="8" y="226"/>
                    </a:lnTo>
                    <a:lnTo>
                      <a:pt x="10" y="232"/>
                    </a:lnTo>
                    <a:lnTo>
                      <a:pt x="22" y="232"/>
                    </a:lnTo>
                    <a:lnTo>
                      <a:pt x="40" y="236"/>
                    </a:lnTo>
                    <a:lnTo>
                      <a:pt x="66" y="238"/>
                    </a:lnTo>
                    <a:lnTo>
                      <a:pt x="76" y="236"/>
                    </a:lnTo>
                    <a:lnTo>
                      <a:pt x="78" y="236"/>
                    </a:lnTo>
                    <a:lnTo>
                      <a:pt x="80" y="236"/>
                    </a:lnTo>
                    <a:lnTo>
                      <a:pt x="100" y="244"/>
                    </a:lnTo>
                    <a:lnTo>
                      <a:pt x="100" y="244"/>
                    </a:lnTo>
                    <a:lnTo>
                      <a:pt x="102" y="244"/>
                    </a:lnTo>
                    <a:lnTo>
                      <a:pt x="112" y="254"/>
                    </a:lnTo>
                    <a:lnTo>
                      <a:pt x="136" y="262"/>
                    </a:lnTo>
                    <a:lnTo>
                      <a:pt x="138" y="262"/>
                    </a:lnTo>
                    <a:lnTo>
                      <a:pt x="154" y="272"/>
                    </a:lnTo>
                    <a:lnTo>
                      <a:pt x="192" y="308"/>
                    </a:lnTo>
                    <a:lnTo>
                      <a:pt x="210" y="316"/>
                    </a:lnTo>
                    <a:lnTo>
                      <a:pt x="218" y="312"/>
                    </a:lnTo>
                    <a:lnTo>
                      <a:pt x="224" y="300"/>
                    </a:lnTo>
                    <a:lnTo>
                      <a:pt x="220" y="278"/>
                    </a:lnTo>
                    <a:lnTo>
                      <a:pt x="220" y="278"/>
                    </a:lnTo>
                    <a:lnTo>
                      <a:pt x="222" y="274"/>
                    </a:lnTo>
                    <a:lnTo>
                      <a:pt x="224" y="270"/>
                    </a:lnTo>
                    <a:lnTo>
                      <a:pt x="236" y="264"/>
                    </a:lnTo>
                    <a:lnTo>
                      <a:pt x="236" y="262"/>
                    </a:lnTo>
                    <a:lnTo>
                      <a:pt x="286" y="292"/>
                    </a:lnTo>
                    <a:lnTo>
                      <a:pt x="292" y="290"/>
                    </a:lnTo>
                    <a:lnTo>
                      <a:pt x="302" y="284"/>
                    </a:lnTo>
                    <a:lnTo>
                      <a:pt x="304" y="284"/>
                    </a:lnTo>
                    <a:lnTo>
                      <a:pt x="310" y="284"/>
                    </a:lnTo>
                    <a:lnTo>
                      <a:pt x="320" y="276"/>
                    </a:lnTo>
                    <a:lnTo>
                      <a:pt x="322" y="276"/>
                    </a:lnTo>
                    <a:lnTo>
                      <a:pt x="324" y="276"/>
                    </a:lnTo>
                    <a:lnTo>
                      <a:pt x="352" y="296"/>
                    </a:lnTo>
                    <a:lnTo>
                      <a:pt x="354" y="298"/>
                    </a:lnTo>
                    <a:lnTo>
                      <a:pt x="372" y="312"/>
                    </a:lnTo>
                    <a:lnTo>
                      <a:pt x="372" y="312"/>
                    </a:lnTo>
                    <a:lnTo>
                      <a:pt x="380" y="320"/>
                    </a:lnTo>
                    <a:lnTo>
                      <a:pt x="388" y="330"/>
                    </a:lnTo>
                    <a:lnTo>
                      <a:pt x="398" y="340"/>
                    </a:lnTo>
                    <a:lnTo>
                      <a:pt x="404" y="338"/>
                    </a:lnTo>
                    <a:lnTo>
                      <a:pt x="412" y="324"/>
                    </a:lnTo>
                    <a:lnTo>
                      <a:pt x="430" y="336"/>
                    </a:lnTo>
                    <a:lnTo>
                      <a:pt x="430" y="336"/>
                    </a:lnTo>
                    <a:lnTo>
                      <a:pt x="432" y="336"/>
                    </a:lnTo>
                    <a:lnTo>
                      <a:pt x="432" y="336"/>
                    </a:lnTo>
                    <a:lnTo>
                      <a:pt x="444" y="352"/>
                    </a:lnTo>
                    <a:lnTo>
                      <a:pt x="480" y="380"/>
                    </a:lnTo>
                    <a:lnTo>
                      <a:pt x="480" y="380"/>
                    </a:lnTo>
                    <a:lnTo>
                      <a:pt x="492" y="392"/>
                    </a:lnTo>
                    <a:lnTo>
                      <a:pt x="522" y="382"/>
                    </a:lnTo>
                    <a:lnTo>
                      <a:pt x="524" y="406"/>
                    </a:lnTo>
                    <a:lnTo>
                      <a:pt x="538" y="420"/>
                    </a:lnTo>
                    <a:lnTo>
                      <a:pt x="538" y="420"/>
                    </a:lnTo>
                    <a:lnTo>
                      <a:pt x="538" y="420"/>
                    </a:lnTo>
                    <a:lnTo>
                      <a:pt x="548" y="436"/>
                    </a:lnTo>
                    <a:lnTo>
                      <a:pt x="548" y="438"/>
                    </a:lnTo>
                    <a:lnTo>
                      <a:pt x="548" y="438"/>
                    </a:lnTo>
                    <a:lnTo>
                      <a:pt x="548" y="440"/>
                    </a:lnTo>
                    <a:lnTo>
                      <a:pt x="560" y="494"/>
                    </a:lnTo>
                    <a:lnTo>
                      <a:pt x="572" y="516"/>
                    </a:lnTo>
                    <a:lnTo>
                      <a:pt x="556" y="558"/>
                    </a:lnTo>
                    <a:lnTo>
                      <a:pt x="556" y="560"/>
                    </a:lnTo>
                    <a:lnTo>
                      <a:pt x="544" y="564"/>
                    </a:lnTo>
                    <a:lnTo>
                      <a:pt x="544" y="576"/>
                    </a:lnTo>
                    <a:lnTo>
                      <a:pt x="542" y="576"/>
                    </a:lnTo>
                    <a:lnTo>
                      <a:pt x="528" y="598"/>
                    </a:lnTo>
                    <a:lnTo>
                      <a:pt x="528" y="598"/>
                    </a:lnTo>
                    <a:lnTo>
                      <a:pt x="508" y="600"/>
                    </a:lnTo>
                    <a:lnTo>
                      <a:pt x="488" y="616"/>
                    </a:lnTo>
                    <a:lnTo>
                      <a:pt x="488" y="616"/>
                    </a:lnTo>
                    <a:lnTo>
                      <a:pt x="494" y="620"/>
                    </a:lnTo>
                    <a:lnTo>
                      <a:pt x="500" y="622"/>
                    </a:lnTo>
                    <a:lnTo>
                      <a:pt x="500" y="622"/>
                    </a:lnTo>
                    <a:lnTo>
                      <a:pt x="504" y="626"/>
                    </a:lnTo>
                    <a:lnTo>
                      <a:pt x="508" y="630"/>
                    </a:lnTo>
                    <a:lnTo>
                      <a:pt x="508" y="634"/>
                    </a:lnTo>
                    <a:lnTo>
                      <a:pt x="504" y="642"/>
                    </a:lnTo>
                    <a:lnTo>
                      <a:pt x="504" y="644"/>
                    </a:lnTo>
                    <a:lnTo>
                      <a:pt x="492" y="656"/>
                    </a:lnTo>
                    <a:lnTo>
                      <a:pt x="490" y="656"/>
                    </a:lnTo>
                    <a:lnTo>
                      <a:pt x="490" y="658"/>
                    </a:lnTo>
                    <a:lnTo>
                      <a:pt x="488" y="658"/>
                    </a:lnTo>
                    <a:lnTo>
                      <a:pt x="488" y="658"/>
                    </a:lnTo>
                    <a:lnTo>
                      <a:pt x="450" y="652"/>
                    </a:lnTo>
                    <a:lnTo>
                      <a:pt x="448" y="666"/>
                    </a:lnTo>
                    <a:lnTo>
                      <a:pt x="452" y="696"/>
                    </a:lnTo>
                    <a:lnTo>
                      <a:pt x="484" y="708"/>
                    </a:lnTo>
                    <a:lnTo>
                      <a:pt x="484" y="710"/>
                    </a:lnTo>
                    <a:lnTo>
                      <a:pt x="484" y="710"/>
                    </a:lnTo>
                    <a:lnTo>
                      <a:pt x="496" y="706"/>
                    </a:lnTo>
                    <a:lnTo>
                      <a:pt x="498" y="706"/>
                    </a:lnTo>
                    <a:lnTo>
                      <a:pt x="500" y="704"/>
                    </a:lnTo>
                    <a:lnTo>
                      <a:pt x="500" y="706"/>
                    </a:lnTo>
                    <a:lnTo>
                      <a:pt x="500" y="706"/>
                    </a:lnTo>
                    <a:lnTo>
                      <a:pt x="510" y="712"/>
                    </a:lnTo>
                    <a:lnTo>
                      <a:pt x="524" y="712"/>
                    </a:lnTo>
                    <a:lnTo>
                      <a:pt x="528" y="710"/>
                    </a:lnTo>
                    <a:lnTo>
                      <a:pt x="524" y="696"/>
                    </a:lnTo>
                    <a:lnTo>
                      <a:pt x="524" y="696"/>
                    </a:lnTo>
                    <a:lnTo>
                      <a:pt x="524" y="696"/>
                    </a:lnTo>
                    <a:lnTo>
                      <a:pt x="520" y="680"/>
                    </a:lnTo>
                    <a:lnTo>
                      <a:pt x="520" y="678"/>
                    </a:lnTo>
                    <a:lnTo>
                      <a:pt x="520" y="676"/>
                    </a:lnTo>
                    <a:lnTo>
                      <a:pt x="520" y="676"/>
                    </a:lnTo>
                    <a:lnTo>
                      <a:pt x="520" y="676"/>
                    </a:lnTo>
                    <a:lnTo>
                      <a:pt x="526" y="670"/>
                    </a:lnTo>
                    <a:lnTo>
                      <a:pt x="528" y="668"/>
                    </a:lnTo>
                    <a:lnTo>
                      <a:pt x="528" y="668"/>
                    </a:lnTo>
                    <a:lnTo>
                      <a:pt x="528" y="668"/>
                    </a:lnTo>
                    <a:lnTo>
                      <a:pt x="536" y="656"/>
                    </a:lnTo>
                    <a:lnTo>
                      <a:pt x="538" y="654"/>
                    </a:lnTo>
                    <a:lnTo>
                      <a:pt x="552" y="644"/>
                    </a:lnTo>
                    <a:lnTo>
                      <a:pt x="552" y="644"/>
                    </a:lnTo>
                    <a:lnTo>
                      <a:pt x="552" y="642"/>
                    </a:lnTo>
                    <a:lnTo>
                      <a:pt x="554" y="642"/>
                    </a:lnTo>
                    <a:lnTo>
                      <a:pt x="554" y="642"/>
                    </a:lnTo>
                    <a:lnTo>
                      <a:pt x="572" y="640"/>
                    </a:lnTo>
                    <a:lnTo>
                      <a:pt x="572" y="644"/>
                    </a:lnTo>
                    <a:lnTo>
                      <a:pt x="572" y="644"/>
                    </a:lnTo>
                    <a:lnTo>
                      <a:pt x="572" y="656"/>
                    </a:lnTo>
                    <a:lnTo>
                      <a:pt x="576" y="664"/>
                    </a:lnTo>
                    <a:lnTo>
                      <a:pt x="580" y="674"/>
                    </a:lnTo>
                    <a:lnTo>
                      <a:pt x="596" y="684"/>
                    </a:lnTo>
                    <a:lnTo>
                      <a:pt x="640" y="688"/>
                    </a:lnTo>
                    <a:lnTo>
                      <a:pt x="642" y="688"/>
                    </a:lnTo>
                    <a:lnTo>
                      <a:pt x="644" y="688"/>
                    </a:lnTo>
                    <a:lnTo>
                      <a:pt x="644" y="690"/>
                    </a:lnTo>
                    <a:lnTo>
                      <a:pt x="644" y="692"/>
                    </a:lnTo>
                    <a:lnTo>
                      <a:pt x="644" y="706"/>
                    </a:lnTo>
                    <a:lnTo>
                      <a:pt x="656" y="720"/>
                    </a:lnTo>
                    <a:lnTo>
                      <a:pt x="666" y="724"/>
                    </a:lnTo>
                    <a:lnTo>
                      <a:pt x="668" y="724"/>
                    </a:lnTo>
                    <a:lnTo>
                      <a:pt x="668" y="724"/>
                    </a:lnTo>
                    <a:lnTo>
                      <a:pt x="668" y="726"/>
                    </a:lnTo>
                    <a:lnTo>
                      <a:pt x="668" y="732"/>
                    </a:lnTo>
                    <a:lnTo>
                      <a:pt x="668" y="740"/>
                    </a:lnTo>
                    <a:lnTo>
                      <a:pt x="664" y="756"/>
                    </a:lnTo>
                    <a:lnTo>
                      <a:pt x="670" y="760"/>
                    </a:lnTo>
                    <a:lnTo>
                      <a:pt x="670" y="760"/>
                    </a:lnTo>
                    <a:lnTo>
                      <a:pt x="678" y="760"/>
                    </a:lnTo>
                    <a:lnTo>
                      <a:pt x="684" y="762"/>
                    </a:lnTo>
                    <a:lnTo>
                      <a:pt x="688" y="764"/>
                    </a:lnTo>
                    <a:lnTo>
                      <a:pt x="706" y="772"/>
                    </a:lnTo>
                    <a:lnTo>
                      <a:pt x="716" y="764"/>
                    </a:lnTo>
                    <a:lnTo>
                      <a:pt x="728" y="750"/>
                    </a:lnTo>
                    <a:lnTo>
                      <a:pt x="730" y="744"/>
                    </a:lnTo>
                    <a:lnTo>
                      <a:pt x="730" y="744"/>
                    </a:lnTo>
                    <a:lnTo>
                      <a:pt x="732" y="742"/>
                    </a:lnTo>
                    <a:lnTo>
                      <a:pt x="734" y="740"/>
                    </a:lnTo>
                    <a:lnTo>
                      <a:pt x="734" y="740"/>
                    </a:lnTo>
                    <a:lnTo>
                      <a:pt x="730" y="722"/>
                    </a:lnTo>
                    <a:lnTo>
                      <a:pt x="728" y="714"/>
                    </a:lnTo>
                    <a:lnTo>
                      <a:pt x="728" y="712"/>
                    </a:lnTo>
                    <a:lnTo>
                      <a:pt x="728" y="712"/>
                    </a:lnTo>
                    <a:lnTo>
                      <a:pt x="728" y="712"/>
                    </a:lnTo>
                    <a:lnTo>
                      <a:pt x="728" y="710"/>
                    </a:lnTo>
                    <a:lnTo>
                      <a:pt x="736" y="700"/>
                    </a:lnTo>
                    <a:lnTo>
                      <a:pt x="736" y="700"/>
                    </a:lnTo>
                    <a:lnTo>
                      <a:pt x="736" y="700"/>
                    </a:lnTo>
                    <a:lnTo>
                      <a:pt x="748" y="690"/>
                    </a:lnTo>
                    <a:lnTo>
                      <a:pt x="750" y="690"/>
                    </a:lnTo>
                    <a:lnTo>
                      <a:pt x="776" y="690"/>
                    </a:lnTo>
                    <a:lnTo>
                      <a:pt x="780" y="688"/>
                    </a:lnTo>
                    <a:lnTo>
                      <a:pt x="780" y="676"/>
                    </a:lnTo>
                    <a:lnTo>
                      <a:pt x="776" y="664"/>
                    </a:lnTo>
                    <a:lnTo>
                      <a:pt x="766" y="648"/>
                    </a:lnTo>
                    <a:lnTo>
                      <a:pt x="766" y="648"/>
                    </a:lnTo>
                    <a:lnTo>
                      <a:pt x="766" y="648"/>
                    </a:lnTo>
                    <a:lnTo>
                      <a:pt x="766" y="628"/>
                    </a:lnTo>
                    <a:lnTo>
                      <a:pt x="766" y="626"/>
                    </a:lnTo>
                    <a:lnTo>
                      <a:pt x="766" y="626"/>
                    </a:lnTo>
                    <a:lnTo>
                      <a:pt x="770" y="614"/>
                    </a:lnTo>
                    <a:lnTo>
                      <a:pt x="770" y="614"/>
                    </a:lnTo>
                    <a:lnTo>
                      <a:pt x="772" y="614"/>
                    </a:lnTo>
                    <a:lnTo>
                      <a:pt x="772" y="614"/>
                    </a:lnTo>
                    <a:lnTo>
                      <a:pt x="792" y="582"/>
                    </a:lnTo>
                    <a:lnTo>
                      <a:pt x="794" y="582"/>
                    </a:lnTo>
                    <a:lnTo>
                      <a:pt x="794" y="582"/>
                    </a:lnTo>
                    <a:lnTo>
                      <a:pt x="796" y="580"/>
                    </a:lnTo>
                    <a:lnTo>
                      <a:pt x="800" y="580"/>
                    </a:lnTo>
                    <a:lnTo>
                      <a:pt x="808" y="582"/>
                    </a:lnTo>
                    <a:lnTo>
                      <a:pt x="828" y="592"/>
                    </a:lnTo>
                    <a:lnTo>
                      <a:pt x="840" y="596"/>
                    </a:lnTo>
                    <a:lnTo>
                      <a:pt x="840" y="590"/>
                    </a:lnTo>
                    <a:lnTo>
                      <a:pt x="838" y="588"/>
                    </a:lnTo>
                    <a:lnTo>
                      <a:pt x="838" y="586"/>
                    </a:lnTo>
                    <a:lnTo>
                      <a:pt x="838" y="586"/>
                    </a:lnTo>
                    <a:lnTo>
                      <a:pt x="840" y="580"/>
                    </a:lnTo>
                    <a:lnTo>
                      <a:pt x="846" y="572"/>
                    </a:lnTo>
                    <a:lnTo>
                      <a:pt x="860" y="562"/>
                    </a:lnTo>
                    <a:lnTo>
                      <a:pt x="860" y="562"/>
                    </a:lnTo>
                    <a:lnTo>
                      <a:pt x="860" y="562"/>
                    </a:lnTo>
                    <a:lnTo>
                      <a:pt x="860" y="560"/>
                    </a:lnTo>
                    <a:lnTo>
                      <a:pt x="860" y="560"/>
                    </a:lnTo>
                    <a:lnTo>
                      <a:pt x="876" y="556"/>
                    </a:lnTo>
                    <a:lnTo>
                      <a:pt x="890" y="556"/>
                    </a:lnTo>
                    <a:lnTo>
                      <a:pt x="892" y="556"/>
                    </a:lnTo>
                    <a:lnTo>
                      <a:pt x="892" y="556"/>
                    </a:lnTo>
                    <a:lnTo>
                      <a:pt x="900" y="556"/>
                    </a:lnTo>
                    <a:lnTo>
                      <a:pt x="904" y="536"/>
                    </a:lnTo>
                    <a:lnTo>
                      <a:pt x="904" y="524"/>
                    </a:lnTo>
                    <a:lnTo>
                      <a:pt x="904" y="524"/>
                    </a:lnTo>
                    <a:lnTo>
                      <a:pt x="906" y="512"/>
                    </a:lnTo>
                    <a:lnTo>
                      <a:pt x="906" y="510"/>
                    </a:lnTo>
                    <a:lnTo>
                      <a:pt x="908" y="508"/>
                    </a:lnTo>
                    <a:lnTo>
                      <a:pt x="912" y="496"/>
                    </a:lnTo>
                    <a:lnTo>
                      <a:pt x="906" y="488"/>
                    </a:lnTo>
                    <a:lnTo>
                      <a:pt x="896" y="480"/>
                    </a:lnTo>
                    <a:lnTo>
                      <a:pt x="876" y="476"/>
                    </a:lnTo>
                    <a:lnTo>
                      <a:pt x="876" y="476"/>
                    </a:lnTo>
                    <a:lnTo>
                      <a:pt x="868" y="472"/>
                    </a:lnTo>
                    <a:lnTo>
                      <a:pt x="852" y="460"/>
                    </a:lnTo>
                    <a:lnTo>
                      <a:pt x="840" y="456"/>
                    </a:lnTo>
                    <a:lnTo>
                      <a:pt x="840" y="456"/>
                    </a:lnTo>
                    <a:lnTo>
                      <a:pt x="840" y="454"/>
                    </a:lnTo>
                    <a:lnTo>
                      <a:pt x="824" y="436"/>
                    </a:lnTo>
                    <a:lnTo>
                      <a:pt x="812" y="436"/>
                    </a:lnTo>
                    <a:lnTo>
                      <a:pt x="810" y="436"/>
                    </a:lnTo>
                    <a:lnTo>
                      <a:pt x="810" y="436"/>
                    </a:lnTo>
                    <a:lnTo>
                      <a:pt x="798" y="430"/>
                    </a:lnTo>
                    <a:lnTo>
                      <a:pt x="790" y="440"/>
                    </a:lnTo>
                    <a:lnTo>
                      <a:pt x="788" y="476"/>
                    </a:lnTo>
                    <a:lnTo>
                      <a:pt x="792" y="492"/>
                    </a:lnTo>
                    <a:lnTo>
                      <a:pt x="796" y="492"/>
                    </a:lnTo>
                    <a:lnTo>
                      <a:pt x="798" y="492"/>
                    </a:lnTo>
                    <a:lnTo>
                      <a:pt x="808" y="496"/>
                    </a:lnTo>
                    <a:lnTo>
                      <a:pt x="808" y="496"/>
                    </a:lnTo>
                    <a:lnTo>
                      <a:pt x="808" y="496"/>
                    </a:lnTo>
                    <a:lnTo>
                      <a:pt x="814" y="510"/>
                    </a:lnTo>
                    <a:lnTo>
                      <a:pt x="816" y="510"/>
                    </a:lnTo>
                    <a:lnTo>
                      <a:pt x="816" y="512"/>
                    </a:lnTo>
                    <a:lnTo>
                      <a:pt x="816" y="512"/>
                    </a:lnTo>
                    <a:lnTo>
                      <a:pt x="816" y="512"/>
                    </a:lnTo>
                    <a:lnTo>
                      <a:pt x="812" y="536"/>
                    </a:lnTo>
                    <a:lnTo>
                      <a:pt x="812" y="538"/>
                    </a:lnTo>
                    <a:lnTo>
                      <a:pt x="812" y="540"/>
                    </a:lnTo>
                    <a:lnTo>
                      <a:pt x="812" y="540"/>
                    </a:lnTo>
                    <a:lnTo>
                      <a:pt x="812" y="540"/>
                    </a:lnTo>
                    <a:lnTo>
                      <a:pt x="800" y="546"/>
                    </a:lnTo>
                    <a:lnTo>
                      <a:pt x="798" y="548"/>
                    </a:lnTo>
                    <a:lnTo>
                      <a:pt x="798" y="546"/>
                    </a:lnTo>
                    <a:lnTo>
                      <a:pt x="796" y="546"/>
                    </a:lnTo>
                    <a:lnTo>
                      <a:pt x="792" y="544"/>
                    </a:lnTo>
                    <a:lnTo>
                      <a:pt x="778" y="550"/>
                    </a:lnTo>
                    <a:lnTo>
                      <a:pt x="778" y="550"/>
                    </a:lnTo>
                    <a:lnTo>
                      <a:pt x="778" y="552"/>
                    </a:lnTo>
                    <a:lnTo>
                      <a:pt x="780" y="552"/>
                    </a:lnTo>
                    <a:lnTo>
                      <a:pt x="782" y="574"/>
                    </a:lnTo>
                    <a:lnTo>
                      <a:pt x="782" y="574"/>
                    </a:lnTo>
                    <a:lnTo>
                      <a:pt x="780" y="578"/>
                    </a:lnTo>
                    <a:lnTo>
                      <a:pt x="776" y="580"/>
                    </a:lnTo>
                    <a:lnTo>
                      <a:pt x="768" y="580"/>
                    </a:lnTo>
                    <a:lnTo>
                      <a:pt x="768" y="580"/>
                    </a:lnTo>
                    <a:lnTo>
                      <a:pt x="762" y="578"/>
                    </a:lnTo>
                    <a:lnTo>
                      <a:pt x="758" y="576"/>
                    </a:lnTo>
                    <a:lnTo>
                      <a:pt x="748" y="568"/>
                    </a:lnTo>
                    <a:lnTo>
                      <a:pt x="748" y="568"/>
                    </a:lnTo>
                    <a:lnTo>
                      <a:pt x="746" y="568"/>
                    </a:lnTo>
                    <a:lnTo>
                      <a:pt x="746" y="566"/>
                    </a:lnTo>
                    <a:lnTo>
                      <a:pt x="740" y="552"/>
                    </a:lnTo>
                    <a:lnTo>
                      <a:pt x="740" y="552"/>
                    </a:lnTo>
                    <a:lnTo>
                      <a:pt x="736" y="550"/>
                    </a:lnTo>
                    <a:lnTo>
                      <a:pt x="728" y="546"/>
                    </a:lnTo>
                    <a:lnTo>
                      <a:pt x="726" y="546"/>
                    </a:lnTo>
                    <a:lnTo>
                      <a:pt x="726" y="546"/>
                    </a:lnTo>
                    <a:lnTo>
                      <a:pt x="714" y="538"/>
                    </a:lnTo>
                    <a:lnTo>
                      <a:pt x="712" y="538"/>
                    </a:lnTo>
                    <a:lnTo>
                      <a:pt x="712" y="536"/>
                    </a:lnTo>
                    <a:lnTo>
                      <a:pt x="712" y="536"/>
                    </a:lnTo>
                    <a:lnTo>
                      <a:pt x="710" y="524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6" y="506"/>
                    </a:lnTo>
                    <a:lnTo>
                      <a:pt x="716" y="502"/>
                    </a:lnTo>
                    <a:lnTo>
                      <a:pt x="712" y="488"/>
                    </a:lnTo>
                    <a:lnTo>
                      <a:pt x="700" y="478"/>
                    </a:lnTo>
                    <a:lnTo>
                      <a:pt x="700" y="476"/>
                    </a:lnTo>
                    <a:lnTo>
                      <a:pt x="698" y="444"/>
                    </a:lnTo>
                    <a:lnTo>
                      <a:pt x="690" y="436"/>
                    </a:lnTo>
                    <a:lnTo>
                      <a:pt x="688" y="436"/>
                    </a:lnTo>
                    <a:lnTo>
                      <a:pt x="688" y="434"/>
                    </a:lnTo>
                    <a:lnTo>
                      <a:pt x="688" y="434"/>
                    </a:lnTo>
                    <a:lnTo>
                      <a:pt x="682" y="420"/>
                    </a:lnTo>
                    <a:lnTo>
                      <a:pt x="652" y="416"/>
                    </a:lnTo>
                    <a:lnTo>
                      <a:pt x="652" y="416"/>
                    </a:lnTo>
                    <a:lnTo>
                      <a:pt x="644" y="410"/>
                    </a:lnTo>
                    <a:lnTo>
                      <a:pt x="638" y="402"/>
                    </a:lnTo>
                    <a:lnTo>
                      <a:pt x="624" y="402"/>
                    </a:lnTo>
                    <a:lnTo>
                      <a:pt x="624" y="402"/>
                    </a:lnTo>
                    <a:lnTo>
                      <a:pt x="618" y="398"/>
                    </a:lnTo>
                    <a:lnTo>
                      <a:pt x="610" y="392"/>
                    </a:lnTo>
                    <a:lnTo>
                      <a:pt x="608" y="390"/>
                    </a:lnTo>
                    <a:lnTo>
                      <a:pt x="608" y="390"/>
                    </a:lnTo>
                    <a:lnTo>
                      <a:pt x="604" y="384"/>
                    </a:lnTo>
                    <a:lnTo>
                      <a:pt x="598" y="376"/>
                    </a:lnTo>
                    <a:lnTo>
                      <a:pt x="598" y="376"/>
                    </a:lnTo>
                    <a:lnTo>
                      <a:pt x="598" y="376"/>
                    </a:lnTo>
                    <a:lnTo>
                      <a:pt x="596" y="362"/>
                    </a:lnTo>
                    <a:lnTo>
                      <a:pt x="596" y="362"/>
                    </a:lnTo>
                    <a:lnTo>
                      <a:pt x="596" y="362"/>
                    </a:lnTo>
                    <a:lnTo>
                      <a:pt x="596" y="360"/>
                    </a:lnTo>
                    <a:lnTo>
                      <a:pt x="596" y="360"/>
                    </a:lnTo>
                    <a:lnTo>
                      <a:pt x="600" y="336"/>
                    </a:lnTo>
                    <a:lnTo>
                      <a:pt x="600" y="336"/>
                    </a:lnTo>
                    <a:lnTo>
                      <a:pt x="604" y="324"/>
                    </a:lnTo>
                    <a:lnTo>
                      <a:pt x="604" y="324"/>
                    </a:lnTo>
                    <a:lnTo>
                      <a:pt x="604" y="324"/>
                    </a:lnTo>
                    <a:lnTo>
                      <a:pt x="606" y="324"/>
                    </a:lnTo>
                    <a:lnTo>
                      <a:pt x="636" y="310"/>
                    </a:lnTo>
                    <a:lnTo>
                      <a:pt x="648" y="296"/>
                    </a:lnTo>
                    <a:lnTo>
                      <a:pt x="650" y="284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44" y="262"/>
                    </a:lnTo>
                    <a:lnTo>
                      <a:pt x="640" y="254"/>
                    </a:lnTo>
                    <a:lnTo>
                      <a:pt x="634" y="256"/>
                    </a:lnTo>
                    <a:lnTo>
                      <a:pt x="624" y="254"/>
                    </a:lnTo>
                    <a:lnTo>
                      <a:pt x="624" y="254"/>
                    </a:lnTo>
                    <a:lnTo>
                      <a:pt x="616" y="260"/>
                    </a:lnTo>
                    <a:lnTo>
                      <a:pt x="606" y="272"/>
                    </a:lnTo>
                    <a:lnTo>
                      <a:pt x="592" y="286"/>
                    </a:lnTo>
                    <a:lnTo>
                      <a:pt x="592" y="286"/>
                    </a:lnTo>
                    <a:lnTo>
                      <a:pt x="590" y="286"/>
                    </a:lnTo>
                    <a:lnTo>
                      <a:pt x="590" y="286"/>
                    </a:lnTo>
                    <a:lnTo>
                      <a:pt x="578" y="290"/>
                    </a:lnTo>
                    <a:lnTo>
                      <a:pt x="568" y="288"/>
                    </a:lnTo>
                    <a:lnTo>
                      <a:pt x="542" y="28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1" name="MH_Other_4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6613526" y="4103687"/>
                <a:ext cx="254937" cy="419517"/>
              </a:xfrm>
              <a:custGeom>
                <a:gdLst>
                  <a:gd fmla="*/ 92 w 184" name="T0"/>
                  <a:gd fmla="*/ 58 h 304" name="T1"/>
                  <a:gd fmla="*/ 92 w 184" name="T2"/>
                  <a:gd fmla="*/ 86 h 304" name="T3"/>
                  <a:gd fmla="*/ 84 w 184" name="T4"/>
                  <a:gd fmla="*/ 108 h 304" name="T5"/>
                  <a:gd fmla="*/ 84 w 184" name="T6"/>
                  <a:gd fmla="*/ 112 h 304" name="T7"/>
                  <a:gd fmla="*/ 80 w 184" name="T8"/>
                  <a:gd fmla="*/ 120 h 304" name="T9"/>
                  <a:gd fmla="*/ 76 w 184" name="T10"/>
                  <a:gd fmla="*/ 124 h 304" name="T11"/>
                  <a:gd fmla="*/ 74 w 184" name="T12"/>
                  <a:gd fmla="*/ 122 h 304" name="T13"/>
                  <a:gd fmla="*/ 44 w 184" name="T14"/>
                  <a:gd fmla="*/ 130 h 304" name="T15"/>
                  <a:gd fmla="*/ 12 w 184" name="T16"/>
                  <a:gd fmla="*/ 134 h 304" name="T17"/>
                  <a:gd fmla="*/ 8 w 184" name="T18"/>
                  <a:gd fmla="*/ 140 h 304" name="T19"/>
                  <a:gd fmla="*/ 38 w 184" name="T20"/>
                  <a:gd fmla="*/ 144 h 304" name="T21"/>
                  <a:gd fmla="*/ 40 w 184" name="T22"/>
                  <a:gd fmla="*/ 144 h 304" name="T23"/>
                  <a:gd fmla="*/ 48 w 184" name="T24"/>
                  <a:gd fmla="*/ 162 h 304" name="T25"/>
                  <a:gd fmla="*/ 56 w 184" name="T26"/>
                  <a:gd fmla="*/ 168 h 304" name="T27"/>
                  <a:gd fmla="*/ 60 w 184" name="T28"/>
                  <a:gd fmla="*/ 184 h 304" name="T29"/>
                  <a:gd fmla="*/ 70 w 184" name="T30"/>
                  <a:gd fmla="*/ 216 h 304" name="T31"/>
                  <a:gd fmla="*/ 72 w 184" name="T32"/>
                  <a:gd fmla="*/ 216 h 304" name="T33"/>
                  <a:gd fmla="*/ 76 w 184" name="T34"/>
                  <a:gd fmla="*/ 232 h 304" name="T35"/>
                  <a:gd fmla="*/ 72 w 184" name="T36"/>
                  <a:gd fmla="*/ 248 h 304" name="T37"/>
                  <a:gd fmla="*/ 72 w 184" name="T38"/>
                  <a:gd fmla="*/ 264 h 304" name="T39"/>
                  <a:gd fmla="*/ 82 w 184" name="T40"/>
                  <a:gd fmla="*/ 270 h 304" name="T41"/>
                  <a:gd fmla="*/ 100 w 184" name="T42"/>
                  <a:gd fmla="*/ 280 h 304" name="T43"/>
                  <a:gd fmla="*/ 106 w 184" name="T44"/>
                  <a:gd fmla="*/ 292 h 304" name="T45"/>
                  <a:gd fmla="*/ 116 w 184" name="T46"/>
                  <a:gd fmla="*/ 302 h 304" name="T47"/>
                  <a:gd fmla="*/ 124 w 184" name="T48"/>
                  <a:gd fmla="*/ 304 h 304" name="T49"/>
                  <a:gd fmla="*/ 122 w 184" name="T50"/>
                  <a:gd fmla="*/ 288 h 304" name="T51"/>
                  <a:gd fmla="*/ 122 w 184" name="T52"/>
                  <a:gd fmla="*/ 278 h 304" name="T53"/>
                  <a:gd fmla="*/ 126 w 184" name="T54"/>
                  <a:gd fmla="*/ 274 h 304" name="T55"/>
                  <a:gd fmla="*/ 140 w 184" name="T56"/>
                  <a:gd fmla="*/ 268 h 304" name="T57"/>
                  <a:gd fmla="*/ 142 w 184" name="T58"/>
                  <a:gd fmla="*/ 268 h 304" name="T59"/>
                  <a:gd fmla="*/ 144 w 184" name="T60"/>
                  <a:gd fmla="*/ 268 h 304" name="T61"/>
                  <a:gd fmla="*/ 156 w 184" name="T62"/>
                  <a:gd fmla="*/ 266 h 304" name="T63"/>
                  <a:gd fmla="*/ 158 w 184" name="T64"/>
                  <a:gd fmla="*/ 244 h 304" name="T65"/>
                  <a:gd fmla="*/ 148 w 184" name="T66"/>
                  <a:gd fmla="*/ 232 h 304" name="T67"/>
                  <a:gd fmla="*/ 138 w 184" name="T68"/>
                  <a:gd fmla="*/ 232 h 304" name="T69"/>
                  <a:gd fmla="*/ 132 w 184" name="T70"/>
                  <a:gd fmla="*/ 210 h 304" name="T71"/>
                  <a:gd fmla="*/ 136 w 184" name="T72"/>
                  <a:gd fmla="*/ 168 h 304" name="T73"/>
                  <a:gd fmla="*/ 164 w 184" name="T74"/>
                  <a:gd fmla="*/ 160 h 304" name="T75"/>
                  <a:gd fmla="*/ 184 w 184" name="T76"/>
                  <a:gd fmla="*/ 108 h 304" name="T77"/>
                  <a:gd fmla="*/ 180 w 184" name="T78"/>
                  <a:gd fmla="*/ 100 h 304" name="T79"/>
                  <a:gd fmla="*/ 168 w 184" name="T80"/>
                  <a:gd fmla="*/ 96 h 304" name="T81"/>
                  <a:gd fmla="*/ 166 w 184" name="T82"/>
                  <a:gd fmla="*/ 96 h 304" name="T83"/>
                  <a:gd fmla="*/ 152 w 184" name="T84"/>
                  <a:gd fmla="*/ 96 h 304" name="T85"/>
                  <a:gd fmla="*/ 144 w 184" name="T86"/>
                  <a:gd fmla="*/ 84 h 304" name="T87"/>
                  <a:gd fmla="*/ 142 w 184" name="T88"/>
                  <a:gd fmla="*/ 84 h 304" name="T89"/>
                  <a:gd fmla="*/ 146 w 184" name="T90"/>
                  <a:gd fmla="*/ 52 h 304" name="T91"/>
                  <a:gd fmla="*/ 148 w 184" name="T92"/>
                  <a:gd fmla="*/ 48 h 304" name="T93"/>
                  <a:gd fmla="*/ 152 w 184" name="T94"/>
                  <a:gd fmla="*/ 36 h 304" name="T95"/>
                  <a:gd fmla="*/ 156 w 184" name="T96"/>
                  <a:gd fmla="*/ 20 h 304" name="T97"/>
                  <a:gd fmla="*/ 128 w 184" name="T98"/>
                  <a:gd fmla="*/ 0 h 304" name="T9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b="b" l="0" r="r" t="0"/>
                <a:pathLst>
                  <a:path h="304" w="184">
                    <a:moveTo>
                      <a:pt x="108" y="18"/>
                    </a:moveTo>
                    <a:lnTo>
                      <a:pt x="92" y="58"/>
                    </a:lnTo>
                    <a:lnTo>
                      <a:pt x="92" y="84"/>
                    </a:lnTo>
                    <a:lnTo>
                      <a:pt x="92" y="86"/>
                    </a:lnTo>
                    <a:lnTo>
                      <a:pt x="84" y="100"/>
                    </a:lnTo>
                    <a:lnTo>
                      <a:pt x="84" y="108"/>
                    </a:lnTo>
                    <a:lnTo>
                      <a:pt x="84" y="108"/>
                    </a:lnTo>
                    <a:lnTo>
                      <a:pt x="84" y="112"/>
                    </a:lnTo>
                    <a:lnTo>
                      <a:pt x="82" y="116"/>
                    </a:lnTo>
                    <a:lnTo>
                      <a:pt x="80" y="120"/>
                    </a:lnTo>
                    <a:lnTo>
                      <a:pt x="76" y="122"/>
                    </a:lnTo>
                    <a:lnTo>
                      <a:pt x="76" y="124"/>
                    </a:lnTo>
                    <a:lnTo>
                      <a:pt x="74" y="124"/>
                    </a:lnTo>
                    <a:lnTo>
                      <a:pt x="74" y="122"/>
                    </a:lnTo>
                    <a:lnTo>
                      <a:pt x="54" y="120"/>
                    </a:lnTo>
                    <a:lnTo>
                      <a:pt x="44" y="130"/>
                    </a:lnTo>
                    <a:lnTo>
                      <a:pt x="12" y="134"/>
                    </a:lnTo>
                    <a:lnTo>
                      <a:pt x="12" y="134"/>
                    </a:lnTo>
                    <a:lnTo>
                      <a:pt x="0" y="134"/>
                    </a:lnTo>
                    <a:lnTo>
                      <a:pt x="8" y="140"/>
                    </a:lnTo>
                    <a:lnTo>
                      <a:pt x="36" y="144"/>
                    </a:lnTo>
                    <a:lnTo>
                      <a:pt x="38" y="144"/>
                    </a:lnTo>
                    <a:lnTo>
                      <a:pt x="40" y="144"/>
                    </a:lnTo>
                    <a:lnTo>
                      <a:pt x="40" y="144"/>
                    </a:lnTo>
                    <a:lnTo>
                      <a:pt x="40" y="144"/>
                    </a:lnTo>
                    <a:lnTo>
                      <a:pt x="48" y="162"/>
                    </a:lnTo>
                    <a:lnTo>
                      <a:pt x="56" y="168"/>
                    </a:lnTo>
                    <a:lnTo>
                      <a:pt x="56" y="168"/>
                    </a:lnTo>
                    <a:lnTo>
                      <a:pt x="60" y="174"/>
                    </a:lnTo>
                    <a:lnTo>
                      <a:pt x="60" y="184"/>
                    </a:lnTo>
                    <a:lnTo>
                      <a:pt x="60" y="206"/>
                    </a:lnTo>
                    <a:lnTo>
                      <a:pt x="70" y="216"/>
                    </a:lnTo>
                    <a:lnTo>
                      <a:pt x="72" y="216"/>
                    </a:lnTo>
                    <a:lnTo>
                      <a:pt x="72" y="216"/>
                    </a:lnTo>
                    <a:lnTo>
                      <a:pt x="72" y="216"/>
                    </a:lnTo>
                    <a:lnTo>
                      <a:pt x="76" y="232"/>
                    </a:lnTo>
                    <a:lnTo>
                      <a:pt x="76" y="240"/>
                    </a:lnTo>
                    <a:lnTo>
                      <a:pt x="72" y="248"/>
                    </a:lnTo>
                    <a:lnTo>
                      <a:pt x="70" y="256"/>
                    </a:lnTo>
                    <a:lnTo>
                      <a:pt x="72" y="264"/>
                    </a:lnTo>
                    <a:lnTo>
                      <a:pt x="82" y="270"/>
                    </a:lnTo>
                    <a:lnTo>
                      <a:pt x="82" y="270"/>
                    </a:lnTo>
                    <a:lnTo>
                      <a:pt x="94" y="276"/>
                    </a:lnTo>
                    <a:lnTo>
                      <a:pt x="100" y="280"/>
                    </a:lnTo>
                    <a:lnTo>
                      <a:pt x="106" y="292"/>
                    </a:lnTo>
                    <a:lnTo>
                      <a:pt x="106" y="292"/>
                    </a:lnTo>
                    <a:lnTo>
                      <a:pt x="114" y="298"/>
                    </a:lnTo>
                    <a:lnTo>
                      <a:pt x="116" y="302"/>
                    </a:lnTo>
                    <a:lnTo>
                      <a:pt x="124" y="304"/>
                    </a:lnTo>
                    <a:lnTo>
                      <a:pt x="124" y="304"/>
                    </a:lnTo>
                    <a:lnTo>
                      <a:pt x="122" y="288"/>
                    </a:lnTo>
                    <a:lnTo>
                      <a:pt x="122" y="288"/>
                    </a:lnTo>
                    <a:lnTo>
                      <a:pt x="122" y="282"/>
                    </a:lnTo>
                    <a:lnTo>
                      <a:pt x="122" y="278"/>
                    </a:lnTo>
                    <a:lnTo>
                      <a:pt x="122" y="278"/>
                    </a:lnTo>
                    <a:lnTo>
                      <a:pt x="126" y="274"/>
                    </a:lnTo>
                    <a:lnTo>
                      <a:pt x="128" y="272"/>
                    </a:lnTo>
                    <a:lnTo>
                      <a:pt x="140" y="268"/>
                    </a:lnTo>
                    <a:lnTo>
                      <a:pt x="140" y="268"/>
                    </a:lnTo>
                    <a:lnTo>
                      <a:pt x="142" y="268"/>
                    </a:lnTo>
                    <a:lnTo>
                      <a:pt x="142" y="268"/>
                    </a:lnTo>
                    <a:lnTo>
                      <a:pt x="144" y="268"/>
                    </a:lnTo>
                    <a:lnTo>
                      <a:pt x="148" y="270"/>
                    </a:lnTo>
                    <a:lnTo>
                      <a:pt x="156" y="266"/>
                    </a:lnTo>
                    <a:lnTo>
                      <a:pt x="156" y="264"/>
                    </a:lnTo>
                    <a:lnTo>
                      <a:pt x="158" y="244"/>
                    </a:lnTo>
                    <a:lnTo>
                      <a:pt x="154" y="236"/>
                    </a:lnTo>
                    <a:lnTo>
                      <a:pt x="148" y="232"/>
                    </a:lnTo>
                    <a:lnTo>
                      <a:pt x="140" y="232"/>
                    </a:lnTo>
                    <a:lnTo>
                      <a:pt x="138" y="232"/>
                    </a:lnTo>
                    <a:lnTo>
                      <a:pt x="136" y="230"/>
                    </a:lnTo>
                    <a:lnTo>
                      <a:pt x="132" y="210"/>
                    </a:lnTo>
                    <a:lnTo>
                      <a:pt x="134" y="168"/>
                    </a:lnTo>
                    <a:lnTo>
                      <a:pt x="136" y="168"/>
                    </a:lnTo>
                    <a:lnTo>
                      <a:pt x="148" y="150"/>
                    </a:lnTo>
                    <a:lnTo>
                      <a:pt x="164" y="160"/>
                    </a:lnTo>
                    <a:lnTo>
                      <a:pt x="176" y="160"/>
                    </a:lnTo>
                    <a:lnTo>
                      <a:pt x="184" y="108"/>
                    </a:lnTo>
                    <a:lnTo>
                      <a:pt x="184" y="108"/>
                    </a:lnTo>
                    <a:lnTo>
                      <a:pt x="180" y="100"/>
                    </a:lnTo>
                    <a:lnTo>
                      <a:pt x="174" y="96"/>
                    </a:lnTo>
                    <a:lnTo>
                      <a:pt x="168" y="96"/>
                    </a:lnTo>
                    <a:lnTo>
                      <a:pt x="168" y="96"/>
                    </a:lnTo>
                    <a:lnTo>
                      <a:pt x="166" y="96"/>
                    </a:lnTo>
                    <a:lnTo>
                      <a:pt x="154" y="98"/>
                    </a:lnTo>
                    <a:lnTo>
                      <a:pt x="152" y="96"/>
                    </a:lnTo>
                    <a:lnTo>
                      <a:pt x="152" y="96"/>
                    </a:lnTo>
                    <a:lnTo>
                      <a:pt x="144" y="84"/>
                    </a:lnTo>
                    <a:lnTo>
                      <a:pt x="144" y="84"/>
                    </a:lnTo>
                    <a:lnTo>
                      <a:pt x="142" y="84"/>
                    </a:lnTo>
                    <a:lnTo>
                      <a:pt x="142" y="64"/>
                    </a:lnTo>
                    <a:lnTo>
                      <a:pt x="146" y="52"/>
                    </a:lnTo>
                    <a:lnTo>
                      <a:pt x="148" y="48"/>
                    </a:lnTo>
                    <a:lnTo>
                      <a:pt x="148" y="48"/>
                    </a:lnTo>
                    <a:lnTo>
                      <a:pt x="150" y="42"/>
                    </a:lnTo>
                    <a:lnTo>
                      <a:pt x="152" y="36"/>
                    </a:lnTo>
                    <a:lnTo>
                      <a:pt x="156" y="32"/>
                    </a:lnTo>
                    <a:lnTo>
                      <a:pt x="156" y="20"/>
                    </a:lnTo>
                    <a:lnTo>
                      <a:pt x="144" y="8"/>
                    </a:lnTo>
                    <a:lnTo>
                      <a:pt x="128" y="0"/>
                    </a:lnTo>
                    <a:lnTo>
                      <a:pt x="108" y="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2" name="MH_Other_5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4248150" y="3017838"/>
                <a:ext cx="1800698" cy="1360204"/>
              </a:xfrm>
              <a:custGeom>
                <a:gdLst>
                  <a:gd fmla="*/ 2147483646 w 1304" name="T0"/>
                  <a:gd fmla="*/ 2147483646 h 986" name="T1"/>
                  <a:gd fmla="*/ 2147483646 w 1304" name="T2"/>
                  <a:gd fmla="*/ 2147483646 h 986" name="T3"/>
                  <a:gd fmla="*/ 2147483646 w 1304" name="T4"/>
                  <a:gd fmla="*/ 2147483646 h 986" name="T5"/>
                  <a:gd fmla="*/ 2147483646 w 1304" name="T6"/>
                  <a:gd fmla="*/ 2147483646 h 986" name="T7"/>
                  <a:gd fmla="*/ 2147483646 w 1304" name="T8"/>
                  <a:gd fmla="*/ 2147483646 h 986" name="T9"/>
                  <a:gd fmla="*/ 2147483646 w 1304" name="T10"/>
                  <a:gd fmla="*/ 2147483646 h 986" name="T11"/>
                  <a:gd fmla="*/ 2147483646 w 1304" name="T12"/>
                  <a:gd fmla="*/ 2147483646 h 986" name="T13"/>
                  <a:gd fmla="*/ 2147483646 w 1304" name="T14"/>
                  <a:gd fmla="*/ 2147483646 h 986" name="T15"/>
                  <a:gd fmla="*/ 2147483646 w 1304" name="T16"/>
                  <a:gd fmla="*/ 2147483646 h 986" name="T17"/>
                  <a:gd fmla="*/ 2147483646 w 1304" name="T18"/>
                  <a:gd fmla="*/ 2147483646 h 986" name="T19"/>
                  <a:gd fmla="*/ 2147483646 w 1304" name="T20"/>
                  <a:gd fmla="*/ 2147483646 h 986" name="T21"/>
                  <a:gd fmla="*/ 2147483646 w 1304" name="T22"/>
                  <a:gd fmla="*/ 2147483646 h 986" name="T23"/>
                  <a:gd fmla="*/ 2147483646 w 1304" name="T24"/>
                  <a:gd fmla="*/ 2147483646 h 986" name="T25"/>
                  <a:gd fmla="*/ 2147483646 w 1304" name="T26"/>
                  <a:gd fmla="*/ 2147483646 h 986" name="T27"/>
                  <a:gd fmla="*/ 2147483646 w 1304" name="T28"/>
                  <a:gd fmla="*/ 2147483646 h 986" name="T29"/>
                  <a:gd fmla="*/ 2147483646 w 1304" name="T30"/>
                  <a:gd fmla="*/ 2147483646 h 986" name="T31"/>
                  <a:gd fmla="*/ 2147483646 w 1304" name="T32"/>
                  <a:gd fmla="*/ 2147483646 h 986" name="T33"/>
                  <a:gd fmla="*/ 2147483646 w 1304" name="T34"/>
                  <a:gd fmla="*/ 2147483646 h 986" name="T35"/>
                  <a:gd fmla="*/ 2147483646 w 1304" name="T36"/>
                  <a:gd fmla="*/ 2147483646 h 986" name="T37"/>
                  <a:gd fmla="*/ 2147483646 w 1304" name="T38"/>
                  <a:gd fmla="*/ 2147483646 h 986" name="T39"/>
                  <a:gd fmla="*/ 2147483646 w 1304" name="T40"/>
                  <a:gd fmla="*/ 2147483646 h 986" name="T41"/>
                  <a:gd fmla="*/ 2147483646 w 1304" name="T42"/>
                  <a:gd fmla="*/ 2147483646 h 986" name="T43"/>
                  <a:gd fmla="*/ 2147483646 w 1304" name="T44"/>
                  <a:gd fmla="*/ 2147483646 h 986" name="T45"/>
                  <a:gd fmla="*/ 2147483646 w 1304" name="T46"/>
                  <a:gd fmla="*/ 2147483646 h 986" name="T47"/>
                  <a:gd fmla="*/ 2147483646 w 1304" name="T48"/>
                  <a:gd fmla="*/ 2147483646 h 986" name="T49"/>
                  <a:gd fmla="*/ 2147483646 w 1304" name="T50"/>
                  <a:gd fmla="*/ 2147483646 h 986" name="T51"/>
                  <a:gd fmla="*/ 2147483646 w 1304" name="T52"/>
                  <a:gd fmla="*/ 2147483646 h 986" name="T53"/>
                  <a:gd fmla="*/ 2147483646 w 1304" name="T54"/>
                  <a:gd fmla="*/ 2147483646 h 986" name="T55"/>
                  <a:gd fmla="*/ 2147483646 w 1304" name="T56"/>
                  <a:gd fmla="*/ 2147483646 h 986" name="T57"/>
                  <a:gd fmla="*/ 2147483646 w 1304" name="T58"/>
                  <a:gd fmla="*/ 2147483646 h 986" name="T59"/>
                  <a:gd fmla="*/ 2147483646 w 1304" name="T60"/>
                  <a:gd fmla="*/ 2147483646 h 986" name="T61"/>
                  <a:gd fmla="*/ 2147483646 w 1304" name="T62"/>
                  <a:gd fmla="*/ 2147483646 h 986" name="T63"/>
                  <a:gd fmla="*/ 2147483646 w 1304" name="T64"/>
                  <a:gd fmla="*/ 2147483646 h 986" name="T65"/>
                  <a:gd fmla="*/ 2147483646 w 1304" name="T66"/>
                  <a:gd fmla="*/ 2147483646 h 986" name="T67"/>
                  <a:gd fmla="*/ 2147483646 w 1304" name="T68"/>
                  <a:gd fmla="*/ 2147483646 h 986" name="T69"/>
                  <a:gd fmla="*/ 2147483646 w 1304" name="T70"/>
                  <a:gd fmla="*/ 2147483646 h 986" name="T71"/>
                  <a:gd fmla="*/ 2147483646 w 1304" name="T72"/>
                  <a:gd fmla="*/ 2147483646 h 986" name="T73"/>
                  <a:gd fmla="*/ 2147483646 w 1304" name="T74"/>
                  <a:gd fmla="*/ 2147483646 h 986" name="T75"/>
                  <a:gd fmla="*/ 2147483646 w 1304" name="T76"/>
                  <a:gd fmla="*/ 2147483646 h 986" name="T77"/>
                  <a:gd fmla="*/ 2147483646 w 1304" name="T78"/>
                  <a:gd fmla="*/ 2147483646 h 986" name="T79"/>
                  <a:gd fmla="*/ 2147483646 w 1304" name="T80"/>
                  <a:gd fmla="*/ 2147483646 h 986" name="T81"/>
                  <a:gd fmla="*/ 2147483646 w 1304" name="T82"/>
                  <a:gd fmla="*/ 2147483646 h 986" name="T83"/>
                  <a:gd fmla="*/ 2147483646 w 1304" name="T84"/>
                  <a:gd fmla="*/ 2147483646 h 986" name="T85"/>
                  <a:gd fmla="*/ 2147483646 w 1304" name="T86"/>
                  <a:gd fmla="*/ 2147483646 h 986" name="T87"/>
                  <a:gd fmla="*/ 2147483646 w 1304" name="T88"/>
                  <a:gd fmla="*/ 2147483646 h 986" name="T89"/>
                  <a:gd fmla="*/ 2147483646 w 1304" name="T90"/>
                  <a:gd fmla="*/ 2147483646 h 986" name="T91"/>
                  <a:gd fmla="*/ 2147483646 w 1304" name="T92"/>
                  <a:gd fmla="*/ 2147483646 h 986" name="T93"/>
                  <a:gd fmla="*/ 2147483646 w 1304" name="T94"/>
                  <a:gd fmla="*/ 2147483646 h 986" name="T95"/>
                  <a:gd fmla="*/ 2147483646 w 1304" name="T96"/>
                  <a:gd fmla="*/ 2147483646 h 986" name="T97"/>
                  <a:gd fmla="*/ 2147483646 w 1304" name="T98"/>
                  <a:gd fmla="*/ 2147483646 h 986" name="T99"/>
                  <a:gd fmla="*/ 2147483646 w 1304" name="T100"/>
                  <a:gd fmla="*/ 2147483646 h 986" name="T101"/>
                  <a:gd fmla="*/ 2147483646 w 1304" name="T102"/>
                  <a:gd fmla="*/ 2147483646 h 986" name="T103"/>
                  <a:gd fmla="*/ 2147483646 w 1304" name="T104"/>
                  <a:gd fmla="*/ 2147483646 h 986" name="T105"/>
                  <a:gd fmla="*/ 2147483646 w 1304" name="T106"/>
                  <a:gd fmla="*/ 2147483646 h 986" name="T107"/>
                  <a:gd fmla="*/ 2147483646 w 1304" name="T108"/>
                  <a:gd fmla="*/ 2147483646 h 986" name="T109"/>
                  <a:gd fmla="*/ 2147483646 w 1304" name="T110"/>
                  <a:gd fmla="*/ 2147483646 h 986" name="T111"/>
                  <a:gd fmla="*/ 2147483646 w 1304" name="T112"/>
                  <a:gd fmla="*/ 2147483646 h 986" name="T113"/>
                  <a:gd fmla="*/ 2147483646 w 1304" name="T114"/>
                  <a:gd fmla="*/ 2147483646 h 98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</a:gdLst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b="b" l="0" r="r" t="0"/>
                <a:pathLst>
                  <a:path h="984" w="1304">
                    <a:moveTo>
                      <a:pt x="1302" y="530"/>
                    </a:moveTo>
                    <a:lnTo>
                      <a:pt x="1304" y="530"/>
                    </a:lnTo>
                    <a:lnTo>
                      <a:pt x="1304" y="528"/>
                    </a:lnTo>
                    <a:lnTo>
                      <a:pt x="1278" y="456"/>
                    </a:lnTo>
                    <a:lnTo>
                      <a:pt x="1262" y="444"/>
                    </a:lnTo>
                    <a:lnTo>
                      <a:pt x="1262" y="442"/>
                    </a:lnTo>
                    <a:lnTo>
                      <a:pt x="1258" y="412"/>
                    </a:lnTo>
                    <a:lnTo>
                      <a:pt x="1226" y="408"/>
                    </a:lnTo>
                    <a:lnTo>
                      <a:pt x="1224" y="408"/>
                    </a:lnTo>
                    <a:lnTo>
                      <a:pt x="1222" y="408"/>
                    </a:lnTo>
                    <a:lnTo>
                      <a:pt x="1222" y="406"/>
                    </a:lnTo>
                    <a:lnTo>
                      <a:pt x="1222" y="404"/>
                    </a:lnTo>
                    <a:lnTo>
                      <a:pt x="1218" y="396"/>
                    </a:lnTo>
                    <a:lnTo>
                      <a:pt x="1212" y="386"/>
                    </a:lnTo>
                    <a:lnTo>
                      <a:pt x="1202" y="378"/>
                    </a:lnTo>
                    <a:lnTo>
                      <a:pt x="1192" y="368"/>
                    </a:lnTo>
                    <a:lnTo>
                      <a:pt x="1178" y="360"/>
                    </a:lnTo>
                    <a:lnTo>
                      <a:pt x="1166" y="354"/>
                    </a:lnTo>
                    <a:lnTo>
                      <a:pt x="1152" y="346"/>
                    </a:lnTo>
                    <a:lnTo>
                      <a:pt x="1140" y="340"/>
                    </a:lnTo>
                    <a:lnTo>
                      <a:pt x="1116" y="336"/>
                    </a:lnTo>
                    <a:lnTo>
                      <a:pt x="1084" y="334"/>
                    </a:lnTo>
                    <a:lnTo>
                      <a:pt x="1042" y="332"/>
                    </a:lnTo>
                    <a:lnTo>
                      <a:pt x="1040" y="332"/>
                    </a:lnTo>
                    <a:lnTo>
                      <a:pt x="1032" y="320"/>
                    </a:lnTo>
                    <a:lnTo>
                      <a:pt x="1028" y="310"/>
                    </a:lnTo>
                    <a:lnTo>
                      <a:pt x="1026" y="300"/>
                    </a:lnTo>
                    <a:lnTo>
                      <a:pt x="1028" y="288"/>
                    </a:lnTo>
                    <a:lnTo>
                      <a:pt x="1034" y="272"/>
                    </a:lnTo>
                    <a:lnTo>
                      <a:pt x="1044" y="246"/>
                    </a:lnTo>
                    <a:lnTo>
                      <a:pt x="1058" y="214"/>
                    </a:lnTo>
                    <a:lnTo>
                      <a:pt x="1048" y="180"/>
                    </a:lnTo>
                    <a:lnTo>
                      <a:pt x="1036" y="124"/>
                    </a:lnTo>
                    <a:lnTo>
                      <a:pt x="1032" y="118"/>
                    </a:lnTo>
                    <a:lnTo>
                      <a:pt x="1024" y="112"/>
                    </a:lnTo>
                    <a:lnTo>
                      <a:pt x="1012" y="106"/>
                    </a:lnTo>
                    <a:lnTo>
                      <a:pt x="996" y="100"/>
                    </a:lnTo>
                    <a:lnTo>
                      <a:pt x="990" y="98"/>
                    </a:lnTo>
                    <a:lnTo>
                      <a:pt x="982" y="94"/>
                    </a:lnTo>
                    <a:lnTo>
                      <a:pt x="976" y="90"/>
                    </a:lnTo>
                    <a:lnTo>
                      <a:pt x="970" y="86"/>
                    </a:lnTo>
                    <a:lnTo>
                      <a:pt x="966" y="80"/>
                    </a:lnTo>
                    <a:lnTo>
                      <a:pt x="964" y="74"/>
                    </a:lnTo>
                    <a:lnTo>
                      <a:pt x="960" y="68"/>
                    </a:lnTo>
                    <a:lnTo>
                      <a:pt x="954" y="60"/>
                    </a:lnTo>
                    <a:lnTo>
                      <a:pt x="948" y="54"/>
                    </a:lnTo>
                    <a:lnTo>
                      <a:pt x="940" y="50"/>
                    </a:lnTo>
                    <a:lnTo>
                      <a:pt x="938" y="50"/>
                    </a:lnTo>
                    <a:lnTo>
                      <a:pt x="938" y="48"/>
                    </a:lnTo>
                    <a:lnTo>
                      <a:pt x="928" y="0"/>
                    </a:lnTo>
                    <a:lnTo>
                      <a:pt x="890" y="4"/>
                    </a:lnTo>
                    <a:lnTo>
                      <a:pt x="886" y="14"/>
                    </a:lnTo>
                    <a:lnTo>
                      <a:pt x="882" y="24"/>
                    </a:lnTo>
                    <a:lnTo>
                      <a:pt x="878" y="32"/>
                    </a:lnTo>
                    <a:lnTo>
                      <a:pt x="876" y="36"/>
                    </a:lnTo>
                    <a:lnTo>
                      <a:pt x="870" y="38"/>
                    </a:lnTo>
                    <a:lnTo>
                      <a:pt x="846" y="46"/>
                    </a:lnTo>
                    <a:lnTo>
                      <a:pt x="828" y="56"/>
                    </a:lnTo>
                    <a:lnTo>
                      <a:pt x="822" y="60"/>
                    </a:lnTo>
                    <a:lnTo>
                      <a:pt x="816" y="66"/>
                    </a:lnTo>
                    <a:lnTo>
                      <a:pt x="814" y="74"/>
                    </a:lnTo>
                    <a:lnTo>
                      <a:pt x="810" y="92"/>
                    </a:lnTo>
                    <a:lnTo>
                      <a:pt x="806" y="110"/>
                    </a:lnTo>
                    <a:lnTo>
                      <a:pt x="802" y="122"/>
                    </a:lnTo>
                    <a:lnTo>
                      <a:pt x="798" y="130"/>
                    </a:lnTo>
                    <a:lnTo>
                      <a:pt x="792" y="136"/>
                    </a:lnTo>
                    <a:lnTo>
                      <a:pt x="786" y="142"/>
                    </a:lnTo>
                    <a:lnTo>
                      <a:pt x="778" y="144"/>
                    </a:lnTo>
                    <a:lnTo>
                      <a:pt x="770" y="146"/>
                    </a:lnTo>
                    <a:lnTo>
                      <a:pt x="760" y="146"/>
                    </a:lnTo>
                    <a:lnTo>
                      <a:pt x="750" y="144"/>
                    </a:lnTo>
                    <a:lnTo>
                      <a:pt x="738" y="140"/>
                    </a:lnTo>
                    <a:lnTo>
                      <a:pt x="724" y="134"/>
                    </a:lnTo>
                    <a:lnTo>
                      <a:pt x="708" y="126"/>
                    </a:lnTo>
                    <a:lnTo>
                      <a:pt x="674" y="104"/>
                    </a:lnTo>
                    <a:lnTo>
                      <a:pt x="608" y="188"/>
                    </a:lnTo>
                    <a:lnTo>
                      <a:pt x="616" y="224"/>
                    </a:lnTo>
                    <a:lnTo>
                      <a:pt x="618" y="224"/>
                    </a:lnTo>
                    <a:lnTo>
                      <a:pt x="616" y="226"/>
                    </a:lnTo>
                    <a:lnTo>
                      <a:pt x="610" y="232"/>
                    </a:lnTo>
                    <a:lnTo>
                      <a:pt x="602" y="236"/>
                    </a:lnTo>
                    <a:lnTo>
                      <a:pt x="598" y="236"/>
                    </a:lnTo>
                    <a:lnTo>
                      <a:pt x="594" y="234"/>
                    </a:lnTo>
                    <a:lnTo>
                      <a:pt x="582" y="230"/>
                    </a:lnTo>
                    <a:lnTo>
                      <a:pt x="576" y="226"/>
                    </a:lnTo>
                    <a:lnTo>
                      <a:pt x="564" y="224"/>
                    </a:lnTo>
                    <a:lnTo>
                      <a:pt x="548" y="220"/>
                    </a:lnTo>
                    <a:lnTo>
                      <a:pt x="528" y="220"/>
                    </a:lnTo>
                    <a:lnTo>
                      <a:pt x="514" y="218"/>
                    </a:lnTo>
                    <a:lnTo>
                      <a:pt x="494" y="216"/>
                    </a:lnTo>
                    <a:lnTo>
                      <a:pt x="474" y="220"/>
                    </a:lnTo>
                    <a:lnTo>
                      <a:pt x="482" y="234"/>
                    </a:lnTo>
                    <a:lnTo>
                      <a:pt x="492" y="248"/>
                    </a:lnTo>
                    <a:lnTo>
                      <a:pt x="494" y="252"/>
                    </a:lnTo>
                    <a:lnTo>
                      <a:pt x="494" y="256"/>
                    </a:lnTo>
                    <a:lnTo>
                      <a:pt x="484" y="308"/>
                    </a:lnTo>
                    <a:lnTo>
                      <a:pt x="488" y="336"/>
                    </a:lnTo>
                    <a:lnTo>
                      <a:pt x="490" y="336"/>
                    </a:lnTo>
                    <a:lnTo>
                      <a:pt x="488" y="336"/>
                    </a:lnTo>
                    <a:lnTo>
                      <a:pt x="472" y="388"/>
                    </a:lnTo>
                    <a:lnTo>
                      <a:pt x="470" y="394"/>
                    </a:lnTo>
                    <a:lnTo>
                      <a:pt x="468" y="396"/>
                    </a:lnTo>
                    <a:lnTo>
                      <a:pt x="466" y="396"/>
                    </a:lnTo>
                    <a:lnTo>
                      <a:pt x="466" y="394"/>
                    </a:lnTo>
                    <a:lnTo>
                      <a:pt x="464" y="390"/>
                    </a:lnTo>
                    <a:lnTo>
                      <a:pt x="460" y="384"/>
                    </a:lnTo>
                    <a:lnTo>
                      <a:pt x="460" y="382"/>
                    </a:lnTo>
                    <a:lnTo>
                      <a:pt x="458" y="382"/>
                    </a:lnTo>
                    <a:lnTo>
                      <a:pt x="454" y="384"/>
                    </a:lnTo>
                    <a:lnTo>
                      <a:pt x="452" y="392"/>
                    </a:lnTo>
                    <a:lnTo>
                      <a:pt x="450" y="404"/>
                    </a:lnTo>
                    <a:lnTo>
                      <a:pt x="444" y="414"/>
                    </a:lnTo>
                    <a:lnTo>
                      <a:pt x="436" y="422"/>
                    </a:lnTo>
                    <a:lnTo>
                      <a:pt x="426" y="432"/>
                    </a:lnTo>
                    <a:lnTo>
                      <a:pt x="412" y="444"/>
                    </a:lnTo>
                    <a:lnTo>
                      <a:pt x="406" y="448"/>
                    </a:lnTo>
                    <a:lnTo>
                      <a:pt x="404" y="448"/>
                    </a:lnTo>
                    <a:lnTo>
                      <a:pt x="352" y="448"/>
                    </a:lnTo>
                    <a:lnTo>
                      <a:pt x="332" y="468"/>
                    </a:lnTo>
                    <a:lnTo>
                      <a:pt x="330" y="468"/>
                    </a:lnTo>
                    <a:lnTo>
                      <a:pt x="274" y="460"/>
                    </a:lnTo>
                    <a:lnTo>
                      <a:pt x="268" y="466"/>
                    </a:lnTo>
                    <a:lnTo>
                      <a:pt x="260" y="470"/>
                    </a:lnTo>
                    <a:lnTo>
                      <a:pt x="254" y="470"/>
                    </a:lnTo>
                    <a:lnTo>
                      <a:pt x="248" y="470"/>
                    </a:lnTo>
                    <a:lnTo>
                      <a:pt x="240" y="470"/>
                    </a:lnTo>
                    <a:lnTo>
                      <a:pt x="232" y="470"/>
                    </a:lnTo>
                    <a:lnTo>
                      <a:pt x="206" y="478"/>
                    </a:lnTo>
                    <a:lnTo>
                      <a:pt x="184" y="504"/>
                    </a:lnTo>
                    <a:lnTo>
                      <a:pt x="184" y="506"/>
                    </a:lnTo>
                    <a:lnTo>
                      <a:pt x="148" y="508"/>
                    </a:lnTo>
                    <a:lnTo>
                      <a:pt x="148" y="478"/>
                    </a:lnTo>
                    <a:lnTo>
                      <a:pt x="126" y="478"/>
                    </a:lnTo>
                    <a:lnTo>
                      <a:pt x="122" y="490"/>
                    </a:lnTo>
                    <a:lnTo>
                      <a:pt x="106" y="494"/>
                    </a:lnTo>
                    <a:lnTo>
                      <a:pt x="104" y="494"/>
                    </a:lnTo>
                    <a:lnTo>
                      <a:pt x="102" y="494"/>
                    </a:lnTo>
                    <a:lnTo>
                      <a:pt x="86" y="486"/>
                    </a:lnTo>
                    <a:lnTo>
                      <a:pt x="66" y="480"/>
                    </a:lnTo>
                    <a:lnTo>
                      <a:pt x="60" y="482"/>
                    </a:lnTo>
                    <a:lnTo>
                      <a:pt x="54" y="484"/>
                    </a:lnTo>
                    <a:lnTo>
                      <a:pt x="38" y="496"/>
                    </a:lnTo>
                    <a:lnTo>
                      <a:pt x="20" y="512"/>
                    </a:lnTo>
                    <a:lnTo>
                      <a:pt x="14" y="520"/>
                    </a:lnTo>
                    <a:lnTo>
                      <a:pt x="10" y="528"/>
                    </a:lnTo>
                    <a:lnTo>
                      <a:pt x="12" y="530"/>
                    </a:lnTo>
                    <a:lnTo>
                      <a:pt x="14" y="536"/>
                    </a:lnTo>
                    <a:lnTo>
                      <a:pt x="16" y="546"/>
                    </a:lnTo>
                    <a:lnTo>
                      <a:pt x="16" y="554"/>
                    </a:lnTo>
                    <a:lnTo>
                      <a:pt x="14" y="562"/>
                    </a:lnTo>
                    <a:lnTo>
                      <a:pt x="10" y="568"/>
                    </a:lnTo>
                    <a:lnTo>
                      <a:pt x="6" y="570"/>
                    </a:lnTo>
                    <a:lnTo>
                      <a:pt x="4" y="574"/>
                    </a:lnTo>
                    <a:lnTo>
                      <a:pt x="0" y="590"/>
                    </a:lnTo>
                    <a:lnTo>
                      <a:pt x="14" y="598"/>
                    </a:lnTo>
                    <a:lnTo>
                      <a:pt x="30" y="580"/>
                    </a:lnTo>
                    <a:lnTo>
                      <a:pt x="54" y="604"/>
                    </a:lnTo>
                    <a:lnTo>
                      <a:pt x="54" y="606"/>
                    </a:lnTo>
                    <a:lnTo>
                      <a:pt x="58" y="650"/>
                    </a:lnTo>
                    <a:lnTo>
                      <a:pt x="58" y="652"/>
                    </a:lnTo>
                    <a:lnTo>
                      <a:pt x="44" y="712"/>
                    </a:lnTo>
                    <a:lnTo>
                      <a:pt x="42" y="712"/>
                    </a:lnTo>
                    <a:lnTo>
                      <a:pt x="18" y="712"/>
                    </a:lnTo>
                    <a:lnTo>
                      <a:pt x="12" y="714"/>
                    </a:lnTo>
                    <a:lnTo>
                      <a:pt x="6" y="716"/>
                    </a:lnTo>
                    <a:lnTo>
                      <a:pt x="8" y="720"/>
                    </a:lnTo>
                    <a:lnTo>
                      <a:pt x="12" y="724"/>
                    </a:lnTo>
                    <a:lnTo>
                      <a:pt x="28" y="736"/>
                    </a:lnTo>
                    <a:lnTo>
                      <a:pt x="40" y="734"/>
                    </a:lnTo>
                    <a:lnTo>
                      <a:pt x="42" y="734"/>
                    </a:lnTo>
                    <a:lnTo>
                      <a:pt x="70" y="760"/>
                    </a:lnTo>
                    <a:lnTo>
                      <a:pt x="72" y="764"/>
                    </a:lnTo>
                    <a:lnTo>
                      <a:pt x="76" y="768"/>
                    </a:lnTo>
                    <a:lnTo>
                      <a:pt x="76" y="778"/>
                    </a:lnTo>
                    <a:lnTo>
                      <a:pt x="74" y="792"/>
                    </a:lnTo>
                    <a:lnTo>
                      <a:pt x="66" y="806"/>
                    </a:lnTo>
                    <a:lnTo>
                      <a:pt x="70" y="832"/>
                    </a:lnTo>
                    <a:lnTo>
                      <a:pt x="80" y="834"/>
                    </a:lnTo>
                    <a:lnTo>
                      <a:pt x="120" y="834"/>
                    </a:lnTo>
                    <a:lnTo>
                      <a:pt x="100" y="852"/>
                    </a:lnTo>
                    <a:lnTo>
                      <a:pt x="112" y="860"/>
                    </a:lnTo>
                    <a:lnTo>
                      <a:pt x="128" y="868"/>
                    </a:lnTo>
                    <a:lnTo>
                      <a:pt x="170" y="886"/>
                    </a:lnTo>
                    <a:lnTo>
                      <a:pt x="172" y="888"/>
                    </a:lnTo>
                    <a:lnTo>
                      <a:pt x="174" y="888"/>
                    </a:lnTo>
                    <a:lnTo>
                      <a:pt x="178" y="952"/>
                    </a:lnTo>
                    <a:lnTo>
                      <a:pt x="180" y="962"/>
                    </a:lnTo>
                    <a:lnTo>
                      <a:pt x="186" y="970"/>
                    </a:lnTo>
                    <a:lnTo>
                      <a:pt x="194" y="976"/>
                    </a:lnTo>
                    <a:lnTo>
                      <a:pt x="206" y="982"/>
                    </a:lnTo>
                    <a:lnTo>
                      <a:pt x="210" y="980"/>
                    </a:lnTo>
                    <a:lnTo>
                      <a:pt x="212" y="980"/>
                    </a:lnTo>
                    <a:lnTo>
                      <a:pt x="256" y="986"/>
                    </a:lnTo>
                    <a:lnTo>
                      <a:pt x="260" y="986"/>
                    </a:lnTo>
                    <a:lnTo>
                      <a:pt x="260" y="984"/>
                    </a:lnTo>
                    <a:lnTo>
                      <a:pt x="268" y="968"/>
                    </a:lnTo>
                    <a:lnTo>
                      <a:pt x="268" y="966"/>
                    </a:lnTo>
                    <a:lnTo>
                      <a:pt x="268" y="960"/>
                    </a:lnTo>
                    <a:lnTo>
                      <a:pt x="270" y="956"/>
                    </a:lnTo>
                    <a:lnTo>
                      <a:pt x="274" y="952"/>
                    </a:lnTo>
                    <a:lnTo>
                      <a:pt x="278" y="948"/>
                    </a:lnTo>
                    <a:lnTo>
                      <a:pt x="286" y="940"/>
                    </a:lnTo>
                    <a:lnTo>
                      <a:pt x="290" y="932"/>
                    </a:lnTo>
                    <a:lnTo>
                      <a:pt x="294" y="928"/>
                    </a:lnTo>
                    <a:lnTo>
                      <a:pt x="298" y="926"/>
                    </a:lnTo>
                    <a:lnTo>
                      <a:pt x="306" y="926"/>
                    </a:lnTo>
                    <a:lnTo>
                      <a:pt x="314" y="928"/>
                    </a:lnTo>
                    <a:lnTo>
                      <a:pt x="316" y="928"/>
                    </a:lnTo>
                    <a:lnTo>
                      <a:pt x="330" y="936"/>
                    </a:lnTo>
                    <a:lnTo>
                      <a:pt x="382" y="946"/>
                    </a:lnTo>
                    <a:lnTo>
                      <a:pt x="412" y="944"/>
                    </a:lnTo>
                    <a:lnTo>
                      <a:pt x="434" y="934"/>
                    </a:lnTo>
                    <a:lnTo>
                      <a:pt x="440" y="928"/>
                    </a:lnTo>
                    <a:lnTo>
                      <a:pt x="444" y="924"/>
                    </a:lnTo>
                    <a:lnTo>
                      <a:pt x="452" y="924"/>
                    </a:lnTo>
                    <a:lnTo>
                      <a:pt x="460" y="930"/>
                    </a:lnTo>
                    <a:lnTo>
                      <a:pt x="464" y="932"/>
                    </a:lnTo>
                    <a:lnTo>
                      <a:pt x="468" y="938"/>
                    </a:lnTo>
                    <a:lnTo>
                      <a:pt x="472" y="948"/>
                    </a:lnTo>
                    <a:lnTo>
                      <a:pt x="488" y="960"/>
                    </a:lnTo>
                    <a:lnTo>
                      <a:pt x="500" y="960"/>
                    </a:lnTo>
                    <a:lnTo>
                      <a:pt x="502" y="960"/>
                    </a:lnTo>
                    <a:lnTo>
                      <a:pt x="504" y="960"/>
                    </a:lnTo>
                    <a:lnTo>
                      <a:pt x="520" y="968"/>
                    </a:lnTo>
                    <a:lnTo>
                      <a:pt x="552" y="964"/>
                    </a:lnTo>
                    <a:lnTo>
                      <a:pt x="570" y="960"/>
                    </a:lnTo>
                    <a:lnTo>
                      <a:pt x="614" y="964"/>
                    </a:lnTo>
                    <a:lnTo>
                      <a:pt x="634" y="958"/>
                    </a:lnTo>
                    <a:lnTo>
                      <a:pt x="658" y="948"/>
                    </a:lnTo>
                    <a:lnTo>
                      <a:pt x="666" y="944"/>
                    </a:lnTo>
                    <a:lnTo>
                      <a:pt x="676" y="940"/>
                    </a:lnTo>
                    <a:lnTo>
                      <a:pt x="720" y="940"/>
                    </a:lnTo>
                    <a:lnTo>
                      <a:pt x="736" y="934"/>
                    </a:lnTo>
                    <a:lnTo>
                      <a:pt x="746" y="930"/>
                    </a:lnTo>
                    <a:lnTo>
                      <a:pt x="754" y="928"/>
                    </a:lnTo>
                    <a:lnTo>
                      <a:pt x="778" y="928"/>
                    </a:lnTo>
                    <a:lnTo>
                      <a:pt x="790" y="936"/>
                    </a:lnTo>
                    <a:lnTo>
                      <a:pt x="826" y="944"/>
                    </a:lnTo>
                    <a:lnTo>
                      <a:pt x="830" y="944"/>
                    </a:lnTo>
                    <a:lnTo>
                      <a:pt x="832" y="948"/>
                    </a:lnTo>
                    <a:lnTo>
                      <a:pt x="842" y="956"/>
                    </a:lnTo>
                    <a:lnTo>
                      <a:pt x="858" y="964"/>
                    </a:lnTo>
                    <a:lnTo>
                      <a:pt x="858" y="966"/>
                    </a:lnTo>
                    <a:lnTo>
                      <a:pt x="892" y="968"/>
                    </a:lnTo>
                    <a:lnTo>
                      <a:pt x="908" y="976"/>
                    </a:lnTo>
                    <a:lnTo>
                      <a:pt x="928" y="980"/>
                    </a:lnTo>
                    <a:lnTo>
                      <a:pt x="946" y="982"/>
                    </a:lnTo>
                    <a:lnTo>
                      <a:pt x="950" y="972"/>
                    </a:lnTo>
                    <a:lnTo>
                      <a:pt x="942" y="956"/>
                    </a:lnTo>
                    <a:lnTo>
                      <a:pt x="940" y="940"/>
                    </a:lnTo>
                    <a:lnTo>
                      <a:pt x="938" y="940"/>
                    </a:lnTo>
                    <a:lnTo>
                      <a:pt x="942" y="936"/>
                    </a:lnTo>
                    <a:lnTo>
                      <a:pt x="952" y="922"/>
                    </a:lnTo>
                    <a:lnTo>
                      <a:pt x="952" y="920"/>
                    </a:lnTo>
                    <a:lnTo>
                      <a:pt x="954" y="920"/>
                    </a:lnTo>
                    <a:lnTo>
                      <a:pt x="964" y="912"/>
                    </a:lnTo>
                    <a:lnTo>
                      <a:pt x="962" y="908"/>
                    </a:lnTo>
                    <a:lnTo>
                      <a:pt x="958" y="892"/>
                    </a:lnTo>
                    <a:lnTo>
                      <a:pt x="956" y="888"/>
                    </a:lnTo>
                    <a:lnTo>
                      <a:pt x="950" y="884"/>
                    </a:lnTo>
                    <a:lnTo>
                      <a:pt x="938" y="872"/>
                    </a:lnTo>
                    <a:lnTo>
                      <a:pt x="922" y="858"/>
                    </a:lnTo>
                    <a:lnTo>
                      <a:pt x="922" y="856"/>
                    </a:lnTo>
                    <a:lnTo>
                      <a:pt x="920" y="856"/>
                    </a:lnTo>
                    <a:lnTo>
                      <a:pt x="922" y="856"/>
                    </a:lnTo>
                    <a:lnTo>
                      <a:pt x="922" y="854"/>
                    </a:lnTo>
                    <a:lnTo>
                      <a:pt x="924" y="838"/>
                    </a:lnTo>
                    <a:lnTo>
                      <a:pt x="924" y="828"/>
                    </a:lnTo>
                    <a:lnTo>
                      <a:pt x="916" y="808"/>
                    </a:lnTo>
                    <a:lnTo>
                      <a:pt x="934" y="804"/>
                    </a:lnTo>
                    <a:lnTo>
                      <a:pt x="944" y="796"/>
                    </a:lnTo>
                    <a:lnTo>
                      <a:pt x="966" y="796"/>
                    </a:lnTo>
                    <a:lnTo>
                      <a:pt x="988" y="792"/>
                    </a:lnTo>
                    <a:lnTo>
                      <a:pt x="990" y="792"/>
                    </a:lnTo>
                    <a:lnTo>
                      <a:pt x="1004" y="794"/>
                    </a:lnTo>
                    <a:lnTo>
                      <a:pt x="1022" y="788"/>
                    </a:lnTo>
                    <a:lnTo>
                      <a:pt x="1042" y="784"/>
                    </a:lnTo>
                    <a:lnTo>
                      <a:pt x="1054" y="780"/>
                    </a:lnTo>
                    <a:lnTo>
                      <a:pt x="1056" y="780"/>
                    </a:lnTo>
                    <a:lnTo>
                      <a:pt x="1090" y="772"/>
                    </a:lnTo>
                    <a:lnTo>
                      <a:pt x="1096" y="768"/>
                    </a:lnTo>
                    <a:lnTo>
                      <a:pt x="1094" y="760"/>
                    </a:lnTo>
                    <a:lnTo>
                      <a:pt x="1088" y="750"/>
                    </a:lnTo>
                    <a:lnTo>
                      <a:pt x="1088" y="748"/>
                    </a:lnTo>
                    <a:lnTo>
                      <a:pt x="1086" y="748"/>
                    </a:lnTo>
                    <a:lnTo>
                      <a:pt x="1088" y="736"/>
                    </a:lnTo>
                    <a:lnTo>
                      <a:pt x="1090" y="734"/>
                    </a:lnTo>
                    <a:lnTo>
                      <a:pt x="1090" y="718"/>
                    </a:lnTo>
                    <a:lnTo>
                      <a:pt x="1086" y="704"/>
                    </a:lnTo>
                    <a:lnTo>
                      <a:pt x="1086" y="702"/>
                    </a:lnTo>
                    <a:lnTo>
                      <a:pt x="1094" y="686"/>
                    </a:lnTo>
                    <a:lnTo>
                      <a:pt x="1100" y="678"/>
                    </a:lnTo>
                    <a:lnTo>
                      <a:pt x="1102" y="676"/>
                    </a:lnTo>
                    <a:lnTo>
                      <a:pt x="1106" y="676"/>
                    </a:lnTo>
                    <a:lnTo>
                      <a:pt x="1126" y="676"/>
                    </a:lnTo>
                    <a:lnTo>
                      <a:pt x="1132" y="676"/>
                    </a:lnTo>
                    <a:lnTo>
                      <a:pt x="1138" y="672"/>
                    </a:lnTo>
                    <a:lnTo>
                      <a:pt x="1170" y="630"/>
                    </a:lnTo>
                    <a:lnTo>
                      <a:pt x="1170" y="628"/>
                    </a:lnTo>
                    <a:lnTo>
                      <a:pt x="1186" y="614"/>
                    </a:lnTo>
                    <a:lnTo>
                      <a:pt x="1188" y="612"/>
                    </a:lnTo>
                    <a:lnTo>
                      <a:pt x="1196" y="610"/>
                    </a:lnTo>
                    <a:lnTo>
                      <a:pt x="1202" y="608"/>
                    </a:lnTo>
                    <a:lnTo>
                      <a:pt x="1206" y="604"/>
                    </a:lnTo>
                    <a:lnTo>
                      <a:pt x="1214" y="596"/>
                    </a:lnTo>
                    <a:lnTo>
                      <a:pt x="1218" y="592"/>
                    </a:lnTo>
                    <a:lnTo>
                      <a:pt x="1246" y="598"/>
                    </a:lnTo>
                    <a:lnTo>
                      <a:pt x="1270" y="588"/>
                    </a:lnTo>
                    <a:lnTo>
                      <a:pt x="1284" y="586"/>
                    </a:lnTo>
                    <a:lnTo>
                      <a:pt x="1296" y="580"/>
                    </a:lnTo>
                    <a:lnTo>
                      <a:pt x="1296" y="562"/>
                    </a:lnTo>
                    <a:lnTo>
                      <a:pt x="1298" y="540"/>
                    </a:lnTo>
                    <a:lnTo>
                      <a:pt x="1298" y="538"/>
                    </a:lnTo>
                    <a:lnTo>
                      <a:pt x="1302" y="532"/>
                    </a:lnTo>
                    <a:lnTo>
                      <a:pt x="1302" y="53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altLang="en-US" lang="zh-CN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3" name="MH_Other_6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5397501" y="4068764"/>
                <a:ext cx="1119789" cy="801923"/>
              </a:xfrm>
              <a:custGeom>
                <a:gdLst>
                  <a:gd fmla="*/ 482 w 812" name="T0"/>
                  <a:gd fmla="*/ 58 h 582" name="T1"/>
                  <a:gd fmla="*/ 436 w 812" name="T2"/>
                  <a:gd fmla="*/ 74 h 582" name="T3"/>
                  <a:gd fmla="*/ 356 w 812" name="T4"/>
                  <a:gd fmla="*/ 18 h 582" name="T5"/>
                  <a:gd fmla="*/ 314 w 812" name="T6"/>
                  <a:gd fmla="*/ 6 h 582" name="T7"/>
                  <a:gd fmla="*/ 248 w 812" name="T8"/>
                  <a:gd fmla="*/ 6 h 582" name="T9"/>
                  <a:gd fmla="*/ 196 w 812" name="T10"/>
                  <a:gd fmla="*/ 20 h 582" name="T11"/>
                  <a:gd fmla="*/ 158 w 812" name="T12"/>
                  <a:gd fmla="*/ 28 h 582" name="T13"/>
                  <a:gd fmla="*/ 82 w 812" name="T14"/>
                  <a:gd fmla="*/ 40 h 582" name="T15"/>
                  <a:gd fmla="*/ 98 w 812" name="T16"/>
                  <a:gd fmla="*/ 90 h 582" name="T17"/>
                  <a:gd fmla="*/ 120 w 812" name="T18"/>
                  <a:gd fmla="*/ 118 h 582" name="T19"/>
                  <a:gd fmla="*/ 102 w 812" name="T20"/>
                  <a:gd fmla="*/ 166 h 582" name="T21"/>
                  <a:gd fmla="*/ 112 w 812" name="T22"/>
                  <a:gd fmla="*/ 204 h 582" name="T23"/>
                  <a:gd fmla="*/ 96 w 812" name="T24"/>
                  <a:gd fmla="*/ 216 h 582" name="T25"/>
                  <a:gd fmla="*/ 44 w 812" name="T26"/>
                  <a:gd fmla="*/ 202 h 582" name="T27"/>
                  <a:gd fmla="*/ 16 w 812" name="T28"/>
                  <a:gd fmla="*/ 248 h 582" name="T29"/>
                  <a:gd fmla="*/ 4 w 812" name="T30"/>
                  <a:gd fmla="*/ 262 h 582" name="T31"/>
                  <a:gd fmla="*/ 18 w 812" name="T32"/>
                  <a:gd fmla="*/ 310 h 582" name="T33"/>
                  <a:gd fmla="*/ 0 w 812" name="T34"/>
                  <a:gd fmla="*/ 370 h 582" name="T35"/>
                  <a:gd fmla="*/ 40 w 812" name="T36"/>
                  <a:gd fmla="*/ 422 h 582" name="T37"/>
                  <a:gd fmla="*/ 76 w 812" name="T38"/>
                  <a:gd fmla="*/ 418 h 582" name="T39"/>
                  <a:gd fmla="*/ 92 w 812" name="T40"/>
                  <a:gd fmla="*/ 426 h 582" name="T41"/>
                  <a:gd fmla="*/ 126 w 812" name="T42"/>
                  <a:gd fmla="*/ 458 h 582" name="T43"/>
                  <a:gd fmla="*/ 160 w 812" name="T44"/>
                  <a:gd fmla="*/ 474 h 582" name="T45"/>
                  <a:gd fmla="*/ 232 w 812" name="T46"/>
                  <a:gd fmla="*/ 498 h 582" name="T47"/>
                  <a:gd fmla="*/ 304 w 812" name="T48"/>
                  <a:gd fmla="*/ 496 h 582" name="T49"/>
                  <a:gd fmla="*/ 340 w 812" name="T50"/>
                  <a:gd fmla="*/ 536 h 582" name="T51"/>
                  <a:gd fmla="*/ 350 w 812" name="T52"/>
                  <a:gd fmla="*/ 554 h 582" name="T53"/>
                  <a:gd fmla="*/ 366 w 812" name="T54"/>
                  <a:gd fmla="*/ 578 h 582" name="T55"/>
                  <a:gd fmla="*/ 404 w 812" name="T56"/>
                  <a:gd fmla="*/ 554 h 582" name="T57"/>
                  <a:gd fmla="*/ 444 w 812" name="T58"/>
                  <a:gd fmla="*/ 554 h 582" name="T59"/>
                  <a:gd fmla="*/ 452 w 812" name="T60"/>
                  <a:gd fmla="*/ 522 h 582" name="T61"/>
                  <a:gd fmla="*/ 484 w 812" name="T62"/>
                  <a:gd fmla="*/ 458 h 582" name="T63"/>
                  <a:gd fmla="*/ 480 w 812" name="T64"/>
                  <a:gd fmla="*/ 418 h 582" name="T65"/>
                  <a:gd fmla="*/ 532 w 812" name="T66"/>
                  <a:gd fmla="*/ 414 h 582" name="T67"/>
                  <a:gd fmla="*/ 560 w 812" name="T68"/>
                  <a:gd fmla="*/ 452 h 582" name="T69"/>
                  <a:gd fmla="*/ 580 w 812" name="T70"/>
                  <a:gd fmla="*/ 468 h 582" name="T71"/>
                  <a:gd fmla="*/ 598 w 812" name="T72"/>
                  <a:gd fmla="*/ 498 h 582" name="T73"/>
                  <a:gd fmla="*/ 650 w 812" name="T74"/>
                  <a:gd fmla="*/ 518 h 582" name="T75"/>
                  <a:gd fmla="*/ 664 w 812" name="T76"/>
                  <a:gd fmla="*/ 522 h 582" name="T77"/>
                  <a:gd fmla="*/ 700 w 812" name="T78"/>
                  <a:gd fmla="*/ 508 h 582" name="T79"/>
                  <a:gd fmla="*/ 698 w 812" name="T80"/>
                  <a:gd fmla="*/ 480 h 582" name="T81"/>
                  <a:gd fmla="*/ 696 w 812" name="T82"/>
                  <a:gd fmla="*/ 460 h 582" name="T83"/>
                  <a:gd fmla="*/ 690 w 812" name="T84"/>
                  <a:gd fmla="*/ 406 h 582" name="T85"/>
                  <a:gd fmla="*/ 746 w 812" name="T86"/>
                  <a:gd fmla="*/ 392 h 582" name="T87"/>
                  <a:gd fmla="*/ 728 w 812" name="T88"/>
                  <a:gd fmla="*/ 374 h 582" name="T89"/>
                  <a:gd fmla="*/ 782 w 812" name="T90"/>
                  <a:gd fmla="*/ 314 h 582" name="T91"/>
                  <a:gd fmla="*/ 800 w 812" name="T92"/>
                  <a:gd fmla="*/ 256 h 582" name="T93"/>
                  <a:gd fmla="*/ 778 w 812" name="T94"/>
                  <a:gd fmla="*/ 182 h 582" name="T95"/>
                  <a:gd fmla="*/ 736 w 812" name="T96"/>
                  <a:gd fmla="*/ 158 h 582" name="T97"/>
                  <a:gd fmla="*/ 664 w 812" name="T98"/>
                  <a:gd fmla="*/ 94 h 582" name="T99"/>
                  <a:gd fmla="*/ 644 w 812" name="T100"/>
                  <a:gd fmla="*/ 106 h 582" name="T101"/>
                  <a:gd fmla="*/ 596 w 812" name="T102"/>
                  <a:gd fmla="*/ 62 h 582" name="T103"/>
                  <a:gd fmla="*/ 560 w 812" name="T104"/>
                  <a:gd fmla="*/ 52 h 582" name="T105"/>
                  <a:gd fmla="*/ 542 w 812" name="T106"/>
                  <a:gd fmla="*/ 56 h 582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582" w="812">
                    <a:moveTo>
                      <a:pt x="484" y="30"/>
                    </a:moveTo>
                    <a:lnTo>
                      <a:pt x="476" y="36"/>
                    </a:lnTo>
                    <a:lnTo>
                      <a:pt x="476" y="36"/>
                    </a:lnTo>
                    <a:lnTo>
                      <a:pt x="480" y="56"/>
                    </a:lnTo>
                    <a:lnTo>
                      <a:pt x="480" y="58"/>
                    </a:lnTo>
                    <a:lnTo>
                      <a:pt x="482" y="58"/>
                    </a:lnTo>
                    <a:lnTo>
                      <a:pt x="480" y="58"/>
                    </a:lnTo>
                    <a:lnTo>
                      <a:pt x="472" y="78"/>
                    </a:lnTo>
                    <a:lnTo>
                      <a:pt x="460" y="82"/>
                    </a:lnTo>
                    <a:lnTo>
                      <a:pt x="458" y="84"/>
                    </a:lnTo>
                    <a:lnTo>
                      <a:pt x="456" y="84"/>
                    </a:lnTo>
                    <a:lnTo>
                      <a:pt x="436" y="74"/>
                    </a:lnTo>
                    <a:lnTo>
                      <a:pt x="436" y="74"/>
                    </a:lnTo>
                    <a:lnTo>
                      <a:pt x="436" y="74"/>
                    </a:lnTo>
                    <a:lnTo>
                      <a:pt x="396" y="38"/>
                    </a:lnTo>
                    <a:lnTo>
                      <a:pt x="380" y="28"/>
                    </a:lnTo>
                    <a:lnTo>
                      <a:pt x="356" y="20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44" y="10"/>
                    </a:lnTo>
                    <a:lnTo>
                      <a:pt x="324" y="4"/>
                    </a:lnTo>
                    <a:lnTo>
                      <a:pt x="314" y="6"/>
                    </a:lnTo>
                    <a:lnTo>
                      <a:pt x="312" y="6"/>
                    </a:lnTo>
                    <a:lnTo>
                      <a:pt x="288" y="4"/>
                    </a:lnTo>
                    <a:lnTo>
                      <a:pt x="286" y="4"/>
                    </a:lnTo>
                    <a:lnTo>
                      <a:pt x="268" y="0"/>
                    </a:lnTo>
                    <a:lnTo>
                      <a:pt x="256" y="0"/>
                    </a:lnTo>
                    <a:lnTo>
                      <a:pt x="248" y="6"/>
                    </a:lnTo>
                    <a:lnTo>
                      <a:pt x="248" y="6"/>
                    </a:lnTo>
                    <a:lnTo>
                      <a:pt x="240" y="8"/>
                    </a:lnTo>
                    <a:lnTo>
                      <a:pt x="228" y="10"/>
                    </a:lnTo>
                    <a:lnTo>
                      <a:pt x="212" y="14"/>
                    </a:lnTo>
                    <a:lnTo>
                      <a:pt x="198" y="18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80" y="22"/>
                    </a:lnTo>
                    <a:lnTo>
                      <a:pt x="160" y="28"/>
                    </a:lnTo>
                    <a:lnTo>
                      <a:pt x="160" y="28"/>
                    </a:lnTo>
                    <a:lnTo>
                      <a:pt x="158" y="28"/>
                    </a:lnTo>
                    <a:lnTo>
                      <a:pt x="144" y="26"/>
                    </a:lnTo>
                    <a:lnTo>
                      <a:pt x="120" y="30"/>
                    </a:lnTo>
                    <a:lnTo>
                      <a:pt x="100" y="30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82" y="40"/>
                    </a:lnTo>
                    <a:lnTo>
                      <a:pt x="86" y="50"/>
                    </a:lnTo>
                    <a:lnTo>
                      <a:pt x="86" y="66"/>
                    </a:lnTo>
                    <a:lnTo>
                      <a:pt x="84" y="78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110" y="102"/>
                    </a:lnTo>
                    <a:lnTo>
                      <a:pt x="110" y="102"/>
                    </a:lnTo>
                    <a:lnTo>
                      <a:pt x="118" y="110"/>
                    </a:lnTo>
                    <a:lnTo>
                      <a:pt x="120" y="114"/>
                    </a:lnTo>
                    <a:lnTo>
                      <a:pt x="120" y="118"/>
                    </a:lnTo>
                    <a:lnTo>
                      <a:pt x="124" y="130"/>
                    </a:lnTo>
                    <a:lnTo>
                      <a:pt x="130" y="142"/>
                    </a:lnTo>
                    <a:lnTo>
                      <a:pt x="130" y="142"/>
                    </a:lnTo>
                    <a:lnTo>
                      <a:pt x="128" y="142"/>
                    </a:lnTo>
                    <a:lnTo>
                      <a:pt x="112" y="154"/>
                    </a:lnTo>
                    <a:lnTo>
                      <a:pt x="102" y="166"/>
                    </a:lnTo>
                    <a:lnTo>
                      <a:pt x="104" y="178"/>
                    </a:lnTo>
                    <a:lnTo>
                      <a:pt x="112" y="196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2" y="204"/>
                    </a:lnTo>
                    <a:lnTo>
                      <a:pt x="112" y="204"/>
                    </a:lnTo>
                    <a:lnTo>
                      <a:pt x="108" y="210"/>
                    </a:lnTo>
                    <a:lnTo>
                      <a:pt x="106" y="214"/>
                    </a:lnTo>
                    <a:lnTo>
                      <a:pt x="106" y="214"/>
                    </a:lnTo>
                    <a:lnTo>
                      <a:pt x="102" y="216"/>
                    </a:lnTo>
                    <a:lnTo>
                      <a:pt x="96" y="216"/>
                    </a:lnTo>
                    <a:lnTo>
                      <a:pt x="80" y="214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58" y="210"/>
                    </a:lnTo>
                    <a:lnTo>
                      <a:pt x="44" y="202"/>
                    </a:lnTo>
                    <a:lnTo>
                      <a:pt x="20" y="202"/>
                    </a:lnTo>
                    <a:lnTo>
                      <a:pt x="22" y="202"/>
                    </a:lnTo>
                    <a:lnTo>
                      <a:pt x="20" y="242"/>
                    </a:lnTo>
                    <a:lnTo>
                      <a:pt x="20" y="242"/>
                    </a:lnTo>
                    <a:lnTo>
                      <a:pt x="18" y="246"/>
                    </a:lnTo>
                    <a:lnTo>
                      <a:pt x="16" y="248"/>
                    </a:lnTo>
                    <a:lnTo>
                      <a:pt x="8" y="250"/>
                    </a:lnTo>
                    <a:lnTo>
                      <a:pt x="8" y="250"/>
                    </a:lnTo>
                    <a:lnTo>
                      <a:pt x="6" y="254"/>
                    </a:lnTo>
                    <a:lnTo>
                      <a:pt x="6" y="262"/>
                    </a:lnTo>
                    <a:lnTo>
                      <a:pt x="6" y="262"/>
                    </a:lnTo>
                    <a:lnTo>
                      <a:pt x="4" y="262"/>
                    </a:lnTo>
                    <a:lnTo>
                      <a:pt x="4" y="272"/>
                    </a:lnTo>
                    <a:lnTo>
                      <a:pt x="4" y="272"/>
                    </a:lnTo>
                    <a:lnTo>
                      <a:pt x="10" y="280"/>
                    </a:lnTo>
                    <a:lnTo>
                      <a:pt x="14" y="284"/>
                    </a:lnTo>
                    <a:lnTo>
                      <a:pt x="18" y="304"/>
                    </a:lnTo>
                    <a:lnTo>
                      <a:pt x="18" y="310"/>
                    </a:lnTo>
                    <a:lnTo>
                      <a:pt x="18" y="310"/>
                    </a:lnTo>
                    <a:lnTo>
                      <a:pt x="16" y="322"/>
                    </a:lnTo>
                    <a:lnTo>
                      <a:pt x="10" y="338"/>
                    </a:lnTo>
                    <a:lnTo>
                      <a:pt x="0" y="358"/>
                    </a:lnTo>
                    <a:lnTo>
                      <a:pt x="0" y="362"/>
                    </a:lnTo>
                    <a:lnTo>
                      <a:pt x="0" y="370"/>
                    </a:lnTo>
                    <a:lnTo>
                      <a:pt x="12" y="384"/>
                    </a:lnTo>
                    <a:lnTo>
                      <a:pt x="12" y="384"/>
                    </a:lnTo>
                    <a:lnTo>
                      <a:pt x="16" y="394"/>
                    </a:lnTo>
                    <a:lnTo>
                      <a:pt x="26" y="406"/>
                    </a:lnTo>
                    <a:lnTo>
                      <a:pt x="40" y="422"/>
                    </a:lnTo>
                    <a:lnTo>
                      <a:pt x="40" y="422"/>
                    </a:lnTo>
                    <a:lnTo>
                      <a:pt x="48" y="430"/>
                    </a:lnTo>
                    <a:lnTo>
                      <a:pt x="52" y="430"/>
                    </a:lnTo>
                    <a:lnTo>
                      <a:pt x="68" y="422"/>
                    </a:lnTo>
                    <a:lnTo>
                      <a:pt x="68" y="422"/>
                    </a:lnTo>
                    <a:lnTo>
                      <a:pt x="72" y="418"/>
                    </a:lnTo>
                    <a:lnTo>
                      <a:pt x="76" y="418"/>
                    </a:lnTo>
                    <a:lnTo>
                      <a:pt x="76" y="418"/>
                    </a:lnTo>
                    <a:lnTo>
                      <a:pt x="84" y="420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92" y="426"/>
                    </a:lnTo>
                    <a:lnTo>
                      <a:pt x="100" y="434"/>
                    </a:lnTo>
                    <a:lnTo>
                      <a:pt x="104" y="444"/>
                    </a:lnTo>
                    <a:lnTo>
                      <a:pt x="108" y="448"/>
                    </a:lnTo>
                    <a:lnTo>
                      <a:pt x="110" y="450"/>
                    </a:lnTo>
                    <a:lnTo>
                      <a:pt x="120" y="458"/>
                    </a:lnTo>
                    <a:lnTo>
                      <a:pt x="126" y="458"/>
                    </a:lnTo>
                    <a:lnTo>
                      <a:pt x="126" y="458"/>
                    </a:lnTo>
                    <a:lnTo>
                      <a:pt x="132" y="460"/>
                    </a:lnTo>
                    <a:lnTo>
                      <a:pt x="136" y="464"/>
                    </a:lnTo>
                    <a:lnTo>
                      <a:pt x="136" y="464"/>
                    </a:lnTo>
                    <a:lnTo>
                      <a:pt x="144" y="468"/>
                    </a:lnTo>
                    <a:lnTo>
                      <a:pt x="160" y="474"/>
                    </a:lnTo>
                    <a:lnTo>
                      <a:pt x="162" y="474"/>
                    </a:lnTo>
                    <a:lnTo>
                      <a:pt x="186" y="482"/>
                    </a:lnTo>
                    <a:lnTo>
                      <a:pt x="186" y="482"/>
                    </a:lnTo>
                    <a:lnTo>
                      <a:pt x="188" y="482"/>
                    </a:lnTo>
                    <a:lnTo>
                      <a:pt x="204" y="490"/>
                    </a:lnTo>
                    <a:lnTo>
                      <a:pt x="232" y="498"/>
                    </a:lnTo>
                    <a:lnTo>
                      <a:pt x="234" y="498"/>
                    </a:lnTo>
                    <a:lnTo>
                      <a:pt x="272" y="500"/>
                    </a:lnTo>
                    <a:lnTo>
                      <a:pt x="288" y="494"/>
                    </a:lnTo>
                    <a:lnTo>
                      <a:pt x="304" y="494"/>
                    </a:lnTo>
                    <a:lnTo>
                      <a:pt x="304" y="494"/>
                    </a:lnTo>
                    <a:lnTo>
                      <a:pt x="304" y="496"/>
                    </a:lnTo>
                    <a:lnTo>
                      <a:pt x="316" y="512"/>
                    </a:lnTo>
                    <a:lnTo>
                      <a:pt x="316" y="512"/>
                    </a:lnTo>
                    <a:lnTo>
                      <a:pt x="316" y="512"/>
                    </a:lnTo>
                    <a:lnTo>
                      <a:pt x="324" y="526"/>
                    </a:lnTo>
                    <a:lnTo>
                      <a:pt x="332" y="532"/>
                    </a:lnTo>
                    <a:lnTo>
                      <a:pt x="340" y="536"/>
                    </a:lnTo>
                    <a:lnTo>
                      <a:pt x="340" y="538"/>
                    </a:lnTo>
                    <a:lnTo>
                      <a:pt x="340" y="538"/>
                    </a:lnTo>
                    <a:lnTo>
                      <a:pt x="342" y="538"/>
                    </a:lnTo>
                    <a:lnTo>
                      <a:pt x="348" y="554"/>
                    </a:lnTo>
                    <a:lnTo>
                      <a:pt x="348" y="554"/>
                    </a:lnTo>
                    <a:lnTo>
                      <a:pt x="350" y="554"/>
                    </a:lnTo>
                    <a:lnTo>
                      <a:pt x="350" y="556"/>
                    </a:lnTo>
                    <a:lnTo>
                      <a:pt x="354" y="574"/>
                    </a:lnTo>
                    <a:lnTo>
                      <a:pt x="364" y="578"/>
                    </a:lnTo>
                    <a:lnTo>
                      <a:pt x="366" y="578"/>
                    </a:lnTo>
                    <a:lnTo>
                      <a:pt x="366" y="578"/>
                    </a:lnTo>
                    <a:lnTo>
                      <a:pt x="366" y="578"/>
                    </a:lnTo>
                    <a:lnTo>
                      <a:pt x="376" y="582"/>
                    </a:lnTo>
                    <a:lnTo>
                      <a:pt x="388" y="580"/>
                    </a:lnTo>
                    <a:lnTo>
                      <a:pt x="390" y="568"/>
                    </a:lnTo>
                    <a:lnTo>
                      <a:pt x="390" y="568"/>
                    </a:lnTo>
                    <a:lnTo>
                      <a:pt x="392" y="566"/>
                    </a:lnTo>
                    <a:lnTo>
                      <a:pt x="404" y="554"/>
                    </a:lnTo>
                    <a:lnTo>
                      <a:pt x="420" y="558"/>
                    </a:lnTo>
                    <a:lnTo>
                      <a:pt x="420" y="558"/>
                    </a:lnTo>
                    <a:lnTo>
                      <a:pt x="428" y="574"/>
                    </a:lnTo>
                    <a:lnTo>
                      <a:pt x="442" y="570"/>
                    </a:lnTo>
                    <a:lnTo>
                      <a:pt x="444" y="554"/>
                    </a:lnTo>
                    <a:lnTo>
                      <a:pt x="444" y="554"/>
                    </a:lnTo>
                    <a:lnTo>
                      <a:pt x="444" y="552"/>
                    </a:lnTo>
                    <a:lnTo>
                      <a:pt x="444" y="552"/>
                    </a:lnTo>
                    <a:lnTo>
                      <a:pt x="456" y="546"/>
                    </a:lnTo>
                    <a:lnTo>
                      <a:pt x="452" y="524"/>
                    </a:lnTo>
                    <a:lnTo>
                      <a:pt x="452" y="522"/>
                    </a:lnTo>
                    <a:lnTo>
                      <a:pt x="452" y="522"/>
                    </a:lnTo>
                    <a:lnTo>
                      <a:pt x="452" y="522"/>
                    </a:lnTo>
                    <a:lnTo>
                      <a:pt x="464" y="496"/>
                    </a:lnTo>
                    <a:lnTo>
                      <a:pt x="476" y="492"/>
                    </a:lnTo>
                    <a:lnTo>
                      <a:pt x="472" y="470"/>
                    </a:lnTo>
                    <a:lnTo>
                      <a:pt x="484" y="470"/>
                    </a:lnTo>
                    <a:lnTo>
                      <a:pt x="484" y="458"/>
                    </a:lnTo>
                    <a:lnTo>
                      <a:pt x="476" y="438"/>
                    </a:lnTo>
                    <a:lnTo>
                      <a:pt x="476" y="438"/>
                    </a:lnTo>
                    <a:lnTo>
                      <a:pt x="476" y="436"/>
                    </a:lnTo>
                    <a:lnTo>
                      <a:pt x="478" y="420"/>
                    </a:lnTo>
                    <a:lnTo>
                      <a:pt x="478" y="418"/>
                    </a:lnTo>
                    <a:lnTo>
                      <a:pt x="480" y="418"/>
                    </a:lnTo>
                    <a:lnTo>
                      <a:pt x="488" y="406"/>
                    </a:lnTo>
                    <a:lnTo>
                      <a:pt x="490" y="406"/>
                    </a:lnTo>
                    <a:lnTo>
                      <a:pt x="492" y="406"/>
                    </a:lnTo>
                    <a:lnTo>
                      <a:pt x="514" y="410"/>
                    </a:lnTo>
                    <a:lnTo>
                      <a:pt x="514" y="410"/>
                    </a:lnTo>
                    <a:lnTo>
                      <a:pt x="532" y="414"/>
                    </a:lnTo>
                    <a:lnTo>
                      <a:pt x="548" y="410"/>
                    </a:lnTo>
                    <a:lnTo>
                      <a:pt x="556" y="426"/>
                    </a:lnTo>
                    <a:lnTo>
                      <a:pt x="556" y="428"/>
                    </a:lnTo>
                    <a:lnTo>
                      <a:pt x="556" y="440"/>
                    </a:lnTo>
                    <a:lnTo>
                      <a:pt x="560" y="452"/>
                    </a:lnTo>
                    <a:lnTo>
                      <a:pt x="560" y="452"/>
                    </a:lnTo>
                    <a:lnTo>
                      <a:pt x="562" y="458"/>
                    </a:lnTo>
                    <a:lnTo>
                      <a:pt x="568" y="462"/>
                    </a:lnTo>
                    <a:lnTo>
                      <a:pt x="568" y="462"/>
                    </a:lnTo>
                    <a:lnTo>
                      <a:pt x="568" y="462"/>
                    </a:lnTo>
                    <a:lnTo>
                      <a:pt x="578" y="464"/>
                    </a:lnTo>
                    <a:lnTo>
                      <a:pt x="580" y="468"/>
                    </a:lnTo>
                    <a:lnTo>
                      <a:pt x="580" y="470"/>
                    </a:lnTo>
                    <a:lnTo>
                      <a:pt x="580" y="470"/>
                    </a:lnTo>
                    <a:lnTo>
                      <a:pt x="584" y="478"/>
                    </a:lnTo>
                    <a:lnTo>
                      <a:pt x="590" y="486"/>
                    </a:lnTo>
                    <a:lnTo>
                      <a:pt x="598" y="498"/>
                    </a:lnTo>
                    <a:lnTo>
                      <a:pt x="598" y="498"/>
                    </a:lnTo>
                    <a:lnTo>
                      <a:pt x="598" y="498"/>
                    </a:lnTo>
                    <a:lnTo>
                      <a:pt x="602" y="506"/>
                    </a:lnTo>
                    <a:lnTo>
                      <a:pt x="610" y="506"/>
                    </a:lnTo>
                    <a:lnTo>
                      <a:pt x="624" y="494"/>
                    </a:lnTo>
                    <a:lnTo>
                      <a:pt x="632" y="512"/>
                    </a:lnTo>
                    <a:lnTo>
                      <a:pt x="650" y="518"/>
                    </a:lnTo>
                    <a:lnTo>
                      <a:pt x="650" y="518"/>
                    </a:lnTo>
                    <a:lnTo>
                      <a:pt x="652" y="518"/>
                    </a:lnTo>
                    <a:lnTo>
                      <a:pt x="660" y="534"/>
                    </a:lnTo>
                    <a:lnTo>
                      <a:pt x="664" y="538"/>
                    </a:lnTo>
                    <a:lnTo>
                      <a:pt x="664" y="522"/>
                    </a:lnTo>
                    <a:lnTo>
                      <a:pt x="664" y="522"/>
                    </a:lnTo>
                    <a:lnTo>
                      <a:pt x="664" y="518"/>
                    </a:lnTo>
                    <a:lnTo>
                      <a:pt x="700" y="518"/>
                    </a:lnTo>
                    <a:lnTo>
                      <a:pt x="700" y="514"/>
                    </a:lnTo>
                    <a:lnTo>
                      <a:pt x="700" y="514"/>
                    </a:lnTo>
                    <a:lnTo>
                      <a:pt x="702" y="512"/>
                    </a:lnTo>
                    <a:lnTo>
                      <a:pt x="700" y="508"/>
                    </a:lnTo>
                    <a:lnTo>
                      <a:pt x="700" y="508"/>
                    </a:lnTo>
                    <a:lnTo>
                      <a:pt x="698" y="500"/>
                    </a:lnTo>
                    <a:lnTo>
                      <a:pt x="696" y="494"/>
                    </a:lnTo>
                    <a:lnTo>
                      <a:pt x="696" y="494"/>
                    </a:lnTo>
                    <a:lnTo>
                      <a:pt x="696" y="486"/>
                    </a:lnTo>
                    <a:lnTo>
                      <a:pt x="698" y="480"/>
                    </a:lnTo>
                    <a:lnTo>
                      <a:pt x="698" y="480"/>
                    </a:lnTo>
                    <a:lnTo>
                      <a:pt x="702" y="478"/>
                    </a:lnTo>
                    <a:lnTo>
                      <a:pt x="706" y="478"/>
                    </a:lnTo>
                    <a:lnTo>
                      <a:pt x="720" y="482"/>
                    </a:lnTo>
                    <a:lnTo>
                      <a:pt x="722" y="472"/>
                    </a:lnTo>
                    <a:lnTo>
                      <a:pt x="696" y="460"/>
                    </a:lnTo>
                    <a:lnTo>
                      <a:pt x="694" y="460"/>
                    </a:lnTo>
                    <a:lnTo>
                      <a:pt x="692" y="458"/>
                    </a:lnTo>
                    <a:lnTo>
                      <a:pt x="692" y="458"/>
                    </a:lnTo>
                    <a:lnTo>
                      <a:pt x="692" y="458"/>
                    </a:lnTo>
                    <a:lnTo>
                      <a:pt x="688" y="426"/>
                    </a:lnTo>
                    <a:lnTo>
                      <a:pt x="690" y="406"/>
                    </a:lnTo>
                    <a:lnTo>
                      <a:pt x="690" y="402"/>
                    </a:lnTo>
                    <a:lnTo>
                      <a:pt x="690" y="402"/>
                    </a:lnTo>
                    <a:lnTo>
                      <a:pt x="734" y="406"/>
                    </a:lnTo>
                    <a:lnTo>
                      <a:pt x="744" y="396"/>
                    </a:lnTo>
                    <a:lnTo>
                      <a:pt x="744" y="396"/>
                    </a:lnTo>
                    <a:lnTo>
                      <a:pt x="746" y="392"/>
                    </a:lnTo>
                    <a:lnTo>
                      <a:pt x="744" y="388"/>
                    </a:lnTo>
                    <a:lnTo>
                      <a:pt x="744" y="388"/>
                    </a:lnTo>
                    <a:lnTo>
                      <a:pt x="732" y="382"/>
                    </a:lnTo>
                    <a:lnTo>
                      <a:pt x="730" y="378"/>
                    </a:lnTo>
                    <a:lnTo>
                      <a:pt x="728" y="374"/>
                    </a:lnTo>
                    <a:lnTo>
                      <a:pt x="728" y="374"/>
                    </a:lnTo>
                    <a:lnTo>
                      <a:pt x="730" y="372"/>
                    </a:lnTo>
                    <a:lnTo>
                      <a:pt x="732" y="368"/>
                    </a:lnTo>
                    <a:lnTo>
                      <a:pt x="752" y="350"/>
                    </a:lnTo>
                    <a:lnTo>
                      <a:pt x="772" y="348"/>
                    </a:lnTo>
                    <a:lnTo>
                      <a:pt x="782" y="330"/>
                    </a:lnTo>
                    <a:lnTo>
                      <a:pt x="782" y="314"/>
                    </a:lnTo>
                    <a:lnTo>
                      <a:pt x="796" y="310"/>
                    </a:lnTo>
                    <a:lnTo>
                      <a:pt x="796" y="310"/>
                    </a:lnTo>
                    <a:lnTo>
                      <a:pt x="804" y="290"/>
                    </a:lnTo>
                    <a:lnTo>
                      <a:pt x="812" y="276"/>
                    </a:lnTo>
                    <a:lnTo>
                      <a:pt x="800" y="256"/>
                    </a:lnTo>
                    <a:lnTo>
                      <a:pt x="800" y="256"/>
                    </a:lnTo>
                    <a:lnTo>
                      <a:pt x="800" y="256"/>
                    </a:lnTo>
                    <a:lnTo>
                      <a:pt x="800" y="254"/>
                    </a:lnTo>
                    <a:lnTo>
                      <a:pt x="792" y="228"/>
                    </a:lnTo>
                    <a:lnTo>
                      <a:pt x="792" y="226"/>
                    </a:lnTo>
                    <a:lnTo>
                      <a:pt x="788" y="198"/>
                    </a:lnTo>
                    <a:lnTo>
                      <a:pt x="778" y="182"/>
                    </a:lnTo>
                    <a:lnTo>
                      <a:pt x="764" y="168"/>
                    </a:lnTo>
                    <a:lnTo>
                      <a:pt x="764" y="168"/>
                    </a:lnTo>
                    <a:lnTo>
                      <a:pt x="764" y="166"/>
                    </a:lnTo>
                    <a:lnTo>
                      <a:pt x="764" y="166"/>
                    </a:lnTo>
                    <a:lnTo>
                      <a:pt x="762" y="150"/>
                    </a:lnTo>
                    <a:lnTo>
                      <a:pt x="736" y="158"/>
                    </a:lnTo>
                    <a:lnTo>
                      <a:pt x="736" y="158"/>
                    </a:lnTo>
                    <a:lnTo>
                      <a:pt x="724" y="144"/>
                    </a:lnTo>
                    <a:lnTo>
                      <a:pt x="688" y="118"/>
                    </a:lnTo>
                    <a:lnTo>
                      <a:pt x="686" y="118"/>
                    </a:lnTo>
                    <a:lnTo>
                      <a:pt x="672" y="100"/>
                    </a:lnTo>
                    <a:lnTo>
                      <a:pt x="664" y="94"/>
                    </a:lnTo>
                    <a:lnTo>
                      <a:pt x="658" y="102"/>
                    </a:lnTo>
                    <a:lnTo>
                      <a:pt x="658" y="104"/>
                    </a:lnTo>
                    <a:lnTo>
                      <a:pt x="658" y="106"/>
                    </a:lnTo>
                    <a:lnTo>
                      <a:pt x="656" y="106"/>
                    </a:lnTo>
                    <a:lnTo>
                      <a:pt x="656" y="106"/>
                    </a:lnTo>
                    <a:lnTo>
                      <a:pt x="644" y="106"/>
                    </a:lnTo>
                    <a:lnTo>
                      <a:pt x="642" y="106"/>
                    </a:lnTo>
                    <a:lnTo>
                      <a:pt x="642" y="106"/>
                    </a:lnTo>
                    <a:lnTo>
                      <a:pt x="616" y="78"/>
                    </a:lnTo>
                    <a:lnTo>
                      <a:pt x="616" y="78"/>
                    </a:lnTo>
                    <a:lnTo>
                      <a:pt x="606" y="72"/>
                    </a:lnTo>
                    <a:lnTo>
                      <a:pt x="596" y="62"/>
                    </a:lnTo>
                    <a:lnTo>
                      <a:pt x="584" y="54"/>
                    </a:lnTo>
                    <a:lnTo>
                      <a:pt x="584" y="52"/>
                    </a:lnTo>
                    <a:lnTo>
                      <a:pt x="570" y="44"/>
                    </a:lnTo>
                    <a:lnTo>
                      <a:pt x="562" y="50"/>
                    </a:lnTo>
                    <a:lnTo>
                      <a:pt x="560" y="52"/>
                    </a:lnTo>
                    <a:lnTo>
                      <a:pt x="560" y="52"/>
                    </a:lnTo>
                    <a:lnTo>
                      <a:pt x="560" y="52"/>
                    </a:lnTo>
                    <a:lnTo>
                      <a:pt x="552" y="50"/>
                    </a:lnTo>
                    <a:lnTo>
                      <a:pt x="544" y="54"/>
                    </a:lnTo>
                    <a:lnTo>
                      <a:pt x="544" y="54"/>
                    </a:lnTo>
                    <a:lnTo>
                      <a:pt x="542" y="56"/>
                    </a:lnTo>
                    <a:lnTo>
                      <a:pt x="542" y="56"/>
                    </a:lnTo>
                    <a:lnTo>
                      <a:pt x="530" y="58"/>
                    </a:lnTo>
                    <a:lnTo>
                      <a:pt x="530" y="58"/>
                    </a:lnTo>
                    <a:lnTo>
                      <a:pt x="484" y="30"/>
                    </a:lnTo>
                    <a:lnTo>
                      <a:pt x="484" y="3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4" name="MH_Other_7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6029324" y="4622801"/>
                <a:ext cx="969731" cy="850330"/>
              </a:xfrm>
              <a:custGeom>
                <a:gdLst>
                  <a:gd fmla="*/ 20 w 702" name="T0"/>
                  <a:gd fmla="*/ 28 h 616" name="T1"/>
                  <a:gd fmla="*/ 6 w 702" name="T2"/>
                  <a:gd fmla="*/ 94 h 616" name="T3"/>
                  <a:gd fmla="*/ 38 w 702" name="T4"/>
                  <a:gd fmla="*/ 138 h 616" name="T5"/>
                  <a:gd fmla="*/ 56 w 702" name="T6"/>
                  <a:gd fmla="*/ 178 h 616" name="T7"/>
                  <a:gd fmla="*/ 70 w 702" name="T8"/>
                  <a:gd fmla="*/ 196 h 616" name="T9"/>
                  <a:gd fmla="*/ 82 w 702" name="T10"/>
                  <a:gd fmla="*/ 258 h 616" name="T11"/>
                  <a:gd fmla="*/ 90 w 702" name="T12"/>
                  <a:gd fmla="*/ 286 h 616" name="T13"/>
                  <a:gd fmla="*/ 88 w 702" name="T14"/>
                  <a:gd fmla="*/ 320 h 616" name="T15"/>
                  <a:gd fmla="*/ 100 w 702" name="T16"/>
                  <a:gd fmla="*/ 350 h 616" name="T17"/>
                  <a:gd fmla="*/ 86 w 702" name="T18"/>
                  <a:gd fmla="*/ 418 h 616" name="T19"/>
                  <a:gd fmla="*/ 102 w 702" name="T20"/>
                  <a:gd fmla="*/ 442 h 616" name="T21"/>
                  <a:gd fmla="*/ 110 w 702" name="T22"/>
                  <a:gd fmla="*/ 462 h 616" name="T23"/>
                  <a:gd fmla="*/ 122 w 702" name="T24"/>
                  <a:gd fmla="*/ 444 h 616" name="T25"/>
                  <a:gd fmla="*/ 126 w 702" name="T26"/>
                  <a:gd fmla="*/ 420 h 616" name="T27"/>
                  <a:gd fmla="*/ 156 w 702" name="T28"/>
                  <a:gd fmla="*/ 440 h 616" name="T29"/>
                  <a:gd fmla="*/ 170 w 702" name="T30"/>
                  <a:gd fmla="*/ 474 h 616" name="T31"/>
                  <a:gd fmla="*/ 200 w 702" name="T32"/>
                  <a:gd fmla="*/ 470 h 616" name="T33"/>
                  <a:gd fmla="*/ 238 w 702" name="T34"/>
                  <a:gd fmla="*/ 558 h 616" name="T35"/>
                  <a:gd fmla="*/ 246 w 702" name="T36"/>
                  <a:gd fmla="*/ 598 h 616" name="T37"/>
                  <a:gd fmla="*/ 262 w 702" name="T38"/>
                  <a:gd fmla="*/ 592 h 616" name="T39"/>
                  <a:gd fmla="*/ 270 w 702" name="T40"/>
                  <a:gd fmla="*/ 614 h 616" name="T41"/>
                  <a:gd fmla="*/ 306 w 702" name="T42"/>
                  <a:gd fmla="*/ 586 h 616" name="T43"/>
                  <a:gd fmla="*/ 330 w 702" name="T44"/>
                  <a:gd fmla="*/ 546 h 616" name="T45"/>
                  <a:gd fmla="*/ 332 w 702" name="T46"/>
                  <a:gd fmla="*/ 518 h 616" name="T47"/>
                  <a:gd fmla="*/ 374 w 702" name="T48"/>
                  <a:gd fmla="*/ 470 h 616" name="T49"/>
                  <a:gd fmla="*/ 402 w 702" name="T50"/>
                  <a:gd fmla="*/ 426 h 616" name="T51"/>
                  <a:gd fmla="*/ 442 w 702" name="T52"/>
                  <a:gd fmla="*/ 472 h 616" name="T53"/>
                  <a:gd fmla="*/ 458 w 702" name="T54"/>
                  <a:gd fmla="*/ 474 h 616" name="T55"/>
                  <a:gd fmla="*/ 480 w 702" name="T56"/>
                  <a:gd fmla="*/ 466 h 616" name="T57"/>
                  <a:gd fmla="*/ 498 w 702" name="T58"/>
                  <a:gd fmla="*/ 494 h 616" name="T59"/>
                  <a:gd fmla="*/ 556 w 702" name="T60"/>
                  <a:gd fmla="*/ 472 h 616" name="T61"/>
                  <a:gd fmla="*/ 528 w 702" name="T62"/>
                  <a:gd fmla="*/ 458 h 616" name="T63"/>
                  <a:gd fmla="*/ 530 w 702" name="T64"/>
                  <a:gd fmla="*/ 416 h 616" name="T65"/>
                  <a:gd fmla="*/ 550 w 702" name="T66"/>
                  <a:gd fmla="*/ 414 h 616" name="T67"/>
                  <a:gd fmla="*/ 516 w 702" name="T68"/>
                  <a:gd fmla="*/ 372 h 616" name="T69"/>
                  <a:gd fmla="*/ 606 w 702" name="T70"/>
                  <a:gd fmla="*/ 288 h 616" name="T71"/>
                  <a:gd fmla="*/ 654 w 702" name="T72"/>
                  <a:gd fmla="*/ 242 h 616" name="T73"/>
                  <a:gd fmla="*/ 674 w 702" name="T74"/>
                  <a:gd fmla="*/ 214 h 616" name="T75"/>
                  <a:gd fmla="*/ 702 w 702" name="T76"/>
                  <a:gd fmla="*/ 158 h 616" name="T77"/>
                  <a:gd fmla="*/ 638 w 702" name="T78"/>
                  <a:gd fmla="*/ 146 h 616" name="T79"/>
                  <a:gd fmla="*/ 624 w 702" name="T80"/>
                  <a:gd fmla="*/ 142 h 616" name="T81"/>
                  <a:gd fmla="*/ 608 w 702" name="T82"/>
                  <a:gd fmla="*/ 146 h 616" name="T83"/>
                  <a:gd fmla="*/ 596 w 702" name="T84"/>
                  <a:gd fmla="*/ 126 h 616" name="T85"/>
                  <a:gd fmla="*/ 576 w 702" name="T86"/>
                  <a:gd fmla="*/ 124 h 616" name="T87"/>
                  <a:gd fmla="*/ 526 w 702" name="T88"/>
                  <a:gd fmla="*/ 116 h 616" name="T89"/>
                  <a:gd fmla="*/ 506 w 702" name="T90"/>
                  <a:gd fmla="*/ 118 h 616" name="T91"/>
                  <a:gd fmla="*/ 452 w 702" name="T92"/>
                  <a:gd fmla="*/ 118 h 616" name="T93"/>
                  <a:gd fmla="*/ 442 w 702" name="T94"/>
                  <a:gd fmla="*/ 80 h 616" name="T95"/>
                  <a:gd fmla="*/ 360 w 702" name="T96"/>
                  <a:gd fmla="*/ 32 h 616" name="T97"/>
                  <a:gd fmla="*/ 338 w 702" name="T98"/>
                  <a:gd fmla="*/ 0 h 616" name="T99"/>
                  <a:gd fmla="*/ 320 w 702" name="T100"/>
                  <a:gd fmla="*/ 62 h 616" name="T101"/>
                  <a:gd fmla="*/ 306 w 702" name="T102"/>
                  <a:gd fmla="*/ 70 h 616" name="T103"/>
                  <a:gd fmla="*/ 262 w 702" name="T104"/>
                  <a:gd fmla="*/ 82 h 616" name="T105"/>
                  <a:gd fmla="*/ 240 w 702" name="T106"/>
                  <a:gd fmla="*/ 88 h 616" name="T107"/>
                  <a:gd fmla="*/ 242 w 702" name="T108"/>
                  <a:gd fmla="*/ 116 h 616" name="T109"/>
                  <a:gd fmla="*/ 188 w 702" name="T110"/>
                  <a:gd fmla="*/ 134 h 616" name="T111"/>
                  <a:gd fmla="*/ 146 w 702" name="T112"/>
                  <a:gd fmla="*/ 106 h 616" name="T113"/>
                  <a:gd fmla="*/ 118 w 702" name="T114"/>
                  <a:gd fmla="*/ 84 h 616" name="T115"/>
                  <a:gd fmla="*/ 98 w 702" name="T116"/>
                  <a:gd fmla="*/ 62 h 616" name="T117"/>
                  <a:gd fmla="*/ 78 w 702" name="T118"/>
                  <a:gd fmla="*/ 12 h 616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616" w="702">
                    <a:moveTo>
                      <a:pt x="66" y="14"/>
                    </a:moveTo>
                    <a:lnTo>
                      <a:pt x="46" y="10"/>
                    </a:lnTo>
                    <a:lnTo>
                      <a:pt x="28" y="6"/>
                    </a:lnTo>
                    <a:lnTo>
                      <a:pt x="22" y="14"/>
                    </a:lnTo>
                    <a:lnTo>
                      <a:pt x="20" y="28"/>
                    </a:lnTo>
                    <a:lnTo>
                      <a:pt x="20" y="28"/>
                    </a:lnTo>
                    <a:lnTo>
                      <a:pt x="26" y="50"/>
                    </a:lnTo>
                    <a:lnTo>
                      <a:pt x="26" y="66"/>
                    </a:lnTo>
                    <a:lnTo>
                      <a:pt x="26" y="70"/>
                    </a:lnTo>
                    <a:lnTo>
                      <a:pt x="18" y="70"/>
                    </a:lnTo>
                    <a:lnTo>
                      <a:pt x="22" y="90"/>
                    </a:lnTo>
                    <a:lnTo>
                      <a:pt x="6" y="94"/>
                    </a:lnTo>
                    <a:lnTo>
                      <a:pt x="0" y="106"/>
                    </a:lnTo>
                    <a:lnTo>
                      <a:pt x="8" y="114"/>
                    </a:lnTo>
                    <a:lnTo>
                      <a:pt x="10" y="114"/>
                    </a:lnTo>
                    <a:lnTo>
                      <a:pt x="10" y="114"/>
                    </a:lnTo>
                    <a:lnTo>
                      <a:pt x="38" y="136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42" y="158"/>
                    </a:lnTo>
                    <a:lnTo>
                      <a:pt x="56" y="178"/>
                    </a:lnTo>
                    <a:lnTo>
                      <a:pt x="56" y="178"/>
                    </a:lnTo>
                    <a:lnTo>
                      <a:pt x="62" y="184"/>
                    </a:lnTo>
                    <a:lnTo>
                      <a:pt x="70" y="194"/>
                    </a:lnTo>
                    <a:lnTo>
                      <a:pt x="70" y="194"/>
                    </a:lnTo>
                    <a:lnTo>
                      <a:pt x="72" y="194"/>
                    </a:lnTo>
                    <a:lnTo>
                      <a:pt x="72" y="194"/>
                    </a:lnTo>
                    <a:lnTo>
                      <a:pt x="70" y="196"/>
                    </a:lnTo>
                    <a:lnTo>
                      <a:pt x="70" y="214"/>
                    </a:lnTo>
                    <a:lnTo>
                      <a:pt x="70" y="214"/>
                    </a:lnTo>
                    <a:lnTo>
                      <a:pt x="74" y="226"/>
                    </a:lnTo>
                    <a:lnTo>
                      <a:pt x="74" y="244"/>
                    </a:lnTo>
                    <a:lnTo>
                      <a:pt x="74" y="244"/>
                    </a:lnTo>
                    <a:lnTo>
                      <a:pt x="82" y="258"/>
                    </a:lnTo>
                    <a:lnTo>
                      <a:pt x="84" y="266"/>
                    </a:lnTo>
                    <a:lnTo>
                      <a:pt x="84" y="266"/>
                    </a:lnTo>
                    <a:lnTo>
                      <a:pt x="86" y="274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2" y="302"/>
                    </a:lnTo>
                    <a:lnTo>
                      <a:pt x="90" y="314"/>
                    </a:lnTo>
                    <a:lnTo>
                      <a:pt x="90" y="314"/>
                    </a:lnTo>
                    <a:lnTo>
                      <a:pt x="88" y="320"/>
                    </a:lnTo>
                    <a:lnTo>
                      <a:pt x="90" y="326"/>
                    </a:lnTo>
                    <a:lnTo>
                      <a:pt x="94" y="336"/>
                    </a:lnTo>
                    <a:lnTo>
                      <a:pt x="98" y="346"/>
                    </a:lnTo>
                    <a:lnTo>
                      <a:pt x="100" y="346"/>
                    </a:lnTo>
                    <a:lnTo>
                      <a:pt x="100" y="348"/>
                    </a:lnTo>
                    <a:lnTo>
                      <a:pt x="100" y="350"/>
                    </a:lnTo>
                    <a:lnTo>
                      <a:pt x="86" y="378"/>
                    </a:lnTo>
                    <a:lnTo>
                      <a:pt x="86" y="378"/>
                    </a:lnTo>
                    <a:lnTo>
                      <a:pt x="90" y="386"/>
                    </a:lnTo>
                    <a:lnTo>
                      <a:pt x="90" y="392"/>
                    </a:lnTo>
                    <a:lnTo>
                      <a:pt x="86" y="418"/>
                    </a:lnTo>
                    <a:lnTo>
                      <a:pt x="86" y="418"/>
                    </a:lnTo>
                    <a:lnTo>
                      <a:pt x="86" y="428"/>
                    </a:lnTo>
                    <a:lnTo>
                      <a:pt x="88" y="432"/>
                    </a:lnTo>
                    <a:lnTo>
                      <a:pt x="90" y="434"/>
                    </a:lnTo>
                    <a:lnTo>
                      <a:pt x="94" y="436"/>
                    </a:lnTo>
                    <a:lnTo>
                      <a:pt x="94" y="436"/>
                    </a:lnTo>
                    <a:lnTo>
                      <a:pt x="102" y="442"/>
                    </a:lnTo>
                    <a:lnTo>
                      <a:pt x="104" y="448"/>
                    </a:lnTo>
                    <a:lnTo>
                      <a:pt x="102" y="462"/>
                    </a:lnTo>
                    <a:lnTo>
                      <a:pt x="106" y="462"/>
                    </a:lnTo>
                    <a:lnTo>
                      <a:pt x="108" y="464"/>
                    </a:lnTo>
                    <a:lnTo>
                      <a:pt x="110" y="462"/>
                    </a:lnTo>
                    <a:lnTo>
                      <a:pt x="110" y="462"/>
                    </a:lnTo>
                    <a:lnTo>
                      <a:pt x="114" y="458"/>
                    </a:lnTo>
                    <a:lnTo>
                      <a:pt x="116" y="452"/>
                    </a:lnTo>
                    <a:lnTo>
                      <a:pt x="118" y="450"/>
                    </a:lnTo>
                    <a:lnTo>
                      <a:pt x="118" y="448"/>
                    </a:lnTo>
                    <a:lnTo>
                      <a:pt x="118" y="448"/>
                    </a:lnTo>
                    <a:lnTo>
                      <a:pt x="122" y="444"/>
                    </a:lnTo>
                    <a:lnTo>
                      <a:pt x="126" y="440"/>
                    </a:lnTo>
                    <a:lnTo>
                      <a:pt x="126" y="440"/>
                    </a:lnTo>
                    <a:lnTo>
                      <a:pt x="126" y="434"/>
                    </a:lnTo>
                    <a:lnTo>
                      <a:pt x="124" y="426"/>
                    </a:lnTo>
                    <a:lnTo>
                      <a:pt x="122" y="422"/>
                    </a:lnTo>
                    <a:lnTo>
                      <a:pt x="126" y="420"/>
                    </a:lnTo>
                    <a:lnTo>
                      <a:pt x="126" y="420"/>
                    </a:lnTo>
                    <a:lnTo>
                      <a:pt x="136" y="418"/>
                    </a:lnTo>
                    <a:lnTo>
                      <a:pt x="142" y="418"/>
                    </a:lnTo>
                    <a:lnTo>
                      <a:pt x="146" y="420"/>
                    </a:lnTo>
                    <a:lnTo>
                      <a:pt x="150" y="424"/>
                    </a:lnTo>
                    <a:lnTo>
                      <a:pt x="156" y="440"/>
                    </a:lnTo>
                    <a:lnTo>
                      <a:pt x="156" y="440"/>
                    </a:lnTo>
                    <a:lnTo>
                      <a:pt x="156" y="442"/>
                    </a:lnTo>
                    <a:lnTo>
                      <a:pt x="158" y="468"/>
                    </a:lnTo>
                    <a:lnTo>
                      <a:pt x="170" y="474"/>
                    </a:lnTo>
                    <a:lnTo>
                      <a:pt x="170" y="474"/>
                    </a:lnTo>
                    <a:lnTo>
                      <a:pt x="170" y="474"/>
                    </a:lnTo>
                    <a:lnTo>
                      <a:pt x="178" y="478"/>
                    </a:lnTo>
                    <a:lnTo>
                      <a:pt x="184" y="472"/>
                    </a:lnTo>
                    <a:lnTo>
                      <a:pt x="190" y="466"/>
                    </a:lnTo>
                    <a:lnTo>
                      <a:pt x="194" y="466"/>
                    </a:lnTo>
                    <a:lnTo>
                      <a:pt x="194" y="466"/>
                    </a:lnTo>
                    <a:lnTo>
                      <a:pt x="200" y="470"/>
                    </a:lnTo>
                    <a:lnTo>
                      <a:pt x="204" y="478"/>
                    </a:lnTo>
                    <a:lnTo>
                      <a:pt x="206" y="498"/>
                    </a:lnTo>
                    <a:lnTo>
                      <a:pt x="208" y="502"/>
                    </a:lnTo>
                    <a:lnTo>
                      <a:pt x="230" y="548"/>
                    </a:lnTo>
                    <a:lnTo>
                      <a:pt x="238" y="556"/>
                    </a:lnTo>
                    <a:lnTo>
                      <a:pt x="238" y="558"/>
                    </a:lnTo>
                    <a:lnTo>
                      <a:pt x="238" y="558"/>
                    </a:lnTo>
                    <a:lnTo>
                      <a:pt x="242" y="578"/>
                    </a:lnTo>
                    <a:lnTo>
                      <a:pt x="242" y="578"/>
                    </a:lnTo>
                    <a:lnTo>
                      <a:pt x="244" y="596"/>
                    </a:lnTo>
                    <a:lnTo>
                      <a:pt x="246" y="598"/>
                    </a:lnTo>
                    <a:lnTo>
                      <a:pt x="246" y="598"/>
                    </a:lnTo>
                    <a:lnTo>
                      <a:pt x="254" y="588"/>
                    </a:lnTo>
                    <a:lnTo>
                      <a:pt x="256" y="586"/>
                    </a:lnTo>
                    <a:lnTo>
                      <a:pt x="258" y="586"/>
                    </a:lnTo>
                    <a:lnTo>
                      <a:pt x="258" y="586"/>
                    </a:lnTo>
                    <a:lnTo>
                      <a:pt x="262" y="588"/>
                    </a:lnTo>
                    <a:lnTo>
                      <a:pt x="262" y="592"/>
                    </a:lnTo>
                    <a:lnTo>
                      <a:pt x="262" y="598"/>
                    </a:lnTo>
                    <a:lnTo>
                      <a:pt x="262" y="612"/>
                    </a:lnTo>
                    <a:lnTo>
                      <a:pt x="262" y="616"/>
                    </a:lnTo>
                    <a:lnTo>
                      <a:pt x="262" y="616"/>
                    </a:lnTo>
                    <a:lnTo>
                      <a:pt x="268" y="616"/>
                    </a:lnTo>
                    <a:lnTo>
                      <a:pt x="270" y="614"/>
                    </a:lnTo>
                    <a:lnTo>
                      <a:pt x="278" y="602"/>
                    </a:lnTo>
                    <a:lnTo>
                      <a:pt x="288" y="594"/>
                    </a:lnTo>
                    <a:lnTo>
                      <a:pt x="288" y="594"/>
                    </a:lnTo>
                    <a:lnTo>
                      <a:pt x="296" y="588"/>
                    </a:lnTo>
                    <a:lnTo>
                      <a:pt x="306" y="586"/>
                    </a:lnTo>
                    <a:lnTo>
                      <a:pt x="306" y="586"/>
                    </a:lnTo>
                    <a:lnTo>
                      <a:pt x="322" y="590"/>
                    </a:lnTo>
                    <a:lnTo>
                      <a:pt x="328" y="588"/>
                    </a:lnTo>
                    <a:lnTo>
                      <a:pt x="336" y="576"/>
                    </a:lnTo>
                    <a:lnTo>
                      <a:pt x="334" y="558"/>
                    </a:lnTo>
                    <a:lnTo>
                      <a:pt x="334" y="558"/>
                    </a:lnTo>
                    <a:lnTo>
                      <a:pt x="330" y="546"/>
                    </a:lnTo>
                    <a:lnTo>
                      <a:pt x="328" y="540"/>
                    </a:lnTo>
                    <a:lnTo>
                      <a:pt x="328" y="536"/>
                    </a:lnTo>
                    <a:lnTo>
                      <a:pt x="330" y="522"/>
                    </a:lnTo>
                    <a:lnTo>
                      <a:pt x="330" y="520"/>
                    </a:lnTo>
                    <a:lnTo>
                      <a:pt x="332" y="518"/>
                    </a:lnTo>
                    <a:lnTo>
                      <a:pt x="332" y="518"/>
                    </a:lnTo>
                    <a:lnTo>
                      <a:pt x="346" y="510"/>
                    </a:lnTo>
                    <a:lnTo>
                      <a:pt x="348" y="510"/>
                    </a:lnTo>
                    <a:lnTo>
                      <a:pt x="348" y="510"/>
                    </a:lnTo>
                    <a:lnTo>
                      <a:pt x="358" y="502"/>
                    </a:lnTo>
                    <a:lnTo>
                      <a:pt x="372" y="484"/>
                    </a:lnTo>
                    <a:lnTo>
                      <a:pt x="374" y="470"/>
                    </a:lnTo>
                    <a:lnTo>
                      <a:pt x="358" y="436"/>
                    </a:lnTo>
                    <a:lnTo>
                      <a:pt x="390" y="450"/>
                    </a:lnTo>
                    <a:lnTo>
                      <a:pt x="390" y="438"/>
                    </a:lnTo>
                    <a:lnTo>
                      <a:pt x="390" y="438"/>
                    </a:lnTo>
                    <a:lnTo>
                      <a:pt x="390" y="436"/>
                    </a:lnTo>
                    <a:lnTo>
                      <a:pt x="402" y="426"/>
                    </a:lnTo>
                    <a:lnTo>
                      <a:pt x="426" y="420"/>
                    </a:lnTo>
                    <a:lnTo>
                      <a:pt x="428" y="420"/>
                    </a:lnTo>
                    <a:lnTo>
                      <a:pt x="442" y="450"/>
                    </a:lnTo>
                    <a:lnTo>
                      <a:pt x="442" y="450"/>
                    </a:lnTo>
                    <a:lnTo>
                      <a:pt x="440" y="462"/>
                    </a:lnTo>
                    <a:lnTo>
                      <a:pt x="442" y="472"/>
                    </a:lnTo>
                    <a:lnTo>
                      <a:pt x="442" y="472"/>
                    </a:lnTo>
                    <a:lnTo>
                      <a:pt x="444" y="478"/>
                    </a:lnTo>
                    <a:lnTo>
                      <a:pt x="448" y="480"/>
                    </a:lnTo>
                    <a:lnTo>
                      <a:pt x="448" y="480"/>
                    </a:lnTo>
                    <a:lnTo>
                      <a:pt x="454" y="478"/>
                    </a:lnTo>
                    <a:lnTo>
                      <a:pt x="458" y="474"/>
                    </a:lnTo>
                    <a:lnTo>
                      <a:pt x="458" y="472"/>
                    </a:lnTo>
                    <a:lnTo>
                      <a:pt x="458" y="472"/>
                    </a:lnTo>
                    <a:lnTo>
                      <a:pt x="460" y="472"/>
                    </a:lnTo>
                    <a:lnTo>
                      <a:pt x="478" y="466"/>
                    </a:lnTo>
                    <a:lnTo>
                      <a:pt x="478" y="466"/>
                    </a:lnTo>
                    <a:lnTo>
                      <a:pt x="480" y="466"/>
                    </a:lnTo>
                    <a:lnTo>
                      <a:pt x="480" y="466"/>
                    </a:lnTo>
                    <a:lnTo>
                      <a:pt x="492" y="468"/>
                    </a:lnTo>
                    <a:lnTo>
                      <a:pt x="496" y="470"/>
                    </a:lnTo>
                    <a:lnTo>
                      <a:pt x="498" y="472"/>
                    </a:lnTo>
                    <a:lnTo>
                      <a:pt x="498" y="494"/>
                    </a:lnTo>
                    <a:lnTo>
                      <a:pt x="498" y="494"/>
                    </a:lnTo>
                    <a:lnTo>
                      <a:pt x="502" y="496"/>
                    </a:lnTo>
                    <a:lnTo>
                      <a:pt x="510" y="498"/>
                    </a:lnTo>
                    <a:lnTo>
                      <a:pt x="522" y="498"/>
                    </a:lnTo>
                    <a:lnTo>
                      <a:pt x="542" y="492"/>
                    </a:lnTo>
                    <a:lnTo>
                      <a:pt x="554" y="482"/>
                    </a:lnTo>
                    <a:lnTo>
                      <a:pt x="556" y="472"/>
                    </a:lnTo>
                    <a:lnTo>
                      <a:pt x="550" y="466"/>
                    </a:lnTo>
                    <a:lnTo>
                      <a:pt x="530" y="458"/>
                    </a:lnTo>
                    <a:lnTo>
                      <a:pt x="530" y="458"/>
                    </a:lnTo>
                    <a:lnTo>
                      <a:pt x="528" y="458"/>
                    </a:lnTo>
                    <a:lnTo>
                      <a:pt x="528" y="458"/>
                    </a:lnTo>
                    <a:lnTo>
                      <a:pt x="528" y="458"/>
                    </a:lnTo>
                    <a:lnTo>
                      <a:pt x="504" y="434"/>
                    </a:lnTo>
                    <a:lnTo>
                      <a:pt x="506" y="432"/>
                    </a:lnTo>
                    <a:lnTo>
                      <a:pt x="518" y="422"/>
                    </a:lnTo>
                    <a:lnTo>
                      <a:pt x="518" y="420"/>
                    </a:lnTo>
                    <a:lnTo>
                      <a:pt x="518" y="420"/>
                    </a:lnTo>
                    <a:lnTo>
                      <a:pt x="530" y="416"/>
                    </a:lnTo>
                    <a:lnTo>
                      <a:pt x="530" y="416"/>
                    </a:lnTo>
                    <a:lnTo>
                      <a:pt x="534" y="416"/>
                    </a:lnTo>
                    <a:lnTo>
                      <a:pt x="550" y="418"/>
                    </a:lnTo>
                    <a:lnTo>
                      <a:pt x="550" y="418"/>
                    </a:lnTo>
                    <a:lnTo>
                      <a:pt x="550" y="420"/>
                    </a:lnTo>
                    <a:lnTo>
                      <a:pt x="550" y="414"/>
                    </a:lnTo>
                    <a:lnTo>
                      <a:pt x="544" y="402"/>
                    </a:lnTo>
                    <a:lnTo>
                      <a:pt x="532" y="396"/>
                    </a:lnTo>
                    <a:lnTo>
                      <a:pt x="518" y="374"/>
                    </a:lnTo>
                    <a:lnTo>
                      <a:pt x="518" y="374"/>
                    </a:lnTo>
                    <a:lnTo>
                      <a:pt x="516" y="372"/>
                    </a:lnTo>
                    <a:lnTo>
                      <a:pt x="516" y="372"/>
                    </a:lnTo>
                    <a:lnTo>
                      <a:pt x="510" y="346"/>
                    </a:lnTo>
                    <a:lnTo>
                      <a:pt x="510" y="326"/>
                    </a:lnTo>
                    <a:lnTo>
                      <a:pt x="522" y="314"/>
                    </a:lnTo>
                    <a:lnTo>
                      <a:pt x="542" y="314"/>
                    </a:lnTo>
                    <a:lnTo>
                      <a:pt x="586" y="318"/>
                    </a:lnTo>
                    <a:lnTo>
                      <a:pt x="606" y="288"/>
                    </a:lnTo>
                    <a:lnTo>
                      <a:pt x="606" y="286"/>
                    </a:lnTo>
                    <a:lnTo>
                      <a:pt x="608" y="286"/>
                    </a:lnTo>
                    <a:lnTo>
                      <a:pt x="626" y="278"/>
                    </a:lnTo>
                    <a:lnTo>
                      <a:pt x="634" y="260"/>
                    </a:lnTo>
                    <a:lnTo>
                      <a:pt x="634" y="258"/>
                    </a:lnTo>
                    <a:lnTo>
                      <a:pt x="654" y="242"/>
                    </a:lnTo>
                    <a:lnTo>
                      <a:pt x="664" y="224"/>
                    </a:lnTo>
                    <a:lnTo>
                      <a:pt x="664" y="224"/>
                    </a:lnTo>
                    <a:lnTo>
                      <a:pt x="666" y="224"/>
                    </a:lnTo>
                    <a:lnTo>
                      <a:pt x="666" y="222"/>
                    </a:lnTo>
                    <a:lnTo>
                      <a:pt x="666" y="222"/>
                    </a:lnTo>
                    <a:lnTo>
                      <a:pt x="674" y="214"/>
                    </a:lnTo>
                    <a:lnTo>
                      <a:pt x="682" y="198"/>
                    </a:lnTo>
                    <a:lnTo>
                      <a:pt x="686" y="174"/>
                    </a:lnTo>
                    <a:lnTo>
                      <a:pt x="686" y="172"/>
                    </a:lnTo>
                    <a:lnTo>
                      <a:pt x="686" y="170"/>
                    </a:lnTo>
                    <a:lnTo>
                      <a:pt x="700" y="162"/>
                    </a:lnTo>
                    <a:lnTo>
                      <a:pt x="702" y="158"/>
                    </a:lnTo>
                    <a:lnTo>
                      <a:pt x="684" y="156"/>
                    </a:lnTo>
                    <a:lnTo>
                      <a:pt x="652" y="158"/>
                    </a:lnTo>
                    <a:lnTo>
                      <a:pt x="650" y="15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0" y="136"/>
                    </a:lnTo>
                    <a:lnTo>
                      <a:pt x="630" y="138"/>
                    </a:lnTo>
                    <a:lnTo>
                      <a:pt x="628" y="138"/>
                    </a:lnTo>
                    <a:lnTo>
                      <a:pt x="628" y="138"/>
                    </a:lnTo>
                    <a:lnTo>
                      <a:pt x="624" y="142"/>
                    </a:lnTo>
                    <a:lnTo>
                      <a:pt x="618" y="142"/>
                    </a:lnTo>
                    <a:lnTo>
                      <a:pt x="614" y="144"/>
                    </a:lnTo>
                    <a:lnTo>
                      <a:pt x="614" y="144"/>
                    </a:lnTo>
                    <a:lnTo>
                      <a:pt x="612" y="146"/>
                    </a:lnTo>
                    <a:lnTo>
                      <a:pt x="608" y="146"/>
                    </a:lnTo>
                    <a:lnTo>
                      <a:pt x="608" y="146"/>
                    </a:lnTo>
                    <a:lnTo>
                      <a:pt x="606" y="144"/>
                    </a:lnTo>
                    <a:lnTo>
                      <a:pt x="604" y="138"/>
                    </a:lnTo>
                    <a:lnTo>
                      <a:pt x="604" y="138"/>
                    </a:lnTo>
                    <a:lnTo>
                      <a:pt x="602" y="132"/>
                    </a:lnTo>
                    <a:lnTo>
                      <a:pt x="598" y="126"/>
                    </a:lnTo>
                    <a:lnTo>
                      <a:pt x="596" y="126"/>
                    </a:lnTo>
                    <a:lnTo>
                      <a:pt x="596" y="126"/>
                    </a:lnTo>
                    <a:lnTo>
                      <a:pt x="596" y="126"/>
                    </a:lnTo>
                    <a:lnTo>
                      <a:pt x="592" y="114"/>
                    </a:lnTo>
                    <a:lnTo>
                      <a:pt x="588" y="114"/>
                    </a:lnTo>
                    <a:lnTo>
                      <a:pt x="576" y="122"/>
                    </a:lnTo>
                    <a:lnTo>
                      <a:pt x="576" y="124"/>
                    </a:lnTo>
                    <a:lnTo>
                      <a:pt x="574" y="124"/>
                    </a:lnTo>
                    <a:lnTo>
                      <a:pt x="546" y="130"/>
                    </a:lnTo>
                    <a:lnTo>
                      <a:pt x="546" y="130"/>
                    </a:lnTo>
                    <a:lnTo>
                      <a:pt x="544" y="128"/>
                    </a:lnTo>
                    <a:lnTo>
                      <a:pt x="526" y="116"/>
                    </a:lnTo>
                    <a:lnTo>
                      <a:pt x="526" y="116"/>
                    </a:lnTo>
                    <a:lnTo>
                      <a:pt x="524" y="114"/>
                    </a:lnTo>
                    <a:lnTo>
                      <a:pt x="524" y="114"/>
                    </a:lnTo>
                    <a:lnTo>
                      <a:pt x="524" y="114"/>
                    </a:lnTo>
                    <a:lnTo>
                      <a:pt x="518" y="104"/>
                    </a:lnTo>
                    <a:lnTo>
                      <a:pt x="506" y="118"/>
                    </a:lnTo>
                    <a:lnTo>
                      <a:pt x="506" y="118"/>
                    </a:lnTo>
                    <a:lnTo>
                      <a:pt x="498" y="126"/>
                    </a:lnTo>
                    <a:lnTo>
                      <a:pt x="492" y="130"/>
                    </a:lnTo>
                    <a:lnTo>
                      <a:pt x="488" y="132"/>
                    </a:lnTo>
                    <a:lnTo>
                      <a:pt x="484" y="130"/>
                    </a:lnTo>
                    <a:lnTo>
                      <a:pt x="466" y="120"/>
                    </a:lnTo>
                    <a:lnTo>
                      <a:pt x="452" y="118"/>
                    </a:lnTo>
                    <a:lnTo>
                      <a:pt x="450" y="120"/>
                    </a:lnTo>
                    <a:lnTo>
                      <a:pt x="438" y="110"/>
                    </a:lnTo>
                    <a:lnTo>
                      <a:pt x="438" y="110"/>
                    </a:lnTo>
                    <a:lnTo>
                      <a:pt x="436" y="110"/>
                    </a:lnTo>
                    <a:lnTo>
                      <a:pt x="442" y="88"/>
                    </a:lnTo>
                    <a:lnTo>
                      <a:pt x="442" y="80"/>
                    </a:lnTo>
                    <a:lnTo>
                      <a:pt x="434" y="78"/>
                    </a:lnTo>
                    <a:lnTo>
                      <a:pt x="434" y="78"/>
                    </a:lnTo>
                    <a:lnTo>
                      <a:pt x="416" y="58"/>
                    </a:lnTo>
                    <a:lnTo>
                      <a:pt x="418" y="46"/>
                    </a:lnTo>
                    <a:lnTo>
                      <a:pt x="376" y="42"/>
                    </a:lnTo>
                    <a:lnTo>
                      <a:pt x="360" y="32"/>
                    </a:lnTo>
                    <a:lnTo>
                      <a:pt x="360" y="32"/>
                    </a:lnTo>
                    <a:lnTo>
                      <a:pt x="354" y="28"/>
                    </a:lnTo>
                    <a:lnTo>
                      <a:pt x="350" y="18"/>
                    </a:lnTo>
                    <a:lnTo>
                      <a:pt x="348" y="12"/>
                    </a:lnTo>
                    <a:lnTo>
                      <a:pt x="344" y="0"/>
                    </a:lnTo>
                    <a:lnTo>
                      <a:pt x="338" y="0"/>
                    </a:lnTo>
                    <a:lnTo>
                      <a:pt x="326" y="10"/>
                    </a:lnTo>
                    <a:lnTo>
                      <a:pt x="310" y="30"/>
                    </a:lnTo>
                    <a:lnTo>
                      <a:pt x="314" y="42"/>
                    </a:lnTo>
                    <a:lnTo>
                      <a:pt x="318" y="60"/>
                    </a:lnTo>
                    <a:lnTo>
                      <a:pt x="318" y="62"/>
                    </a:lnTo>
                    <a:lnTo>
                      <a:pt x="320" y="62"/>
                    </a:lnTo>
                    <a:lnTo>
                      <a:pt x="318" y="62"/>
                    </a:lnTo>
                    <a:lnTo>
                      <a:pt x="318" y="62"/>
                    </a:lnTo>
                    <a:lnTo>
                      <a:pt x="318" y="62"/>
                    </a:lnTo>
                    <a:lnTo>
                      <a:pt x="318" y="66"/>
                    </a:lnTo>
                    <a:lnTo>
                      <a:pt x="314" y="68"/>
                    </a:lnTo>
                    <a:lnTo>
                      <a:pt x="306" y="70"/>
                    </a:lnTo>
                    <a:lnTo>
                      <a:pt x="290" y="70"/>
                    </a:lnTo>
                    <a:lnTo>
                      <a:pt x="280" y="66"/>
                    </a:lnTo>
                    <a:lnTo>
                      <a:pt x="268" y="70"/>
                    </a:lnTo>
                    <a:lnTo>
                      <a:pt x="266" y="70"/>
                    </a:lnTo>
                    <a:lnTo>
                      <a:pt x="264" y="70"/>
                    </a:lnTo>
                    <a:lnTo>
                      <a:pt x="262" y="82"/>
                    </a:lnTo>
                    <a:lnTo>
                      <a:pt x="262" y="82"/>
                    </a:lnTo>
                    <a:lnTo>
                      <a:pt x="262" y="86"/>
                    </a:lnTo>
                    <a:lnTo>
                      <a:pt x="258" y="86"/>
                    </a:lnTo>
                    <a:lnTo>
                      <a:pt x="238" y="78"/>
                    </a:lnTo>
                    <a:lnTo>
                      <a:pt x="238" y="78"/>
                    </a:lnTo>
                    <a:lnTo>
                      <a:pt x="240" y="88"/>
                    </a:lnTo>
                    <a:lnTo>
                      <a:pt x="242" y="96"/>
                    </a:lnTo>
                    <a:lnTo>
                      <a:pt x="242" y="96"/>
                    </a:lnTo>
                    <a:lnTo>
                      <a:pt x="246" y="104"/>
                    </a:lnTo>
                    <a:lnTo>
                      <a:pt x="244" y="110"/>
                    </a:lnTo>
                    <a:lnTo>
                      <a:pt x="242" y="116"/>
                    </a:lnTo>
                    <a:lnTo>
                      <a:pt x="242" y="116"/>
                    </a:lnTo>
                    <a:lnTo>
                      <a:pt x="234" y="118"/>
                    </a:lnTo>
                    <a:lnTo>
                      <a:pt x="222" y="118"/>
                    </a:lnTo>
                    <a:lnTo>
                      <a:pt x="208" y="118"/>
                    </a:lnTo>
                    <a:lnTo>
                      <a:pt x="206" y="142"/>
                    </a:lnTo>
                    <a:lnTo>
                      <a:pt x="190" y="134"/>
                    </a:lnTo>
                    <a:lnTo>
                      <a:pt x="188" y="134"/>
                    </a:lnTo>
                    <a:lnTo>
                      <a:pt x="188" y="134"/>
                    </a:lnTo>
                    <a:lnTo>
                      <a:pt x="178" y="118"/>
                    </a:lnTo>
                    <a:lnTo>
                      <a:pt x="160" y="110"/>
                    </a:lnTo>
                    <a:lnTo>
                      <a:pt x="154" y="100"/>
                    </a:lnTo>
                    <a:lnTo>
                      <a:pt x="148" y="106"/>
                    </a:lnTo>
                    <a:lnTo>
                      <a:pt x="146" y="106"/>
                    </a:lnTo>
                    <a:lnTo>
                      <a:pt x="134" y="108"/>
                    </a:lnTo>
                    <a:lnTo>
                      <a:pt x="132" y="108"/>
                    </a:lnTo>
                    <a:lnTo>
                      <a:pt x="126" y="94"/>
                    </a:lnTo>
                    <a:lnTo>
                      <a:pt x="118" y="86"/>
                    </a:lnTo>
                    <a:lnTo>
                      <a:pt x="118" y="84"/>
                    </a:lnTo>
                    <a:lnTo>
                      <a:pt x="118" y="84"/>
                    </a:lnTo>
                    <a:lnTo>
                      <a:pt x="110" y="74"/>
                    </a:lnTo>
                    <a:lnTo>
                      <a:pt x="106" y="66"/>
                    </a:lnTo>
                    <a:lnTo>
                      <a:pt x="106" y="66"/>
                    </a:lnTo>
                    <a:lnTo>
                      <a:pt x="106" y="64"/>
                    </a:lnTo>
                    <a:lnTo>
                      <a:pt x="102" y="62"/>
                    </a:lnTo>
                    <a:lnTo>
                      <a:pt x="98" y="62"/>
                    </a:lnTo>
                    <a:lnTo>
                      <a:pt x="98" y="62"/>
                    </a:lnTo>
                    <a:lnTo>
                      <a:pt x="90" y="56"/>
                    </a:lnTo>
                    <a:lnTo>
                      <a:pt x="86" y="46"/>
                    </a:lnTo>
                    <a:lnTo>
                      <a:pt x="82" y="34"/>
                    </a:lnTo>
                    <a:lnTo>
                      <a:pt x="82" y="22"/>
                    </a:lnTo>
                    <a:lnTo>
                      <a:pt x="78" y="12"/>
                    </a:lnTo>
                    <a:lnTo>
                      <a:pt x="68" y="14"/>
                    </a:lnTo>
                    <a:lnTo>
                      <a:pt x="66" y="14"/>
                    </a:lnTo>
                    <a:lnTo>
                      <a:pt x="66" y="14"/>
                    </a:lnTo>
                    <a:lnTo>
                      <a:pt x="66" y="14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5" name="MH_Other_8"/>
              <p:cNvSpPr/>
              <p:nvPr>
                <p:custDataLst>
                  <p:tags r:id="rId9"/>
                </p:custDataLst>
              </p:nvPr>
            </p:nvSpPr>
            <p:spPr bwMode="auto">
              <a:xfrm>
                <a:off x="4446589" y="4283074"/>
                <a:ext cx="1732930" cy="1053635"/>
              </a:xfrm>
              <a:custGeom>
                <a:gdLst>
                  <a:gd fmla="*/ 138 w 1256" name="T0"/>
                  <a:gd fmla="*/ 22 h 764" name="T1"/>
                  <a:gd fmla="*/ 122 w 1256" name="T2"/>
                  <a:gd fmla="*/ 56 h 764" name="T3"/>
                  <a:gd fmla="*/ 66 w 1256" name="T4"/>
                  <a:gd fmla="*/ 58 h 764" name="T5"/>
                  <a:gd fmla="*/ 48 w 1256" name="T6"/>
                  <a:gd fmla="*/ 92 h 764" name="T7"/>
                  <a:gd fmla="*/ 56 w 1256" name="T8"/>
                  <a:gd fmla="*/ 150 h 764" name="T9"/>
                  <a:gd fmla="*/ 56 w 1256" name="T10"/>
                  <a:gd fmla="*/ 196 h 764" name="T11"/>
                  <a:gd fmla="*/ 16 w 1256" name="T12"/>
                  <a:gd fmla="*/ 232 h 764" name="T13"/>
                  <a:gd fmla="*/ 2 w 1256" name="T14"/>
                  <a:gd fmla="*/ 262 h 764" name="T15"/>
                  <a:gd fmla="*/ 28 w 1256" name="T16"/>
                  <a:gd fmla="*/ 300 h 764" name="T17"/>
                  <a:gd fmla="*/ 60 w 1256" name="T18"/>
                  <a:gd fmla="*/ 332 h 764" name="T19"/>
                  <a:gd fmla="*/ 138 w 1256" name="T20"/>
                  <a:gd fmla="*/ 408 h 764" name="T21"/>
                  <a:gd fmla="*/ 182 w 1256" name="T22"/>
                  <a:gd fmla="*/ 394 h 764" name="T23"/>
                  <a:gd fmla="*/ 240 w 1256" name="T24"/>
                  <a:gd fmla="*/ 464 h 764" name="T25"/>
                  <a:gd fmla="*/ 294 w 1256" name="T26"/>
                  <a:gd fmla="*/ 504 h 764" name="T27"/>
                  <a:gd fmla="*/ 376 w 1256" name="T28"/>
                  <a:gd fmla="*/ 586 h 764" name="T29"/>
                  <a:gd fmla="*/ 426 w 1256" name="T30"/>
                  <a:gd fmla="*/ 628 h 764" name="T31"/>
                  <a:gd fmla="*/ 524 w 1256" name="T32"/>
                  <a:gd fmla="*/ 648 h 764" name="T33"/>
                  <a:gd fmla="*/ 590 w 1256" name="T34"/>
                  <a:gd fmla="*/ 644 h 764" name="T35"/>
                  <a:gd fmla="*/ 588 w 1256" name="T36"/>
                  <a:gd fmla="*/ 670 h 764" name="T37"/>
                  <a:gd fmla="*/ 592 w 1256" name="T38"/>
                  <a:gd fmla="*/ 698 h 764" name="T39"/>
                  <a:gd fmla="*/ 616 w 1256" name="T40"/>
                  <a:gd fmla="*/ 676 h 764" name="T41"/>
                  <a:gd fmla="*/ 660 w 1256" name="T42"/>
                  <a:gd fmla="*/ 638 h 764" name="T43"/>
                  <a:gd fmla="*/ 772 w 1256" name="T44"/>
                  <a:gd fmla="*/ 682 h 764" name="T45"/>
                  <a:gd fmla="*/ 808 w 1256" name="T46"/>
                  <a:gd fmla="*/ 762 h 764" name="T47"/>
                  <a:gd fmla="*/ 928 w 1256" name="T48"/>
                  <a:gd fmla="*/ 716 h 764" name="T49"/>
                  <a:gd fmla="*/ 1024 w 1256" name="T50"/>
                  <a:gd fmla="*/ 680 h 764" name="T51"/>
                  <a:gd fmla="*/ 1122 w 1256" name="T52"/>
                  <a:gd fmla="*/ 712 h 764" name="T53"/>
                  <a:gd fmla="*/ 1138 w 1256" name="T54"/>
                  <a:gd fmla="*/ 716 h 764" name="T55"/>
                  <a:gd fmla="*/ 1144 w 1256" name="T56"/>
                  <a:gd fmla="*/ 674 h 764" name="T57"/>
                  <a:gd fmla="*/ 1182 w 1256" name="T58"/>
                  <a:gd fmla="*/ 682 h 764" name="T59"/>
                  <a:gd fmla="*/ 1214 w 1256" name="T60"/>
                  <a:gd fmla="*/ 686 h 764" name="T61"/>
                  <a:gd fmla="*/ 1214 w 1256" name="T62"/>
                  <a:gd fmla="*/ 660 h 764" name="T63"/>
                  <a:gd fmla="*/ 1256 w 1256" name="T64"/>
                  <a:gd fmla="*/ 598 h 764" name="T65"/>
                  <a:gd fmla="*/ 1248 w 1256" name="T66"/>
                  <a:gd fmla="*/ 540 h 764" name="T67"/>
                  <a:gd fmla="*/ 1232 w 1256" name="T68"/>
                  <a:gd fmla="*/ 498 h 764" name="T69"/>
                  <a:gd fmla="*/ 1228 w 1256" name="T70"/>
                  <a:gd fmla="*/ 448 h 764" name="T71"/>
                  <a:gd fmla="*/ 1200 w 1256" name="T72"/>
                  <a:gd fmla="*/ 412 h 764" name="T73"/>
                  <a:gd fmla="*/ 1162 w 1256" name="T74"/>
                  <a:gd fmla="*/ 366 h 764" name="T75"/>
                  <a:gd fmla="*/ 1152 w 1256" name="T76"/>
                  <a:gd fmla="*/ 418 h 764" name="T77"/>
                  <a:gd fmla="*/ 1074 w 1256" name="T78"/>
                  <a:gd fmla="*/ 436 h 764" name="T79"/>
                  <a:gd fmla="*/ 1024 w 1256" name="T80"/>
                  <a:gd fmla="*/ 380 h 764" name="T81"/>
                  <a:gd fmla="*/ 974 w 1256" name="T82"/>
                  <a:gd fmla="*/ 350 h 764" name="T83"/>
                  <a:gd fmla="*/ 860 w 1256" name="T84"/>
                  <a:gd fmla="*/ 324 h 764" name="T85"/>
                  <a:gd fmla="*/ 820 w 1256" name="T86"/>
                  <a:gd fmla="*/ 308 h 764" name="T87"/>
                  <a:gd fmla="*/ 788 w 1256" name="T88"/>
                  <a:gd fmla="*/ 272 h 764" name="T89"/>
                  <a:gd fmla="*/ 760 w 1256" name="T90"/>
                  <a:gd fmla="*/ 280 h 764" name="T91"/>
                  <a:gd fmla="*/ 736 w 1256" name="T92"/>
                  <a:gd fmla="*/ 272 h 764" name="T93"/>
                  <a:gd fmla="*/ 704 w 1256" name="T94"/>
                  <a:gd fmla="*/ 232 h 764" name="T95"/>
                  <a:gd fmla="*/ 692 w 1256" name="T96"/>
                  <a:gd fmla="*/ 196 h 764" name="T97"/>
                  <a:gd fmla="*/ 694 w 1256" name="T98"/>
                  <a:gd fmla="*/ 118 h 764" name="T99"/>
                  <a:gd fmla="*/ 708 w 1256" name="T100"/>
                  <a:gd fmla="*/ 84 h 764" name="T101"/>
                  <a:gd fmla="*/ 712 w 1256" name="T102"/>
                  <a:gd fmla="*/ 62 h 764" name="T103"/>
                  <a:gd fmla="*/ 710 w 1256" name="T104"/>
                  <a:gd fmla="*/ 42 h 764" name="T105"/>
                  <a:gd fmla="*/ 692 w 1256" name="T106"/>
                  <a:gd fmla="*/ 30 h 764" name="T107"/>
                  <a:gd fmla="*/ 608 w 1256" name="T108"/>
                  <a:gd fmla="*/ 4 h 764" name="T109"/>
                  <a:gd fmla="*/ 532 w 1256" name="T110"/>
                  <a:gd fmla="*/ 16 h 764" name="T111"/>
                  <a:gd fmla="*/ 472 w 1256" name="T112"/>
                  <a:gd fmla="*/ 40 h 764" name="T113"/>
                  <a:gd fmla="*/ 438 w 1256" name="T114"/>
                  <a:gd fmla="*/ 36 h 764" name="T115"/>
                  <a:gd fmla="*/ 356 w 1256" name="T116"/>
                  <a:gd fmla="*/ 36 h 764" name="T117"/>
                  <a:gd fmla="*/ 318 w 1256" name="T118"/>
                  <a:gd fmla="*/ 20 h 764" name="T119"/>
                  <a:gd fmla="*/ 296 w 1256" name="T120"/>
                  <a:gd fmla="*/ 8 h 764" name="T121"/>
                  <a:gd fmla="*/ 226 w 1256" name="T122"/>
                  <a:gd fmla="*/ 20 h 764" name="T123"/>
                  <a:gd fmla="*/ 152 w 1256" name="T124"/>
                  <a:gd fmla="*/ 4 h 764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764" w="1256">
                    <a:moveTo>
                      <a:pt x="152" y="4"/>
                    </a:moveTo>
                    <a:lnTo>
                      <a:pt x="152" y="4"/>
                    </a:lnTo>
                    <a:lnTo>
                      <a:pt x="152" y="4"/>
                    </a:lnTo>
                    <a:lnTo>
                      <a:pt x="146" y="14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2" y="26"/>
                    </a:lnTo>
                    <a:lnTo>
                      <a:pt x="132" y="32"/>
                    </a:lnTo>
                    <a:lnTo>
                      <a:pt x="132" y="36"/>
                    </a:lnTo>
                    <a:lnTo>
                      <a:pt x="132" y="36"/>
                    </a:lnTo>
                    <a:lnTo>
                      <a:pt x="130" y="44"/>
                    </a:lnTo>
                    <a:lnTo>
                      <a:pt x="122" y="56"/>
                    </a:lnTo>
                    <a:lnTo>
                      <a:pt x="122" y="60"/>
                    </a:lnTo>
                    <a:lnTo>
                      <a:pt x="122" y="60"/>
                    </a:lnTo>
                    <a:lnTo>
                      <a:pt x="118" y="62"/>
                    </a:lnTo>
                    <a:lnTo>
                      <a:pt x="112" y="64"/>
                    </a:lnTo>
                    <a:lnTo>
                      <a:pt x="66" y="58"/>
                    </a:lnTo>
                    <a:lnTo>
                      <a:pt x="66" y="58"/>
                    </a:lnTo>
                    <a:lnTo>
                      <a:pt x="62" y="68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48" y="92"/>
                    </a:lnTo>
                    <a:lnTo>
                      <a:pt x="42" y="100"/>
                    </a:lnTo>
                    <a:lnTo>
                      <a:pt x="40" y="108"/>
                    </a:lnTo>
                    <a:lnTo>
                      <a:pt x="40" y="108"/>
                    </a:lnTo>
                    <a:lnTo>
                      <a:pt x="42" y="112"/>
                    </a:lnTo>
                    <a:lnTo>
                      <a:pt x="44" y="122"/>
                    </a:lnTo>
                    <a:lnTo>
                      <a:pt x="56" y="150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4" y="174"/>
                    </a:lnTo>
                    <a:lnTo>
                      <a:pt x="64" y="180"/>
                    </a:lnTo>
                    <a:lnTo>
                      <a:pt x="60" y="188"/>
                    </a:lnTo>
                    <a:lnTo>
                      <a:pt x="56" y="196"/>
                    </a:lnTo>
                    <a:lnTo>
                      <a:pt x="42" y="210"/>
                    </a:lnTo>
                    <a:lnTo>
                      <a:pt x="18" y="210"/>
                    </a:lnTo>
                    <a:lnTo>
                      <a:pt x="12" y="184"/>
                    </a:lnTo>
                    <a:lnTo>
                      <a:pt x="6" y="216"/>
                    </a:lnTo>
                    <a:lnTo>
                      <a:pt x="16" y="232"/>
                    </a:lnTo>
                    <a:lnTo>
                      <a:pt x="16" y="232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6" y="238"/>
                    </a:lnTo>
                    <a:lnTo>
                      <a:pt x="10" y="246"/>
                    </a:lnTo>
                    <a:lnTo>
                      <a:pt x="2" y="262"/>
                    </a:lnTo>
                    <a:lnTo>
                      <a:pt x="2" y="262"/>
                    </a:lnTo>
                    <a:lnTo>
                      <a:pt x="0" y="272"/>
                    </a:lnTo>
                    <a:lnTo>
                      <a:pt x="0" y="280"/>
                    </a:lnTo>
                    <a:lnTo>
                      <a:pt x="4" y="290"/>
                    </a:lnTo>
                    <a:lnTo>
                      <a:pt x="10" y="300"/>
                    </a:lnTo>
                    <a:lnTo>
                      <a:pt x="28" y="300"/>
                    </a:lnTo>
                    <a:lnTo>
                      <a:pt x="28" y="300"/>
                    </a:lnTo>
                    <a:lnTo>
                      <a:pt x="34" y="302"/>
                    </a:lnTo>
                    <a:lnTo>
                      <a:pt x="42" y="308"/>
                    </a:lnTo>
                    <a:lnTo>
                      <a:pt x="58" y="330"/>
                    </a:lnTo>
                    <a:lnTo>
                      <a:pt x="60" y="332"/>
                    </a:lnTo>
                    <a:lnTo>
                      <a:pt x="60" y="332"/>
                    </a:lnTo>
                    <a:lnTo>
                      <a:pt x="60" y="332"/>
                    </a:lnTo>
                    <a:lnTo>
                      <a:pt x="62" y="338"/>
                    </a:lnTo>
                    <a:lnTo>
                      <a:pt x="66" y="344"/>
                    </a:lnTo>
                    <a:lnTo>
                      <a:pt x="108" y="384"/>
                    </a:lnTo>
                    <a:lnTo>
                      <a:pt x="108" y="384"/>
                    </a:lnTo>
                    <a:lnTo>
                      <a:pt x="128" y="408"/>
                    </a:lnTo>
                    <a:lnTo>
                      <a:pt x="138" y="408"/>
                    </a:lnTo>
                    <a:lnTo>
                      <a:pt x="150" y="386"/>
                    </a:lnTo>
                    <a:lnTo>
                      <a:pt x="152" y="384"/>
                    </a:lnTo>
                    <a:lnTo>
                      <a:pt x="152" y="384"/>
                    </a:lnTo>
                    <a:lnTo>
                      <a:pt x="182" y="392"/>
                    </a:lnTo>
                    <a:lnTo>
                      <a:pt x="182" y="392"/>
                    </a:lnTo>
                    <a:lnTo>
                      <a:pt x="182" y="394"/>
                    </a:lnTo>
                    <a:lnTo>
                      <a:pt x="186" y="414"/>
                    </a:lnTo>
                    <a:lnTo>
                      <a:pt x="222" y="454"/>
                    </a:lnTo>
                    <a:lnTo>
                      <a:pt x="234" y="460"/>
                    </a:lnTo>
                    <a:lnTo>
                      <a:pt x="234" y="460"/>
                    </a:lnTo>
                    <a:lnTo>
                      <a:pt x="240" y="464"/>
                    </a:lnTo>
                    <a:lnTo>
                      <a:pt x="240" y="464"/>
                    </a:lnTo>
                    <a:lnTo>
                      <a:pt x="268" y="504"/>
                    </a:lnTo>
                    <a:lnTo>
                      <a:pt x="288" y="500"/>
                    </a:lnTo>
                    <a:lnTo>
                      <a:pt x="290" y="500"/>
                    </a:lnTo>
                    <a:lnTo>
                      <a:pt x="292" y="500"/>
                    </a:lnTo>
                    <a:lnTo>
                      <a:pt x="292" y="502"/>
                    </a:lnTo>
                    <a:lnTo>
                      <a:pt x="294" y="504"/>
                    </a:lnTo>
                    <a:lnTo>
                      <a:pt x="312" y="542"/>
                    </a:lnTo>
                    <a:lnTo>
                      <a:pt x="334" y="556"/>
                    </a:lnTo>
                    <a:lnTo>
                      <a:pt x="352" y="560"/>
                    </a:lnTo>
                    <a:lnTo>
                      <a:pt x="362" y="584"/>
                    </a:lnTo>
                    <a:lnTo>
                      <a:pt x="376" y="584"/>
                    </a:lnTo>
                    <a:lnTo>
                      <a:pt x="376" y="586"/>
                    </a:lnTo>
                    <a:lnTo>
                      <a:pt x="376" y="586"/>
                    </a:lnTo>
                    <a:lnTo>
                      <a:pt x="404" y="602"/>
                    </a:lnTo>
                    <a:lnTo>
                      <a:pt x="404" y="602"/>
                    </a:lnTo>
                    <a:lnTo>
                      <a:pt x="404" y="602"/>
                    </a:lnTo>
                    <a:lnTo>
                      <a:pt x="406" y="604"/>
                    </a:lnTo>
                    <a:lnTo>
                      <a:pt x="426" y="628"/>
                    </a:lnTo>
                    <a:lnTo>
                      <a:pt x="456" y="624"/>
                    </a:lnTo>
                    <a:lnTo>
                      <a:pt x="458" y="624"/>
                    </a:lnTo>
                    <a:lnTo>
                      <a:pt x="470" y="628"/>
                    </a:lnTo>
                    <a:lnTo>
                      <a:pt x="470" y="628"/>
                    </a:lnTo>
                    <a:lnTo>
                      <a:pt x="490" y="644"/>
                    </a:lnTo>
                    <a:lnTo>
                      <a:pt x="524" y="648"/>
                    </a:lnTo>
                    <a:lnTo>
                      <a:pt x="544" y="644"/>
                    </a:lnTo>
                    <a:lnTo>
                      <a:pt x="544" y="644"/>
                    </a:lnTo>
                    <a:lnTo>
                      <a:pt x="544" y="644"/>
                    </a:lnTo>
                    <a:lnTo>
                      <a:pt x="564" y="642"/>
                    </a:lnTo>
                    <a:lnTo>
                      <a:pt x="580" y="642"/>
                    </a:lnTo>
                    <a:lnTo>
                      <a:pt x="590" y="644"/>
                    </a:lnTo>
                    <a:lnTo>
                      <a:pt x="596" y="648"/>
                    </a:lnTo>
                    <a:lnTo>
                      <a:pt x="596" y="648"/>
                    </a:lnTo>
                    <a:lnTo>
                      <a:pt x="598" y="654"/>
                    </a:lnTo>
                    <a:lnTo>
                      <a:pt x="598" y="658"/>
                    </a:lnTo>
                    <a:lnTo>
                      <a:pt x="594" y="664"/>
                    </a:lnTo>
                    <a:lnTo>
                      <a:pt x="588" y="670"/>
                    </a:lnTo>
                    <a:lnTo>
                      <a:pt x="580" y="678"/>
                    </a:lnTo>
                    <a:lnTo>
                      <a:pt x="580" y="678"/>
                    </a:lnTo>
                    <a:lnTo>
                      <a:pt x="580" y="682"/>
                    </a:lnTo>
                    <a:lnTo>
                      <a:pt x="582" y="686"/>
                    </a:lnTo>
                    <a:lnTo>
                      <a:pt x="586" y="692"/>
                    </a:lnTo>
                    <a:lnTo>
                      <a:pt x="592" y="698"/>
                    </a:lnTo>
                    <a:lnTo>
                      <a:pt x="592" y="700"/>
                    </a:lnTo>
                    <a:lnTo>
                      <a:pt x="592" y="700"/>
                    </a:lnTo>
                    <a:lnTo>
                      <a:pt x="598" y="704"/>
                    </a:lnTo>
                    <a:lnTo>
                      <a:pt x="600" y="702"/>
                    </a:lnTo>
                    <a:lnTo>
                      <a:pt x="600" y="702"/>
                    </a:lnTo>
                    <a:lnTo>
                      <a:pt x="616" y="676"/>
                    </a:lnTo>
                    <a:lnTo>
                      <a:pt x="628" y="658"/>
                    </a:lnTo>
                    <a:lnTo>
                      <a:pt x="638" y="646"/>
                    </a:lnTo>
                    <a:lnTo>
                      <a:pt x="648" y="640"/>
                    </a:lnTo>
                    <a:lnTo>
                      <a:pt x="648" y="640"/>
                    </a:lnTo>
                    <a:lnTo>
                      <a:pt x="654" y="638"/>
                    </a:lnTo>
                    <a:lnTo>
                      <a:pt x="660" y="638"/>
                    </a:lnTo>
                    <a:lnTo>
                      <a:pt x="676" y="644"/>
                    </a:lnTo>
                    <a:lnTo>
                      <a:pt x="698" y="654"/>
                    </a:lnTo>
                    <a:lnTo>
                      <a:pt x="724" y="670"/>
                    </a:lnTo>
                    <a:lnTo>
                      <a:pt x="772" y="678"/>
                    </a:lnTo>
                    <a:lnTo>
                      <a:pt x="772" y="680"/>
                    </a:lnTo>
                    <a:lnTo>
                      <a:pt x="772" y="682"/>
                    </a:lnTo>
                    <a:lnTo>
                      <a:pt x="768" y="704"/>
                    </a:lnTo>
                    <a:lnTo>
                      <a:pt x="792" y="70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802" y="754"/>
                    </a:lnTo>
                    <a:lnTo>
                      <a:pt x="808" y="762"/>
                    </a:lnTo>
                    <a:lnTo>
                      <a:pt x="808" y="762"/>
                    </a:lnTo>
                    <a:lnTo>
                      <a:pt x="816" y="764"/>
                    </a:lnTo>
                    <a:lnTo>
                      <a:pt x="830" y="764"/>
                    </a:lnTo>
                    <a:lnTo>
                      <a:pt x="880" y="762"/>
                    </a:lnTo>
                    <a:lnTo>
                      <a:pt x="904" y="748"/>
                    </a:lnTo>
                    <a:lnTo>
                      <a:pt x="928" y="716"/>
                    </a:lnTo>
                    <a:lnTo>
                      <a:pt x="956" y="714"/>
                    </a:lnTo>
                    <a:lnTo>
                      <a:pt x="970" y="710"/>
                    </a:lnTo>
                    <a:lnTo>
                      <a:pt x="1022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60" y="676"/>
                    </a:lnTo>
                    <a:lnTo>
                      <a:pt x="1070" y="678"/>
                    </a:lnTo>
                    <a:lnTo>
                      <a:pt x="1076" y="680"/>
                    </a:lnTo>
                    <a:lnTo>
                      <a:pt x="1112" y="708"/>
                    </a:lnTo>
                    <a:lnTo>
                      <a:pt x="1122" y="712"/>
                    </a:lnTo>
                    <a:lnTo>
                      <a:pt x="1124" y="714"/>
                    </a:lnTo>
                    <a:lnTo>
                      <a:pt x="1136" y="720"/>
                    </a:lnTo>
                    <a:lnTo>
                      <a:pt x="1138" y="720"/>
                    </a:lnTo>
                    <a:lnTo>
                      <a:pt x="1138" y="718"/>
                    </a:lnTo>
                    <a:lnTo>
                      <a:pt x="1138" y="716"/>
                    </a:lnTo>
                    <a:lnTo>
                      <a:pt x="1138" y="716"/>
                    </a:lnTo>
                    <a:lnTo>
                      <a:pt x="1138" y="716"/>
                    </a:lnTo>
                    <a:lnTo>
                      <a:pt x="1144" y="692"/>
                    </a:lnTo>
                    <a:lnTo>
                      <a:pt x="1144" y="692"/>
                    </a:lnTo>
                    <a:lnTo>
                      <a:pt x="1142" y="682"/>
                    </a:lnTo>
                    <a:lnTo>
                      <a:pt x="1144" y="674"/>
                    </a:lnTo>
                    <a:lnTo>
                      <a:pt x="1144" y="674"/>
                    </a:lnTo>
                    <a:lnTo>
                      <a:pt x="1148" y="668"/>
                    </a:lnTo>
                    <a:lnTo>
                      <a:pt x="1156" y="666"/>
                    </a:lnTo>
                    <a:lnTo>
                      <a:pt x="1156" y="666"/>
                    </a:lnTo>
                    <a:lnTo>
                      <a:pt x="1164" y="666"/>
                    </a:lnTo>
                    <a:lnTo>
                      <a:pt x="1172" y="672"/>
                    </a:lnTo>
                    <a:lnTo>
                      <a:pt x="1182" y="682"/>
                    </a:lnTo>
                    <a:lnTo>
                      <a:pt x="1190" y="696"/>
                    </a:lnTo>
                    <a:lnTo>
                      <a:pt x="1192" y="696"/>
                    </a:lnTo>
                    <a:lnTo>
                      <a:pt x="1192" y="696"/>
                    </a:lnTo>
                    <a:lnTo>
                      <a:pt x="1212" y="688"/>
                    </a:lnTo>
                    <a:lnTo>
                      <a:pt x="1212" y="688"/>
                    </a:lnTo>
                    <a:lnTo>
                      <a:pt x="1214" y="686"/>
                    </a:lnTo>
                    <a:lnTo>
                      <a:pt x="1216" y="684"/>
                    </a:lnTo>
                    <a:lnTo>
                      <a:pt x="1218" y="680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0"/>
                    </a:lnTo>
                    <a:lnTo>
                      <a:pt x="1214" y="656"/>
                    </a:lnTo>
                    <a:lnTo>
                      <a:pt x="1216" y="652"/>
                    </a:lnTo>
                    <a:lnTo>
                      <a:pt x="1220" y="650"/>
                    </a:lnTo>
                    <a:lnTo>
                      <a:pt x="1228" y="644"/>
                    </a:lnTo>
                    <a:lnTo>
                      <a:pt x="1244" y="624"/>
                    </a:lnTo>
                    <a:lnTo>
                      <a:pt x="1256" y="598"/>
                    </a:lnTo>
                    <a:lnTo>
                      <a:pt x="1256" y="598"/>
                    </a:lnTo>
                    <a:lnTo>
                      <a:pt x="1250" y="586"/>
                    </a:lnTo>
                    <a:lnTo>
                      <a:pt x="1246" y="576"/>
                    </a:lnTo>
                    <a:lnTo>
                      <a:pt x="1246" y="568"/>
                    </a:lnTo>
                    <a:lnTo>
                      <a:pt x="1246" y="562"/>
                    </a:lnTo>
                    <a:lnTo>
                      <a:pt x="1248" y="540"/>
                    </a:lnTo>
                    <a:lnTo>
                      <a:pt x="1248" y="540"/>
                    </a:lnTo>
                    <a:lnTo>
                      <a:pt x="1244" y="528"/>
                    </a:lnTo>
                    <a:lnTo>
                      <a:pt x="1242" y="518"/>
                    </a:lnTo>
                    <a:lnTo>
                      <a:pt x="1242" y="518"/>
                    </a:lnTo>
                    <a:lnTo>
                      <a:pt x="1240" y="510"/>
                    </a:lnTo>
                    <a:lnTo>
                      <a:pt x="1232" y="498"/>
                    </a:lnTo>
                    <a:lnTo>
                      <a:pt x="1232" y="498"/>
                    </a:lnTo>
                    <a:lnTo>
                      <a:pt x="1232" y="496"/>
                    </a:lnTo>
                    <a:lnTo>
                      <a:pt x="1228" y="468"/>
                    </a:lnTo>
                    <a:lnTo>
                      <a:pt x="1228" y="468"/>
                    </a:lnTo>
                    <a:lnTo>
                      <a:pt x="1228" y="458"/>
                    </a:lnTo>
                    <a:lnTo>
                      <a:pt x="1228" y="448"/>
                    </a:lnTo>
                    <a:lnTo>
                      <a:pt x="1228" y="448"/>
                    </a:lnTo>
                    <a:lnTo>
                      <a:pt x="1220" y="440"/>
                    </a:lnTo>
                    <a:lnTo>
                      <a:pt x="1214" y="432"/>
                    </a:lnTo>
                    <a:lnTo>
                      <a:pt x="1202" y="416"/>
                    </a:lnTo>
                    <a:lnTo>
                      <a:pt x="1200" y="414"/>
                    </a:lnTo>
                    <a:lnTo>
                      <a:pt x="1200" y="412"/>
                    </a:lnTo>
                    <a:lnTo>
                      <a:pt x="1200" y="412"/>
                    </a:lnTo>
                    <a:lnTo>
                      <a:pt x="1196" y="392"/>
                    </a:lnTo>
                    <a:lnTo>
                      <a:pt x="1184" y="382"/>
                    </a:lnTo>
                    <a:lnTo>
                      <a:pt x="1184" y="384"/>
                    </a:lnTo>
                    <a:lnTo>
                      <a:pt x="1162" y="364"/>
                    </a:lnTo>
                    <a:lnTo>
                      <a:pt x="1162" y="366"/>
                    </a:lnTo>
                    <a:lnTo>
                      <a:pt x="1164" y="392"/>
                    </a:lnTo>
                    <a:lnTo>
                      <a:pt x="1164" y="392"/>
                    </a:lnTo>
                    <a:lnTo>
                      <a:pt x="1164" y="394"/>
                    </a:lnTo>
                    <a:lnTo>
                      <a:pt x="1152" y="400"/>
                    </a:lnTo>
                    <a:lnTo>
                      <a:pt x="1152" y="416"/>
                    </a:lnTo>
                    <a:lnTo>
                      <a:pt x="1152" y="418"/>
                    </a:lnTo>
                    <a:lnTo>
                      <a:pt x="1124" y="428"/>
                    </a:lnTo>
                    <a:lnTo>
                      <a:pt x="1114" y="406"/>
                    </a:lnTo>
                    <a:lnTo>
                      <a:pt x="1108" y="404"/>
                    </a:lnTo>
                    <a:lnTo>
                      <a:pt x="1100" y="414"/>
                    </a:lnTo>
                    <a:lnTo>
                      <a:pt x="1094" y="430"/>
                    </a:lnTo>
                    <a:lnTo>
                      <a:pt x="1074" y="436"/>
                    </a:lnTo>
                    <a:lnTo>
                      <a:pt x="1062" y="428"/>
                    </a:lnTo>
                    <a:lnTo>
                      <a:pt x="1046" y="422"/>
                    </a:lnTo>
                    <a:lnTo>
                      <a:pt x="1042" y="400"/>
                    </a:lnTo>
                    <a:lnTo>
                      <a:pt x="1036" y="386"/>
                    </a:lnTo>
                    <a:lnTo>
                      <a:pt x="1026" y="382"/>
                    </a:lnTo>
                    <a:lnTo>
                      <a:pt x="1024" y="380"/>
                    </a:lnTo>
                    <a:lnTo>
                      <a:pt x="1018" y="372"/>
                    </a:lnTo>
                    <a:lnTo>
                      <a:pt x="1018" y="372"/>
                    </a:lnTo>
                    <a:lnTo>
                      <a:pt x="1010" y="360"/>
                    </a:lnTo>
                    <a:lnTo>
                      <a:pt x="1000" y="344"/>
                    </a:lnTo>
                    <a:lnTo>
                      <a:pt x="990" y="344"/>
                    </a:lnTo>
                    <a:lnTo>
                      <a:pt x="974" y="350"/>
                    </a:lnTo>
                    <a:lnTo>
                      <a:pt x="972" y="352"/>
                    </a:lnTo>
                    <a:lnTo>
                      <a:pt x="932" y="348"/>
                    </a:lnTo>
                    <a:lnTo>
                      <a:pt x="900" y="342"/>
                    </a:lnTo>
                    <a:lnTo>
                      <a:pt x="900" y="342"/>
                    </a:lnTo>
                    <a:lnTo>
                      <a:pt x="884" y="332"/>
                    </a:lnTo>
                    <a:lnTo>
                      <a:pt x="860" y="324"/>
                    </a:lnTo>
                    <a:lnTo>
                      <a:pt x="860" y="324"/>
                    </a:lnTo>
                    <a:lnTo>
                      <a:pt x="838" y="318"/>
                    </a:lnTo>
                    <a:lnTo>
                      <a:pt x="832" y="314"/>
                    </a:lnTo>
                    <a:lnTo>
                      <a:pt x="828" y="312"/>
                    </a:lnTo>
                    <a:lnTo>
                      <a:pt x="824" y="308"/>
                    </a:lnTo>
                    <a:lnTo>
                      <a:pt x="820" y="308"/>
                    </a:lnTo>
                    <a:lnTo>
                      <a:pt x="804" y="300"/>
                    </a:lnTo>
                    <a:lnTo>
                      <a:pt x="804" y="298"/>
                    </a:lnTo>
                    <a:lnTo>
                      <a:pt x="804" y="298"/>
                    </a:lnTo>
                    <a:lnTo>
                      <a:pt x="796" y="290"/>
                    </a:lnTo>
                    <a:lnTo>
                      <a:pt x="794" y="282"/>
                    </a:lnTo>
                    <a:lnTo>
                      <a:pt x="788" y="272"/>
                    </a:lnTo>
                    <a:lnTo>
                      <a:pt x="776" y="268"/>
                    </a:lnTo>
                    <a:lnTo>
                      <a:pt x="772" y="270"/>
                    </a:lnTo>
                    <a:lnTo>
                      <a:pt x="768" y="274"/>
                    </a:lnTo>
                    <a:lnTo>
                      <a:pt x="766" y="276"/>
                    </a:lnTo>
                    <a:lnTo>
                      <a:pt x="766" y="276"/>
                    </a:lnTo>
                    <a:lnTo>
                      <a:pt x="760" y="280"/>
                    </a:lnTo>
                    <a:lnTo>
                      <a:pt x="756" y="280"/>
                    </a:lnTo>
                    <a:lnTo>
                      <a:pt x="756" y="280"/>
                    </a:lnTo>
                    <a:lnTo>
                      <a:pt x="750" y="282"/>
                    </a:lnTo>
                    <a:lnTo>
                      <a:pt x="746" y="280"/>
                    </a:lnTo>
                    <a:lnTo>
                      <a:pt x="740" y="276"/>
                    </a:lnTo>
                    <a:lnTo>
                      <a:pt x="736" y="272"/>
                    </a:lnTo>
                    <a:lnTo>
                      <a:pt x="720" y="256"/>
                    </a:lnTo>
                    <a:lnTo>
                      <a:pt x="720" y="256"/>
                    </a:lnTo>
                    <a:lnTo>
                      <a:pt x="714" y="246"/>
                    </a:lnTo>
                    <a:lnTo>
                      <a:pt x="708" y="238"/>
                    </a:lnTo>
                    <a:lnTo>
                      <a:pt x="704" y="232"/>
                    </a:lnTo>
                    <a:lnTo>
                      <a:pt x="704" y="232"/>
                    </a:lnTo>
                    <a:lnTo>
                      <a:pt x="698" y="224"/>
                    </a:lnTo>
                    <a:lnTo>
                      <a:pt x="692" y="216"/>
                    </a:lnTo>
                    <a:lnTo>
                      <a:pt x="692" y="216"/>
                    </a:lnTo>
                    <a:lnTo>
                      <a:pt x="690" y="206"/>
                    </a:lnTo>
                    <a:lnTo>
                      <a:pt x="692" y="196"/>
                    </a:lnTo>
                    <a:lnTo>
                      <a:pt x="692" y="196"/>
                    </a:lnTo>
                    <a:lnTo>
                      <a:pt x="692" y="196"/>
                    </a:lnTo>
                    <a:lnTo>
                      <a:pt x="702" y="178"/>
                    </a:lnTo>
                    <a:lnTo>
                      <a:pt x="708" y="160"/>
                    </a:lnTo>
                    <a:lnTo>
                      <a:pt x="710" y="148"/>
                    </a:lnTo>
                    <a:lnTo>
                      <a:pt x="706" y="128"/>
                    </a:lnTo>
                    <a:lnTo>
                      <a:pt x="694" y="118"/>
                    </a:lnTo>
                    <a:lnTo>
                      <a:pt x="696" y="104"/>
                    </a:lnTo>
                    <a:lnTo>
                      <a:pt x="696" y="104"/>
                    </a:lnTo>
                    <a:lnTo>
                      <a:pt x="698" y="96"/>
                    </a:lnTo>
                    <a:lnTo>
                      <a:pt x="700" y="90"/>
                    </a:lnTo>
                    <a:lnTo>
                      <a:pt x="704" y="86"/>
                    </a:lnTo>
                    <a:lnTo>
                      <a:pt x="708" y="84"/>
                    </a:lnTo>
                    <a:lnTo>
                      <a:pt x="708" y="84"/>
                    </a:lnTo>
                    <a:lnTo>
                      <a:pt x="712" y="84"/>
                    </a:lnTo>
                    <a:lnTo>
                      <a:pt x="712" y="80"/>
                    </a:lnTo>
                    <a:lnTo>
                      <a:pt x="712" y="78"/>
                    </a:lnTo>
                    <a:lnTo>
                      <a:pt x="712" y="62"/>
                    </a:lnTo>
                    <a:lnTo>
                      <a:pt x="712" y="62"/>
                    </a:lnTo>
                    <a:lnTo>
                      <a:pt x="712" y="62"/>
                    </a:lnTo>
                    <a:lnTo>
                      <a:pt x="712" y="44"/>
                    </a:lnTo>
                    <a:lnTo>
                      <a:pt x="712" y="44"/>
                    </a:lnTo>
                    <a:lnTo>
                      <a:pt x="710" y="42"/>
                    </a:lnTo>
                    <a:lnTo>
                      <a:pt x="710" y="42"/>
                    </a:lnTo>
                    <a:lnTo>
                      <a:pt x="710" y="42"/>
                    </a:lnTo>
                    <a:lnTo>
                      <a:pt x="708" y="40"/>
                    </a:lnTo>
                    <a:lnTo>
                      <a:pt x="708" y="40"/>
                    </a:lnTo>
                    <a:lnTo>
                      <a:pt x="706" y="40"/>
                    </a:lnTo>
                    <a:lnTo>
                      <a:pt x="692" y="30"/>
                    </a:lnTo>
                    <a:lnTo>
                      <a:pt x="692" y="30"/>
                    </a:lnTo>
                    <a:lnTo>
                      <a:pt x="692" y="30"/>
                    </a:lnTo>
                    <a:lnTo>
                      <a:pt x="680" y="20"/>
                    </a:lnTo>
                    <a:lnTo>
                      <a:pt x="642" y="14"/>
                    </a:lnTo>
                    <a:lnTo>
                      <a:pt x="642" y="14"/>
                    </a:lnTo>
                    <a:lnTo>
                      <a:pt x="630" y="4"/>
                    </a:lnTo>
                    <a:lnTo>
                      <a:pt x="608" y="4"/>
                    </a:lnTo>
                    <a:lnTo>
                      <a:pt x="608" y="4"/>
                    </a:lnTo>
                    <a:lnTo>
                      <a:pt x="602" y="6"/>
                    </a:lnTo>
                    <a:lnTo>
                      <a:pt x="596" y="10"/>
                    </a:lnTo>
                    <a:lnTo>
                      <a:pt x="594" y="10"/>
                    </a:lnTo>
                    <a:lnTo>
                      <a:pt x="576" y="16"/>
                    </a:lnTo>
                    <a:lnTo>
                      <a:pt x="532" y="16"/>
                    </a:lnTo>
                    <a:lnTo>
                      <a:pt x="532" y="16"/>
                    </a:lnTo>
                    <a:lnTo>
                      <a:pt x="524" y="20"/>
                    </a:lnTo>
                    <a:lnTo>
                      <a:pt x="518" y="24"/>
                    </a:lnTo>
                    <a:lnTo>
                      <a:pt x="518" y="24"/>
                    </a:lnTo>
                    <a:lnTo>
                      <a:pt x="508" y="28"/>
                    </a:lnTo>
                    <a:lnTo>
                      <a:pt x="492" y="34"/>
                    </a:lnTo>
                    <a:lnTo>
                      <a:pt x="472" y="40"/>
                    </a:lnTo>
                    <a:lnTo>
                      <a:pt x="472" y="40"/>
                    </a:lnTo>
                    <a:lnTo>
                      <a:pt x="470" y="40"/>
                    </a:lnTo>
                    <a:lnTo>
                      <a:pt x="440" y="36"/>
                    </a:lnTo>
                    <a:lnTo>
                      <a:pt x="438" y="36"/>
                    </a:lnTo>
                    <a:lnTo>
                      <a:pt x="438" y="36"/>
                    </a:lnTo>
                    <a:lnTo>
                      <a:pt x="438" y="36"/>
                    </a:lnTo>
                    <a:lnTo>
                      <a:pt x="428" y="36"/>
                    </a:lnTo>
                    <a:lnTo>
                      <a:pt x="410" y="40"/>
                    </a:lnTo>
                    <a:lnTo>
                      <a:pt x="374" y="44"/>
                    </a:lnTo>
                    <a:lnTo>
                      <a:pt x="374" y="44"/>
                    </a:lnTo>
                    <a:lnTo>
                      <a:pt x="372" y="44"/>
                    </a:lnTo>
                    <a:lnTo>
                      <a:pt x="356" y="36"/>
                    </a:lnTo>
                    <a:lnTo>
                      <a:pt x="340" y="36"/>
                    </a:lnTo>
                    <a:lnTo>
                      <a:pt x="340" y="36"/>
                    </a:lnTo>
                    <a:lnTo>
                      <a:pt x="330" y="32"/>
                    </a:lnTo>
                    <a:lnTo>
                      <a:pt x="320" y="20"/>
                    </a:lnTo>
                    <a:lnTo>
                      <a:pt x="318" y="20"/>
                    </a:lnTo>
                    <a:lnTo>
                      <a:pt x="318" y="20"/>
                    </a:lnTo>
                    <a:lnTo>
                      <a:pt x="316" y="12"/>
                    </a:lnTo>
                    <a:lnTo>
                      <a:pt x="314" y="8"/>
                    </a:lnTo>
                    <a:lnTo>
                      <a:pt x="310" y="4"/>
                    </a:lnTo>
                    <a:lnTo>
                      <a:pt x="302" y="0"/>
                    </a:lnTo>
                    <a:lnTo>
                      <a:pt x="296" y="8"/>
                    </a:lnTo>
                    <a:lnTo>
                      <a:pt x="296" y="8"/>
                    </a:lnTo>
                    <a:lnTo>
                      <a:pt x="270" y="20"/>
                    </a:lnTo>
                    <a:lnTo>
                      <a:pt x="268" y="20"/>
                    </a:lnTo>
                    <a:lnTo>
                      <a:pt x="268" y="20"/>
                    </a:lnTo>
                    <a:lnTo>
                      <a:pt x="236" y="22"/>
                    </a:lnTo>
                    <a:lnTo>
                      <a:pt x="236" y="22"/>
                    </a:lnTo>
                    <a:lnTo>
                      <a:pt x="226" y="20"/>
                    </a:lnTo>
                    <a:lnTo>
                      <a:pt x="210" y="16"/>
                    </a:lnTo>
                    <a:lnTo>
                      <a:pt x="184" y="12"/>
                    </a:lnTo>
                    <a:lnTo>
                      <a:pt x="182" y="12"/>
                    </a:lnTo>
                    <a:lnTo>
                      <a:pt x="182" y="12"/>
                    </a:lnTo>
                    <a:lnTo>
                      <a:pt x="166" y="4"/>
                    </a:lnTo>
                    <a:lnTo>
                      <a:pt x="152" y="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6" name="MH_Other_9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6000751" y="5146676"/>
                <a:ext cx="784175" cy="816446"/>
              </a:xfrm>
              <a:custGeom>
                <a:gdLst>
                  <a:gd fmla="*/ 20 w 568" name="T0"/>
                  <a:gd fmla="*/ 364 h 592" name="T1"/>
                  <a:gd fmla="*/ 74 w 568" name="T2"/>
                  <a:gd fmla="*/ 378 h 592" name="T3"/>
                  <a:gd fmla="*/ 136 w 568" name="T4"/>
                  <a:gd fmla="*/ 442 h 592" name="T5"/>
                  <a:gd fmla="*/ 110 w 568" name="T6"/>
                  <a:gd fmla="*/ 506 h 592" name="T7"/>
                  <a:gd fmla="*/ 144 w 568" name="T8"/>
                  <a:gd fmla="*/ 520 h 592" name="T9"/>
                  <a:gd fmla="*/ 236 w 568" name="T10"/>
                  <a:gd fmla="*/ 562 h 592" name="T11"/>
                  <a:gd fmla="*/ 252 w 568" name="T12"/>
                  <a:gd fmla="*/ 586 h 592" name="T13"/>
                  <a:gd fmla="*/ 262 w 568" name="T14"/>
                  <a:gd fmla="*/ 522 h 592" name="T15"/>
                  <a:gd fmla="*/ 320 w 568" name="T16"/>
                  <a:gd fmla="*/ 470 h 592" name="T17"/>
                  <a:gd fmla="*/ 362 w 568" name="T18"/>
                  <a:gd fmla="*/ 490 h 592" name="T19"/>
                  <a:gd fmla="*/ 438 w 568" name="T20"/>
                  <a:gd fmla="*/ 466 h 592" name="T21"/>
                  <a:gd fmla="*/ 528 w 568" name="T22"/>
                  <a:gd fmla="*/ 426 h 592" name="T23"/>
                  <a:gd fmla="*/ 540 w 568" name="T24"/>
                  <a:gd fmla="*/ 432 h 592" name="T25"/>
                  <a:gd fmla="*/ 566 w 568" name="T26"/>
                  <a:gd fmla="*/ 386 h 592" name="T27"/>
                  <a:gd fmla="*/ 534 w 568" name="T28"/>
                  <a:gd fmla="*/ 392 h 592" name="T29"/>
                  <a:gd fmla="*/ 504 w 568" name="T30"/>
                  <a:gd fmla="*/ 360 h 592" name="T31"/>
                  <a:gd fmla="*/ 468 w 568" name="T32"/>
                  <a:gd fmla="*/ 364 h 592" name="T33"/>
                  <a:gd fmla="*/ 468 w 568" name="T34"/>
                  <a:gd fmla="*/ 310 h 592" name="T35"/>
                  <a:gd fmla="*/ 452 w 568" name="T36"/>
                  <a:gd fmla="*/ 272 h 592" name="T37"/>
                  <a:gd fmla="*/ 440 w 568" name="T38"/>
                  <a:gd fmla="*/ 190 h 592" name="T39"/>
                  <a:gd fmla="*/ 400 w 568" name="T40"/>
                  <a:gd fmla="*/ 168 h 592" name="T41"/>
                  <a:gd fmla="*/ 412 w 568" name="T42"/>
                  <a:gd fmla="*/ 132 h 592" name="T43"/>
                  <a:gd fmla="*/ 472 w 568" name="T44"/>
                  <a:gd fmla="*/ 126 h 592" name="T45"/>
                  <a:gd fmla="*/ 512 w 568" name="T46"/>
                  <a:gd fmla="*/ 112 h 592" name="T47"/>
                  <a:gd fmla="*/ 478 w 568" name="T48"/>
                  <a:gd fmla="*/ 100 h 592" name="T49"/>
                  <a:gd fmla="*/ 454 w 568" name="T50"/>
                  <a:gd fmla="*/ 90 h 592" name="T51"/>
                  <a:gd fmla="*/ 454 w 568" name="T52"/>
                  <a:gd fmla="*/ 66 h 592" name="T53"/>
                  <a:gd fmla="*/ 404 w 568" name="T54"/>
                  <a:gd fmla="*/ 82 h 592" name="T55"/>
                  <a:gd fmla="*/ 386 w 568" name="T56"/>
                  <a:gd fmla="*/ 124 h 592" name="T57"/>
                  <a:gd fmla="*/ 364 w 568" name="T58"/>
                  <a:gd fmla="*/ 170 h 592" name="T59"/>
                  <a:gd fmla="*/ 356 w 568" name="T60"/>
                  <a:gd fmla="*/ 208 h 592" name="T61"/>
                  <a:gd fmla="*/ 346 w 568" name="T62"/>
                  <a:gd fmla="*/ 214 h 592" name="T63"/>
                  <a:gd fmla="*/ 316 w 568" name="T64"/>
                  <a:gd fmla="*/ 214 h 592" name="T65"/>
                  <a:gd fmla="*/ 288 w 568" name="T66"/>
                  <a:gd fmla="*/ 240 h 592" name="T67"/>
                  <a:gd fmla="*/ 276 w 568" name="T68"/>
                  <a:gd fmla="*/ 224 h 592" name="T69"/>
                  <a:gd fmla="*/ 264 w 568" name="T70"/>
                  <a:gd fmla="*/ 222 h 592" name="T71"/>
                  <a:gd fmla="*/ 252 w 568" name="T72"/>
                  <a:gd fmla="*/ 176 h 592" name="T73"/>
                  <a:gd fmla="*/ 220 w 568" name="T74"/>
                  <a:gd fmla="*/ 116 h 592" name="T75"/>
                  <a:gd fmla="*/ 212 w 568" name="T76"/>
                  <a:gd fmla="*/ 92 h 592" name="T77"/>
                  <a:gd fmla="*/ 188 w 568" name="T78"/>
                  <a:gd fmla="*/ 96 h 592" name="T79"/>
                  <a:gd fmla="*/ 172 w 568" name="T80"/>
                  <a:gd fmla="*/ 70 h 592" name="T81"/>
                  <a:gd fmla="*/ 156 w 568" name="T82"/>
                  <a:gd fmla="*/ 50 h 592" name="T83"/>
                  <a:gd fmla="*/ 142 w 568" name="T84"/>
                  <a:gd fmla="*/ 78 h 592" name="T85"/>
                  <a:gd fmla="*/ 124 w 568" name="T86"/>
                  <a:gd fmla="*/ 84 h 592" name="T87"/>
                  <a:gd fmla="*/ 116 w 568" name="T88"/>
                  <a:gd fmla="*/ 62 h 592" name="T89"/>
                  <a:gd fmla="*/ 104 w 568" name="T90"/>
                  <a:gd fmla="*/ 6 h 592" name="T91"/>
                  <a:gd fmla="*/ 82 w 568" name="T92"/>
                  <a:gd fmla="*/ 36 h 592" name="T93"/>
                  <a:gd fmla="*/ 72 w 568" name="T94"/>
                  <a:gd fmla="*/ 60 h 592" name="T95"/>
                  <a:gd fmla="*/ 54 w 568" name="T96"/>
                  <a:gd fmla="*/ 104 h 592" name="T97"/>
                  <a:gd fmla="*/ 72 w 568" name="T98"/>
                  <a:gd fmla="*/ 106 h 592" name="T99"/>
                  <a:gd fmla="*/ 92 w 568" name="T100"/>
                  <a:gd fmla="*/ 140 h 592" name="T101"/>
                  <a:gd fmla="*/ 68 w 568" name="T102"/>
                  <a:gd fmla="*/ 254 h 592" name="T103"/>
                  <a:gd fmla="*/ 22 w 568" name="T104"/>
                  <a:gd fmla="*/ 298 h 592" name="T105"/>
                  <a:gd fmla="*/ 4 w 568" name="T106"/>
                  <a:gd fmla="*/ 326 h 592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592" w="568">
                    <a:moveTo>
                      <a:pt x="4" y="364"/>
                    </a:moveTo>
                    <a:lnTo>
                      <a:pt x="0" y="374"/>
                    </a:lnTo>
                    <a:lnTo>
                      <a:pt x="0" y="374"/>
                    </a:lnTo>
                    <a:lnTo>
                      <a:pt x="10" y="372"/>
                    </a:lnTo>
                    <a:lnTo>
                      <a:pt x="18" y="366"/>
                    </a:lnTo>
                    <a:lnTo>
                      <a:pt x="20" y="364"/>
                    </a:lnTo>
                    <a:lnTo>
                      <a:pt x="20" y="364"/>
                    </a:lnTo>
                    <a:lnTo>
                      <a:pt x="52" y="360"/>
                    </a:lnTo>
                    <a:lnTo>
                      <a:pt x="74" y="350"/>
                    </a:lnTo>
                    <a:lnTo>
                      <a:pt x="82" y="362"/>
                    </a:lnTo>
                    <a:lnTo>
                      <a:pt x="84" y="362"/>
                    </a:lnTo>
                    <a:lnTo>
                      <a:pt x="74" y="378"/>
                    </a:lnTo>
                    <a:lnTo>
                      <a:pt x="84" y="388"/>
                    </a:lnTo>
                    <a:lnTo>
                      <a:pt x="84" y="390"/>
                    </a:lnTo>
                    <a:lnTo>
                      <a:pt x="84" y="392"/>
                    </a:lnTo>
                    <a:lnTo>
                      <a:pt x="76" y="426"/>
                    </a:lnTo>
                    <a:lnTo>
                      <a:pt x="98" y="440"/>
                    </a:lnTo>
                    <a:lnTo>
                      <a:pt x="136" y="442"/>
                    </a:lnTo>
                    <a:lnTo>
                      <a:pt x="130" y="450"/>
                    </a:lnTo>
                    <a:lnTo>
                      <a:pt x="130" y="450"/>
                    </a:lnTo>
                    <a:lnTo>
                      <a:pt x="104" y="486"/>
                    </a:lnTo>
                    <a:lnTo>
                      <a:pt x="98" y="496"/>
                    </a:lnTo>
                    <a:lnTo>
                      <a:pt x="96" y="502"/>
                    </a:lnTo>
                    <a:lnTo>
                      <a:pt x="110" y="506"/>
                    </a:lnTo>
                    <a:lnTo>
                      <a:pt x="110" y="506"/>
                    </a:lnTo>
                    <a:lnTo>
                      <a:pt x="122" y="508"/>
                    </a:lnTo>
                    <a:lnTo>
                      <a:pt x="132" y="510"/>
                    </a:lnTo>
                    <a:lnTo>
                      <a:pt x="140" y="516"/>
                    </a:lnTo>
                    <a:lnTo>
                      <a:pt x="144" y="520"/>
                    </a:lnTo>
                    <a:lnTo>
                      <a:pt x="144" y="520"/>
                    </a:lnTo>
                    <a:lnTo>
                      <a:pt x="152" y="534"/>
                    </a:lnTo>
                    <a:lnTo>
                      <a:pt x="158" y="550"/>
                    </a:lnTo>
                    <a:lnTo>
                      <a:pt x="180" y="562"/>
                    </a:lnTo>
                    <a:lnTo>
                      <a:pt x="192" y="564"/>
                    </a:lnTo>
                    <a:lnTo>
                      <a:pt x="220" y="540"/>
                    </a:lnTo>
                    <a:lnTo>
                      <a:pt x="236" y="562"/>
                    </a:lnTo>
                    <a:lnTo>
                      <a:pt x="236" y="564"/>
                    </a:lnTo>
                    <a:lnTo>
                      <a:pt x="236" y="564"/>
                    </a:lnTo>
                    <a:lnTo>
                      <a:pt x="236" y="564"/>
                    </a:lnTo>
                    <a:lnTo>
                      <a:pt x="240" y="584"/>
                    </a:lnTo>
                    <a:lnTo>
                      <a:pt x="252" y="586"/>
                    </a:lnTo>
                    <a:lnTo>
                      <a:pt x="252" y="586"/>
                    </a:lnTo>
                    <a:lnTo>
                      <a:pt x="272" y="592"/>
                    </a:lnTo>
                    <a:lnTo>
                      <a:pt x="276" y="592"/>
                    </a:lnTo>
                    <a:lnTo>
                      <a:pt x="276" y="590"/>
                    </a:lnTo>
                    <a:lnTo>
                      <a:pt x="272" y="570"/>
                    </a:lnTo>
                    <a:lnTo>
                      <a:pt x="272" y="568"/>
                    </a:lnTo>
                    <a:lnTo>
                      <a:pt x="262" y="522"/>
                    </a:lnTo>
                    <a:lnTo>
                      <a:pt x="262" y="520"/>
                    </a:lnTo>
                    <a:lnTo>
                      <a:pt x="268" y="488"/>
                    </a:lnTo>
                    <a:lnTo>
                      <a:pt x="270" y="488"/>
                    </a:lnTo>
                    <a:lnTo>
                      <a:pt x="272" y="488"/>
                    </a:lnTo>
                    <a:lnTo>
                      <a:pt x="294" y="490"/>
                    </a:lnTo>
                    <a:lnTo>
                      <a:pt x="320" y="470"/>
                    </a:lnTo>
                    <a:lnTo>
                      <a:pt x="324" y="472"/>
                    </a:lnTo>
                    <a:lnTo>
                      <a:pt x="324" y="472"/>
                    </a:lnTo>
                    <a:lnTo>
                      <a:pt x="342" y="486"/>
                    </a:lnTo>
                    <a:lnTo>
                      <a:pt x="352" y="498"/>
                    </a:lnTo>
                    <a:lnTo>
                      <a:pt x="352" y="498"/>
                    </a:lnTo>
                    <a:lnTo>
                      <a:pt x="362" y="490"/>
                    </a:lnTo>
                    <a:lnTo>
                      <a:pt x="378" y="474"/>
                    </a:lnTo>
                    <a:lnTo>
                      <a:pt x="378" y="472"/>
                    </a:lnTo>
                    <a:lnTo>
                      <a:pt x="380" y="472"/>
                    </a:lnTo>
                    <a:lnTo>
                      <a:pt x="420" y="482"/>
                    </a:lnTo>
                    <a:lnTo>
                      <a:pt x="438" y="468"/>
                    </a:lnTo>
                    <a:lnTo>
                      <a:pt x="438" y="466"/>
                    </a:lnTo>
                    <a:lnTo>
                      <a:pt x="440" y="466"/>
                    </a:lnTo>
                    <a:lnTo>
                      <a:pt x="440" y="466"/>
                    </a:lnTo>
                    <a:lnTo>
                      <a:pt x="440" y="466"/>
                    </a:lnTo>
                    <a:lnTo>
                      <a:pt x="458" y="470"/>
                    </a:lnTo>
                    <a:lnTo>
                      <a:pt x="512" y="422"/>
                    </a:lnTo>
                    <a:lnTo>
                      <a:pt x="528" y="426"/>
                    </a:lnTo>
                    <a:lnTo>
                      <a:pt x="528" y="426"/>
                    </a:lnTo>
                    <a:lnTo>
                      <a:pt x="530" y="428"/>
                    </a:lnTo>
                    <a:lnTo>
                      <a:pt x="530" y="428"/>
                    </a:lnTo>
                    <a:lnTo>
                      <a:pt x="532" y="428"/>
                    </a:lnTo>
                    <a:lnTo>
                      <a:pt x="536" y="436"/>
                    </a:lnTo>
                    <a:lnTo>
                      <a:pt x="540" y="432"/>
                    </a:lnTo>
                    <a:lnTo>
                      <a:pt x="540" y="432"/>
                    </a:lnTo>
                    <a:lnTo>
                      <a:pt x="540" y="430"/>
                    </a:lnTo>
                    <a:lnTo>
                      <a:pt x="540" y="430"/>
                    </a:lnTo>
                    <a:lnTo>
                      <a:pt x="556" y="422"/>
                    </a:lnTo>
                    <a:lnTo>
                      <a:pt x="568" y="410"/>
                    </a:lnTo>
                    <a:lnTo>
                      <a:pt x="566" y="386"/>
                    </a:lnTo>
                    <a:lnTo>
                      <a:pt x="564" y="382"/>
                    </a:lnTo>
                    <a:lnTo>
                      <a:pt x="548" y="388"/>
                    </a:lnTo>
                    <a:lnTo>
                      <a:pt x="548" y="388"/>
                    </a:lnTo>
                    <a:lnTo>
                      <a:pt x="548" y="388"/>
                    </a:lnTo>
                    <a:lnTo>
                      <a:pt x="542" y="392"/>
                    </a:lnTo>
                    <a:lnTo>
                      <a:pt x="534" y="392"/>
                    </a:lnTo>
                    <a:lnTo>
                      <a:pt x="516" y="392"/>
                    </a:lnTo>
                    <a:lnTo>
                      <a:pt x="516" y="392"/>
                    </a:lnTo>
                    <a:lnTo>
                      <a:pt x="510" y="390"/>
                    </a:lnTo>
                    <a:lnTo>
                      <a:pt x="504" y="386"/>
                    </a:lnTo>
                    <a:lnTo>
                      <a:pt x="504" y="360"/>
                    </a:lnTo>
                    <a:lnTo>
                      <a:pt x="504" y="360"/>
                    </a:lnTo>
                    <a:lnTo>
                      <a:pt x="496" y="358"/>
                    </a:lnTo>
                    <a:lnTo>
                      <a:pt x="492" y="356"/>
                    </a:lnTo>
                    <a:lnTo>
                      <a:pt x="488" y="358"/>
                    </a:lnTo>
                    <a:lnTo>
                      <a:pt x="484" y="360"/>
                    </a:lnTo>
                    <a:lnTo>
                      <a:pt x="472" y="364"/>
                    </a:lnTo>
                    <a:lnTo>
                      <a:pt x="468" y="364"/>
                    </a:lnTo>
                    <a:lnTo>
                      <a:pt x="468" y="362"/>
                    </a:lnTo>
                    <a:lnTo>
                      <a:pt x="462" y="350"/>
                    </a:lnTo>
                    <a:lnTo>
                      <a:pt x="460" y="340"/>
                    </a:lnTo>
                    <a:lnTo>
                      <a:pt x="460" y="340"/>
                    </a:lnTo>
                    <a:lnTo>
                      <a:pt x="468" y="310"/>
                    </a:lnTo>
                    <a:lnTo>
                      <a:pt x="468" y="310"/>
                    </a:lnTo>
                    <a:lnTo>
                      <a:pt x="468" y="310"/>
                    </a:lnTo>
                    <a:lnTo>
                      <a:pt x="468" y="308"/>
                    </a:lnTo>
                    <a:lnTo>
                      <a:pt x="476" y="294"/>
                    </a:lnTo>
                    <a:lnTo>
                      <a:pt x="452" y="274"/>
                    </a:lnTo>
                    <a:lnTo>
                      <a:pt x="452" y="272"/>
                    </a:lnTo>
                    <a:lnTo>
                      <a:pt x="452" y="272"/>
                    </a:lnTo>
                    <a:lnTo>
                      <a:pt x="452" y="248"/>
                    </a:lnTo>
                    <a:lnTo>
                      <a:pt x="452" y="248"/>
                    </a:lnTo>
                    <a:lnTo>
                      <a:pt x="464" y="212"/>
                    </a:lnTo>
                    <a:lnTo>
                      <a:pt x="456" y="192"/>
                    </a:lnTo>
                    <a:lnTo>
                      <a:pt x="450" y="190"/>
                    </a:lnTo>
                    <a:lnTo>
                      <a:pt x="440" y="190"/>
                    </a:lnTo>
                    <a:lnTo>
                      <a:pt x="432" y="204"/>
                    </a:lnTo>
                    <a:lnTo>
                      <a:pt x="420" y="196"/>
                    </a:lnTo>
                    <a:lnTo>
                      <a:pt x="410" y="190"/>
                    </a:lnTo>
                    <a:lnTo>
                      <a:pt x="400" y="168"/>
                    </a:lnTo>
                    <a:lnTo>
                      <a:pt x="400" y="168"/>
                    </a:lnTo>
                    <a:lnTo>
                      <a:pt x="400" y="168"/>
                    </a:lnTo>
                    <a:lnTo>
                      <a:pt x="398" y="152"/>
                    </a:lnTo>
                    <a:lnTo>
                      <a:pt x="398" y="150"/>
                    </a:lnTo>
                    <a:lnTo>
                      <a:pt x="396" y="148"/>
                    </a:lnTo>
                    <a:lnTo>
                      <a:pt x="400" y="148"/>
                    </a:lnTo>
                    <a:lnTo>
                      <a:pt x="410" y="132"/>
                    </a:lnTo>
                    <a:lnTo>
                      <a:pt x="412" y="132"/>
                    </a:lnTo>
                    <a:lnTo>
                      <a:pt x="412" y="132"/>
                    </a:lnTo>
                    <a:lnTo>
                      <a:pt x="412" y="132"/>
                    </a:lnTo>
                    <a:lnTo>
                      <a:pt x="420" y="130"/>
                    </a:lnTo>
                    <a:lnTo>
                      <a:pt x="430" y="128"/>
                    </a:lnTo>
                    <a:lnTo>
                      <a:pt x="472" y="126"/>
                    </a:lnTo>
                    <a:lnTo>
                      <a:pt x="472" y="126"/>
                    </a:lnTo>
                    <a:lnTo>
                      <a:pt x="478" y="128"/>
                    </a:lnTo>
                    <a:lnTo>
                      <a:pt x="480" y="128"/>
                    </a:lnTo>
                    <a:lnTo>
                      <a:pt x="486" y="132"/>
                    </a:lnTo>
                    <a:lnTo>
                      <a:pt x="496" y="126"/>
                    </a:lnTo>
                    <a:lnTo>
                      <a:pt x="506" y="120"/>
                    </a:lnTo>
                    <a:lnTo>
                      <a:pt x="512" y="112"/>
                    </a:lnTo>
                    <a:lnTo>
                      <a:pt x="512" y="108"/>
                    </a:lnTo>
                    <a:lnTo>
                      <a:pt x="512" y="90"/>
                    </a:lnTo>
                    <a:lnTo>
                      <a:pt x="502" y="88"/>
                    </a:lnTo>
                    <a:lnTo>
                      <a:pt x="486" y="94"/>
                    </a:lnTo>
                    <a:lnTo>
                      <a:pt x="486" y="94"/>
                    </a:lnTo>
                    <a:lnTo>
                      <a:pt x="478" y="100"/>
                    </a:lnTo>
                    <a:lnTo>
                      <a:pt x="474" y="102"/>
                    </a:lnTo>
                    <a:lnTo>
                      <a:pt x="470" y="104"/>
                    </a:lnTo>
                    <a:lnTo>
                      <a:pt x="470" y="104"/>
                    </a:lnTo>
                    <a:lnTo>
                      <a:pt x="466" y="102"/>
                    </a:lnTo>
                    <a:lnTo>
                      <a:pt x="462" y="100"/>
                    </a:lnTo>
                    <a:lnTo>
                      <a:pt x="454" y="90"/>
                    </a:lnTo>
                    <a:lnTo>
                      <a:pt x="454" y="90"/>
                    </a:lnTo>
                    <a:lnTo>
                      <a:pt x="454" y="90"/>
                    </a:lnTo>
                    <a:lnTo>
                      <a:pt x="454" y="88"/>
                    </a:lnTo>
                    <a:lnTo>
                      <a:pt x="452" y="78"/>
                    </a:lnTo>
                    <a:lnTo>
                      <a:pt x="452" y="76"/>
                    </a:lnTo>
                    <a:lnTo>
                      <a:pt x="454" y="66"/>
                    </a:lnTo>
                    <a:lnTo>
                      <a:pt x="444" y="44"/>
                    </a:lnTo>
                    <a:lnTo>
                      <a:pt x="428" y="48"/>
                    </a:lnTo>
                    <a:lnTo>
                      <a:pt x="420" y="56"/>
                    </a:lnTo>
                    <a:lnTo>
                      <a:pt x="424" y="80"/>
                    </a:lnTo>
                    <a:lnTo>
                      <a:pt x="396" y="68"/>
                    </a:lnTo>
                    <a:lnTo>
                      <a:pt x="404" y="82"/>
                    </a:lnTo>
                    <a:lnTo>
                      <a:pt x="404" y="82"/>
                    </a:lnTo>
                    <a:lnTo>
                      <a:pt x="404" y="84"/>
                    </a:lnTo>
                    <a:lnTo>
                      <a:pt x="402" y="100"/>
                    </a:lnTo>
                    <a:lnTo>
                      <a:pt x="402" y="102"/>
                    </a:lnTo>
                    <a:lnTo>
                      <a:pt x="400" y="102"/>
                    </a:lnTo>
                    <a:lnTo>
                      <a:pt x="386" y="124"/>
                    </a:lnTo>
                    <a:lnTo>
                      <a:pt x="386" y="124"/>
                    </a:lnTo>
                    <a:lnTo>
                      <a:pt x="360" y="138"/>
                    </a:lnTo>
                    <a:lnTo>
                      <a:pt x="358" y="152"/>
                    </a:lnTo>
                    <a:lnTo>
                      <a:pt x="358" y="152"/>
                    </a:lnTo>
                    <a:lnTo>
                      <a:pt x="360" y="160"/>
                    </a:lnTo>
                    <a:lnTo>
                      <a:pt x="364" y="170"/>
                    </a:lnTo>
                    <a:lnTo>
                      <a:pt x="366" y="170"/>
                    </a:lnTo>
                    <a:lnTo>
                      <a:pt x="366" y="172"/>
                    </a:lnTo>
                    <a:lnTo>
                      <a:pt x="368" y="192"/>
                    </a:lnTo>
                    <a:lnTo>
                      <a:pt x="368" y="194"/>
                    </a:lnTo>
                    <a:lnTo>
                      <a:pt x="366" y="196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48" y="214"/>
                    </a:lnTo>
                    <a:lnTo>
                      <a:pt x="348" y="214"/>
                    </a:lnTo>
                    <a:lnTo>
                      <a:pt x="346" y="214"/>
                    </a:lnTo>
                    <a:lnTo>
                      <a:pt x="346" y="214"/>
                    </a:lnTo>
                    <a:lnTo>
                      <a:pt x="344" y="214"/>
                    </a:lnTo>
                    <a:lnTo>
                      <a:pt x="326" y="210"/>
                    </a:lnTo>
                    <a:lnTo>
                      <a:pt x="326" y="210"/>
                    </a:lnTo>
                    <a:lnTo>
                      <a:pt x="322" y="210"/>
                    </a:lnTo>
                    <a:lnTo>
                      <a:pt x="316" y="214"/>
                    </a:lnTo>
                    <a:lnTo>
                      <a:pt x="308" y="224"/>
                    </a:lnTo>
                    <a:lnTo>
                      <a:pt x="300" y="232"/>
                    </a:lnTo>
                    <a:lnTo>
                      <a:pt x="300" y="232"/>
                    </a:lnTo>
                    <a:lnTo>
                      <a:pt x="298" y="236"/>
                    </a:lnTo>
                    <a:lnTo>
                      <a:pt x="294" y="238"/>
                    </a:lnTo>
                    <a:lnTo>
                      <a:pt x="288" y="240"/>
                    </a:lnTo>
                    <a:lnTo>
                      <a:pt x="282" y="238"/>
                    </a:lnTo>
                    <a:lnTo>
                      <a:pt x="282" y="238"/>
                    </a:lnTo>
                    <a:lnTo>
                      <a:pt x="280" y="238"/>
                    </a:lnTo>
                    <a:lnTo>
                      <a:pt x="278" y="234"/>
                    </a:lnTo>
                    <a:lnTo>
                      <a:pt x="276" y="230"/>
                    </a:lnTo>
                    <a:lnTo>
                      <a:pt x="276" y="224"/>
                    </a:lnTo>
                    <a:lnTo>
                      <a:pt x="276" y="220"/>
                    </a:lnTo>
                    <a:lnTo>
                      <a:pt x="276" y="214"/>
                    </a:lnTo>
                    <a:lnTo>
                      <a:pt x="272" y="218"/>
                    </a:lnTo>
                    <a:lnTo>
                      <a:pt x="272" y="218"/>
                    </a:lnTo>
                    <a:lnTo>
                      <a:pt x="270" y="220"/>
                    </a:lnTo>
                    <a:lnTo>
                      <a:pt x="264" y="222"/>
                    </a:lnTo>
                    <a:lnTo>
                      <a:pt x="264" y="222"/>
                    </a:lnTo>
                    <a:lnTo>
                      <a:pt x="260" y="218"/>
                    </a:lnTo>
                    <a:lnTo>
                      <a:pt x="258" y="212"/>
                    </a:lnTo>
                    <a:lnTo>
                      <a:pt x="258" y="212"/>
                    </a:lnTo>
                    <a:lnTo>
                      <a:pt x="256" y="192"/>
                    </a:lnTo>
                    <a:lnTo>
                      <a:pt x="252" y="176"/>
                    </a:lnTo>
                    <a:lnTo>
                      <a:pt x="244" y="168"/>
                    </a:lnTo>
                    <a:lnTo>
                      <a:pt x="244" y="168"/>
                    </a:lnTo>
                    <a:lnTo>
                      <a:pt x="244" y="166"/>
                    </a:lnTo>
                    <a:lnTo>
                      <a:pt x="226" y="128"/>
                    </a:lnTo>
                    <a:lnTo>
                      <a:pt x="226" y="128"/>
                    </a:lnTo>
                    <a:lnTo>
                      <a:pt x="220" y="116"/>
                    </a:lnTo>
                    <a:lnTo>
                      <a:pt x="220" y="116"/>
                    </a:lnTo>
                    <a:lnTo>
                      <a:pt x="220" y="116"/>
                    </a:lnTo>
                    <a:lnTo>
                      <a:pt x="220" y="114"/>
                    </a:lnTo>
                    <a:lnTo>
                      <a:pt x="216" y="94"/>
                    </a:lnTo>
                    <a:lnTo>
                      <a:pt x="214" y="90"/>
                    </a:lnTo>
                    <a:lnTo>
                      <a:pt x="212" y="92"/>
                    </a:lnTo>
                    <a:lnTo>
                      <a:pt x="212" y="92"/>
                    </a:lnTo>
                    <a:lnTo>
                      <a:pt x="204" y="100"/>
                    </a:lnTo>
                    <a:lnTo>
                      <a:pt x="200" y="104"/>
                    </a:lnTo>
                    <a:lnTo>
                      <a:pt x="200" y="104"/>
                    </a:lnTo>
                    <a:lnTo>
                      <a:pt x="196" y="102"/>
                    </a:lnTo>
                    <a:lnTo>
                      <a:pt x="188" y="96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2" y="88"/>
                    </a:lnTo>
                    <a:lnTo>
                      <a:pt x="172" y="88"/>
                    </a:lnTo>
                    <a:lnTo>
                      <a:pt x="172" y="86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68" y="58"/>
                    </a:lnTo>
                    <a:lnTo>
                      <a:pt x="162" y="42"/>
                    </a:lnTo>
                    <a:lnTo>
                      <a:pt x="156" y="42"/>
                    </a:lnTo>
                    <a:lnTo>
                      <a:pt x="156" y="42"/>
                    </a:lnTo>
                    <a:lnTo>
                      <a:pt x="156" y="50"/>
                    </a:lnTo>
                    <a:lnTo>
                      <a:pt x="154" y="58"/>
                    </a:lnTo>
                    <a:lnTo>
                      <a:pt x="154" y="58"/>
                    </a:lnTo>
                    <a:lnTo>
                      <a:pt x="150" y="64"/>
                    </a:lnTo>
                    <a:lnTo>
                      <a:pt x="144" y="70"/>
                    </a:lnTo>
                    <a:lnTo>
                      <a:pt x="144" y="70"/>
                    </a:lnTo>
                    <a:lnTo>
                      <a:pt x="142" y="78"/>
                    </a:lnTo>
                    <a:lnTo>
                      <a:pt x="138" y="82"/>
                    </a:lnTo>
                    <a:lnTo>
                      <a:pt x="138" y="82"/>
                    </a:lnTo>
                    <a:lnTo>
                      <a:pt x="134" y="86"/>
                    </a:lnTo>
                    <a:lnTo>
                      <a:pt x="130" y="86"/>
                    </a:lnTo>
                    <a:lnTo>
                      <a:pt x="128" y="86"/>
                    </a:lnTo>
                    <a:lnTo>
                      <a:pt x="124" y="84"/>
                    </a:lnTo>
                    <a:lnTo>
                      <a:pt x="122" y="84"/>
                    </a:lnTo>
                    <a:lnTo>
                      <a:pt x="122" y="84"/>
                    </a:lnTo>
                    <a:lnTo>
                      <a:pt x="118" y="82"/>
                    </a:lnTo>
                    <a:lnTo>
                      <a:pt x="118" y="78"/>
                    </a:lnTo>
                    <a:lnTo>
                      <a:pt x="116" y="66"/>
                    </a:lnTo>
                    <a:lnTo>
                      <a:pt x="116" y="62"/>
                    </a:lnTo>
                    <a:lnTo>
                      <a:pt x="106" y="56"/>
                    </a:lnTo>
                    <a:lnTo>
                      <a:pt x="106" y="56"/>
                    </a:lnTo>
                    <a:lnTo>
                      <a:pt x="104" y="54"/>
                    </a:lnTo>
                    <a:lnTo>
                      <a:pt x="102" y="50"/>
                    </a:lnTo>
                    <a:lnTo>
                      <a:pt x="100" y="42"/>
                    </a:lnTo>
                    <a:lnTo>
                      <a:pt x="104" y="6"/>
                    </a:lnTo>
                    <a:lnTo>
                      <a:pt x="102" y="0"/>
                    </a:lnTo>
                    <a:lnTo>
                      <a:pt x="88" y="14"/>
                    </a:lnTo>
                    <a:lnTo>
                      <a:pt x="80" y="20"/>
                    </a:lnTo>
                    <a:lnTo>
                      <a:pt x="78" y="26"/>
                    </a:lnTo>
                    <a:lnTo>
                      <a:pt x="78" y="26"/>
                    </a:lnTo>
                    <a:lnTo>
                      <a:pt x="82" y="36"/>
                    </a:lnTo>
                    <a:lnTo>
                      <a:pt x="82" y="44"/>
                    </a:lnTo>
                    <a:lnTo>
                      <a:pt x="82" y="44"/>
                    </a:lnTo>
                    <a:lnTo>
                      <a:pt x="82" y="48"/>
                    </a:lnTo>
                    <a:lnTo>
                      <a:pt x="80" y="54"/>
                    </a:lnTo>
                    <a:lnTo>
                      <a:pt x="76" y="58"/>
                    </a:lnTo>
                    <a:lnTo>
                      <a:pt x="72" y="60"/>
                    </a:lnTo>
                    <a:lnTo>
                      <a:pt x="56" y="66"/>
                    </a:lnTo>
                    <a:lnTo>
                      <a:pt x="52" y="68"/>
                    </a:lnTo>
                    <a:lnTo>
                      <a:pt x="52" y="74"/>
                    </a:lnTo>
                    <a:lnTo>
                      <a:pt x="52" y="96"/>
                    </a:lnTo>
                    <a:lnTo>
                      <a:pt x="52" y="96"/>
                    </a:lnTo>
                    <a:lnTo>
                      <a:pt x="54" y="104"/>
                    </a:lnTo>
                    <a:lnTo>
                      <a:pt x="54" y="106"/>
                    </a:lnTo>
                    <a:lnTo>
                      <a:pt x="56" y="108"/>
                    </a:lnTo>
                    <a:lnTo>
                      <a:pt x="56" y="108"/>
                    </a:lnTo>
                    <a:lnTo>
                      <a:pt x="64" y="108"/>
                    </a:lnTo>
                    <a:lnTo>
                      <a:pt x="68" y="108"/>
                    </a:lnTo>
                    <a:lnTo>
                      <a:pt x="72" y="106"/>
                    </a:lnTo>
                    <a:lnTo>
                      <a:pt x="76" y="104"/>
                    </a:lnTo>
                    <a:lnTo>
                      <a:pt x="92" y="138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88" y="184"/>
                    </a:lnTo>
                    <a:lnTo>
                      <a:pt x="82" y="216"/>
                    </a:lnTo>
                    <a:lnTo>
                      <a:pt x="78" y="238"/>
                    </a:lnTo>
                    <a:lnTo>
                      <a:pt x="72" y="250"/>
                    </a:lnTo>
                    <a:lnTo>
                      <a:pt x="72" y="250"/>
                    </a:lnTo>
                    <a:lnTo>
                      <a:pt x="68" y="254"/>
                    </a:lnTo>
                    <a:lnTo>
                      <a:pt x="62" y="256"/>
                    </a:lnTo>
                    <a:lnTo>
                      <a:pt x="62" y="256"/>
                    </a:lnTo>
                    <a:lnTo>
                      <a:pt x="54" y="254"/>
                    </a:lnTo>
                    <a:lnTo>
                      <a:pt x="48" y="252"/>
                    </a:lnTo>
                    <a:lnTo>
                      <a:pt x="48" y="252"/>
                    </a:lnTo>
                    <a:lnTo>
                      <a:pt x="22" y="298"/>
                    </a:lnTo>
                    <a:lnTo>
                      <a:pt x="12" y="312"/>
                    </a:lnTo>
                    <a:lnTo>
                      <a:pt x="6" y="318"/>
                    </a:lnTo>
                    <a:lnTo>
                      <a:pt x="8" y="318"/>
                    </a:lnTo>
                    <a:lnTo>
                      <a:pt x="8" y="318"/>
                    </a:lnTo>
                    <a:lnTo>
                      <a:pt x="6" y="320"/>
                    </a:lnTo>
                    <a:lnTo>
                      <a:pt x="4" y="326"/>
                    </a:lnTo>
                    <a:lnTo>
                      <a:pt x="4" y="348"/>
                    </a:lnTo>
                    <a:lnTo>
                      <a:pt x="8" y="352"/>
                    </a:lnTo>
                    <a:lnTo>
                      <a:pt x="10" y="352"/>
                    </a:lnTo>
                    <a:lnTo>
                      <a:pt x="12" y="354"/>
                    </a:lnTo>
                    <a:lnTo>
                      <a:pt x="4" y="36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7" name="MH_Other_10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6554787" y="5135563"/>
                <a:ext cx="529237" cy="458242"/>
              </a:xfrm>
              <a:custGeom>
                <a:gdLst>
                  <a:gd fmla="*/ 284 w 384" name="T0"/>
                  <a:gd fmla="*/ 14 h 332" name="T1"/>
                  <a:gd fmla="*/ 272 w 384" name="T2"/>
                  <a:gd fmla="*/ 26 h 332" name="T3"/>
                  <a:gd fmla="*/ 262 w 384" name="T4"/>
                  <a:gd fmla="*/ 20 h 332" name="T5"/>
                  <a:gd fmla="*/ 260 w 384" name="T6"/>
                  <a:gd fmla="*/ 10 h 332" name="T7"/>
                  <a:gd fmla="*/ 250 w 384" name="T8"/>
                  <a:gd fmla="*/ 8 h 332" name="T9"/>
                  <a:gd fmla="*/ 240 w 384" name="T10"/>
                  <a:gd fmla="*/ 34 h 332" name="T11"/>
                  <a:gd fmla="*/ 216 w 384" name="T12"/>
                  <a:gd fmla="*/ 34 h 332" name="T13"/>
                  <a:gd fmla="*/ 208 w 384" name="T14"/>
                  <a:gd fmla="*/ 44 h 332" name="T15"/>
                  <a:gd fmla="*/ 188 w 384" name="T16"/>
                  <a:gd fmla="*/ 58 h 332" name="T17"/>
                  <a:gd fmla="*/ 182 w 384" name="T18"/>
                  <a:gd fmla="*/ 58 h 332" name="T19"/>
                  <a:gd fmla="*/ 160 w 384" name="T20"/>
                  <a:gd fmla="*/ 54 h 332" name="T21"/>
                  <a:gd fmla="*/ 160 w 384" name="T22"/>
                  <a:gd fmla="*/ 50 h 332" name="T23"/>
                  <a:gd fmla="*/ 148 w 384" name="T24"/>
                  <a:gd fmla="*/ 74 h 332" name="T25"/>
                  <a:gd fmla="*/ 170 w 384" name="T26"/>
                  <a:gd fmla="*/ 82 h 332" name="T27"/>
                  <a:gd fmla="*/ 176 w 384" name="T28"/>
                  <a:gd fmla="*/ 110 h 332" name="T29"/>
                  <a:gd fmla="*/ 160 w 384" name="T30"/>
                  <a:gd fmla="*/ 122 h 332" name="T31"/>
                  <a:gd fmla="*/ 124 w 384" name="T32"/>
                  <a:gd fmla="*/ 130 h 332" name="T33"/>
                  <a:gd fmla="*/ 114 w 384" name="T34"/>
                  <a:gd fmla="*/ 126 h 332" name="T35"/>
                  <a:gd fmla="*/ 104 w 384" name="T36"/>
                  <a:gd fmla="*/ 134 h 332" name="T37"/>
                  <a:gd fmla="*/ 78 w 384" name="T38"/>
                  <a:gd fmla="*/ 148 h 332" name="T39"/>
                  <a:gd fmla="*/ 16 w 384" name="T40"/>
                  <a:gd fmla="*/ 146 h 332" name="T41"/>
                  <a:gd fmla="*/ 0 w 384" name="T42"/>
                  <a:gd fmla="*/ 172 h 332" name="T43"/>
                  <a:gd fmla="*/ 18 w 384" name="T44"/>
                  <a:gd fmla="*/ 196 h 332" name="T45"/>
                  <a:gd fmla="*/ 28 w 384" name="T46"/>
                  <a:gd fmla="*/ 190 h 332" name="T47"/>
                  <a:gd fmla="*/ 44 w 384" name="T48"/>
                  <a:gd fmla="*/ 188 h 332" name="T49"/>
                  <a:gd fmla="*/ 66 w 384" name="T50"/>
                  <a:gd fmla="*/ 220 h 332" name="T51"/>
                  <a:gd fmla="*/ 58 w 384" name="T52"/>
                  <a:gd fmla="*/ 246 h 332" name="T53"/>
                  <a:gd fmla="*/ 62 w 384" name="T54"/>
                  <a:gd fmla="*/ 286 h 332" name="T55"/>
                  <a:gd fmla="*/ 68 w 384" name="T56"/>
                  <a:gd fmla="*/ 320 h 332" name="T57"/>
                  <a:gd fmla="*/ 78 w 384" name="T58"/>
                  <a:gd fmla="*/ 326 h 332" name="T59"/>
                  <a:gd fmla="*/ 110 w 384" name="T60"/>
                  <a:gd fmla="*/ 320 h 332" name="T61"/>
                  <a:gd fmla="*/ 168 w 384" name="T62"/>
                  <a:gd fmla="*/ 320 h 332" name="T63"/>
                  <a:gd fmla="*/ 196 w 384" name="T64"/>
                  <a:gd fmla="*/ 302 h 332" name="T65"/>
                  <a:gd fmla="*/ 216 w 384" name="T66"/>
                  <a:gd fmla="*/ 290 h 332" name="T67"/>
                  <a:gd fmla="*/ 248 w 384" name="T68"/>
                  <a:gd fmla="*/ 282 h 332" name="T69"/>
                  <a:gd fmla="*/ 256 w 384" name="T70"/>
                  <a:gd fmla="*/ 292 h 332" name="T71"/>
                  <a:gd fmla="*/ 276 w 384" name="T72"/>
                  <a:gd fmla="*/ 292 h 332" name="T73"/>
                  <a:gd fmla="*/ 294 w 384" name="T74"/>
                  <a:gd fmla="*/ 296 h 332" name="T75"/>
                  <a:gd fmla="*/ 296 w 384" name="T76"/>
                  <a:gd fmla="*/ 288 h 332" name="T77"/>
                  <a:gd fmla="*/ 312 w 384" name="T78"/>
                  <a:gd fmla="*/ 276 h 332" name="T79"/>
                  <a:gd fmla="*/ 322 w 384" name="T80"/>
                  <a:gd fmla="*/ 276 h 332" name="T81"/>
                  <a:gd fmla="*/ 330 w 384" name="T82"/>
                  <a:gd fmla="*/ 262 h 332" name="T83"/>
                  <a:gd fmla="*/ 348 w 384" name="T84"/>
                  <a:gd fmla="*/ 252 h 332" name="T85"/>
                  <a:gd fmla="*/ 352 w 384" name="T86"/>
                  <a:gd fmla="*/ 248 h 332" name="T87"/>
                  <a:gd fmla="*/ 374 w 384" name="T88"/>
                  <a:gd fmla="*/ 244 h 332" name="T89"/>
                  <a:gd fmla="*/ 384 w 384" name="T90"/>
                  <a:gd fmla="*/ 228 h 332" name="T91"/>
                  <a:gd fmla="*/ 372 w 384" name="T92"/>
                  <a:gd fmla="*/ 206 h 332" name="T93"/>
                  <a:gd fmla="*/ 372 w 384" name="T94"/>
                  <a:gd fmla="*/ 204 h 332" name="T95"/>
                  <a:gd fmla="*/ 380 w 384" name="T96"/>
                  <a:gd fmla="*/ 174 h 332" name="T97"/>
                  <a:gd fmla="*/ 372 w 384" name="T98"/>
                  <a:gd fmla="*/ 156 h 332" name="T99"/>
                  <a:gd fmla="*/ 350 w 384" name="T100"/>
                  <a:gd fmla="*/ 136 h 332" name="T101"/>
                  <a:gd fmla="*/ 366 w 384" name="T102"/>
                  <a:gd fmla="*/ 92 h 332" name="T103"/>
                  <a:gd fmla="*/ 372 w 384" name="T104"/>
                  <a:gd fmla="*/ 68 h 332" name="T105"/>
                  <a:gd fmla="*/ 356 w 384" name="T106"/>
                  <a:gd fmla="*/ 76 h 332" name="T107"/>
                  <a:gd fmla="*/ 346 w 384" name="T108"/>
                  <a:gd fmla="*/ 82 h 332" name="T109"/>
                  <a:gd fmla="*/ 336 w 384" name="T110"/>
                  <a:gd fmla="*/ 76 h 332" name="T111"/>
                  <a:gd fmla="*/ 332 w 384" name="T112"/>
                  <a:gd fmla="*/ 60 h 332" name="T113"/>
                  <a:gd fmla="*/ 316 w 384" name="T114"/>
                  <a:gd fmla="*/ 60 h 332" name="T115"/>
                  <a:gd fmla="*/ 304 w 384" name="T116"/>
                  <a:gd fmla="*/ 12 h 332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332" w="384">
                    <a:moveTo>
                      <a:pt x="300" y="6"/>
                    </a:moveTo>
                    <a:lnTo>
                      <a:pt x="296" y="4"/>
                    </a:lnTo>
                    <a:lnTo>
                      <a:pt x="288" y="8"/>
                    </a:lnTo>
                    <a:lnTo>
                      <a:pt x="284" y="14"/>
                    </a:lnTo>
                    <a:lnTo>
                      <a:pt x="284" y="14"/>
                    </a:lnTo>
                    <a:lnTo>
                      <a:pt x="280" y="22"/>
                    </a:lnTo>
                    <a:lnTo>
                      <a:pt x="276" y="24"/>
                    </a:lnTo>
                    <a:lnTo>
                      <a:pt x="272" y="26"/>
                    </a:lnTo>
                    <a:lnTo>
                      <a:pt x="272" y="26"/>
                    </a:lnTo>
                    <a:lnTo>
                      <a:pt x="268" y="24"/>
                    </a:lnTo>
                    <a:lnTo>
                      <a:pt x="264" y="20"/>
                    </a:lnTo>
                    <a:lnTo>
                      <a:pt x="262" y="20"/>
                    </a:lnTo>
                    <a:lnTo>
                      <a:pt x="262" y="20"/>
                    </a:lnTo>
                    <a:lnTo>
                      <a:pt x="262" y="20"/>
                    </a:lnTo>
                    <a:lnTo>
                      <a:pt x="260" y="12"/>
                    </a:lnTo>
                    <a:lnTo>
                      <a:pt x="260" y="1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52" y="0"/>
                    </a:lnTo>
                    <a:lnTo>
                      <a:pt x="250" y="8"/>
                    </a:lnTo>
                    <a:lnTo>
                      <a:pt x="250" y="20"/>
                    </a:lnTo>
                    <a:lnTo>
                      <a:pt x="250" y="20"/>
                    </a:lnTo>
                    <a:lnTo>
                      <a:pt x="248" y="20"/>
                    </a:lnTo>
                    <a:lnTo>
                      <a:pt x="240" y="34"/>
                    </a:lnTo>
                    <a:lnTo>
                      <a:pt x="238" y="36"/>
                    </a:lnTo>
                    <a:lnTo>
                      <a:pt x="236" y="36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6"/>
                    </a:lnTo>
                    <a:lnTo>
                      <a:pt x="208" y="44"/>
                    </a:lnTo>
                    <a:lnTo>
                      <a:pt x="212" y="50"/>
                    </a:lnTo>
                    <a:lnTo>
                      <a:pt x="212" y="50"/>
                    </a:lnTo>
                    <a:lnTo>
                      <a:pt x="206" y="58"/>
                    </a:lnTo>
                    <a:lnTo>
                      <a:pt x="188" y="58"/>
                    </a:lnTo>
                    <a:lnTo>
                      <a:pt x="188" y="56"/>
                    </a:lnTo>
                    <a:lnTo>
                      <a:pt x="188" y="54"/>
                    </a:lnTo>
                    <a:lnTo>
                      <a:pt x="184" y="52"/>
                    </a:lnTo>
                    <a:lnTo>
                      <a:pt x="182" y="58"/>
                    </a:lnTo>
                    <a:lnTo>
                      <a:pt x="180" y="60"/>
                    </a:lnTo>
                    <a:lnTo>
                      <a:pt x="168" y="60"/>
                    </a:lnTo>
                    <a:lnTo>
                      <a:pt x="168" y="60"/>
                    </a:lnTo>
                    <a:lnTo>
                      <a:pt x="160" y="54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60" y="50"/>
                    </a:lnTo>
                    <a:lnTo>
                      <a:pt x="146" y="48"/>
                    </a:lnTo>
                    <a:lnTo>
                      <a:pt x="136" y="52"/>
                    </a:lnTo>
                    <a:lnTo>
                      <a:pt x="132" y="56"/>
                    </a:lnTo>
                    <a:lnTo>
                      <a:pt x="148" y="74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70" y="82"/>
                    </a:lnTo>
                    <a:lnTo>
                      <a:pt x="180" y="92"/>
                    </a:lnTo>
                    <a:lnTo>
                      <a:pt x="176" y="108"/>
                    </a:lnTo>
                    <a:lnTo>
                      <a:pt x="176" y="108"/>
                    </a:lnTo>
                    <a:lnTo>
                      <a:pt x="176" y="110"/>
                    </a:lnTo>
                    <a:lnTo>
                      <a:pt x="176" y="110"/>
                    </a:lnTo>
                    <a:lnTo>
                      <a:pt x="162" y="120"/>
                    </a:lnTo>
                    <a:lnTo>
                      <a:pt x="162" y="122"/>
                    </a:lnTo>
                    <a:lnTo>
                      <a:pt x="160" y="122"/>
                    </a:lnTo>
                    <a:lnTo>
                      <a:pt x="138" y="128"/>
                    </a:lnTo>
                    <a:lnTo>
                      <a:pt x="138" y="128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14" y="126"/>
                    </a:lnTo>
                    <a:lnTo>
                      <a:pt x="110" y="126"/>
                    </a:lnTo>
                    <a:lnTo>
                      <a:pt x="104" y="134"/>
                    </a:lnTo>
                    <a:lnTo>
                      <a:pt x="104" y="134"/>
                    </a:lnTo>
                    <a:lnTo>
                      <a:pt x="104" y="134"/>
                    </a:lnTo>
                    <a:lnTo>
                      <a:pt x="94" y="142"/>
                    </a:lnTo>
                    <a:lnTo>
                      <a:pt x="92" y="142"/>
                    </a:lnTo>
                    <a:lnTo>
                      <a:pt x="92" y="142"/>
                    </a:lnTo>
                    <a:lnTo>
                      <a:pt x="78" y="148"/>
                    </a:lnTo>
                    <a:lnTo>
                      <a:pt x="78" y="148"/>
                    </a:lnTo>
                    <a:lnTo>
                      <a:pt x="60" y="142"/>
                    </a:lnTo>
                    <a:lnTo>
                      <a:pt x="24" y="144"/>
                    </a:lnTo>
                    <a:lnTo>
                      <a:pt x="16" y="146"/>
                    </a:lnTo>
                    <a:lnTo>
                      <a:pt x="16" y="148"/>
                    </a:lnTo>
                    <a:lnTo>
                      <a:pt x="8" y="148"/>
                    </a:lnTo>
                    <a:lnTo>
                      <a:pt x="0" y="160"/>
                    </a:lnTo>
                    <a:lnTo>
                      <a:pt x="0" y="172"/>
                    </a:lnTo>
                    <a:lnTo>
                      <a:pt x="8" y="192"/>
                    </a:lnTo>
                    <a:lnTo>
                      <a:pt x="18" y="196"/>
                    </a:lnTo>
                    <a:lnTo>
                      <a:pt x="18" y="196"/>
                    </a:lnTo>
                    <a:lnTo>
                      <a:pt x="18" y="196"/>
                    </a:lnTo>
                    <a:lnTo>
                      <a:pt x="22" y="200"/>
                    </a:lnTo>
                    <a:lnTo>
                      <a:pt x="28" y="192"/>
                    </a:lnTo>
                    <a:lnTo>
                      <a:pt x="28" y="190"/>
                    </a:lnTo>
                    <a:lnTo>
                      <a:pt x="28" y="190"/>
                    </a:lnTo>
                    <a:lnTo>
                      <a:pt x="30" y="190"/>
                    </a:lnTo>
                    <a:lnTo>
                      <a:pt x="42" y="188"/>
                    </a:lnTo>
                    <a:lnTo>
                      <a:pt x="44" y="188"/>
                    </a:lnTo>
                    <a:lnTo>
                      <a:pt x="44" y="188"/>
                    </a:lnTo>
                    <a:lnTo>
                      <a:pt x="56" y="192"/>
                    </a:lnTo>
                    <a:lnTo>
                      <a:pt x="68" y="220"/>
                    </a:lnTo>
                    <a:lnTo>
                      <a:pt x="66" y="220"/>
                    </a:lnTo>
                    <a:lnTo>
                      <a:pt x="66" y="220"/>
                    </a:lnTo>
                    <a:lnTo>
                      <a:pt x="62" y="236"/>
                    </a:lnTo>
                    <a:lnTo>
                      <a:pt x="62" y="236"/>
                    </a:lnTo>
                    <a:lnTo>
                      <a:pt x="58" y="244"/>
                    </a:lnTo>
                    <a:lnTo>
                      <a:pt x="58" y="246"/>
                    </a:lnTo>
                    <a:lnTo>
                      <a:pt x="52" y="260"/>
                    </a:lnTo>
                    <a:lnTo>
                      <a:pt x="52" y="276"/>
                    </a:lnTo>
                    <a:lnTo>
                      <a:pt x="62" y="286"/>
                    </a:lnTo>
                    <a:lnTo>
                      <a:pt x="62" y="286"/>
                    </a:lnTo>
                    <a:lnTo>
                      <a:pt x="76" y="296"/>
                    </a:lnTo>
                    <a:lnTo>
                      <a:pt x="76" y="298"/>
                    </a:lnTo>
                    <a:lnTo>
                      <a:pt x="78" y="298"/>
                    </a:lnTo>
                    <a:lnTo>
                      <a:pt x="68" y="320"/>
                    </a:lnTo>
                    <a:lnTo>
                      <a:pt x="66" y="332"/>
                    </a:lnTo>
                    <a:lnTo>
                      <a:pt x="68" y="330"/>
                    </a:lnTo>
                    <a:lnTo>
                      <a:pt x="70" y="330"/>
                    </a:lnTo>
                    <a:lnTo>
                      <a:pt x="78" y="326"/>
                    </a:lnTo>
                    <a:lnTo>
                      <a:pt x="92" y="318"/>
                    </a:lnTo>
                    <a:lnTo>
                      <a:pt x="92" y="318"/>
                    </a:lnTo>
                    <a:lnTo>
                      <a:pt x="108" y="320"/>
                    </a:lnTo>
                    <a:lnTo>
                      <a:pt x="110" y="320"/>
                    </a:lnTo>
                    <a:lnTo>
                      <a:pt x="110" y="320"/>
                    </a:lnTo>
                    <a:lnTo>
                      <a:pt x="134" y="330"/>
                    </a:lnTo>
                    <a:lnTo>
                      <a:pt x="160" y="330"/>
                    </a:lnTo>
                    <a:lnTo>
                      <a:pt x="168" y="320"/>
                    </a:lnTo>
                    <a:lnTo>
                      <a:pt x="168" y="320"/>
                    </a:lnTo>
                    <a:lnTo>
                      <a:pt x="168" y="320"/>
                    </a:lnTo>
                    <a:lnTo>
                      <a:pt x="182" y="312"/>
                    </a:lnTo>
                    <a:lnTo>
                      <a:pt x="196" y="302"/>
                    </a:lnTo>
                    <a:lnTo>
                      <a:pt x="196" y="300"/>
                    </a:lnTo>
                    <a:lnTo>
                      <a:pt x="196" y="300"/>
                    </a:lnTo>
                    <a:lnTo>
                      <a:pt x="206" y="298"/>
                    </a:lnTo>
                    <a:lnTo>
                      <a:pt x="216" y="290"/>
                    </a:lnTo>
                    <a:lnTo>
                      <a:pt x="228" y="274"/>
                    </a:lnTo>
                    <a:lnTo>
                      <a:pt x="246" y="280"/>
                    </a:lnTo>
                    <a:lnTo>
                      <a:pt x="248" y="280"/>
                    </a:lnTo>
                    <a:lnTo>
                      <a:pt x="248" y="282"/>
                    </a:lnTo>
                    <a:lnTo>
                      <a:pt x="248" y="282"/>
                    </a:lnTo>
                    <a:lnTo>
                      <a:pt x="248" y="282"/>
                    </a:lnTo>
                    <a:lnTo>
                      <a:pt x="252" y="290"/>
                    </a:lnTo>
                    <a:lnTo>
                      <a:pt x="256" y="292"/>
                    </a:lnTo>
                    <a:lnTo>
                      <a:pt x="266" y="292"/>
                    </a:lnTo>
                    <a:lnTo>
                      <a:pt x="268" y="292"/>
                    </a:lnTo>
                    <a:lnTo>
                      <a:pt x="274" y="292"/>
                    </a:lnTo>
                    <a:lnTo>
                      <a:pt x="276" y="292"/>
                    </a:lnTo>
                    <a:lnTo>
                      <a:pt x="276" y="294"/>
                    </a:lnTo>
                    <a:lnTo>
                      <a:pt x="288" y="298"/>
                    </a:lnTo>
                    <a:lnTo>
                      <a:pt x="292" y="298"/>
                    </a:lnTo>
                    <a:lnTo>
                      <a:pt x="294" y="296"/>
                    </a:lnTo>
                    <a:lnTo>
                      <a:pt x="296" y="290"/>
                    </a:lnTo>
                    <a:lnTo>
                      <a:pt x="296" y="290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302" y="284"/>
                    </a:lnTo>
                    <a:lnTo>
                      <a:pt x="302" y="284"/>
                    </a:lnTo>
                    <a:lnTo>
                      <a:pt x="312" y="276"/>
                    </a:lnTo>
                    <a:lnTo>
                      <a:pt x="312" y="276"/>
                    </a:lnTo>
                    <a:lnTo>
                      <a:pt x="312" y="276"/>
                    </a:lnTo>
                    <a:lnTo>
                      <a:pt x="314" y="276"/>
                    </a:lnTo>
                    <a:lnTo>
                      <a:pt x="322" y="276"/>
                    </a:lnTo>
                    <a:lnTo>
                      <a:pt x="322" y="276"/>
                    </a:lnTo>
                    <a:lnTo>
                      <a:pt x="324" y="268"/>
                    </a:lnTo>
                    <a:lnTo>
                      <a:pt x="330" y="262"/>
                    </a:lnTo>
                    <a:lnTo>
                      <a:pt x="330" y="262"/>
                    </a:lnTo>
                    <a:lnTo>
                      <a:pt x="336" y="258"/>
                    </a:lnTo>
                    <a:lnTo>
                      <a:pt x="342" y="256"/>
                    </a:lnTo>
                    <a:lnTo>
                      <a:pt x="346" y="252"/>
                    </a:lnTo>
                    <a:lnTo>
                      <a:pt x="348" y="252"/>
                    </a:lnTo>
                    <a:lnTo>
                      <a:pt x="348" y="252"/>
                    </a:lnTo>
                    <a:lnTo>
                      <a:pt x="352" y="248"/>
                    </a:lnTo>
                    <a:lnTo>
                      <a:pt x="352" y="248"/>
                    </a:lnTo>
                    <a:lnTo>
                      <a:pt x="352" y="248"/>
                    </a:lnTo>
                    <a:lnTo>
                      <a:pt x="352" y="246"/>
                    </a:lnTo>
                    <a:lnTo>
                      <a:pt x="354" y="246"/>
                    </a:lnTo>
                    <a:lnTo>
                      <a:pt x="366" y="244"/>
                    </a:lnTo>
                    <a:lnTo>
                      <a:pt x="374" y="244"/>
                    </a:lnTo>
                    <a:lnTo>
                      <a:pt x="376" y="240"/>
                    </a:lnTo>
                    <a:lnTo>
                      <a:pt x="380" y="236"/>
                    </a:lnTo>
                    <a:lnTo>
                      <a:pt x="380" y="236"/>
                    </a:lnTo>
                    <a:lnTo>
                      <a:pt x="384" y="228"/>
                    </a:lnTo>
                    <a:lnTo>
                      <a:pt x="382" y="228"/>
                    </a:lnTo>
                    <a:lnTo>
                      <a:pt x="382" y="228"/>
                    </a:lnTo>
                    <a:lnTo>
                      <a:pt x="376" y="218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4"/>
                    </a:lnTo>
                    <a:lnTo>
                      <a:pt x="376" y="188"/>
                    </a:lnTo>
                    <a:lnTo>
                      <a:pt x="376" y="188"/>
                    </a:lnTo>
                    <a:lnTo>
                      <a:pt x="376" y="180"/>
                    </a:lnTo>
                    <a:lnTo>
                      <a:pt x="380" y="174"/>
                    </a:lnTo>
                    <a:lnTo>
                      <a:pt x="380" y="160"/>
                    </a:lnTo>
                    <a:lnTo>
                      <a:pt x="380" y="160"/>
                    </a:lnTo>
                    <a:lnTo>
                      <a:pt x="378" y="158"/>
                    </a:lnTo>
                    <a:lnTo>
                      <a:pt x="372" y="156"/>
                    </a:lnTo>
                    <a:lnTo>
                      <a:pt x="348" y="166"/>
                    </a:lnTo>
                    <a:lnTo>
                      <a:pt x="348" y="140"/>
                    </a:lnTo>
                    <a:lnTo>
                      <a:pt x="348" y="140"/>
                    </a:lnTo>
                    <a:lnTo>
                      <a:pt x="350" y="136"/>
                    </a:lnTo>
                    <a:lnTo>
                      <a:pt x="356" y="132"/>
                    </a:lnTo>
                    <a:lnTo>
                      <a:pt x="372" y="120"/>
                    </a:lnTo>
                    <a:lnTo>
                      <a:pt x="366" y="92"/>
                    </a:lnTo>
                    <a:lnTo>
                      <a:pt x="366" y="92"/>
                    </a:lnTo>
                    <a:lnTo>
                      <a:pt x="366" y="84"/>
                    </a:lnTo>
                    <a:lnTo>
                      <a:pt x="366" y="78"/>
                    </a:lnTo>
                    <a:lnTo>
                      <a:pt x="368" y="74"/>
                    </a:lnTo>
                    <a:lnTo>
                      <a:pt x="372" y="68"/>
                    </a:lnTo>
                    <a:lnTo>
                      <a:pt x="372" y="64"/>
                    </a:lnTo>
                    <a:lnTo>
                      <a:pt x="364" y="64"/>
                    </a:lnTo>
                    <a:lnTo>
                      <a:pt x="360" y="64"/>
                    </a:lnTo>
                    <a:lnTo>
                      <a:pt x="356" y="76"/>
                    </a:lnTo>
                    <a:lnTo>
                      <a:pt x="356" y="76"/>
                    </a:lnTo>
                    <a:lnTo>
                      <a:pt x="352" y="80"/>
                    </a:lnTo>
                    <a:lnTo>
                      <a:pt x="348" y="82"/>
                    </a:lnTo>
                    <a:lnTo>
                      <a:pt x="346" y="82"/>
                    </a:lnTo>
                    <a:lnTo>
                      <a:pt x="338" y="76"/>
                    </a:lnTo>
                    <a:lnTo>
                      <a:pt x="336" y="76"/>
                    </a:lnTo>
                    <a:lnTo>
                      <a:pt x="336" y="76"/>
                    </a:lnTo>
                    <a:lnTo>
                      <a:pt x="336" y="76"/>
                    </a:lnTo>
                    <a:lnTo>
                      <a:pt x="336" y="74"/>
                    </a:lnTo>
                    <a:lnTo>
                      <a:pt x="334" y="68"/>
                    </a:lnTo>
                    <a:lnTo>
                      <a:pt x="332" y="60"/>
                    </a:lnTo>
                    <a:lnTo>
                      <a:pt x="332" y="60"/>
                    </a:lnTo>
                    <a:lnTo>
                      <a:pt x="332" y="60"/>
                    </a:lnTo>
                    <a:lnTo>
                      <a:pt x="332" y="64"/>
                    </a:lnTo>
                    <a:lnTo>
                      <a:pt x="316" y="64"/>
                    </a:lnTo>
                    <a:lnTo>
                      <a:pt x="316" y="60"/>
                    </a:lnTo>
                    <a:lnTo>
                      <a:pt x="312" y="52"/>
                    </a:lnTo>
                    <a:lnTo>
                      <a:pt x="312" y="40"/>
                    </a:lnTo>
                    <a:lnTo>
                      <a:pt x="304" y="24"/>
                    </a:lnTo>
                    <a:lnTo>
                      <a:pt x="304" y="12"/>
                    </a:lnTo>
                    <a:lnTo>
                      <a:pt x="300" y="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8" name="MH_Other_11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6638925" y="5411787"/>
                <a:ext cx="692204" cy="527623"/>
              </a:xfrm>
              <a:custGeom>
                <a:gdLst>
                  <a:gd fmla="*/ 394 w 502" name="T0"/>
                  <a:gd fmla="*/ 28 h 382" name="T1"/>
                  <a:gd fmla="*/ 376 w 502" name="T2"/>
                  <a:gd fmla="*/ 36 h 382" name="T3"/>
                  <a:gd fmla="*/ 344 w 502" name="T4"/>
                  <a:gd fmla="*/ 44 h 382" name="T5"/>
                  <a:gd fmla="*/ 322 w 502" name="T6"/>
                  <a:gd fmla="*/ 42 h 382" name="T7"/>
                  <a:gd fmla="*/ 322 w 502" name="T8"/>
                  <a:gd fmla="*/ 42 h 382" name="T9"/>
                  <a:gd fmla="*/ 282 w 502" name="T10"/>
                  <a:gd fmla="*/ 60 h 382" name="T11"/>
                  <a:gd fmla="*/ 270 w 502" name="T12"/>
                  <a:gd fmla="*/ 70 h 382" name="T13"/>
                  <a:gd fmla="*/ 254 w 502" name="T14"/>
                  <a:gd fmla="*/ 80 h 382" name="T15"/>
                  <a:gd fmla="*/ 238 w 502" name="T16"/>
                  <a:gd fmla="*/ 100 h 382" name="T17"/>
                  <a:gd fmla="*/ 210 w 502" name="T18"/>
                  <a:gd fmla="*/ 96 h 382" name="T19"/>
                  <a:gd fmla="*/ 190 w 502" name="T20"/>
                  <a:gd fmla="*/ 96 h 382" name="T21"/>
                  <a:gd fmla="*/ 162 w 502" name="T22"/>
                  <a:gd fmla="*/ 92 h 382" name="T23"/>
                  <a:gd fmla="*/ 148 w 502" name="T24"/>
                  <a:gd fmla="*/ 100 h 382" name="T25"/>
                  <a:gd fmla="*/ 126 w 502" name="T26"/>
                  <a:gd fmla="*/ 116 h 382" name="T27"/>
                  <a:gd fmla="*/ 70 w 502" name="T28"/>
                  <a:gd fmla="*/ 134 h 382" name="T29"/>
                  <a:gd fmla="*/ 20 w 502" name="T30"/>
                  <a:gd fmla="*/ 130 h 382" name="T31"/>
                  <a:gd fmla="*/ 10 w 502" name="T32"/>
                  <a:gd fmla="*/ 132 h 382" name="T33"/>
                  <a:gd fmla="*/ 4 w 502" name="T34"/>
                  <a:gd fmla="*/ 158 h 382" name="T35"/>
                  <a:gd fmla="*/ 40 w 502" name="T36"/>
                  <a:gd fmla="*/ 158 h 382" name="T37"/>
                  <a:gd fmla="*/ 46 w 502" name="T38"/>
                  <a:gd fmla="*/ 188 h 382" name="T39"/>
                  <a:gd fmla="*/ 76 w 502" name="T40"/>
                  <a:gd fmla="*/ 184 h 382" name="T41"/>
                  <a:gd fmla="*/ 100 w 502" name="T42"/>
                  <a:gd fmla="*/ 178 h 382" name="T43"/>
                  <a:gd fmla="*/ 106 w 502" name="T44"/>
                  <a:gd fmla="*/ 218 h 382" name="T45"/>
                  <a:gd fmla="*/ 74 w 502" name="T46"/>
                  <a:gd fmla="*/ 242 h 382" name="T47"/>
                  <a:gd fmla="*/ 106 w 502" name="T48"/>
                  <a:gd fmla="*/ 256 h 382" name="T49"/>
                  <a:gd fmla="*/ 152 w 502" name="T50"/>
                  <a:gd fmla="*/ 264 h 382" name="T51"/>
                  <a:gd fmla="*/ 154 w 502" name="T52"/>
                  <a:gd fmla="*/ 286 h 382" name="T53"/>
                  <a:gd fmla="*/ 142 w 502" name="T54"/>
                  <a:gd fmla="*/ 320 h 382" name="T55"/>
                  <a:gd fmla="*/ 194 w 502" name="T56"/>
                  <a:gd fmla="*/ 356 h 382" name="T57"/>
                  <a:gd fmla="*/ 216 w 502" name="T58"/>
                  <a:gd fmla="*/ 348 h 382" name="T59"/>
                  <a:gd fmla="*/ 254 w 502" name="T60"/>
                  <a:gd fmla="*/ 360 h 382" name="T61"/>
                  <a:gd fmla="*/ 270 w 502" name="T62"/>
                  <a:gd fmla="*/ 360 h 382" name="T63"/>
                  <a:gd fmla="*/ 312 w 502" name="T64"/>
                  <a:gd fmla="*/ 370 h 382" name="T65"/>
                  <a:gd fmla="*/ 320 w 502" name="T66"/>
                  <a:gd fmla="*/ 380 h 382" name="T67"/>
                  <a:gd fmla="*/ 358 w 502" name="T68"/>
                  <a:gd fmla="*/ 356 h 382" name="T69"/>
                  <a:gd fmla="*/ 372 w 502" name="T70"/>
                  <a:gd fmla="*/ 328 h 382" name="T71"/>
                  <a:gd fmla="*/ 400 w 502" name="T72"/>
                  <a:gd fmla="*/ 306 h 382" name="T73"/>
                  <a:gd fmla="*/ 410 w 502" name="T74"/>
                  <a:gd fmla="*/ 286 h 382" name="T75"/>
                  <a:gd fmla="*/ 416 w 502" name="T76"/>
                  <a:gd fmla="*/ 274 h 382" name="T77"/>
                  <a:gd fmla="*/ 456 w 502" name="T78"/>
                  <a:gd fmla="*/ 230 h 382" name="T79"/>
                  <a:gd fmla="*/ 466 w 502" name="T80"/>
                  <a:gd fmla="*/ 210 h 382" name="T81"/>
                  <a:gd fmla="*/ 490 w 502" name="T82"/>
                  <a:gd fmla="*/ 168 h 382" name="T83"/>
                  <a:gd fmla="*/ 502 w 502" name="T84"/>
                  <a:gd fmla="*/ 146 h 382" name="T85"/>
                  <a:gd fmla="*/ 496 w 502" name="T86"/>
                  <a:gd fmla="*/ 120 h 382" name="T87"/>
                  <a:gd fmla="*/ 472 w 502" name="T88"/>
                  <a:gd fmla="*/ 128 h 382" name="T89"/>
                  <a:gd fmla="*/ 454 w 502" name="T90"/>
                  <a:gd fmla="*/ 122 h 382" name="T91"/>
                  <a:gd fmla="*/ 446 w 502" name="T92"/>
                  <a:gd fmla="*/ 98 h 382" name="T93"/>
                  <a:gd fmla="*/ 428 w 502" name="T94"/>
                  <a:gd fmla="*/ 114 h 382" name="T95"/>
                  <a:gd fmla="*/ 422 w 502" name="T96"/>
                  <a:gd fmla="*/ 108 h 382" name="T97"/>
                  <a:gd fmla="*/ 424 w 502" name="T98"/>
                  <a:gd fmla="*/ 88 h 382" name="T99"/>
                  <a:gd fmla="*/ 444 w 502" name="T100"/>
                  <a:gd fmla="*/ 58 h 382" name="T101"/>
                  <a:gd fmla="*/ 442 w 502" name="T102"/>
                  <a:gd fmla="*/ 28 h 382" name="T103"/>
                  <a:gd fmla="*/ 440 w 502" name="T104"/>
                  <a:gd fmla="*/ 8 h 382" name="T105"/>
                  <a:gd fmla="*/ 432 w 502" name="T106"/>
                  <a:gd fmla="*/ 2 h 382" name="T107"/>
                  <a:gd fmla="*/ 422 w 502" name="T108"/>
                  <a:gd fmla="*/ 10 h 382" name="T109"/>
                  <a:gd fmla="*/ 402 w 502" name="T110"/>
                  <a:gd fmla="*/ 8 h 382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382" w="502">
                    <a:moveTo>
                      <a:pt x="402" y="8"/>
                    </a:moveTo>
                    <a:lnTo>
                      <a:pt x="402" y="10"/>
                    </a:lnTo>
                    <a:lnTo>
                      <a:pt x="404" y="12"/>
                    </a:lnTo>
                    <a:lnTo>
                      <a:pt x="394" y="28"/>
                    </a:lnTo>
                    <a:lnTo>
                      <a:pt x="394" y="28"/>
                    </a:lnTo>
                    <a:lnTo>
                      <a:pt x="386" y="34"/>
                    </a:lnTo>
                    <a:lnTo>
                      <a:pt x="378" y="36"/>
                    </a:lnTo>
                    <a:lnTo>
                      <a:pt x="376" y="36"/>
                    </a:lnTo>
                    <a:lnTo>
                      <a:pt x="368" y="30"/>
                    </a:lnTo>
                    <a:lnTo>
                      <a:pt x="360" y="32"/>
                    </a:lnTo>
                    <a:lnTo>
                      <a:pt x="344" y="44"/>
                    </a:lnTo>
                    <a:lnTo>
                      <a:pt x="344" y="44"/>
                    </a:lnTo>
                    <a:lnTo>
                      <a:pt x="340" y="44"/>
                    </a:lnTo>
                    <a:lnTo>
                      <a:pt x="336" y="42"/>
                    </a:lnTo>
                    <a:lnTo>
                      <a:pt x="328" y="3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16" y="48"/>
                    </a:lnTo>
                    <a:lnTo>
                      <a:pt x="306" y="48"/>
                    </a:lnTo>
                    <a:lnTo>
                      <a:pt x="294" y="52"/>
                    </a:lnTo>
                    <a:lnTo>
                      <a:pt x="282" y="60"/>
                    </a:lnTo>
                    <a:lnTo>
                      <a:pt x="278" y="60"/>
                    </a:lnTo>
                    <a:lnTo>
                      <a:pt x="274" y="64"/>
                    </a:lnTo>
                    <a:lnTo>
                      <a:pt x="274" y="64"/>
                    </a:lnTo>
                    <a:lnTo>
                      <a:pt x="270" y="70"/>
                    </a:lnTo>
                    <a:lnTo>
                      <a:pt x="270" y="72"/>
                    </a:lnTo>
                    <a:lnTo>
                      <a:pt x="270" y="74"/>
                    </a:lnTo>
                    <a:lnTo>
                      <a:pt x="276" y="82"/>
                    </a:lnTo>
                    <a:lnTo>
                      <a:pt x="254" y="80"/>
                    </a:lnTo>
                    <a:lnTo>
                      <a:pt x="242" y="90"/>
                    </a:lnTo>
                    <a:lnTo>
                      <a:pt x="240" y="94"/>
                    </a:lnTo>
                    <a:lnTo>
                      <a:pt x="240" y="94"/>
                    </a:lnTo>
                    <a:lnTo>
                      <a:pt x="238" y="100"/>
                    </a:lnTo>
                    <a:lnTo>
                      <a:pt x="236" y="102"/>
                    </a:lnTo>
                    <a:lnTo>
                      <a:pt x="236" y="102"/>
                    </a:lnTo>
                    <a:lnTo>
                      <a:pt x="224" y="102"/>
                    </a:lnTo>
                    <a:lnTo>
                      <a:pt x="210" y="96"/>
                    </a:lnTo>
                    <a:lnTo>
                      <a:pt x="206" y="96"/>
                    </a:lnTo>
                    <a:lnTo>
                      <a:pt x="194" y="98"/>
                    </a:lnTo>
                    <a:lnTo>
                      <a:pt x="194" y="98"/>
                    </a:lnTo>
                    <a:lnTo>
                      <a:pt x="190" y="96"/>
                    </a:lnTo>
                    <a:lnTo>
                      <a:pt x="186" y="94"/>
                    </a:lnTo>
                    <a:lnTo>
                      <a:pt x="178" y="84"/>
                    </a:lnTo>
                    <a:lnTo>
                      <a:pt x="170" y="80"/>
                    </a:lnTo>
                    <a:lnTo>
                      <a:pt x="162" y="92"/>
                    </a:lnTo>
                    <a:lnTo>
                      <a:pt x="162" y="92"/>
                    </a:lnTo>
                    <a:lnTo>
                      <a:pt x="160" y="92"/>
                    </a:lnTo>
                    <a:lnTo>
                      <a:pt x="150" y="100"/>
                    </a:lnTo>
                    <a:lnTo>
                      <a:pt x="148" y="100"/>
                    </a:lnTo>
                    <a:lnTo>
                      <a:pt x="148" y="102"/>
                    </a:lnTo>
                    <a:lnTo>
                      <a:pt x="146" y="102"/>
                    </a:lnTo>
                    <a:lnTo>
                      <a:pt x="138" y="104"/>
                    </a:lnTo>
                    <a:lnTo>
                      <a:pt x="126" y="116"/>
                    </a:lnTo>
                    <a:lnTo>
                      <a:pt x="126" y="116"/>
                    </a:lnTo>
                    <a:lnTo>
                      <a:pt x="112" y="122"/>
                    </a:lnTo>
                    <a:lnTo>
                      <a:pt x="102" y="134"/>
                    </a:lnTo>
                    <a:lnTo>
                      <a:pt x="70" y="134"/>
                    </a:lnTo>
                    <a:lnTo>
                      <a:pt x="70" y="134"/>
                    </a:lnTo>
                    <a:lnTo>
                      <a:pt x="46" y="124"/>
                    </a:lnTo>
                    <a:lnTo>
                      <a:pt x="32" y="124"/>
                    </a:lnTo>
                    <a:lnTo>
                      <a:pt x="20" y="130"/>
                    </a:lnTo>
                    <a:lnTo>
                      <a:pt x="18" y="130"/>
                    </a:lnTo>
                    <a:lnTo>
                      <a:pt x="18" y="130"/>
                    </a:lnTo>
                    <a:lnTo>
                      <a:pt x="10" y="132"/>
                    </a:lnTo>
                    <a:lnTo>
                      <a:pt x="10" y="132"/>
                    </a:lnTo>
                    <a:lnTo>
                      <a:pt x="2" y="138"/>
                    </a:lnTo>
                    <a:lnTo>
                      <a:pt x="0" y="142"/>
                    </a:lnTo>
                    <a:lnTo>
                      <a:pt x="0" y="152"/>
                    </a:lnTo>
                    <a:lnTo>
                      <a:pt x="4" y="158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30" y="154"/>
                    </a:lnTo>
                    <a:lnTo>
                      <a:pt x="40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86"/>
                    </a:lnTo>
                    <a:lnTo>
                      <a:pt x="46" y="188"/>
                    </a:lnTo>
                    <a:lnTo>
                      <a:pt x="64" y="188"/>
                    </a:lnTo>
                    <a:lnTo>
                      <a:pt x="74" y="184"/>
                    </a:lnTo>
                    <a:lnTo>
                      <a:pt x="76" y="184"/>
                    </a:lnTo>
                    <a:lnTo>
                      <a:pt x="76" y="184"/>
                    </a:lnTo>
                    <a:lnTo>
                      <a:pt x="86" y="180"/>
                    </a:lnTo>
                    <a:lnTo>
                      <a:pt x="94" y="176"/>
                    </a:lnTo>
                    <a:lnTo>
                      <a:pt x="98" y="176"/>
                    </a:lnTo>
                    <a:lnTo>
                      <a:pt x="100" y="178"/>
                    </a:lnTo>
                    <a:lnTo>
                      <a:pt x="104" y="188"/>
                    </a:lnTo>
                    <a:lnTo>
                      <a:pt x="104" y="188"/>
                    </a:lnTo>
                    <a:lnTo>
                      <a:pt x="106" y="216"/>
                    </a:lnTo>
                    <a:lnTo>
                      <a:pt x="106" y="218"/>
                    </a:lnTo>
                    <a:lnTo>
                      <a:pt x="92" y="232"/>
                    </a:lnTo>
                    <a:lnTo>
                      <a:pt x="92" y="232"/>
                    </a:lnTo>
                    <a:lnTo>
                      <a:pt x="92" y="234"/>
                    </a:lnTo>
                    <a:lnTo>
                      <a:pt x="74" y="242"/>
                    </a:lnTo>
                    <a:lnTo>
                      <a:pt x="70" y="248"/>
                    </a:lnTo>
                    <a:lnTo>
                      <a:pt x="72" y="252"/>
                    </a:lnTo>
                    <a:lnTo>
                      <a:pt x="106" y="256"/>
                    </a:lnTo>
                    <a:lnTo>
                      <a:pt x="106" y="256"/>
                    </a:lnTo>
                    <a:lnTo>
                      <a:pt x="106" y="256"/>
                    </a:lnTo>
                    <a:lnTo>
                      <a:pt x="108" y="258"/>
                    </a:lnTo>
                    <a:lnTo>
                      <a:pt x="122" y="266"/>
                    </a:lnTo>
                    <a:lnTo>
                      <a:pt x="152" y="264"/>
                    </a:lnTo>
                    <a:lnTo>
                      <a:pt x="152" y="268"/>
                    </a:lnTo>
                    <a:lnTo>
                      <a:pt x="154" y="284"/>
                    </a:lnTo>
                    <a:lnTo>
                      <a:pt x="154" y="286"/>
                    </a:lnTo>
                    <a:lnTo>
                      <a:pt x="154" y="286"/>
                    </a:lnTo>
                    <a:lnTo>
                      <a:pt x="140" y="300"/>
                    </a:lnTo>
                    <a:lnTo>
                      <a:pt x="140" y="300"/>
                    </a:lnTo>
                    <a:lnTo>
                      <a:pt x="140" y="312"/>
                    </a:lnTo>
                    <a:lnTo>
                      <a:pt x="142" y="320"/>
                    </a:lnTo>
                    <a:lnTo>
                      <a:pt x="144" y="326"/>
                    </a:lnTo>
                    <a:lnTo>
                      <a:pt x="150" y="330"/>
                    </a:lnTo>
                    <a:lnTo>
                      <a:pt x="174" y="344"/>
                    </a:lnTo>
                    <a:lnTo>
                      <a:pt x="194" y="356"/>
                    </a:lnTo>
                    <a:lnTo>
                      <a:pt x="212" y="348"/>
                    </a:lnTo>
                    <a:lnTo>
                      <a:pt x="214" y="348"/>
                    </a:lnTo>
                    <a:lnTo>
                      <a:pt x="214" y="348"/>
                    </a:lnTo>
                    <a:lnTo>
                      <a:pt x="216" y="348"/>
                    </a:lnTo>
                    <a:lnTo>
                      <a:pt x="242" y="368"/>
                    </a:lnTo>
                    <a:lnTo>
                      <a:pt x="246" y="368"/>
                    </a:lnTo>
                    <a:lnTo>
                      <a:pt x="252" y="360"/>
                    </a:lnTo>
                    <a:lnTo>
                      <a:pt x="254" y="360"/>
                    </a:lnTo>
                    <a:lnTo>
                      <a:pt x="254" y="358"/>
                    </a:lnTo>
                    <a:lnTo>
                      <a:pt x="254" y="358"/>
                    </a:lnTo>
                    <a:lnTo>
                      <a:pt x="256" y="358"/>
                    </a:lnTo>
                    <a:lnTo>
                      <a:pt x="270" y="360"/>
                    </a:lnTo>
                    <a:lnTo>
                      <a:pt x="274" y="334"/>
                    </a:lnTo>
                    <a:lnTo>
                      <a:pt x="294" y="368"/>
                    </a:lnTo>
                    <a:lnTo>
                      <a:pt x="310" y="370"/>
                    </a:lnTo>
                    <a:lnTo>
                      <a:pt x="312" y="370"/>
                    </a:lnTo>
                    <a:lnTo>
                      <a:pt x="314" y="370"/>
                    </a:lnTo>
                    <a:lnTo>
                      <a:pt x="314" y="372"/>
                    </a:lnTo>
                    <a:lnTo>
                      <a:pt x="314" y="382"/>
                    </a:lnTo>
                    <a:lnTo>
                      <a:pt x="320" y="380"/>
                    </a:lnTo>
                    <a:lnTo>
                      <a:pt x="346" y="346"/>
                    </a:lnTo>
                    <a:lnTo>
                      <a:pt x="358" y="362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66" y="340"/>
                    </a:lnTo>
                    <a:lnTo>
                      <a:pt x="372" y="328"/>
                    </a:lnTo>
                    <a:lnTo>
                      <a:pt x="392" y="328"/>
                    </a:lnTo>
                    <a:lnTo>
                      <a:pt x="396" y="304"/>
                    </a:lnTo>
                    <a:lnTo>
                      <a:pt x="398" y="304"/>
                    </a:lnTo>
                    <a:lnTo>
                      <a:pt x="400" y="306"/>
                    </a:lnTo>
                    <a:lnTo>
                      <a:pt x="414" y="308"/>
                    </a:lnTo>
                    <a:lnTo>
                      <a:pt x="416" y="300"/>
                    </a:lnTo>
                    <a:lnTo>
                      <a:pt x="410" y="288"/>
                    </a:lnTo>
                    <a:lnTo>
                      <a:pt x="410" y="286"/>
                    </a:lnTo>
                    <a:lnTo>
                      <a:pt x="414" y="276"/>
                    </a:lnTo>
                    <a:lnTo>
                      <a:pt x="414" y="276"/>
                    </a:lnTo>
                    <a:lnTo>
                      <a:pt x="414" y="274"/>
                    </a:lnTo>
                    <a:lnTo>
                      <a:pt x="416" y="274"/>
                    </a:lnTo>
                    <a:lnTo>
                      <a:pt x="416" y="274"/>
                    </a:lnTo>
                    <a:lnTo>
                      <a:pt x="458" y="252"/>
                    </a:lnTo>
                    <a:lnTo>
                      <a:pt x="456" y="230"/>
                    </a:lnTo>
                    <a:lnTo>
                      <a:pt x="456" y="230"/>
                    </a:lnTo>
                    <a:lnTo>
                      <a:pt x="456" y="228"/>
                    </a:lnTo>
                    <a:lnTo>
                      <a:pt x="464" y="212"/>
                    </a:lnTo>
                    <a:lnTo>
                      <a:pt x="466" y="210"/>
                    </a:lnTo>
                    <a:lnTo>
                      <a:pt x="466" y="210"/>
                    </a:lnTo>
                    <a:lnTo>
                      <a:pt x="478" y="180"/>
                    </a:lnTo>
                    <a:lnTo>
                      <a:pt x="478" y="180"/>
                    </a:lnTo>
                    <a:lnTo>
                      <a:pt x="478" y="180"/>
                    </a:lnTo>
                    <a:lnTo>
                      <a:pt x="490" y="168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502" y="146"/>
                    </a:lnTo>
                    <a:lnTo>
                      <a:pt x="496" y="134"/>
                    </a:lnTo>
                    <a:lnTo>
                      <a:pt x="496" y="132"/>
                    </a:lnTo>
                    <a:lnTo>
                      <a:pt x="496" y="132"/>
                    </a:lnTo>
                    <a:lnTo>
                      <a:pt x="496" y="120"/>
                    </a:lnTo>
                    <a:lnTo>
                      <a:pt x="490" y="120"/>
                    </a:lnTo>
                    <a:lnTo>
                      <a:pt x="478" y="126"/>
                    </a:lnTo>
                    <a:lnTo>
                      <a:pt x="478" y="126"/>
                    </a:lnTo>
                    <a:lnTo>
                      <a:pt x="472" y="128"/>
                    </a:lnTo>
                    <a:lnTo>
                      <a:pt x="468" y="128"/>
                    </a:lnTo>
                    <a:lnTo>
                      <a:pt x="460" y="126"/>
                    </a:lnTo>
                    <a:lnTo>
                      <a:pt x="454" y="122"/>
                    </a:lnTo>
                    <a:lnTo>
                      <a:pt x="454" y="122"/>
                    </a:lnTo>
                    <a:lnTo>
                      <a:pt x="452" y="118"/>
                    </a:lnTo>
                    <a:lnTo>
                      <a:pt x="450" y="114"/>
                    </a:lnTo>
                    <a:lnTo>
                      <a:pt x="452" y="98"/>
                    </a:lnTo>
                    <a:lnTo>
                      <a:pt x="446" y="98"/>
                    </a:lnTo>
                    <a:lnTo>
                      <a:pt x="442" y="102"/>
                    </a:lnTo>
                    <a:lnTo>
                      <a:pt x="442" y="102"/>
                    </a:lnTo>
                    <a:lnTo>
                      <a:pt x="432" y="112"/>
                    </a:lnTo>
                    <a:lnTo>
                      <a:pt x="428" y="114"/>
                    </a:lnTo>
                    <a:lnTo>
                      <a:pt x="428" y="114"/>
                    </a:lnTo>
                    <a:lnTo>
                      <a:pt x="424" y="114"/>
                    </a:lnTo>
                    <a:lnTo>
                      <a:pt x="424" y="114"/>
                    </a:lnTo>
                    <a:lnTo>
                      <a:pt x="422" y="108"/>
                    </a:lnTo>
                    <a:lnTo>
                      <a:pt x="422" y="100"/>
                    </a:lnTo>
                    <a:lnTo>
                      <a:pt x="422" y="100"/>
                    </a:lnTo>
                    <a:lnTo>
                      <a:pt x="422" y="92"/>
                    </a:lnTo>
                    <a:lnTo>
                      <a:pt x="424" y="88"/>
                    </a:lnTo>
                    <a:lnTo>
                      <a:pt x="424" y="88"/>
                    </a:lnTo>
                    <a:lnTo>
                      <a:pt x="426" y="86"/>
                    </a:lnTo>
                    <a:lnTo>
                      <a:pt x="428" y="86"/>
                    </a:lnTo>
                    <a:lnTo>
                      <a:pt x="444" y="58"/>
                    </a:lnTo>
                    <a:lnTo>
                      <a:pt x="448" y="48"/>
                    </a:lnTo>
                    <a:lnTo>
                      <a:pt x="450" y="36"/>
                    </a:lnTo>
                    <a:lnTo>
                      <a:pt x="442" y="28"/>
                    </a:lnTo>
                    <a:lnTo>
                      <a:pt x="442" y="28"/>
                    </a:lnTo>
                    <a:lnTo>
                      <a:pt x="440" y="22"/>
                    </a:lnTo>
                    <a:lnTo>
                      <a:pt x="440" y="12"/>
                    </a:lnTo>
                    <a:lnTo>
                      <a:pt x="440" y="8"/>
                    </a:lnTo>
                    <a:lnTo>
                      <a:pt x="440" y="8"/>
                    </a:lnTo>
                    <a:lnTo>
                      <a:pt x="438" y="4"/>
                    </a:lnTo>
                    <a:lnTo>
                      <a:pt x="434" y="0"/>
                    </a:lnTo>
                    <a:lnTo>
                      <a:pt x="434" y="0"/>
                    </a:lnTo>
                    <a:lnTo>
                      <a:pt x="432" y="2"/>
                    </a:lnTo>
                    <a:lnTo>
                      <a:pt x="432" y="2"/>
                    </a:lnTo>
                    <a:lnTo>
                      <a:pt x="430" y="6"/>
                    </a:lnTo>
                    <a:lnTo>
                      <a:pt x="426" y="8"/>
                    </a:lnTo>
                    <a:lnTo>
                      <a:pt x="422" y="10"/>
                    </a:lnTo>
                    <a:lnTo>
                      <a:pt x="416" y="8"/>
                    </a:lnTo>
                    <a:lnTo>
                      <a:pt x="416" y="8"/>
                    </a:lnTo>
                    <a:lnTo>
                      <a:pt x="410" y="8"/>
                    </a:lnTo>
                    <a:lnTo>
                      <a:pt x="402" y="8"/>
                    </a:lnTo>
                    <a:lnTo>
                      <a:pt x="402" y="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9" name="MH_Other_12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6734176" y="4841876"/>
                <a:ext cx="392088" cy="398542"/>
              </a:xfrm>
              <a:custGeom>
                <a:gdLst>
                  <a:gd fmla="*/ 268 w 284" name="T0"/>
                  <a:gd fmla="*/ 32 h 288" name="T1"/>
                  <a:gd fmla="*/ 258 w 284" name="T2"/>
                  <a:gd fmla="*/ 28 h 288" name="T3"/>
                  <a:gd fmla="*/ 250 w 284" name="T4"/>
                  <a:gd fmla="*/ 24 h 288" name="T5"/>
                  <a:gd fmla="*/ 234 w 284" name="T6"/>
                  <a:gd fmla="*/ 28 h 288" name="T7"/>
                  <a:gd fmla="*/ 222 w 284" name="T8"/>
                  <a:gd fmla="*/ 22 h 288" name="T9"/>
                  <a:gd fmla="*/ 220 w 284" name="T10"/>
                  <a:gd fmla="*/ 20 h 288" name="T11"/>
                  <a:gd fmla="*/ 204 w 284" name="T12"/>
                  <a:gd fmla="*/ 4 h 288" name="T13"/>
                  <a:gd fmla="*/ 176 w 284" name="T14"/>
                  <a:gd fmla="*/ 16 h 288" name="T15"/>
                  <a:gd fmla="*/ 172 w 284" name="T16"/>
                  <a:gd fmla="*/ 40 h 288" name="T17"/>
                  <a:gd fmla="*/ 162 w 284" name="T18"/>
                  <a:gd fmla="*/ 60 h 288" name="T19"/>
                  <a:gd fmla="*/ 144 w 284" name="T20"/>
                  <a:gd fmla="*/ 86 h 288" name="T21"/>
                  <a:gd fmla="*/ 124 w 284" name="T22"/>
                  <a:gd fmla="*/ 104 h 288" name="T23"/>
                  <a:gd fmla="*/ 114 w 284" name="T24"/>
                  <a:gd fmla="*/ 120 h 288" name="T25"/>
                  <a:gd fmla="*/ 88 w 284" name="T26"/>
                  <a:gd fmla="*/ 144 h 288" name="T27"/>
                  <a:gd fmla="*/ 72 w 284" name="T28"/>
                  <a:gd fmla="*/ 164 h 288" name="T29"/>
                  <a:gd fmla="*/ 8 w 284" name="T30"/>
                  <a:gd fmla="*/ 160 h 288" name="T31"/>
                  <a:gd fmla="*/ 6 w 284" name="T32"/>
                  <a:gd fmla="*/ 208 h 288" name="T33"/>
                  <a:gd fmla="*/ 32 w 284" name="T34"/>
                  <a:gd fmla="*/ 234 h 288" name="T35"/>
                  <a:gd fmla="*/ 32 w 284" name="T36"/>
                  <a:gd fmla="*/ 234 h 288" name="T37"/>
                  <a:gd fmla="*/ 42 w 284" name="T38"/>
                  <a:gd fmla="*/ 262 h 288" name="T39"/>
                  <a:gd fmla="*/ 44 w 284" name="T40"/>
                  <a:gd fmla="*/ 268 h 288" name="T41"/>
                  <a:gd fmla="*/ 62 w 284" name="T42"/>
                  <a:gd fmla="*/ 262 h 288" name="T43"/>
                  <a:gd fmla="*/ 70 w 284" name="T44"/>
                  <a:gd fmla="*/ 266 h 288" name="T45"/>
                  <a:gd fmla="*/ 76 w 284" name="T46"/>
                  <a:gd fmla="*/ 246 h 288" name="T47"/>
                  <a:gd fmla="*/ 80 w 284" name="T48"/>
                  <a:gd fmla="*/ 242 h 288" name="T49"/>
                  <a:gd fmla="*/ 110 w 284" name="T50"/>
                  <a:gd fmla="*/ 232 h 288" name="T51"/>
                  <a:gd fmla="*/ 112 w 284" name="T52"/>
                  <a:gd fmla="*/ 212 h 288" name="T53"/>
                  <a:gd fmla="*/ 120 w 284" name="T54"/>
                  <a:gd fmla="*/ 206 h 288" name="T55"/>
                  <a:gd fmla="*/ 122 w 284" name="T56"/>
                  <a:gd fmla="*/ 206 h 288" name="T57"/>
                  <a:gd fmla="*/ 136 w 284" name="T58"/>
                  <a:gd fmla="*/ 220 h 288" name="T59"/>
                  <a:gd fmla="*/ 140 w 284" name="T60"/>
                  <a:gd fmla="*/ 232 h 288" name="T61"/>
                  <a:gd fmla="*/ 152 w 284" name="T62"/>
                  <a:gd fmla="*/ 216 h 288" name="T63"/>
                  <a:gd fmla="*/ 162 w 284" name="T64"/>
                  <a:gd fmla="*/ 212 h 288" name="T65"/>
                  <a:gd fmla="*/ 174 w 284" name="T66"/>
                  <a:gd fmla="*/ 214 h 288" name="T67"/>
                  <a:gd fmla="*/ 180 w 284" name="T68"/>
                  <a:gd fmla="*/ 236 h 288" name="T69"/>
                  <a:gd fmla="*/ 188 w 284" name="T70"/>
                  <a:gd fmla="*/ 254 h 288" name="T71"/>
                  <a:gd fmla="*/ 194 w 284" name="T72"/>
                  <a:gd fmla="*/ 270 h 288" name="T73"/>
                  <a:gd fmla="*/ 208 w 284" name="T74"/>
                  <a:gd fmla="*/ 270 h 288" name="T75"/>
                  <a:gd fmla="*/ 208 w 284" name="T76"/>
                  <a:gd fmla="*/ 272 h 288" name="T77"/>
                  <a:gd fmla="*/ 216 w 284" name="T78"/>
                  <a:gd fmla="*/ 288 h 288" name="T79"/>
                  <a:gd fmla="*/ 220 w 284" name="T80"/>
                  <a:gd fmla="*/ 276 h 288" name="T81"/>
                  <a:gd fmla="*/ 224 w 284" name="T82"/>
                  <a:gd fmla="*/ 274 h 288" name="T83"/>
                  <a:gd fmla="*/ 230 w 284" name="T84"/>
                  <a:gd fmla="*/ 270 h 288" name="T85"/>
                  <a:gd fmla="*/ 236 w 284" name="T86"/>
                  <a:gd fmla="*/ 264 h 288" name="T87"/>
                  <a:gd fmla="*/ 188 w 284" name="T88"/>
                  <a:gd fmla="*/ 168 h 288" name="T89"/>
                  <a:gd fmla="*/ 176 w 284" name="T90"/>
                  <a:gd fmla="*/ 128 h 288" name="T91"/>
                  <a:gd fmla="*/ 174 w 284" name="T92"/>
                  <a:gd fmla="*/ 128 h 288" name="T93"/>
                  <a:gd fmla="*/ 182 w 284" name="T94"/>
                  <a:gd fmla="*/ 104 h 288" name="T95"/>
                  <a:gd fmla="*/ 260 w 284" name="T96"/>
                  <a:gd fmla="*/ 88 h 288" name="T97"/>
                  <a:gd fmla="*/ 262 w 284" name="T98"/>
                  <a:gd fmla="*/ 86 h 288" name="T99"/>
                  <a:gd fmla="*/ 280 w 284" name="T100"/>
                  <a:gd fmla="*/ 76 h 288" name="T101"/>
                  <a:gd fmla="*/ 284 w 284" name="T102"/>
                  <a:gd fmla="*/ 58 h 288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288" w="284">
                    <a:moveTo>
                      <a:pt x="284" y="58"/>
                    </a:moveTo>
                    <a:lnTo>
                      <a:pt x="278" y="44"/>
                    </a:lnTo>
                    <a:lnTo>
                      <a:pt x="268" y="32"/>
                    </a:lnTo>
                    <a:lnTo>
                      <a:pt x="260" y="30"/>
                    </a:lnTo>
                    <a:lnTo>
                      <a:pt x="258" y="30"/>
                    </a:lnTo>
                    <a:lnTo>
                      <a:pt x="258" y="28"/>
                    </a:lnTo>
                    <a:lnTo>
                      <a:pt x="258" y="28"/>
                    </a:lnTo>
                    <a:lnTo>
                      <a:pt x="250" y="24"/>
                    </a:lnTo>
                    <a:lnTo>
                      <a:pt x="250" y="24"/>
                    </a:lnTo>
                    <a:lnTo>
                      <a:pt x="248" y="24"/>
                    </a:lnTo>
                    <a:lnTo>
                      <a:pt x="244" y="26"/>
                    </a:lnTo>
                    <a:lnTo>
                      <a:pt x="234" y="28"/>
                    </a:lnTo>
                    <a:lnTo>
                      <a:pt x="234" y="28"/>
                    </a:lnTo>
                    <a:lnTo>
                      <a:pt x="232" y="26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20" y="22"/>
                    </a:lnTo>
                    <a:lnTo>
                      <a:pt x="220" y="20"/>
                    </a:lnTo>
                    <a:lnTo>
                      <a:pt x="220" y="20"/>
                    </a:lnTo>
                    <a:lnTo>
                      <a:pt x="212" y="12"/>
                    </a:lnTo>
                    <a:lnTo>
                      <a:pt x="204" y="4"/>
                    </a:lnTo>
                    <a:lnTo>
                      <a:pt x="196" y="0"/>
                    </a:lnTo>
                    <a:lnTo>
                      <a:pt x="188" y="8"/>
                    </a:lnTo>
                    <a:lnTo>
                      <a:pt x="176" y="16"/>
                    </a:lnTo>
                    <a:lnTo>
                      <a:pt x="172" y="40"/>
                    </a:lnTo>
                    <a:lnTo>
                      <a:pt x="172" y="40"/>
                    </a:lnTo>
                    <a:lnTo>
                      <a:pt x="172" y="40"/>
                    </a:lnTo>
                    <a:lnTo>
                      <a:pt x="162" y="58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54" y="68"/>
                    </a:lnTo>
                    <a:lnTo>
                      <a:pt x="144" y="86"/>
                    </a:lnTo>
                    <a:lnTo>
                      <a:pt x="144" y="86"/>
                    </a:lnTo>
                    <a:lnTo>
                      <a:pt x="144" y="88"/>
                    </a:lnTo>
                    <a:lnTo>
                      <a:pt x="144" y="88"/>
                    </a:lnTo>
                    <a:lnTo>
                      <a:pt x="124" y="104"/>
                    </a:lnTo>
                    <a:lnTo>
                      <a:pt x="116" y="118"/>
                    </a:lnTo>
                    <a:lnTo>
                      <a:pt x="116" y="118"/>
                    </a:lnTo>
                    <a:lnTo>
                      <a:pt x="114" y="120"/>
                    </a:lnTo>
                    <a:lnTo>
                      <a:pt x="110" y="124"/>
                    </a:lnTo>
                    <a:lnTo>
                      <a:pt x="96" y="132"/>
                    </a:lnTo>
                    <a:lnTo>
                      <a:pt x="88" y="144"/>
                    </a:lnTo>
                    <a:lnTo>
                      <a:pt x="88" y="144"/>
                    </a:lnTo>
                    <a:lnTo>
                      <a:pt x="74" y="164"/>
                    </a:lnTo>
                    <a:lnTo>
                      <a:pt x="72" y="164"/>
                    </a:lnTo>
                    <a:lnTo>
                      <a:pt x="72" y="164"/>
                    </a:lnTo>
                    <a:lnTo>
                      <a:pt x="72" y="164"/>
                    </a:lnTo>
                    <a:lnTo>
                      <a:pt x="8" y="160"/>
                    </a:lnTo>
                    <a:lnTo>
                      <a:pt x="0" y="168"/>
                    </a:lnTo>
                    <a:lnTo>
                      <a:pt x="0" y="180"/>
                    </a:lnTo>
                    <a:lnTo>
                      <a:pt x="6" y="208"/>
                    </a:lnTo>
                    <a:lnTo>
                      <a:pt x="20" y="226"/>
                    </a:lnTo>
                    <a:lnTo>
                      <a:pt x="32" y="232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40" y="244"/>
                    </a:lnTo>
                    <a:lnTo>
                      <a:pt x="42" y="252"/>
                    </a:lnTo>
                    <a:lnTo>
                      <a:pt x="42" y="262"/>
                    </a:lnTo>
                    <a:lnTo>
                      <a:pt x="38" y="266"/>
                    </a:lnTo>
                    <a:lnTo>
                      <a:pt x="40" y="268"/>
                    </a:lnTo>
                    <a:lnTo>
                      <a:pt x="44" y="268"/>
                    </a:lnTo>
                    <a:lnTo>
                      <a:pt x="48" y="258"/>
                    </a:lnTo>
                    <a:lnTo>
                      <a:pt x="50" y="258"/>
                    </a:lnTo>
                    <a:lnTo>
                      <a:pt x="62" y="262"/>
                    </a:lnTo>
                    <a:lnTo>
                      <a:pt x="64" y="266"/>
                    </a:lnTo>
                    <a:lnTo>
                      <a:pt x="70" y="266"/>
                    </a:lnTo>
                    <a:lnTo>
                      <a:pt x="70" y="266"/>
                    </a:lnTo>
                    <a:lnTo>
                      <a:pt x="68" y="260"/>
                    </a:lnTo>
                    <a:lnTo>
                      <a:pt x="68" y="260"/>
                    </a:lnTo>
                    <a:lnTo>
                      <a:pt x="76" y="246"/>
                    </a:lnTo>
                    <a:lnTo>
                      <a:pt x="76" y="246"/>
                    </a:lnTo>
                    <a:lnTo>
                      <a:pt x="78" y="244"/>
                    </a:lnTo>
                    <a:lnTo>
                      <a:pt x="80" y="242"/>
                    </a:lnTo>
                    <a:lnTo>
                      <a:pt x="88" y="242"/>
                    </a:lnTo>
                    <a:lnTo>
                      <a:pt x="102" y="242"/>
                    </a:lnTo>
                    <a:lnTo>
                      <a:pt x="110" y="232"/>
                    </a:lnTo>
                    <a:lnTo>
                      <a:pt x="110" y="222"/>
                    </a:lnTo>
                    <a:lnTo>
                      <a:pt x="112" y="212"/>
                    </a:lnTo>
                    <a:lnTo>
                      <a:pt x="112" y="212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20" y="206"/>
                    </a:lnTo>
                    <a:lnTo>
                      <a:pt x="120" y="206"/>
                    </a:lnTo>
                    <a:lnTo>
                      <a:pt x="120" y="206"/>
                    </a:lnTo>
                    <a:lnTo>
                      <a:pt x="122" y="206"/>
                    </a:lnTo>
                    <a:lnTo>
                      <a:pt x="134" y="208"/>
                    </a:lnTo>
                    <a:lnTo>
                      <a:pt x="134" y="210"/>
                    </a:lnTo>
                    <a:lnTo>
                      <a:pt x="136" y="220"/>
                    </a:lnTo>
                    <a:lnTo>
                      <a:pt x="136" y="224"/>
                    </a:lnTo>
                    <a:lnTo>
                      <a:pt x="138" y="232"/>
                    </a:lnTo>
                    <a:lnTo>
                      <a:pt x="140" y="232"/>
                    </a:lnTo>
                    <a:lnTo>
                      <a:pt x="144" y="226"/>
                    </a:lnTo>
                    <a:lnTo>
                      <a:pt x="144" y="226"/>
                    </a:lnTo>
                    <a:lnTo>
                      <a:pt x="152" y="216"/>
                    </a:lnTo>
                    <a:lnTo>
                      <a:pt x="152" y="216"/>
                    </a:lnTo>
                    <a:lnTo>
                      <a:pt x="160" y="212"/>
                    </a:lnTo>
                    <a:lnTo>
                      <a:pt x="162" y="212"/>
                    </a:lnTo>
                    <a:lnTo>
                      <a:pt x="162" y="210"/>
                    </a:lnTo>
                    <a:lnTo>
                      <a:pt x="172" y="214"/>
                    </a:lnTo>
                    <a:lnTo>
                      <a:pt x="174" y="214"/>
                    </a:lnTo>
                    <a:lnTo>
                      <a:pt x="176" y="214"/>
                    </a:lnTo>
                    <a:lnTo>
                      <a:pt x="180" y="226"/>
                    </a:lnTo>
                    <a:lnTo>
                      <a:pt x="180" y="236"/>
                    </a:lnTo>
                    <a:lnTo>
                      <a:pt x="188" y="252"/>
                    </a:lnTo>
                    <a:lnTo>
                      <a:pt x="188" y="252"/>
                    </a:lnTo>
                    <a:lnTo>
                      <a:pt x="188" y="254"/>
                    </a:lnTo>
                    <a:lnTo>
                      <a:pt x="188" y="264"/>
                    </a:lnTo>
                    <a:lnTo>
                      <a:pt x="192" y="270"/>
                    </a:lnTo>
                    <a:lnTo>
                      <a:pt x="194" y="270"/>
                    </a:lnTo>
                    <a:lnTo>
                      <a:pt x="196" y="266"/>
                    </a:lnTo>
                    <a:lnTo>
                      <a:pt x="198" y="264"/>
                    </a:lnTo>
                    <a:lnTo>
                      <a:pt x="208" y="270"/>
                    </a:lnTo>
                    <a:lnTo>
                      <a:pt x="208" y="270"/>
                    </a:lnTo>
                    <a:lnTo>
                      <a:pt x="208" y="270"/>
                    </a:lnTo>
                    <a:lnTo>
                      <a:pt x="208" y="272"/>
                    </a:lnTo>
                    <a:lnTo>
                      <a:pt x="208" y="272"/>
                    </a:lnTo>
                    <a:lnTo>
                      <a:pt x="212" y="286"/>
                    </a:lnTo>
                    <a:lnTo>
                      <a:pt x="216" y="288"/>
                    </a:lnTo>
                    <a:lnTo>
                      <a:pt x="216" y="286"/>
                    </a:lnTo>
                    <a:lnTo>
                      <a:pt x="220" y="276"/>
                    </a:lnTo>
                    <a:lnTo>
                      <a:pt x="220" y="276"/>
                    </a:lnTo>
                    <a:lnTo>
                      <a:pt x="222" y="274"/>
                    </a:lnTo>
                    <a:lnTo>
                      <a:pt x="222" y="274"/>
                    </a:lnTo>
                    <a:lnTo>
                      <a:pt x="224" y="274"/>
                    </a:lnTo>
                    <a:lnTo>
                      <a:pt x="228" y="270"/>
                    </a:lnTo>
                    <a:lnTo>
                      <a:pt x="230" y="270"/>
                    </a:lnTo>
                    <a:lnTo>
                      <a:pt x="230" y="270"/>
                    </a:lnTo>
                    <a:lnTo>
                      <a:pt x="236" y="270"/>
                    </a:lnTo>
                    <a:lnTo>
                      <a:pt x="236" y="266"/>
                    </a:lnTo>
                    <a:lnTo>
                      <a:pt x="236" y="264"/>
                    </a:lnTo>
                    <a:lnTo>
                      <a:pt x="232" y="226"/>
                    </a:lnTo>
                    <a:lnTo>
                      <a:pt x="216" y="202"/>
                    </a:lnTo>
                    <a:lnTo>
                      <a:pt x="188" y="168"/>
                    </a:lnTo>
                    <a:lnTo>
                      <a:pt x="186" y="168"/>
                    </a:lnTo>
                    <a:lnTo>
                      <a:pt x="184" y="146"/>
                    </a:lnTo>
                    <a:lnTo>
                      <a:pt x="176" y="128"/>
                    </a:lnTo>
                    <a:lnTo>
                      <a:pt x="176" y="128"/>
                    </a:lnTo>
                    <a:lnTo>
                      <a:pt x="174" y="128"/>
                    </a:lnTo>
                    <a:lnTo>
                      <a:pt x="174" y="128"/>
                    </a:lnTo>
                    <a:lnTo>
                      <a:pt x="176" y="126"/>
                    </a:lnTo>
                    <a:lnTo>
                      <a:pt x="180" y="104"/>
                    </a:lnTo>
                    <a:lnTo>
                      <a:pt x="182" y="104"/>
                    </a:lnTo>
                    <a:lnTo>
                      <a:pt x="184" y="104"/>
                    </a:lnTo>
                    <a:lnTo>
                      <a:pt x="234" y="102"/>
                    </a:lnTo>
                    <a:lnTo>
                      <a:pt x="260" y="88"/>
                    </a:lnTo>
                    <a:lnTo>
                      <a:pt x="260" y="88"/>
                    </a:lnTo>
                    <a:lnTo>
                      <a:pt x="262" y="86"/>
                    </a:lnTo>
                    <a:lnTo>
                      <a:pt x="262" y="86"/>
                    </a:lnTo>
                    <a:lnTo>
                      <a:pt x="274" y="82"/>
                    </a:lnTo>
                    <a:lnTo>
                      <a:pt x="278" y="78"/>
                    </a:lnTo>
                    <a:lnTo>
                      <a:pt x="280" y="76"/>
                    </a:lnTo>
                    <a:lnTo>
                      <a:pt x="280" y="76"/>
                    </a:lnTo>
                    <a:lnTo>
                      <a:pt x="282" y="68"/>
                    </a:lnTo>
                    <a:lnTo>
                      <a:pt x="284" y="58"/>
                    </a:lnTo>
                    <a:lnTo>
                      <a:pt x="284" y="5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0" name="MH_Other_13"/>
              <p:cNvSpPr/>
              <p:nvPr>
                <p:custDataLst>
                  <p:tags r:id="rId14"/>
                </p:custDataLst>
              </p:nvPr>
            </p:nvSpPr>
            <p:spPr bwMode="auto">
              <a:xfrm>
                <a:off x="6734175" y="4081463"/>
                <a:ext cx="446948" cy="798696"/>
              </a:xfrm>
              <a:custGeom>
                <a:gdLst>
                  <a:gd fmla="*/ 108 w 324" name="T0"/>
                  <a:gd fmla="*/ 196 h 578" name="T1"/>
                  <a:gd fmla="*/ 124 w 324" name="T2"/>
                  <a:gd fmla="*/ 202 h 578" name="T3"/>
                  <a:gd fmla="*/ 176 w 324" name="T4"/>
                  <a:gd fmla="*/ 228 h 578" name="T5"/>
                  <a:gd fmla="*/ 186 w 324" name="T6"/>
                  <a:gd fmla="*/ 244 h 578" name="T7"/>
                  <a:gd fmla="*/ 178 w 324" name="T8"/>
                  <a:gd fmla="*/ 260 h 578" name="T9"/>
                  <a:gd fmla="*/ 178 w 324" name="T10"/>
                  <a:gd fmla="*/ 286 h 578" name="T11"/>
                  <a:gd fmla="*/ 168 w 324" name="T12"/>
                  <a:gd fmla="*/ 316 h 578" name="T13"/>
                  <a:gd fmla="*/ 140 w 324" name="T14"/>
                  <a:gd fmla="*/ 312 h 578" name="T15"/>
                  <a:gd fmla="*/ 130 w 324" name="T16"/>
                  <a:gd fmla="*/ 340 h 578" name="T17"/>
                  <a:gd fmla="*/ 116 w 324" name="T18"/>
                  <a:gd fmla="*/ 354 h 578" name="T19"/>
                  <a:gd fmla="*/ 88 w 324" name="T20"/>
                  <a:gd fmla="*/ 348 h 578" name="T21"/>
                  <a:gd fmla="*/ 40 w 324" name="T22"/>
                  <a:gd fmla="*/ 376 h 578" name="T23"/>
                  <a:gd fmla="*/ 48 w 324" name="T24"/>
                  <a:gd fmla="*/ 408 h 578" name="T25"/>
                  <a:gd fmla="*/ 52 w 324" name="T26"/>
                  <a:gd fmla="*/ 440 h 578" name="T27"/>
                  <a:gd fmla="*/ 16 w 324" name="T28"/>
                  <a:gd fmla="*/ 446 h 578" name="T29"/>
                  <a:gd fmla="*/ 6 w 324" name="T30"/>
                  <a:gd fmla="*/ 486 h 578" name="T31"/>
                  <a:gd fmla="*/ 30 w 324" name="T32"/>
                  <a:gd fmla="*/ 518 h 578" name="T33"/>
                  <a:gd fmla="*/ 80 w 324" name="T34"/>
                  <a:gd fmla="*/ 504 h 578" name="T35"/>
                  <a:gd fmla="*/ 94 w 324" name="T36"/>
                  <a:gd fmla="*/ 532 h 578" name="T37"/>
                  <a:gd fmla="*/ 104 w 324" name="T38"/>
                  <a:gd fmla="*/ 530 h 578" name="T39"/>
                  <a:gd fmla="*/ 152 w 324" name="T40"/>
                  <a:gd fmla="*/ 546 h 578" name="T41"/>
                  <a:gd fmla="*/ 196 w 324" name="T42"/>
                  <a:gd fmla="*/ 548 h 578" name="T43"/>
                  <a:gd fmla="*/ 208 w 324" name="T44"/>
                  <a:gd fmla="*/ 556 h 578" name="T45"/>
                  <a:gd fmla="*/ 226 w 324" name="T46"/>
                  <a:gd fmla="*/ 574 h 578" name="T47"/>
                  <a:gd fmla="*/ 240 w 324" name="T48"/>
                  <a:gd fmla="*/ 548 h 578" name="T49"/>
                  <a:gd fmla="*/ 246 w 324" name="T50"/>
                  <a:gd fmla="*/ 516 h 578" name="T51"/>
                  <a:gd fmla="*/ 268 w 324" name="T52"/>
                  <a:gd fmla="*/ 512 h 578" name="T53"/>
                  <a:gd fmla="*/ 236 w 324" name="T54"/>
                  <a:gd fmla="*/ 476 h 578" name="T55"/>
                  <a:gd fmla="*/ 242 w 324" name="T56"/>
                  <a:gd fmla="*/ 460 h 578" name="T57"/>
                  <a:gd fmla="*/ 302 w 324" name="T58"/>
                  <a:gd fmla="*/ 466 h 578" name="T59"/>
                  <a:gd fmla="*/ 320 w 324" name="T60"/>
                  <a:gd fmla="*/ 438 h 578" name="T61"/>
                  <a:gd fmla="*/ 296 w 324" name="T62"/>
                  <a:gd fmla="*/ 420 h 578" name="T63"/>
                  <a:gd fmla="*/ 276 w 324" name="T64"/>
                  <a:gd fmla="*/ 368 h 578" name="T65"/>
                  <a:gd fmla="*/ 274 w 324" name="T66"/>
                  <a:gd fmla="*/ 364 h 578" name="T67"/>
                  <a:gd fmla="*/ 280 w 324" name="T68"/>
                  <a:gd fmla="*/ 232 h 578" name="T69"/>
                  <a:gd fmla="*/ 278 w 324" name="T70"/>
                  <a:gd fmla="*/ 162 h 578" name="T71"/>
                  <a:gd fmla="*/ 296 w 324" name="T72"/>
                  <a:gd fmla="*/ 136 h 578" name="T73"/>
                  <a:gd fmla="*/ 280 w 324" name="T74"/>
                  <a:gd fmla="*/ 110 h 578" name="T75"/>
                  <a:gd fmla="*/ 276 w 324" name="T76"/>
                  <a:gd fmla="*/ 88 h 578" name="T77"/>
                  <a:gd fmla="*/ 298 w 324" name="T78"/>
                  <a:gd fmla="*/ 60 h 578" name="T79"/>
                  <a:gd fmla="*/ 290 w 324" name="T80"/>
                  <a:gd fmla="*/ 34 h 578" name="T81"/>
                  <a:gd fmla="*/ 312 w 324" name="T82"/>
                  <a:gd fmla="*/ 12 h 578" name="T83"/>
                  <a:gd fmla="*/ 292 w 324" name="T84"/>
                  <a:gd fmla="*/ 18 h 578" name="T85"/>
                  <a:gd fmla="*/ 260 w 324" name="T86"/>
                  <a:gd fmla="*/ 28 h 578" name="T87"/>
                  <a:gd fmla="*/ 210 w 324" name="T88"/>
                  <a:gd fmla="*/ 56 h 578" name="T89"/>
                  <a:gd fmla="*/ 192 w 324" name="T90"/>
                  <a:gd fmla="*/ 88 h 578" name="T91"/>
                  <a:gd fmla="*/ 184 w 324" name="T92"/>
                  <a:gd fmla="*/ 130 h 578" name="T93"/>
                  <a:gd fmla="*/ 174 w 324" name="T94"/>
                  <a:gd fmla="*/ 144 h 578" name="T95"/>
                  <a:gd fmla="*/ 172 w 324" name="T96"/>
                  <a:gd fmla="*/ 146 h 578" name="T97"/>
                  <a:gd fmla="*/ 152 w 324" name="T98"/>
                  <a:gd fmla="*/ 148 h 578" name="T99"/>
                  <a:gd fmla="*/ 108 w 324" name="T100"/>
                  <a:gd fmla="*/ 132 h 578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578" w="324">
                    <a:moveTo>
                      <a:pt x="108" y="132"/>
                    </a:moveTo>
                    <a:lnTo>
                      <a:pt x="104" y="130"/>
                    </a:lnTo>
                    <a:lnTo>
                      <a:pt x="96" y="180"/>
                    </a:lnTo>
                    <a:lnTo>
                      <a:pt x="108" y="196"/>
                    </a:lnTo>
                    <a:lnTo>
                      <a:pt x="122" y="200"/>
                    </a:lnTo>
                    <a:lnTo>
                      <a:pt x="122" y="200"/>
                    </a:lnTo>
                    <a:lnTo>
                      <a:pt x="122" y="200"/>
                    </a:lnTo>
                    <a:lnTo>
                      <a:pt x="124" y="202"/>
                    </a:lnTo>
                    <a:lnTo>
                      <a:pt x="140" y="216"/>
                    </a:lnTo>
                    <a:lnTo>
                      <a:pt x="164" y="220"/>
                    </a:lnTo>
                    <a:lnTo>
                      <a:pt x="164" y="220"/>
                    </a:lnTo>
                    <a:lnTo>
                      <a:pt x="176" y="228"/>
                    </a:lnTo>
                    <a:lnTo>
                      <a:pt x="176" y="228"/>
                    </a:lnTo>
                    <a:lnTo>
                      <a:pt x="176" y="228"/>
                    </a:lnTo>
                    <a:lnTo>
                      <a:pt x="176" y="230"/>
                    </a:lnTo>
                    <a:lnTo>
                      <a:pt x="186" y="244"/>
                    </a:lnTo>
                    <a:lnTo>
                      <a:pt x="188" y="244"/>
                    </a:lnTo>
                    <a:lnTo>
                      <a:pt x="186" y="246"/>
                    </a:lnTo>
                    <a:lnTo>
                      <a:pt x="178" y="260"/>
                    </a:lnTo>
                    <a:lnTo>
                      <a:pt x="178" y="260"/>
                    </a:lnTo>
                    <a:lnTo>
                      <a:pt x="178" y="264"/>
                    </a:lnTo>
                    <a:lnTo>
                      <a:pt x="176" y="272"/>
                    </a:lnTo>
                    <a:lnTo>
                      <a:pt x="178" y="272"/>
                    </a:lnTo>
                    <a:lnTo>
                      <a:pt x="178" y="286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0" y="312"/>
                    </a:lnTo>
                    <a:lnTo>
                      <a:pt x="168" y="316"/>
                    </a:lnTo>
                    <a:lnTo>
                      <a:pt x="168" y="316"/>
                    </a:lnTo>
                    <a:lnTo>
                      <a:pt x="164" y="314"/>
                    </a:lnTo>
                    <a:lnTo>
                      <a:pt x="154" y="312"/>
                    </a:lnTo>
                    <a:lnTo>
                      <a:pt x="140" y="312"/>
                    </a:lnTo>
                    <a:lnTo>
                      <a:pt x="128" y="316"/>
                    </a:lnTo>
                    <a:lnTo>
                      <a:pt x="116" y="328"/>
                    </a:lnTo>
                    <a:lnTo>
                      <a:pt x="112" y="332"/>
                    </a:lnTo>
                    <a:lnTo>
                      <a:pt x="130" y="340"/>
                    </a:lnTo>
                    <a:lnTo>
                      <a:pt x="128" y="344"/>
                    </a:lnTo>
                    <a:lnTo>
                      <a:pt x="128" y="344"/>
                    </a:lnTo>
                    <a:lnTo>
                      <a:pt x="124" y="350"/>
                    </a:lnTo>
                    <a:lnTo>
                      <a:pt x="116" y="354"/>
                    </a:lnTo>
                    <a:lnTo>
                      <a:pt x="106" y="354"/>
                    </a:lnTo>
                    <a:lnTo>
                      <a:pt x="88" y="348"/>
                    </a:lnTo>
                    <a:lnTo>
                      <a:pt x="88" y="348"/>
                    </a:lnTo>
                    <a:lnTo>
                      <a:pt x="88" y="348"/>
                    </a:lnTo>
                    <a:lnTo>
                      <a:pt x="70" y="338"/>
                    </a:lnTo>
                    <a:lnTo>
                      <a:pt x="64" y="338"/>
                    </a:lnTo>
                    <a:lnTo>
                      <a:pt x="44" y="366"/>
                    </a:lnTo>
                    <a:lnTo>
                      <a:pt x="40" y="376"/>
                    </a:lnTo>
                    <a:lnTo>
                      <a:pt x="40" y="392"/>
                    </a:lnTo>
                    <a:lnTo>
                      <a:pt x="48" y="406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52" y="420"/>
                    </a:lnTo>
                    <a:lnTo>
                      <a:pt x="52" y="422"/>
                    </a:lnTo>
                    <a:lnTo>
                      <a:pt x="52" y="440"/>
                    </a:lnTo>
                    <a:lnTo>
                      <a:pt x="52" y="442"/>
                    </a:lnTo>
                    <a:lnTo>
                      <a:pt x="54" y="444"/>
                    </a:lnTo>
                    <a:lnTo>
                      <a:pt x="40" y="446"/>
                    </a:lnTo>
                    <a:lnTo>
                      <a:pt x="16" y="446"/>
                    </a:lnTo>
                    <a:lnTo>
                      <a:pt x="6" y="454"/>
                    </a:lnTo>
                    <a:lnTo>
                      <a:pt x="0" y="462"/>
                    </a:lnTo>
                    <a:lnTo>
                      <a:pt x="2" y="462"/>
                    </a:lnTo>
                    <a:lnTo>
                      <a:pt x="6" y="486"/>
                    </a:lnTo>
                    <a:lnTo>
                      <a:pt x="8" y="486"/>
                    </a:lnTo>
                    <a:lnTo>
                      <a:pt x="8" y="496"/>
                    </a:lnTo>
                    <a:lnTo>
                      <a:pt x="12" y="508"/>
                    </a:lnTo>
                    <a:lnTo>
                      <a:pt x="30" y="518"/>
                    </a:lnTo>
                    <a:lnTo>
                      <a:pt x="54" y="512"/>
                    </a:lnTo>
                    <a:lnTo>
                      <a:pt x="66" y="504"/>
                    </a:lnTo>
                    <a:lnTo>
                      <a:pt x="68" y="504"/>
                    </a:lnTo>
                    <a:lnTo>
                      <a:pt x="80" y="504"/>
                    </a:lnTo>
                    <a:lnTo>
                      <a:pt x="86" y="520"/>
                    </a:lnTo>
                    <a:lnTo>
                      <a:pt x="86" y="520"/>
                    </a:lnTo>
                    <a:lnTo>
                      <a:pt x="92" y="526"/>
                    </a:lnTo>
                    <a:lnTo>
                      <a:pt x="94" y="532"/>
                    </a:lnTo>
                    <a:lnTo>
                      <a:pt x="100" y="532"/>
                    </a:lnTo>
                    <a:lnTo>
                      <a:pt x="102" y="532"/>
                    </a:lnTo>
                    <a:lnTo>
                      <a:pt x="104" y="532"/>
                    </a:lnTo>
                    <a:lnTo>
                      <a:pt x="104" y="530"/>
                    </a:lnTo>
                    <a:lnTo>
                      <a:pt x="116" y="520"/>
                    </a:lnTo>
                    <a:lnTo>
                      <a:pt x="126" y="540"/>
                    </a:lnTo>
                    <a:lnTo>
                      <a:pt x="136" y="546"/>
                    </a:lnTo>
                    <a:lnTo>
                      <a:pt x="152" y="546"/>
                    </a:lnTo>
                    <a:lnTo>
                      <a:pt x="164" y="544"/>
                    </a:lnTo>
                    <a:lnTo>
                      <a:pt x="168" y="544"/>
                    </a:lnTo>
                    <a:lnTo>
                      <a:pt x="196" y="548"/>
                    </a:lnTo>
                    <a:lnTo>
                      <a:pt x="196" y="548"/>
                    </a:lnTo>
                    <a:lnTo>
                      <a:pt x="196" y="550"/>
                    </a:lnTo>
                    <a:lnTo>
                      <a:pt x="208" y="556"/>
                    </a:lnTo>
                    <a:lnTo>
                      <a:pt x="208" y="556"/>
                    </a:lnTo>
                    <a:lnTo>
                      <a:pt x="208" y="556"/>
                    </a:lnTo>
                    <a:lnTo>
                      <a:pt x="208" y="558"/>
                    </a:lnTo>
                    <a:lnTo>
                      <a:pt x="220" y="566"/>
                    </a:lnTo>
                    <a:lnTo>
                      <a:pt x="220" y="566"/>
                    </a:lnTo>
                    <a:lnTo>
                      <a:pt x="226" y="574"/>
                    </a:lnTo>
                    <a:lnTo>
                      <a:pt x="234" y="578"/>
                    </a:lnTo>
                    <a:lnTo>
                      <a:pt x="248" y="576"/>
                    </a:lnTo>
                    <a:lnTo>
                      <a:pt x="248" y="560"/>
                    </a:lnTo>
                    <a:lnTo>
                      <a:pt x="240" y="548"/>
                    </a:lnTo>
                    <a:lnTo>
                      <a:pt x="240" y="548"/>
                    </a:lnTo>
                    <a:lnTo>
                      <a:pt x="240" y="548"/>
                    </a:lnTo>
                    <a:lnTo>
                      <a:pt x="236" y="526"/>
                    </a:lnTo>
                    <a:lnTo>
                      <a:pt x="246" y="516"/>
                    </a:lnTo>
                    <a:lnTo>
                      <a:pt x="248" y="514"/>
                    </a:lnTo>
                    <a:lnTo>
                      <a:pt x="248" y="514"/>
                    </a:lnTo>
                    <a:lnTo>
                      <a:pt x="258" y="512"/>
                    </a:lnTo>
                    <a:lnTo>
                      <a:pt x="268" y="512"/>
                    </a:lnTo>
                    <a:lnTo>
                      <a:pt x="272" y="508"/>
                    </a:lnTo>
                    <a:lnTo>
                      <a:pt x="264" y="500"/>
                    </a:lnTo>
                    <a:lnTo>
                      <a:pt x="242" y="484"/>
                    </a:lnTo>
                    <a:lnTo>
                      <a:pt x="236" y="476"/>
                    </a:lnTo>
                    <a:lnTo>
                      <a:pt x="236" y="476"/>
                    </a:lnTo>
                    <a:lnTo>
                      <a:pt x="234" y="474"/>
                    </a:lnTo>
                    <a:lnTo>
                      <a:pt x="236" y="472"/>
                    </a:lnTo>
                    <a:lnTo>
                      <a:pt x="242" y="460"/>
                    </a:lnTo>
                    <a:lnTo>
                      <a:pt x="244" y="462"/>
                    </a:lnTo>
                    <a:lnTo>
                      <a:pt x="260" y="466"/>
                    </a:lnTo>
                    <a:lnTo>
                      <a:pt x="302" y="464"/>
                    </a:lnTo>
                    <a:lnTo>
                      <a:pt x="302" y="466"/>
                    </a:lnTo>
                    <a:lnTo>
                      <a:pt x="304" y="466"/>
                    </a:lnTo>
                    <a:lnTo>
                      <a:pt x="316" y="470"/>
                    </a:lnTo>
                    <a:lnTo>
                      <a:pt x="324" y="462"/>
                    </a:lnTo>
                    <a:lnTo>
                      <a:pt x="320" y="438"/>
                    </a:lnTo>
                    <a:lnTo>
                      <a:pt x="304" y="428"/>
                    </a:lnTo>
                    <a:lnTo>
                      <a:pt x="304" y="428"/>
                    </a:lnTo>
                    <a:lnTo>
                      <a:pt x="300" y="424"/>
                    </a:lnTo>
                    <a:lnTo>
                      <a:pt x="296" y="420"/>
                    </a:lnTo>
                    <a:lnTo>
                      <a:pt x="292" y="410"/>
                    </a:lnTo>
                    <a:lnTo>
                      <a:pt x="290" y="394"/>
                    </a:lnTo>
                    <a:lnTo>
                      <a:pt x="290" y="374"/>
                    </a:lnTo>
                    <a:lnTo>
                      <a:pt x="276" y="368"/>
                    </a:lnTo>
                    <a:lnTo>
                      <a:pt x="276" y="368"/>
                    </a:lnTo>
                    <a:lnTo>
                      <a:pt x="274" y="368"/>
                    </a:lnTo>
                    <a:lnTo>
                      <a:pt x="274" y="366"/>
                    </a:lnTo>
                    <a:lnTo>
                      <a:pt x="274" y="364"/>
                    </a:lnTo>
                    <a:lnTo>
                      <a:pt x="272" y="344"/>
                    </a:lnTo>
                    <a:lnTo>
                      <a:pt x="288" y="262"/>
                    </a:lnTo>
                    <a:lnTo>
                      <a:pt x="288" y="262"/>
                    </a:lnTo>
                    <a:lnTo>
                      <a:pt x="280" y="232"/>
                    </a:lnTo>
                    <a:lnTo>
                      <a:pt x="278" y="214"/>
                    </a:lnTo>
                    <a:lnTo>
                      <a:pt x="276" y="190"/>
                    </a:lnTo>
                    <a:lnTo>
                      <a:pt x="278" y="164"/>
                    </a:lnTo>
                    <a:lnTo>
                      <a:pt x="278" y="162"/>
                    </a:lnTo>
                    <a:lnTo>
                      <a:pt x="280" y="160"/>
                    </a:lnTo>
                    <a:lnTo>
                      <a:pt x="280" y="160"/>
                    </a:lnTo>
                    <a:lnTo>
                      <a:pt x="296" y="148"/>
                    </a:lnTo>
                    <a:lnTo>
                      <a:pt x="296" y="136"/>
                    </a:lnTo>
                    <a:lnTo>
                      <a:pt x="296" y="136"/>
                    </a:lnTo>
                    <a:lnTo>
                      <a:pt x="294" y="130"/>
                    </a:lnTo>
                    <a:lnTo>
                      <a:pt x="290" y="122"/>
                    </a:lnTo>
                    <a:lnTo>
                      <a:pt x="280" y="110"/>
                    </a:lnTo>
                    <a:lnTo>
                      <a:pt x="278" y="110"/>
                    </a:lnTo>
                    <a:lnTo>
                      <a:pt x="278" y="108"/>
                    </a:lnTo>
                    <a:lnTo>
                      <a:pt x="276" y="88"/>
                    </a:lnTo>
                    <a:lnTo>
                      <a:pt x="276" y="88"/>
                    </a:lnTo>
                    <a:lnTo>
                      <a:pt x="276" y="88"/>
                    </a:lnTo>
                    <a:lnTo>
                      <a:pt x="276" y="86"/>
                    </a:lnTo>
                    <a:lnTo>
                      <a:pt x="276" y="86"/>
                    </a:lnTo>
                    <a:lnTo>
                      <a:pt x="298" y="60"/>
                    </a:lnTo>
                    <a:lnTo>
                      <a:pt x="298" y="48"/>
                    </a:lnTo>
                    <a:lnTo>
                      <a:pt x="292" y="36"/>
                    </a:lnTo>
                    <a:lnTo>
                      <a:pt x="292" y="36"/>
                    </a:lnTo>
                    <a:lnTo>
                      <a:pt x="290" y="34"/>
                    </a:lnTo>
                    <a:lnTo>
                      <a:pt x="300" y="20"/>
                    </a:lnTo>
                    <a:lnTo>
                      <a:pt x="300" y="20"/>
                    </a:lnTo>
                    <a:lnTo>
                      <a:pt x="302" y="20"/>
                    </a:lnTo>
                    <a:lnTo>
                      <a:pt x="312" y="12"/>
                    </a:lnTo>
                    <a:lnTo>
                      <a:pt x="312" y="0"/>
                    </a:lnTo>
                    <a:lnTo>
                      <a:pt x="306" y="0"/>
                    </a:lnTo>
                    <a:lnTo>
                      <a:pt x="296" y="0"/>
                    </a:lnTo>
                    <a:lnTo>
                      <a:pt x="292" y="18"/>
                    </a:lnTo>
                    <a:lnTo>
                      <a:pt x="290" y="18"/>
                    </a:lnTo>
                    <a:lnTo>
                      <a:pt x="268" y="10"/>
                    </a:lnTo>
                    <a:lnTo>
                      <a:pt x="256" y="8"/>
                    </a:lnTo>
                    <a:lnTo>
                      <a:pt x="260" y="28"/>
                    </a:lnTo>
                    <a:lnTo>
                      <a:pt x="244" y="32"/>
                    </a:lnTo>
                    <a:lnTo>
                      <a:pt x="218" y="46"/>
                    </a:lnTo>
                    <a:lnTo>
                      <a:pt x="210" y="56"/>
                    </a:lnTo>
                    <a:lnTo>
                      <a:pt x="210" y="56"/>
                    </a:lnTo>
                    <a:lnTo>
                      <a:pt x="210" y="58"/>
                    </a:lnTo>
                    <a:lnTo>
                      <a:pt x="208" y="58"/>
                    </a:lnTo>
                    <a:lnTo>
                      <a:pt x="196" y="70"/>
                    </a:lnTo>
                    <a:lnTo>
                      <a:pt x="192" y="88"/>
                    </a:lnTo>
                    <a:lnTo>
                      <a:pt x="192" y="90"/>
                    </a:lnTo>
                    <a:lnTo>
                      <a:pt x="186" y="118"/>
                    </a:lnTo>
                    <a:lnTo>
                      <a:pt x="186" y="118"/>
                    </a:lnTo>
                    <a:lnTo>
                      <a:pt x="184" y="130"/>
                    </a:lnTo>
                    <a:lnTo>
                      <a:pt x="184" y="132"/>
                    </a:lnTo>
                    <a:lnTo>
                      <a:pt x="184" y="132"/>
                    </a:lnTo>
                    <a:lnTo>
                      <a:pt x="182" y="132"/>
                    </a:lnTo>
                    <a:lnTo>
                      <a:pt x="174" y="144"/>
                    </a:lnTo>
                    <a:lnTo>
                      <a:pt x="172" y="144"/>
                    </a:lnTo>
                    <a:lnTo>
                      <a:pt x="172" y="144"/>
                    </a:lnTo>
                    <a:lnTo>
                      <a:pt x="172" y="146"/>
                    </a:lnTo>
                    <a:lnTo>
                      <a:pt x="172" y="146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22" y="138"/>
                    </a:lnTo>
                    <a:lnTo>
                      <a:pt x="122" y="138"/>
                    </a:lnTo>
                    <a:lnTo>
                      <a:pt x="108" y="13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1" name="MH_Other_14"/>
              <p:cNvSpPr/>
              <p:nvPr>
                <p:custDataLst>
                  <p:tags r:id="rId15"/>
                </p:custDataLst>
              </p:nvPr>
            </p:nvSpPr>
            <p:spPr bwMode="auto">
              <a:xfrm>
                <a:off x="7113589" y="3935414"/>
                <a:ext cx="298502" cy="653479"/>
              </a:xfrm>
              <a:custGeom>
                <a:gdLst>
                  <a:gd fmla="*/ 200 w 216" name="T0"/>
                  <a:gd fmla="*/ 8 h 474" name="T1"/>
                  <a:gd fmla="*/ 188 w 216" name="T2"/>
                  <a:gd fmla="*/ 12 h 474" name="T3"/>
                  <a:gd fmla="*/ 176 w 216" name="T4"/>
                  <a:gd fmla="*/ 24 h 474" name="T5"/>
                  <a:gd fmla="*/ 174 w 216" name="T6"/>
                  <a:gd fmla="*/ 24 h 474" name="T7"/>
                  <a:gd fmla="*/ 136 w 216" name="T8"/>
                  <a:gd fmla="*/ 28 h 474" name="T9"/>
                  <a:gd fmla="*/ 122 w 216" name="T10"/>
                  <a:gd fmla="*/ 40 h 474" name="T11"/>
                  <a:gd fmla="*/ 112 w 216" name="T12"/>
                  <a:gd fmla="*/ 48 h 474" name="T13"/>
                  <a:gd fmla="*/ 92 w 216" name="T14"/>
                  <a:gd fmla="*/ 48 h 474" name="T15"/>
                  <a:gd fmla="*/ 84 w 216" name="T16"/>
                  <a:gd fmla="*/ 76 h 474" name="T17"/>
                  <a:gd fmla="*/ 82 w 216" name="T18"/>
                  <a:gd fmla="*/ 76 h 474" name="T19"/>
                  <a:gd fmla="*/ 66 w 216" name="T20"/>
                  <a:gd fmla="*/ 92 h 474" name="T21"/>
                  <a:gd fmla="*/ 42 w 216" name="T22"/>
                  <a:gd fmla="*/ 120 h 474" name="T23"/>
                  <a:gd fmla="*/ 28 w 216" name="T24"/>
                  <a:gd fmla="*/ 136 h 474" name="T25"/>
                  <a:gd fmla="*/ 26 w 216" name="T26"/>
                  <a:gd fmla="*/ 154 h 474" name="T27"/>
                  <a:gd fmla="*/ 26 w 216" name="T28"/>
                  <a:gd fmla="*/ 170 h 474" name="T29"/>
                  <a:gd fmla="*/ 16 w 216" name="T30"/>
                  <a:gd fmla="*/ 184 h 474" name="T31"/>
                  <a:gd fmla="*/ 16 w 216" name="T32"/>
                  <a:gd fmla="*/ 224 h 474" name="T33"/>
                  <a:gd fmla="*/ 16 w 216" name="T34"/>
                  <a:gd fmla="*/ 224 h 474" name="T35"/>
                  <a:gd fmla="*/ 24 w 216" name="T36"/>
                  <a:gd fmla="*/ 262 h 474" name="T37"/>
                  <a:gd fmla="*/ 6 w 216" name="T38"/>
                  <a:gd fmla="*/ 276 h 474" name="T39"/>
                  <a:gd fmla="*/ 6 w 216" name="T40"/>
                  <a:gd fmla="*/ 324 h 474" name="T41"/>
                  <a:gd fmla="*/ 18 w 216" name="T42"/>
                  <a:gd fmla="*/ 370 h 474" name="T43"/>
                  <a:gd fmla="*/ 2 w 216" name="T44"/>
                  <a:gd fmla="*/ 468 h 474" name="T45"/>
                  <a:gd fmla="*/ 32 w 216" name="T46"/>
                  <a:gd fmla="*/ 456 h 474" name="T47"/>
                  <a:gd fmla="*/ 112 w 216" name="T48"/>
                  <a:gd fmla="*/ 416 h 474" name="T49"/>
                  <a:gd fmla="*/ 116 w 216" name="T50"/>
                  <a:gd fmla="*/ 416 h 474" name="T51"/>
                  <a:gd fmla="*/ 162 w 216" name="T52"/>
                  <a:gd fmla="*/ 416 h 474" name="T53"/>
                  <a:gd fmla="*/ 182 w 216" name="T54"/>
                  <a:gd fmla="*/ 392 h 474" name="T55"/>
                  <a:gd fmla="*/ 190 w 216" name="T56"/>
                  <a:gd fmla="*/ 372 h 474" name="T57"/>
                  <a:gd fmla="*/ 190 w 216" name="T58"/>
                  <a:gd fmla="*/ 368 h 474" name="T59"/>
                  <a:gd fmla="*/ 194 w 216" name="T60"/>
                  <a:gd fmla="*/ 364 h 474" name="T61"/>
                  <a:gd fmla="*/ 190 w 216" name="T62"/>
                  <a:gd fmla="*/ 356 h 474" name="T63"/>
                  <a:gd fmla="*/ 198 w 216" name="T64"/>
                  <a:gd fmla="*/ 336 h 474" name="T65"/>
                  <a:gd fmla="*/ 184 w 216" name="T66"/>
                  <a:gd fmla="*/ 310 h 474" name="T67"/>
                  <a:gd fmla="*/ 180 w 216" name="T68"/>
                  <a:gd fmla="*/ 302 h 474" name="T69"/>
                  <a:gd fmla="*/ 182 w 216" name="T70"/>
                  <a:gd fmla="*/ 294 h 474" name="T71"/>
                  <a:gd fmla="*/ 192 w 216" name="T72"/>
                  <a:gd fmla="*/ 268 h 474" name="T73"/>
                  <a:gd fmla="*/ 202 w 216" name="T74"/>
                  <a:gd fmla="*/ 248 h 474" name="T75"/>
                  <a:gd fmla="*/ 208 w 216" name="T76"/>
                  <a:gd fmla="*/ 200 h 474" name="T77"/>
                  <a:gd fmla="*/ 182 w 216" name="T78"/>
                  <a:gd fmla="*/ 184 h 474" name="T79"/>
                  <a:gd fmla="*/ 176 w 216" name="T80"/>
                  <a:gd fmla="*/ 170 h 474" name="T81"/>
                  <a:gd fmla="*/ 180 w 216" name="T82"/>
                  <a:gd fmla="*/ 146 h 474" name="T83"/>
                  <a:gd fmla="*/ 184 w 216" name="T84"/>
                  <a:gd fmla="*/ 130 h 474" name="T85"/>
                  <a:gd fmla="*/ 188 w 216" name="T86"/>
                  <a:gd fmla="*/ 116 h 474" name="T87"/>
                  <a:gd fmla="*/ 208 w 216" name="T88"/>
                  <a:gd fmla="*/ 112 h 474" name="T89"/>
                  <a:gd fmla="*/ 214 w 216" name="T90"/>
                  <a:gd fmla="*/ 66 h 474" name="T91"/>
                  <a:gd fmla="*/ 200 w 216" name="T92"/>
                  <a:gd fmla="*/ 64 h 474" name="T93"/>
                  <a:gd fmla="*/ 182 w 216" name="T94"/>
                  <a:gd fmla="*/ 52 h 474" name="T95"/>
                  <a:gd fmla="*/ 180 w 216" name="T96"/>
                  <a:gd fmla="*/ 32 h 474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472" w="216">
                    <a:moveTo>
                      <a:pt x="202" y="24"/>
                    </a:moveTo>
                    <a:lnTo>
                      <a:pt x="204" y="20"/>
                    </a:lnTo>
                    <a:lnTo>
                      <a:pt x="200" y="8"/>
                    </a:lnTo>
                    <a:lnTo>
                      <a:pt x="194" y="0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174" y="24"/>
                    </a:lnTo>
                    <a:lnTo>
                      <a:pt x="156" y="30"/>
                    </a:lnTo>
                    <a:lnTo>
                      <a:pt x="154" y="30"/>
                    </a:lnTo>
                    <a:lnTo>
                      <a:pt x="136" y="28"/>
                    </a:lnTo>
                    <a:lnTo>
                      <a:pt x="124" y="30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12" y="46"/>
                    </a:lnTo>
                    <a:lnTo>
                      <a:pt x="112" y="48"/>
                    </a:lnTo>
                    <a:lnTo>
                      <a:pt x="110" y="48"/>
                    </a:lnTo>
                    <a:lnTo>
                      <a:pt x="94" y="46"/>
                    </a:lnTo>
                    <a:lnTo>
                      <a:pt x="92" y="48"/>
                    </a:lnTo>
                    <a:lnTo>
                      <a:pt x="92" y="64"/>
                    </a:lnTo>
                    <a:lnTo>
                      <a:pt x="92" y="64"/>
                    </a:lnTo>
                    <a:lnTo>
                      <a:pt x="84" y="76"/>
                    </a:lnTo>
                    <a:lnTo>
                      <a:pt x="84" y="76"/>
                    </a:lnTo>
                    <a:lnTo>
                      <a:pt x="84" y="76"/>
                    </a:lnTo>
                    <a:lnTo>
                      <a:pt x="82" y="76"/>
                    </a:lnTo>
                    <a:lnTo>
                      <a:pt x="68" y="92"/>
                    </a:lnTo>
                    <a:lnTo>
                      <a:pt x="66" y="92"/>
                    </a:lnTo>
                    <a:lnTo>
                      <a:pt x="66" y="92"/>
                    </a:lnTo>
                    <a:lnTo>
                      <a:pt x="50" y="96"/>
                    </a:lnTo>
                    <a:lnTo>
                      <a:pt x="40" y="106"/>
                    </a:lnTo>
                    <a:lnTo>
                      <a:pt x="42" y="120"/>
                    </a:lnTo>
                    <a:lnTo>
                      <a:pt x="42" y="124"/>
                    </a:lnTo>
                    <a:lnTo>
                      <a:pt x="40" y="124"/>
                    </a:lnTo>
                    <a:lnTo>
                      <a:pt x="28" y="136"/>
                    </a:lnTo>
                    <a:lnTo>
                      <a:pt x="20" y="144"/>
                    </a:lnTo>
                    <a:lnTo>
                      <a:pt x="26" y="154"/>
                    </a:lnTo>
                    <a:lnTo>
                      <a:pt x="26" y="154"/>
                    </a:lnTo>
                    <a:lnTo>
                      <a:pt x="26" y="156"/>
                    </a:lnTo>
                    <a:lnTo>
                      <a:pt x="26" y="170"/>
                    </a:lnTo>
                    <a:lnTo>
                      <a:pt x="26" y="170"/>
                    </a:lnTo>
                    <a:lnTo>
                      <a:pt x="26" y="172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4" y="198"/>
                    </a:lnTo>
                    <a:lnTo>
                      <a:pt x="6" y="21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22" y="236"/>
                    </a:lnTo>
                    <a:lnTo>
                      <a:pt x="24" y="244"/>
                    </a:lnTo>
                    <a:lnTo>
                      <a:pt x="24" y="262"/>
                    </a:lnTo>
                    <a:lnTo>
                      <a:pt x="24" y="262"/>
                    </a:lnTo>
                    <a:lnTo>
                      <a:pt x="22" y="264"/>
                    </a:lnTo>
                    <a:lnTo>
                      <a:pt x="6" y="276"/>
                    </a:lnTo>
                    <a:lnTo>
                      <a:pt x="4" y="300"/>
                    </a:lnTo>
                    <a:lnTo>
                      <a:pt x="6" y="324"/>
                    </a:lnTo>
                    <a:lnTo>
                      <a:pt x="6" y="324"/>
                    </a:lnTo>
                    <a:lnTo>
                      <a:pt x="10" y="340"/>
                    </a:lnTo>
                    <a:lnTo>
                      <a:pt x="18" y="368"/>
                    </a:lnTo>
                    <a:lnTo>
                      <a:pt x="18" y="370"/>
                    </a:lnTo>
                    <a:lnTo>
                      <a:pt x="18" y="372"/>
                    </a:lnTo>
                    <a:lnTo>
                      <a:pt x="0" y="452"/>
                    </a:lnTo>
                    <a:lnTo>
                      <a:pt x="2" y="468"/>
                    </a:lnTo>
                    <a:lnTo>
                      <a:pt x="14" y="474"/>
                    </a:lnTo>
                    <a:lnTo>
                      <a:pt x="32" y="456"/>
                    </a:lnTo>
                    <a:lnTo>
                      <a:pt x="32" y="456"/>
                    </a:lnTo>
                    <a:lnTo>
                      <a:pt x="34" y="456"/>
                    </a:lnTo>
                    <a:lnTo>
                      <a:pt x="96" y="432"/>
                    </a:lnTo>
                    <a:lnTo>
                      <a:pt x="112" y="416"/>
                    </a:lnTo>
                    <a:lnTo>
                      <a:pt x="112" y="416"/>
                    </a:lnTo>
                    <a:lnTo>
                      <a:pt x="114" y="416"/>
                    </a:lnTo>
                    <a:lnTo>
                      <a:pt x="116" y="416"/>
                    </a:lnTo>
                    <a:lnTo>
                      <a:pt x="150" y="420"/>
                    </a:lnTo>
                    <a:lnTo>
                      <a:pt x="150" y="420"/>
                    </a:lnTo>
                    <a:lnTo>
                      <a:pt x="162" y="416"/>
                    </a:lnTo>
                    <a:lnTo>
                      <a:pt x="180" y="408"/>
                    </a:lnTo>
                    <a:lnTo>
                      <a:pt x="180" y="392"/>
                    </a:lnTo>
                    <a:lnTo>
                      <a:pt x="182" y="392"/>
                    </a:lnTo>
                    <a:lnTo>
                      <a:pt x="182" y="392"/>
                    </a:lnTo>
                    <a:lnTo>
                      <a:pt x="192" y="382"/>
                    </a:lnTo>
                    <a:lnTo>
                      <a:pt x="190" y="372"/>
                    </a:lnTo>
                    <a:lnTo>
                      <a:pt x="190" y="372"/>
                    </a:lnTo>
                    <a:lnTo>
                      <a:pt x="190" y="370"/>
                    </a:lnTo>
                    <a:lnTo>
                      <a:pt x="190" y="368"/>
                    </a:lnTo>
                    <a:lnTo>
                      <a:pt x="190" y="368"/>
                    </a:lnTo>
                    <a:lnTo>
                      <a:pt x="190" y="368"/>
                    </a:lnTo>
                    <a:lnTo>
                      <a:pt x="194" y="364"/>
                    </a:lnTo>
                    <a:lnTo>
                      <a:pt x="192" y="360"/>
                    </a:lnTo>
                    <a:lnTo>
                      <a:pt x="192" y="360"/>
                    </a:lnTo>
                    <a:lnTo>
                      <a:pt x="190" y="356"/>
                    </a:lnTo>
                    <a:lnTo>
                      <a:pt x="190" y="352"/>
                    </a:lnTo>
                    <a:lnTo>
                      <a:pt x="194" y="340"/>
                    </a:lnTo>
                    <a:lnTo>
                      <a:pt x="198" y="336"/>
                    </a:lnTo>
                    <a:lnTo>
                      <a:pt x="198" y="336"/>
                    </a:lnTo>
                    <a:lnTo>
                      <a:pt x="196" y="324"/>
                    </a:lnTo>
                    <a:lnTo>
                      <a:pt x="184" y="310"/>
                    </a:lnTo>
                    <a:lnTo>
                      <a:pt x="184" y="310"/>
                    </a:lnTo>
                    <a:lnTo>
                      <a:pt x="182" y="306"/>
                    </a:lnTo>
                    <a:lnTo>
                      <a:pt x="180" y="302"/>
                    </a:lnTo>
                    <a:lnTo>
                      <a:pt x="180" y="298"/>
                    </a:lnTo>
                    <a:lnTo>
                      <a:pt x="182" y="294"/>
                    </a:lnTo>
                    <a:lnTo>
                      <a:pt x="182" y="294"/>
                    </a:lnTo>
                    <a:lnTo>
                      <a:pt x="184" y="288"/>
                    </a:lnTo>
                    <a:lnTo>
                      <a:pt x="190" y="280"/>
                    </a:lnTo>
                    <a:lnTo>
                      <a:pt x="192" y="268"/>
                    </a:lnTo>
                    <a:lnTo>
                      <a:pt x="192" y="268"/>
                    </a:lnTo>
                    <a:lnTo>
                      <a:pt x="192" y="268"/>
                    </a:lnTo>
                    <a:lnTo>
                      <a:pt x="202" y="248"/>
                    </a:lnTo>
                    <a:lnTo>
                      <a:pt x="204" y="240"/>
                    </a:lnTo>
                    <a:lnTo>
                      <a:pt x="216" y="216"/>
                    </a:lnTo>
                    <a:lnTo>
                      <a:pt x="208" y="200"/>
                    </a:lnTo>
                    <a:lnTo>
                      <a:pt x="184" y="184"/>
                    </a:lnTo>
                    <a:lnTo>
                      <a:pt x="182" y="184"/>
                    </a:lnTo>
                    <a:lnTo>
                      <a:pt x="182" y="184"/>
                    </a:lnTo>
                    <a:lnTo>
                      <a:pt x="182" y="184"/>
                    </a:lnTo>
                    <a:lnTo>
                      <a:pt x="176" y="170"/>
                    </a:lnTo>
                    <a:lnTo>
                      <a:pt x="176" y="170"/>
                    </a:lnTo>
                    <a:lnTo>
                      <a:pt x="176" y="168"/>
                    </a:lnTo>
                    <a:lnTo>
                      <a:pt x="180" y="146"/>
                    </a:lnTo>
                    <a:lnTo>
                      <a:pt x="180" y="146"/>
                    </a:lnTo>
                    <a:lnTo>
                      <a:pt x="180" y="146"/>
                    </a:lnTo>
                    <a:lnTo>
                      <a:pt x="184" y="130"/>
                    </a:lnTo>
                    <a:lnTo>
                      <a:pt x="184" y="130"/>
                    </a:lnTo>
                    <a:lnTo>
                      <a:pt x="184" y="122"/>
                    </a:lnTo>
                    <a:lnTo>
                      <a:pt x="188" y="116"/>
                    </a:lnTo>
                    <a:lnTo>
                      <a:pt x="188" y="116"/>
                    </a:lnTo>
                    <a:lnTo>
                      <a:pt x="190" y="114"/>
                    </a:lnTo>
                    <a:lnTo>
                      <a:pt x="194" y="114"/>
                    </a:lnTo>
                    <a:lnTo>
                      <a:pt x="208" y="112"/>
                    </a:lnTo>
                    <a:lnTo>
                      <a:pt x="212" y="102"/>
                    </a:lnTo>
                    <a:lnTo>
                      <a:pt x="216" y="76"/>
                    </a:lnTo>
                    <a:lnTo>
                      <a:pt x="214" y="66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184" y="56"/>
                    </a:lnTo>
                    <a:lnTo>
                      <a:pt x="182" y="54"/>
                    </a:lnTo>
                    <a:lnTo>
                      <a:pt x="182" y="52"/>
                    </a:lnTo>
                    <a:lnTo>
                      <a:pt x="182" y="52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0" y="28"/>
                    </a:lnTo>
                    <a:lnTo>
                      <a:pt x="202" y="2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2" name="MH_Other_15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7037389" y="5032376"/>
                <a:ext cx="474378" cy="551827"/>
              </a:xfrm>
              <a:custGeom>
                <a:gdLst>
                  <a:gd fmla="*/ 300 w 344" name="T0"/>
                  <a:gd fmla="*/ 66 h 400" name="T1"/>
                  <a:gd fmla="*/ 294 w 344" name="T2"/>
                  <a:gd fmla="*/ 32 h 400" name="T3"/>
                  <a:gd fmla="*/ 282 w 344" name="T4"/>
                  <a:gd fmla="*/ 24 h 400" name="T5"/>
                  <a:gd fmla="*/ 252 w 344" name="T6"/>
                  <a:gd fmla="*/ 44 h 400" name="T7"/>
                  <a:gd fmla="*/ 250 w 344" name="T8"/>
                  <a:gd fmla="*/ 14 h 400" name="T9"/>
                  <a:gd fmla="*/ 244 w 344" name="T10"/>
                  <a:gd fmla="*/ 20 h 400" name="T11"/>
                  <a:gd fmla="*/ 216 w 344" name="T12"/>
                  <a:gd fmla="*/ 44 h 400" name="T13"/>
                  <a:gd fmla="*/ 198 w 344" name="T14"/>
                  <a:gd fmla="*/ 32 h 400" name="T15"/>
                  <a:gd fmla="*/ 176 w 344" name="T16"/>
                  <a:gd fmla="*/ 20 h 400" name="T17"/>
                  <a:gd fmla="*/ 132 w 344" name="T18"/>
                  <a:gd fmla="*/ 6 h 400" name="T19"/>
                  <a:gd fmla="*/ 94 w 344" name="T20"/>
                  <a:gd fmla="*/ 0 h 400" name="T21"/>
                  <a:gd fmla="*/ 70 w 344" name="T22"/>
                  <a:gd fmla="*/ 32 h 400" name="T23"/>
                  <a:gd fmla="*/ 44 w 344" name="T24"/>
                  <a:gd fmla="*/ 32 h 400" name="T25"/>
                  <a:gd fmla="*/ 26 w 344" name="T26"/>
                  <a:gd fmla="*/ 144 h 400" name="T27"/>
                  <a:gd fmla="*/ 24 w 344" name="T28"/>
                  <a:gd fmla="*/ 150 h 400" name="T29"/>
                  <a:gd fmla="*/ 26 w 344" name="T30"/>
                  <a:gd fmla="*/ 198 h 400" name="T31"/>
                  <a:gd fmla="*/ 4 w 344" name="T32"/>
                  <a:gd fmla="*/ 214 h 400" name="T33"/>
                  <a:gd fmla="*/ 14 w 344" name="T34"/>
                  <a:gd fmla="*/ 222 h 400" name="T35"/>
                  <a:gd fmla="*/ 26 w 344" name="T36"/>
                  <a:gd fmla="*/ 226 h 400" name="T37"/>
                  <a:gd fmla="*/ 32 w 344" name="T38"/>
                  <a:gd fmla="*/ 254 h 400" name="T39"/>
                  <a:gd fmla="*/ 28 w 344" name="T40"/>
                  <a:gd fmla="*/ 264 h 400" name="T41"/>
                  <a:gd fmla="*/ 32 w 344" name="T42"/>
                  <a:gd fmla="*/ 296 h 400" name="T43"/>
                  <a:gd fmla="*/ 76 w 344" name="T44"/>
                  <a:gd fmla="*/ 302 h 400" name="T45"/>
                  <a:gd fmla="*/ 88 w 344" name="T46"/>
                  <a:gd fmla="*/ 306 h 400" name="T47"/>
                  <a:gd fmla="*/ 98 w 344" name="T48"/>
                  <a:gd fmla="*/ 286 h 400" name="T49"/>
                  <a:gd fmla="*/ 124 w 344" name="T50"/>
                  <a:gd fmla="*/ 280 h 400" name="T51"/>
                  <a:gd fmla="*/ 134 w 344" name="T52"/>
                  <a:gd fmla="*/ 274 h 400" name="T53"/>
                  <a:gd fmla="*/ 146 w 344" name="T54"/>
                  <a:gd fmla="*/ 272 h 400" name="T55"/>
                  <a:gd fmla="*/ 156 w 344" name="T56"/>
                  <a:gd fmla="*/ 288 h 400" name="T57"/>
                  <a:gd fmla="*/ 162 w 344" name="T58"/>
                  <a:gd fmla="*/ 310 h 400" name="T59"/>
                  <a:gd fmla="*/ 158 w 344" name="T60"/>
                  <a:gd fmla="*/ 340 h 400" name="T61"/>
                  <a:gd fmla="*/ 146 w 344" name="T62"/>
                  <a:gd fmla="*/ 372 h 400" name="T63"/>
                  <a:gd fmla="*/ 168 w 344" name="T64"/>
                  <a:gd fmla="*/ 376 h 400" name="T65"/>
                  <a:gd fmla="*/ 172 w 344" name="T66"/>
                  <a:gd fmla="*/ 398 h 400" name="T67"/>
                  <a:gd fmla="*/ 194 w 344" name="T68"/>
                  <a:gd fmla="*/ 392 h 400" name="T69"/>
                  <a:gd fmla="*/ 216 w 344" name="T70"/>
                  <a:gd fmla="*/ 366 h 400" name="T71"/>
                  <a:gd fmla="*/ 220 w 344" name="T72"/>
                  <a:gd fmla="*/ 354 h 400" name="T73"/>
                  <a:gd fmla="*/ 256 w 344" name="T74"/>
                  <a:gd fmla="*/ 372 h 400" name="T75"/>
                  <a:gd fmla="*/ 270 w 344" name="T76"/>
                  <a:gd fmla="*/ 376 h 400" name="T77"/>
                  <a:gd fmla="*/ 256 w 344" name="T78"/>
                  <a:gd fmla="*/ 344 h 400" name="T79"/>
                  <a:gd fmla="*/ 256 w 344" name="T80"/>
                  <a:gd fmla="*/ 340 h 400" name="T81"/>
                  <a:gd fmla="*/ 292 w 344" name="T82"/>
                  <a:gd fmla="*/ 326 h 400" name="T83"/>
                  <a:gd fmla="*/ 334 w 344" name="T84"/>
                  <a:gd fmla="*/ 330 h 400" name="T85"/>
                  <a:gd fmla="*/ 334 w 344" name="T86"/>
                  <a:gd fmla="*/ 326 h 400" name="T87"/>
                  <a:gd fmla="*/ 344 w 344" name="T88"/>
                  <a:gd fmla="*/ 298 h 400" name="T89"/>
                  <a:gd fmla="*/ 334 w 344" name="T90"/>
                  <a:gd fmla="*/ 284 h 400" name="T91"/>
                  <a:gd fmla="*/ 332 w 344" name="T92"/>
                  <a:gd fmla="*/ 276 h 400" name="T93"/>
                  <a:gd fmla="*/ 326 w 344" name="T94"/>
                  <a:gd fmla="*/ 252 h 400" name="T95"/>
                  <a:gd fmla="*/ 320 w 344" name="T96"/>
                  <a:gd fmla="*/ 232 h 400" name="T97"/>
                  <a:gd fmla="*/ 308 w 344" name="T98"/>
                  <a:gd fmla="*/ 196 h 400" name="T99"/>
                  <a:gd fmla="*/ 300 w 344" name="T100"/>
                  <a:gd fmla="*/ 168 h 400" name="T101"/>
                  <a:gd fmla="*/ 334 w 344" name="T102"/>
                  <a:gd fmla="*/ 124 h 400" name="T103"/>
                  <a:gd fmla="*/ 308 w 344" name="T104"/>
                  <a:gd fmla="*/ 70 h 400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400" w="344">
                    <a:moveTo>
                      <a:pt x="300" y="68"/>
                    </a:moveTo>
                    <a:lnTo>
                      <a:pt x="300" y="68"/>
                    </a:lnTo>
                    <a:lnTo>
                      <a:pt x="300" y="68"/>
                    </a:lnTo>
                    <a:lnTo>
                      <a:pt x="300" y="66"/>
                    </a:lnTo>
                    <a:lnTo>
                      <a:pt x="292" y="54"/>
                    </a:lnTo>
                    <a:lnTo>
                      <a:pt x="292" y="52"/>
                    </a:lnTo>
                    <a:lnTo>
                      <a:pt x="292" y="52"/>
                    </a:lnTo>
                    <a:lnTo>
                      <a:pt x="294" y="32"/>
                    </a:lnTo>
                    <a:lnTo>
                      <a:pt x="294" y="32"/>
                    </a:lnTo>
                    <a:lnTo>
                      <a:pt x="292" y="28"/>
                    </a:lnTo>
                    <a:lnTo>
                      <a:pt x="286" y="24"/>
                    </a:lnTo>
                    <a:lnTo>
                      <a:pt x="282" y="24"/>
                    </a:lnTo>
                    <a:lnTo>
                      <a:pt x="274" y="34"/>
                    </a:lnTo>
                    <a:lnTo>
                      <a:pt x="272" y="34"/>
                    </a:lnTo>
                    <a:lnTo>
                      <a:pt x="272" y="34"/>
                    </a:lnTo>
                    <a:lnTo>
                      <a:pt x="252" y="44"/>
                    </a:lnTo>
                    <a:lnTo>
                      <a:pt x="250" y="30"/>
                    </a:lnTo>
                    <a:lnTo>
                      <a:pt x="250" y="28"/>
                    </a:lnTo>
                    <a:lnTo>
                      <a:pt x="252" y="22"/>
                    </a:lnTo>
                    <a:lnTo>
                      <a:pt x="250" y="14"/>
                    </a:lnTo>
                    <a:lnTo>
                      <a:pt x="248" y="12"/>
                    </a:lnTo>
                    <a:lnTo>
                      <a:pt x="244" y="20"/>
                    </a:lnTo>
                    <a:lnTo>
                      <a:pt x="244" y="20"/>
                    </a:lnTo>
                    <a:lnTo>
                      <a:pt x="244" y="20"/>
                    </a:lnTo>
                    <a:lnTo>
                      <a:pt x="218" y="42"/>
                    </a:lnTo>
                    <a:lnTo>
                      <a:pt x="218" y="44"/>
                    </a:lnTo>
                    <a:lnTo>
                      <a:pt x="216" y="44"/>
                    </a:lnTo>
                    <a:lnTo>
                      <a:pt x="216" y="44"/>
                    </a:lnTo>
                    <a:lnTo>
                      <a:pt x="214" y="44"/>
                    </a:lnTo>
                    <a:lnTo>
                      <a:pt x="206" y="40"/>
                    </a:lnTo>
                    <a:lnTo>
                      <a:pt x="206" y="40"/>
                    </a:lnTo>
                    <a:lnTo>
                      <a:pt x="198" y="32"/>
                    </a:lnTo>
                    <a:lnTo>
                      <a:pt x="184" y="28"/>
                    </a:lnTo>
                    <a:lnTo>
                      <a:pt x="184" y="28"/>
                    </a:lnTo>
                    <a:lnTo>
                      <a:pt x="184" y="26"/>
                    </a:lnTo>
                    <a:lnTo>
                      <a:pt x="176" y="20"/>
                    </a:lnTo>
                    <a:lnTo>
                      <a:pt x="150" y="16"/>
                    </a:lnTo>
                    <a:lnTo>
                      <a:pt x="150" y="16"/>
                    </a:lnTo>
                    <a:lnTo>
                      <a:pt x="148" y="16"/>
                    </a:lnTo>
                    <a:lnTo>
                      <a:pt x="132" y="6"/>
                    </a:lnTo>
                    <a:lnTo>
                      <a:pt x="132" y="8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100" y="30"/>
                    </a:lnTo>
                    <a:lnTo>
                      <a:pt x="96" y="30"/>
                    </a:lnTo>
                    <a:lnTo>
                      <a:pt x="80" y="32"/>
                    </a:lnTo>
                    <a:lnTo>
                      <a:pt x="70" y="32"/>
                    </a:lnTo>
                    <a:lnTo>
                      <a:pt x="68" y="32"/>
                    </a:lnTo>
                    <a:lnTo>
                      <a:pt x="68" y="32"/>
                    </a:lnTo>
                    <a:lnTo>
                      <a:pt x="60" y="24"/>
                    </a:lnTo>
                    <a:lnTo>
                      <a:pt x="44" y="32"/>
                    </a:lnTo>
                    <a:lnTo>
                      <a:pt x="28" y="52"/>
                    </a:lnTo>
                    <a:lnTo>
                      <a:pt x="16" y="86"/>
                    </a:lnTo>
                    <a:lnTo>
                      <a:pt x="20" y="124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6" y="148"/>
                    </a:lnTo>
                    <a:lnTo>
                      <a:pt x="24" y="150"/>
                    </a:lnTo>
                    <a:lnTo>
                      <a:pt x="24" y="150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18" y="166"/>
                    </a:lnTo>
                    <a:lnTo>
                      <a:pt x="26" y="198"/>
                    </a:lnTo>
                    <a:lnTo>
                      <a:pt x="24" y="200"/>
                    </a:lnTo>
                    <a:lnTo>
                      <a:pt x="24" y="200"/>
                    </a:lnTo>
                    <a:lnTo>
                      <a:pt x="8" y="210"/>
                    </a:lnTo>
                    <a:lnTo>
                      <a:pt x="4" y="214"/>
                    </a:lnTo>
                    <a:lnTo>
                      <a:pt x="2" y="218"/>
                    </a:lnTo>
                    <a:lnTo>
                      <a:pt x="0" y="228"/>
                    </a:lnTo>
                    <a:lnTo>
                      <a:pt x="14" y="224"/>
                    </a:lnTo>
                    <a:lnTo>
                      <a:pt x="14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22" y="224"/>
                    </a:lnTo>
                    <a:lnTo>
                      <a:pt x="26" y="226"/>
                    </a:lnTo>
                    <a:lnTo>
                      <a:pt x="30" y="228"/>
                    </a:lnTo>
                    <a:lnTo>
                      <a:pt x="32" y="234"/>
                    </a:lnTo>
                    <a:lnTo>
                      <a:pt x="34" y="252"/>
                    </a:lnTo>
                    <a:lnTo>
                      <a:pt x="32" y="254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28" y="260"/>
                    </a:lnTo>
                    <a:lnTo>
                      <a:pt x="28" y="264"/>
                    </a:lnTo>
                    <a:lnTo>
                      <a:pt x="24" y="282"/>
                    </a:lnTo>
                    <a:lnTo>
                      <a:pt x="24" y="282"/>
                    </a:lnTo>
                    <a:lnTo>
                      <a:pt x="28" y="290"/>
                    </a:lnTo>
                    <a:lnTo>
                      <a:pt x="32" y="296"/>
                    </a:lnTo>
                    <a:lnTo>
                      <a:pt x="48" y="316"/>
                    </a:lnTo>
                    <a:lnTo>
                      <a:pt x="64" y="304"/>
                    </a:lnTo>
                    <a:lnTo>
                      <a:pt x="76" y="302"/>
                    </a:lnTo>
                    <a:lnTo>
                      <a:pt x="76" y="302"/>
                    </a:lnTo>
                    <a:lnTo>
                      <a:pt x="76" y="304"/>
                    </a:lnTo>
                    <a:lnTo>
                      <a:pt x="84" y="306"/>
                    </a:lnTo>
                    <a:lnTo>
                      <a:pt x="84" y="306"/>
                    </a:lnTo>
                    <a:lnTo>
                      <a:pt x="88" y="306"/>
                    </a:lnTo>
                    <a:lnTo>
                      <a:pt x="92" y="302"/>
                    </a:lnTo>
                    <a:lnTo>
                      <a:pt x="100" y="292"/>
                    </a:lnTo>
                    <a:lnTo>
                      <a:pt x="98" y="286"/>
                    </a:lnTo>
                    <a:lnTo>
                      <a:pt x="98" y="286"/>
                    </a:lnTo>
                    <a:lnTo>
                      <a:pt x="100" y="282"/>
                    </a:lnTo>
                    <a:lnTo>
                      <a:pt x="104" y="280"/>
                    </a:lnTo>
                    <a:lnTo>
                      <a:pt x="124" y="280"/>
                    </a:lnTo>
                    <a:lnTo>
                      <a:pt x="124" y="280"/>
                    </a:lnTo>
                    <a:lnTo>
                      <a:pt x="128" y="280"/>
                    </a:lnTo>
                    <a:lnTo>
                      <a:pt x="130" y="280"/>
                    </a:lnTo>
                    <a:lnTo>
                      <a:pt x="130" y="280"/>
                    </a:lnTo>
                    <a:lnTo>
                      <a:pt x="134" y="274"/>
                    </a:lnTo>
                    <a:lnTo>
                      <a:pt x="136" y="270"/>
                    </a:lnTo>
                    <a:lnTo>
                      <a:pt x="136" y="270"/>
                    </a:lnTo>
                    <a:lnTo>
                      <a:pt x="142" y="270"/>
                    </a:lnTo>
                    <a:lnTo>
                      <a:pt x="146" y="272"/>
                    </a:lnTo>
                    <a:lnTo>
                      <a:pt x="146" y="272"/>
                    </a:lnTo>
                    <a:lnTo>
                      <a:pt x="152" y="280"/>
                    </a:lnTo>
                    <a:lnTo>
                      <a:pt x="154" y="284"/>
                    </a:lnTo>
                    <a:lnTo>
                      <a:pt x="156" y="288"/>
                    </a:lnTo>
                    <a:lnTo>
                      <a:pt x="154" y="302"/>
                    </a:lnTo>
                    <a:lnTo>
                      <a:pt x="156" y="304"/>
                    </a:lnTo>
                    <a:lnTo>
                      <a:pt x="156" y="304"/>
                    </a:lnTo>
                    <a:lnTo>
                      <a:pt x="162" y="310"/>
                    </a:lnTo>
                    <a:lnTo>
                      <a:pt x="164" y="316"/>
                    </a:lnTo>
                    <a:lnTo>
                      <a:pt x="162" y="330"/>
                    </a:lnTo>
                    <a:lnTo>
                      <a:pt x="162" y="330"/>
                    </a:lnTo>
                    <a:lnTo>
                      <a:pt x="158" y="340"/>
                    </a:lnTo>
                    <a:lnTo>
                      <a:pt x="154" y="344"/>
                    </a:lnTo>
                    <a:lnTo>
                      <a:pt x="154" y="344"/>
                    </a:lnTo>
                    <a:lnTo>
                      <a:pt x="142" y="370"/>
                    </a:lnTo>
                    <a:lnTo>
                      <a:pt x="146" y="372"/>
                    </a:lnTo>
                    <a:lnTo>
                      <a:pt x="164" y="372"/>
                    </a:lnTo>
                    <a:lnTo>
                      <a:pt x="168" y="374"/>
                    </a:lnTo>
                    <a:lnTo>
                      <a:pt x="168" y="376"/>
                    </a:lnTo>
                    <a:lnTo>
                      <a:pt x="168" y="376"/>
                    </a:lnTo>
                    <a:lnTo>
                      <a:pt x="164" y="388"/>
                    </a:lnTo>
                    <a:lnTo>
                      <a:pt x="164" y="394"/>
                    </a:lnTo>
                    <a:lnTo>
                      <a:pt x="164" y="394"/>
                    </a:lnTo>
                    <a:lnTo>
                      <a:pt x="172" y="398"/>
                    </a:lnTo>
                    <a:lnTo>
                      <a:pt x="176" y="400"/>
                    </a:lnTo>
                    <a:lnTo>
                      <a:pt x="178" y="398"/>
                    </a:lnTo>
                    <a:lnTo>
                      <a:pt x="188" y="394"/>
                    </a:lnTo>
                    <a:lnTo>
                      <a:pt x="194" y="392"/>
                    </a:lnTo>
                    <a:lnTo>
                      <a:pt x="204" y="392"/>
                    </a:lnTo>
                    <a:lnTo>
                      <a:pt x="216" y="380"/>
                    </a:lnTo>
                    <a:lnTo>
                      <a:pt x="216" y="366"/>
                    </a:lnTo>
                    <a:lnTo>
                      <a:pt x="216" y="366"/>
                    </a:lnTo>
                    <a:lnTo>
                      <a:pt x="216" y="360"/>
                    </a:lnTo>
                    <a:lnTo>
                      <a:pt x="216" y="356"/>
                    </a:lnTo>
                    <a:lnTo>
                      <a:pt x="216" y="356"/>
                    </a:lnTo>
                    <a:lnTo>
                      <a:pt x="220" y="354"/>
                    </a:lnTo>
                    <a:lnTo>
                      <a:pt x="224" y="354"/>
                    </a:lnTo>
                    <a:lnTo>
                      <a:pt x="230" y="356"/>
                    </a:lnTo>
                    <a:lnTo>
                      <a:pt x="236" y="360"/>
                    </a:lnTo>
                    <a:lnTo>
                      <a:pt x="256" y="372"/>
                    </a:lnTo>
                    <a:lnTo>
                      <a:pt x="256" y="372"/>
                    </a:lnTo>
                    <a:lnTo>
                      <a:pt x="264" y="376"/>
                    </a:lnTo>
                    <a:lnTo>
                      <a:pt x="270" y="378"/>
                    </a:lnTo>
                    <a:lnTo>
                      <a:pt x="270" y="376"/>
                    </a:lnTo>
                    <a:lnTo>
                      <a:pt x="270" y="376"/>
                    </a:lnTo>
                    <a:lnTo>
                      <a:pt x="270" y="370"/>
                    </a:lnTo>
                    <a:lnTo>
                      <a:pt x="266" y="360"/>
                    </a:lnTo>
                    <a:lnTo>
                      <a:pt x="256" y="344"/>
                    </a:lnTo>
                    <a:lnTo>
                      <a:pt x="256" y="342"/>
                    </a:lnTo>
                    <a:lnTo>
                      <a:pt x="256" y="342"/>
                    </a:lnTo>
                    <a:lnTo>
                      <a:pt x="256" y="340"/>
                    </a:lnTo>
                    <a:lnTo>
                      <a:pt x="256" y="340"/>
                    </a:lnTo>
                    <a:lnTo>
                      <a:pt x="264" y="332"/>
                    </a:lnTo>
                    <a:lnTo>
                      <a:pt x="274" y="326"/>
                    </a:lnTo>
                    <a:lnTo>
                      <a:pt x="282" y="324"/>
                    </a:lnTo>
                    <a:lnTo>
                      <a:pt x="292" y="326"/>
                    </a:lnTo>
                    <a:lnTo>
                      <a:pt x="320" y="340"/>
                    </a:lnTo>
                    <a:lnTo>
                      <a:pt x="332" y="332"/>
                    </a:lnTo>
                    <a:lnTo>
                      <a:pt x="334" y="332"/>
                    </a:lnTo>
                    <a:lnTo>
                      <a:pt x="334" y="330"/>
                    </a:lnTo>
                    <a:lnTo>
                      <a:pt x="334" y="330"/>
                    </a:lnTo>
                    <a:lnTo>
                      <a:pt x="332" y="328"/>
                    </a:lnTo>
                    <a:lnTo>
                      <a:pt x="332" y="328"/>
                    </a:lnTo>
                    <a:lnTo>
                      <a:pt x="334" y="326"/>
                    </a:lnTo>
                    <a:lnTo>
                      <a:pt x="334" y="326"/>
                    </a:lnTo>
                    <a:lnTo>
                      <a:pt x="340" y="314"/>
                    </a:lnTo>
                    <a:lnTo>
                      <a:pt x="344" y="304"/>
                    </a:lnTo>
                    <a:lnTo>
                      <a:pt x="344" y="298"/>
                    </a:lnTo>
                    <a:lnTo>
                      <a:pt x="344" y="292"/>
                    </a:lnTo>
                    <a:lnTo>
                      <a:pt x="344" y="292"/>
                    </a:lnTo>
                    <a:lnTo>
                      <a:pt x="338" y="286"/>
                    </a:lnTo>
                    <a:lnTo>
                      <a:pt x="334" y="284"/>
                    </a:lnTo>
                    <a:lnTo>
                      <a:pt x="332" y="284"/>
                    </a:lnTo>
                    <a:lnTo>
                      <a:pt x="330" y="276"/>
                    </a:lnTo>
                    <a:lnTo>
                      <a:pt x="332" y="276"/>
                    </a:lnTo>
                    <a:lnTo>
                      <a:pt x="332" y="276"/>
                    </a:lnTo>
                    <a:lnTo>
                      <a:pt x="338" y="272"/>
                    </a:lnTo>
                    <a:lnTo>
                      <a:pt x="340" y="268"/>
                    </a:lnTo>
                    <a:lnTo>
                      <a:pt x="338" y="264"/>
                    </a:lnTo>
                    <a:lnTo>
                      <a:pt x="326" y="252"/>
                    </a:lnTo>
                    <a:lnTo>
                      <a:pt x="326" y="252"/>
                    </a:lnTo>
                    <a:lnTo>
                      <a:pt x="326" y="250"/>
                    </a:lnTo>
                    <a:lnTo>
                      <a:pt x="320" y="232"/>
                    </a:lnTo>
                    <a:lnTo>
                      <a:pt x="320" y="232"/>
                    </a:lnTo>
                    <a:lnTo>
                      <a:pt x="316" y="214"/>
                    </a:lnTo>
                    <a:lnTo>
                      <a:pt x="316" y="196"/>
                    </a:lnTo>
                    <a:lnTo>
                      <a:pt x="316" y="188"/>
                    </a:lnTo>
                    <a:lnTo>
                      <a:pt x="308" y="196"/>
                    </a:lnTo>
                    <a:lnTo>
                      <a:pt x="302" y="204"/>
                    </a:lnTo>
                    <a:lnTo>
                      <a:pt x="300" y="170"/>
                    </a:lnTo>
                    <a:lnTo>
                      <a:pt x="300" y="170"/>
                    </a:lnTo>
                    <a:lnTo>
                      <a:pt x="300" y="168"/>
                    </a:lnTo>
                    <a:lnTo>
                      <a:pt x="300" y="168"/>
                    </a:lnTo>
                    <a:lnTo>
                      <a:pt x="300" y="168"/>
                    </a:lnTo>
                    <a:lnTo>
                      <a:pt x="322" y="138"/>
                    </a:lnTo>
                    <a:lnTo>
                      <a:pt x="334" y="124"/>
                    </a:lnTo>
                    <a:lnTo>
                      <a:pt x="326" y="100"/>
                    </a:lnTo>
                    <a:lnTo>
                      <a:pt x="326" y="100"/>
                    </a:lnTo>
                    <a:lnTo>
                      <a:pt x="322" y="76"/>
                    </a:lnTo>
                    <a:lnTo>
                      <a:pt x="308" y="70"/>
                    </a:lnTo>
                    <a:lnTo>
                      <a:pt x="300" y="6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3" name="MH_Other_16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6983414" y="4719639"/>
                <a:ext cx="672842" cy="422745"/>
              </a:xfrm>
              <a:custGeom>
                <a:gdLst>
                  <a:gd fmla="*/ 64 w 488" name="T0"/>
                  <a:gd fmla="*/ 10 h 306" name="T1"/>
                  <a:gd fmla="*/ 86 w 488" name="T2"/>
                  <a:gd fmla="*/ 24 h 306" name="T3"/>
                  <a:gd fmla="*/ 98 w 488" name="T4"/>
                  <a:gd fmla="*/ 40 h 306" name="T5"/>
                  <a:gd fmla="*/ 88 w 488" name="T6"/>
                  <a:gd fmla="*/ 52 h 306" name="T7"/>
                  <a:gd fmla="*/ 60 w 488" name="T8"/>
                  <a:gd fmla="*/ 58 h 306" name="T9"/>
                  <a:gd fmla="*/ 64 w 488" name="T10"/>
                  <a:gd fmla="*/ 74 h 306" name="T11"/>
                  <a:gd fmla="*/ 72 w 488" name="T12"/>
                  <a:gd fmla="*/ 108 h 306" name="T13"/>
                  <a:gd fmla="*/ 90 w 488" name="T14"/>
                  <a:gd fmla="*/ 114 h 306" name="T15"/>
                  <a:gd fmla="*/ 92 w 488" name="T16"/>
                  <a:gd fmla="*/ 116 h 306" name="T17"/>
                  <a:gd fmla="*/ 102 w 488" name="T18"/>
                  <a:gd fmla="*/ 130 h 306" name="T19"/>
                  <a:gd fmla="*/ 108 w 488" name="T20"/>
                  <a:gd fmla="*/ 146 h 306" name="T21"/>
                  <a:gd fmla="*/ 106 w 488" name="T22"/>
                  <a:gd fmla="*/ 164 h 306" name="T23"/>
                  <a:gd fmla="*/ 94 w 488" name="T24"/>
                  <a:gd fmla="*/ 178 h 306" name="T25"/>
                  <a:gd fmla="*/ 52 w 488" name="T26"/>
                  <a:gd fmla="*/ 200 h 306" name="T27"/>
                  <a:gd fmla="*/ 8 w 488" name="T28"/>
                  <a:gd fmla="*/ 232 h 306" name="T29"/>
                  <a:gd fmla="*/ 12 w 488" name="T30"/>
                  <a:gd fmla="*/ 254 h 306" name="T31"/>
                  <a:gd fmla="*/ 40 w 488" name="T32"/>
                  <a:gd fmla="*/ 286 h 306" name="T33"/>
                  <a:gd fmla="*/ 52 w 488" name="T34"/>
                  <a:gd fmla="*/ 302 h 306" name="T35"/>
                  <a:gd fmla="*/ 60 w 488" name="T36"/>
                  <a:gd fmla="*/ 278 h 306" name="T37"/>
                  <a:gd fmla="*/ 76 w 488" name="T38"/>
                  <a:gd fmla="*/ 256 h 306" name="T39"/>
                  <a:gd fmla="*/ 100 w 488" name="T40"/>
                  <a:gd fmla="*/ 246 h 306" name="T41"/>
                  <a:gd fmla="*/ 124 w 488" name="T42"/>
                  <a:gd fmla="*/ 224 h 306" name="T43"/>
                  <a:gd fmla="*/ 158 w 488" name="T44"/>
                  <a:gd fmla="*/ 222 h 306" name="T45"/>
                  <a:gd fmla="*/ 192 w 488" name="T46"/>
                  <a:gd fmla="*/ 238 h 306" name="T47"/>
                  <a:gd fmla="*/ 220 w 488" name="T48"/>
                  <a:gd fmla="*/ 242 h 306" name="T49"/>
                  <a:gd fmla="*/ 242 w 488" name="T50"/>
                  <a:gd fmla="*/ 254 h 306" name="T51"/>
                  <a:gd fmla="*/ 242 w 488" name="T52"/>
                  <a:gd fmla="*/ 254 h 306" name="T53"/>
                  <a:gd fmla="*/ 254 w 488" name="T54"/>
                  <a:gd fmla="*/ 264 h 306" name="T55"/>
                  <a:gd fmla="*/ 276 w 488" name="T56"/>
                  <a:gd fmla="*/ 244 h 306" name="T57"/>
                  <a:gd fmla="*/ 296 w 488" name="T58"/>
                  <a:gd fmla="*/ 238 h 306" name="T59"/>
                  <a:gd fmla="*/ 300 w 488" name="T60"/>
                  <a:gd fmla="*/ 252 h 306" name="T61"/>
                  <a:gd fmla="*/ 308 w 488" name="T62"/>
                  <a:gd fmla="*/ 256 h 306" name="T63"/>
                  <a:gd fmla="*/ 328 w 488" name="T64"/>
                  <a:gd fmla="*/ 246 h 306" name="T65"/>
                  <a:gd fmla="*/ 336 w 488" name="T66"/>
                  <a:gd fmla="*/ 250 h 306" name="T67"/>
                  <a:gd fmla="*/ 342 w 488" name="T68"/>
                  <a:gd fmla="*/ 264 h 306" name="T69"/>
                  <a:gd fmla="*/ 348 w 488" name="T70"/>
                  <a:gd fmla="*/ 290 h 306" name="T71"/>
                  <a:gd fmla="*/ 372 w 488" name="T72"/>
                  <a:gd fmla="*/ 268 h 306" name="T73"/>
                  <a:gd fmla="*/ 408 w 488" name="T74"/>
                  <a:gd fmla="*/ 260 h 306" name="T75"/>
                  <a:gd fmla="*/ 432 w 488" name="T76"/>
                  <a:gd fmla="*/ 242 h 306" name="T77"/>
                  <a:gd fmla="*/ 474 w 488" name="T78"/>
                  <a:gd fmla="*/ 228 h 306" name="T79"/>
                  <a:gd fmla="*/ 486 w 488" name="T80"/>
                  <a:gd fmla="*/ 220 h 306" name="T81"/>
                  <a:gd fmla="*/ 460 w 488" name="T82"/>
                  <a:gd fmla="*/ 152 h 306" name="T83"/>
                  <a:gd fmla="*/ 468 w 488" name="T84"/>
                  <a:gd fmla="*/ 130 h 306" name="T85"/>
                  <a:gd fmla="*/ 444 w 488" name="T86"/>
                  <a:gd fmla="*/ 126 h 306" name="T87"/>
                  <a:gd fmla="*/ 430 w 488" name="T88"/>
                  <a:gd fmla="*/ 106 h 306" name="T89"/>
                  <a:gd fmla="*/ 416 w 488" name="T90"/>
                  <a:gd fmla="*/ 100 h 306" name="T91"/>
                  <a:gd fmla="*/ 400 w 488" name="T92"/>
                  <a:gd fmla="*/ 114 h 306" name="T93"/>
                  <a:gd fmla="*/ 388 w 488" name="T94"/>
                  <a:gd fmla="*/ 110 h 306" name="T95"/>
                  <a:gd fmla="*/ 366 w 488" name="T96"/>
                  <a:gd fmla="*/ 86 h 306" name="T97"/>
                  <a:gd fmla="*/ 352 w 488" name="T98"/>
                  <a:gd fmla="*/ 90 h 306" name="T99"/>
                  <a:gd fmla="*/ 328 w 488" name="T100"/>
                  <a:gd fmla="*/ 94 h 306" name="T101"/>
                  <a:gd fmla="*/ 322 w 488" name="T102"/>
                  <a:gd fmla="*/ 90 h 306" name="T103"/>
                  <a:gd fmla="*/ 320 w 488" name="T104"/>
                  <a:gd fmla="*/ 70 h 306" name="T105"/>
                  <a:gd fmla="*/ 216 w 488" name="T106"/>
                  <a:gd fmla="*/ 50 h 306" name="T107"/>
                  <a:gd fmla="*/ 194 w 488" name="T108"/>
                  <a:gd fmla="*/ 38 h 306" name="T109"/>
                  <a:gd fmla="*/ 172 w 488" name="T110"/>
                  <a:gd fmla="*/ 30 h 306" name="T111"/>
                  <a:gd fmla="*/ 132 w 488" name="T112"/>
                  <a:gd fmla="*/ 10 h 306" name="T113"/>
                  <a:gd fmla="*/ 74 w 488" name="T114"/>
                  <a:gd fmla="*/ 6 h 306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306" w="488">
                    <a:moveTo>
                      <a:pt x="62" y="2"/>
                    </a:moveTo>
                    <a:lnTo>
                      <a:pt x="60" y="4"/>
                    </a:lnTo>
                    <a:lnTo>
                      <a:pt x="64" y="10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100" y="38"/>
                    </a:lnTo>
                    <a:lnTo>
                      <a:pt x="98" y="40"/>
                    </a:lnTo>
                    <a:lnTo>
                      <a:pt x="90" y="50"/>
                    </a:lnTo>
                    <a:lnTo>
                      <a:pt x="88" y="50"/>
                    </a:lnTo>
                    <a:lnTo>
                      <a:pt x="88" y="52"/>
                    </a:lnTo>
                    <a:lnTo>
                      <a:pt x="74" y="52"/>
                    </a:lnTo>
                    <a:lnTo>
                      <a:pt x="66" y="54"/>
                    </a:lnTo>
                    <a:lnTo>
                      <a:pt x="60" y="58"/>
                    </a:lnTo>
                    <a:lnTo>
                      <a:pt x="64" y="66"/>
                    </a:lnTo>
                    <a:lnTo>
                      <a:pt x="64" y="66"/>
                    </a:lnTo>
                    <a:lnTo>
                      <a:pt x="64" y="74"/>
                    </a:lnTo>
                    <a:lnTo>
                      <a:pt x="72" y="86"/>
                    </a:lnTo>
                    <a:lnTo>
                      <a:pt x="72" y="86"/>
                    </a:lnTo>
                    <a:lnTo>
                      <a:pt x="72" y="108"/>
                    </a:lnTo>
                    <a:lnTo>
                      <a:pt x="78" y="110"/>
                    </a:lnTo>
                    <a:lnTo>
                      <a:pt x="88" y="114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92" y="116"/>
                    </a:lnTo>
                    <a:lnTo>
                      <a:pt x="102" y="130"/>
                    </a:lnTo>
                    <a:lnTo>
                      <a:pt x="102" y="130"/>
                    </a:lnTo>
                    <a:lnTo>
                      <a:pt x="102" y="130"/>
                    </a:lnTo>
                    <a:lnTo>
                      <a:pt x="108" y="146"/>
                    </a:lnTo>
                    <a:lnTo>
                      <a:pt x="108" y="146"/>
                    </a:lnTo>
                    <a:lnTo>
                      <a:pt x="108" y="146"/>
                    </a:lnTo>
                    <a:lnTo>
                      <a:pt x="108" y="156"/>
                    </a:lnTo>
                    <a:lnTo>
                      <a:pt x="108" y="156"/>
                    </a:lnTo>
                    <a:lnTo>
                      <a:pt x="106" y="164"/>
                    </a:lnTo>
                    <a:lnTo>
                      <a:pt x="104" y="170"/>
                    </a:lnTo>
                    <a:lnTo>
                      <a:pt x="104" y="170"/>
                    </a:lnTo>
                    <a:lnTo>
                      <a:pt x="94" y="178"/>
                    </a:lnTo>
                    <a:lnTo>
                      <a:pt x="80" y="184"/>
                    </a:lnTo>
                    <a:lnTo>
                      <a:pt x="54" y="200"/>
                    </a:lnTo>
                    <a:lnTo>
                      <a:pt x="52" y="200"/>
                    </a:lnTo>
                    <a:lnTo>
                      <a:pt x="4" y="204"/>
                    </a:lnTo>
                    <a:lnTo>
                      <a:pt x="0" y="216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4"/>
                    </a:lnTo>
                    <a:lnTo>
                      <a:pt x="12" y="254"/>
                    </a:lnTo>
                    <a:lnTo>
                      <a:pt x="38" y="286"/>
                    </a:lnTo>
                    <a:lnTo>
                      <a:pt x="40" y="286"/>
                    </a:lnTo>
                    <a:lnTo>
                      <a:pt x="40" y="286"/>
                    </a:lnTo>
                    <a:lnTo>
                      <a:pt x="40" y="286"/>
                    </a:lnTo>
                    <a:lnTo>
                      <a:pt x="50" y="306"/>
                    </a:lnTo>
                    <a:lnTo>
                      <a:pt x="52" y="302"/>
                    </a:lnTo>
                    <a:lnTo>
                      <a:pt x="52" y="302"/>
                    </a:lnTo>
                    <a:lnTo>
                      <a:pt x="60" y="278"/>
                    </a:lnTo>
                    <a:lnTo>
                      <a:pt x="60" y="278"/>
                    </a:lnTo>
                    <a:lnTo>
                      <a:pt x="60" y="276"/>
                    </a:lnTo>
                    <a:lnTo>
                      <a:pt x="60" y="276"/>
                    </a:lnTo>
                    <a:lnTo>
                      <a:pt x="76" y="256"/>
                    </a:lnTo>
                    <a:lnTo>
                      <a:pt x="78" y="254"/>
                    </a:lnTo>
                    <a:lnTo>
                      <a:pt x="98" y="246"/>
                    </a:lnTo>
                    <a:lnTo>
                      <a:pt x="100" y="246"/>
                    </a:lnTo>
                    <a:lnTo>
                      <a:pt x="112" y="254"/>
                    </a:lnTo>
                    <a:lnTo>
                      <a:pt x="128" y="252"/>
                    </a:lnTo>
                    <a:lnTo>
                      <a:pt x="124" y="224"/>
                    </a:lnTo>
                    <a:lnTo>
                      <a:pt x="126" y="222"/>
                    </a:lnTo>
                    <a:lnTo>
                      <a:pt x="142" y="222"/>
                    </a:lnTo>
                    <a:lnTo>
                      <a:pt x="158" y="222"/>
                    </a:lnTo>
                    <a:lnTo>
                      <a:pt x="160" y="222"/>
                    </a:lnTo>
                    <a:lnTo>
                      <a:pt x="160" y="222"/>
                    </a:lnTo>
                    <a:lnTo>
                      <a:pt x="192" y="238"/>
                    </a:lnTo>
                    <a:lnTo>
                      <a:pt x="218" y="242"/>
                    </a:lnTo>
                    <a:lnTo>
                      <a:pt x="220" y="242"/>
                    </a:lnTo>
                    <a:lnTo>
                      <a:pt x="220" y="242"/>
                    </a:lnTo>
                    <a:lnTo>
                      <a:pt x="220" y="242"/>
                    </a:lnTo>
                    <a:lnTo>
                      <a:pt x="228" y="250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50" y="262"/>
                    </a:lnTo>
                    <a:lnTo>
                      <a:pt x="254" y="264"/>
                    </a:lnTo>
                    <a:lnTo>
                      <a:pt x="264" y="256"/>
                    </a:lnTo>
                    <a:lnTo>
                      <a:pt x="264" y="254"/>
                    </a:lnTo>
                    <a:lnTo>
                      <a:pt x="276" y="244"/>
                    </a:lnTo>
                    <a:lnTo>
                      <a:pt x="284" y="230"/>
                    </a:lnTo>
                    <a:lnTo>
                      <a:pt x="296" y="238"/>
                    </a:lnTo>
                    <a:lnTo>
                      <a:pt x="296" y="238"/>
                    </a:lnTo>
                    <a:lnTo>
                      <a:pt x="296" y="240"/>
                    </a:lnTo>
                    <a:lnTo>
                      <a:pt x="300" y="250"/>
                    </a:lnTo>
                    <a:lnTo>
                      <a:pt x="300" y="252"/>
                    </a:lnTo>
                    <a:lnTo>
                      <a:pt x="298" y="258"/>
                    </a:lnTo>
                    <a:lnTo>
                      <a:pt x="300" y="260"/>
                    </a:lnTo>
                    <a:lnTo>
                      <a:pt x="308" y="256"/>
                    </a:lnTo>
                    <a:lnTo>
                      <a:pt x="318" y="246"/>
                    </a:lnTo>
                    <a:lnTo>
                      <a:pt x="328" y="246"/>
                    </a:lnTo>
                    <a:lnTo>
                      <a:pt x="328" y="246"/>
                    </a:lnTo>
                    <a:lnTo>
                      <a:pt x="330" y="246"/>
                    </a:lnTo>
                    <a:lnTo>
                      <a:pt x="336" y="250"/>
                    </a:lnTo>
                    <a:lnTo>
                      <a:pt x="336" y="250"/>
                    </a:lnTo>
                    <a:lnTo>
                      <a:pt x="342" y="258"/>
                    </a:lnTo>
                    <a:lnTo>
                      <a:pt x="342" y="260"/>
                    </a:lnTo>
                    <a:lnTo>
                      <a:pt x="342" y="264"/>
                    </a:lnTo>
                    <a:lnTo>
                      <a:pt x="340" y="282"/>
                    </a:lnTo>
                    <a:lnTo>
                      <a:pt x="346" y="290"/>
                    </a:lnTo>
                    <a:lnTo>
                      <a:pt x="348" y="290"/>
                    </a:lnTo>
                    <a:lnTo>
                      <a:pt x="348" y="290"/>
                    </a:lnTo>
                    <a:lnTo>
                      <a:pt x="360" y="278"/>
                    </a:lnTo>
                    <a:lnTo>
                      <a:pt x="372" y="268"/>
                    </a:lnTo>
                    <a:lnTo>
                      <a:pt x="380" y="262"/>
                    </a:lnTo>
                    <a:lnTo>
                      <a:pt x="388" y="260"/>
                    </a:lnTo>
                    <a:lnTo>
                      <a:pt x="408" y="260"/>
                    </a:lnTo>
                    <a:lnTo>
                      <a:pt x="414" y="250"/>
                    </a:lnTo>
                    <a:lnTo>
                      <a:pt x="430" y="242"/>
                    </a:lnTo>
                    <a:lnTo>
                      <a:pt x="432" y="242"/>
                    </a:lnTo>
                    <a:lnTo>
                      <a:pt x="452" y="240"/>
                    </a:lnTo>
                    <a:lnTo>
                      <a:pt x="474" y="228"/>
                    </a:lnTo>
                    <a:lnTo>
                      <a:pt x="474" y="228"/>
                    </a:lnTo>
                    <a:lnTo>
                      <a:pt x="488" y="228"/>
                    </a:lnTo>
                    <a:lnTo>
                      <a:pt x="484" y="222"/>
                    </a:lnTo>
                    <a:lnTo>
                      <a:pt x="486" y="220"/>
                    </a:lnTo>
                    <a:lnTo>
                      <a:pt x="488" y="216"/>
                    </a:lnTo>
                    <a:lnTo>
                      <a:pt x="460" y="154"/>
                    </a:lnTo>
                    <a:lnTo>
                      <a:pt x="460" y="152"/>
                    </a:lnTo>
                    <a:lnTo>
                      <a:pt x="458" y="150"/>
                    </a:lnTo>
                    <a:lnTo>
                      <a:pt x="472" y="134"/>
                    </a:lnTo>
                    <a:lnTo>
                      <a:pt x="468" y="130"/>
                    </a:lnTo>
                    <a:lnTo>
                      <a:pt x="446" y="126"/>
                    </a:lnTo>
                    <a:lnTo>
                      <a:pt x="444" y="126"/>
                    </a:lnTo>
                    <a:lnTo>
                      <a:pt x="444" y="126"/>
                    </a:lnTo>
                    <a:lnTo>
                      <a:pt x="444" y="124"/>
                    </a:lnTo>
                    <a:lnTo>
                      <a:pt x="430" y="110"/>
                    </a:lnTo>
                    <a:lnTo>
                      <a:pt x="430" y="106"/>
                    </a:lnTo>
                    <a:lnTo>
                      <a:pt x="430" y="106"/>
                    </a:lnTo>
                    <a:lnTo>
                      <a:pt x="428" y="108"/>
                    </a:lnTo>
                    <a:lnTo>
                      <a:pt x="416" y="100"/>
                    </a:lnTo>
                    <a:lnTo>
                      <a:pt x="416" y="100"/>
                    </a:lnTo>
                    <a:lnTo>
                      <a:pt x="408" y="108"/>
                    </a:lnTo>
                    <a:lnTo>
                      <a:pt x="400" y="114"/>
                    </a:lnTo>
                    <a:lnTo>
                      <a:pt x="400" y="114"/>
                    </a:lnTo>
                    <a:lnTo>
                      <a:pt x="394" y="114"/>
                    </a:lnTo>
                    <a:lnTo>
                      <a:pt x="388" y="110"/>
                    </a:lnTo>
                    <a:lnTo>
                      <a:pt x="382" y="104"/>
                    </a:lnTo>
                    <a:lnTo>
                      <a:pt x="372" y="94"/>
                    </a:lnTo>
                    <a:lnTo>
                      <a:pt x="366" y="86"/>
                    </a:lnTo>
                    <a:lnTo>
                      <a:pt x="366" y="86"/>
                    </a:lnTo>
                    <a:lnTo>
                      <a:pt x="362" y="86"/>
                    </a:lnTo>
                    <a:lnTo>
                      <a:pt x="352" y="90"/>
                    </a:lnTo>
                    <a:lnTo>
                      <a:pt x="352" y="90"/>
                    </a:lnTo>
                    <a:lnTo>
                      <a:pt x="334" y="94"/>
                    </a:lnTo>
                    <a:lnTo>
                      <a:pt x="328" y="94"/>
                    </a:lnTo>
                    <a:lnTo>
                      <a:pt x="324" y="94"/>
                    </a:lnTo>
                    <a:lnTo>
                      <a:pt x="324" y="94"/>
                    </a:lnTo>
                    <a:lnTo>
                      <a:pt x="322" y="90"/>
                    </a:lnTo>
                    <a:lnTo>
                      <a:pt x="320" y="84"/>
                    </a:lnTo>
                    <a:lnTo>
                      <a:pt x="320" y="70"/>
                    </a:lnTo>
                    <a:lnTo>
                      <a:pt x="320" y="70"/>
                    </a:lnTo>
                    <a:lnTo>
                      <a:pt x="322" y="60"/>
                    </a:lnTo>
                    <a:lnTo>
                      <a:pt x="320" y="54"/>
                    </a:lnTo>
                    <a:lnTo>
                      <a:pt x="216" y="50"/>
                    </a:lnTo>
                    <a:lnTo>
                      <a:pt x="216" y="50"/>
                    </a:lnTo>
                    <a:lnTo>
                      <a:pt x="202" y="44"/>
                    </a:lnTo>
                    <a:lnTo>
                      <a:pt x="194" y="38"/>
                    </a:lnTo>
                    <a:lnTo>
                      <a:pt x="178" y="34"/>
                    </a:lnTo>
                    <a:lnTo>
                      <a:pt x="178" y="34"/>
                    </a:lnTo>
                    <a:lnTo>
                      <a:pt x="172" y="30"/>
                    </a:lnTo>
                    <a:lnTo>
                      <a:pt x="164" y="24"/>
                    </a:lnTo>
                    <a:lnTo>
                      <a:pt x="144" y="0"/>
                    </a:lnTo>
                    <a:lnTo>
                      <a:pt x="132" y="10"/>
                    </a:lnTo>
                    <a:lnTo>
                      <a:pt x="116" y="4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62" y="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4" name="MH_Other_17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7129462" y="5483225"/>
                <a:ext cx="701885" cy="555054"/>
              </a:xfrm>
              <a:custGeom>
                <a:gdLst>
                  <a:gd fmla="*/ 488 w 508" name="T0"/>
                  <a:gd fmla="*/ 130 h 402" name="T1"/>
                  <a:gd fmla="*/ 508 w 508" name="T2"/>
                  <a:gd fmla="*/ 126 h 402" name="T3"/>
                  <a:gd fmla="*/ 496 w 508" name="T4"/>
                  <a:gd fmla="*/ 110 h 402" name="T5"/>
                  <a:gd fmla="*/ 446 w 508" name="T6"/>
                  <a:gd fmla="*/ 44 h 402" name="T7"/>
                  <a:gd fmla="*/ 402 w 508" name="T8"/>
                  <a:gd fmla="*/ 44 h 402" name="T9"/>
                  <a:gd fmla="*/ 400 w 508" name="T10"/>
                  <a:gd fmla="*/ 58 h 402" name="T11"/>
                  <a:gd fmla="*/ 372 w 508" name="T12"/>
                  <a:gd fmla="*/ 50 h 402" name="T13"/>
                  <a:gd fmla="*/ 332 w 508" name="T14"/>
                  <a:gd fmla="*/ 64 h 402" name="T15"/>
                  <a:gd fmla="*/ 310 w 508" name="T16"/>
                  <a:gd fmla="*/ 70 h 402" name="T17"/>
                  <a:gd fmla="*/ 298 w 508" name="T18"/>
                  <a:gd fmla="*/ 76 h 402" name="T19"/>
                  <a:gd fmla="*/ 286 w 508" name="T20"/>
                  <a:gd fmla="*/ 58 h 402" name="T21"/>
                  <a:gd fmla="*/ 314 w 508" name="T22"/>
                  <a:gd fmla="*/ 22 h 402" name="T23"/>
                  <a:gd fmla="*/ 312 w 508" name="T24"/>
                  <a:gd fmla="*/ 12 h 402" name="T25"/>
                  <a:gd fmla="*/ 288 w 508" name="T26"/>
                  <a:gd fmla="*/ 26 h 402" name="T27"/>
                  <a:gd fmla="*/ 278 w 508" name="T28"/>
                  <a:gd fmla="*/ 20 h 402" name="T29"/>
                  <a:gd fmla="*/ 252 w 508" name="T30"/>
                  <a:gd fmla="*/ 18 h 402" name="T31"/>
                  <a:gd fmla="*/ 236 w 508" name="T32"/>
                  <a:gd fmla="*/ 8 h 402" name="T33"/>
                  <a:gd fmla="*/ 208 w 508" name="T34"/>
                  <a:gd fmla="*/ 2 h 402" name="T35"/>
                  <a:gd fmla="*/ 204 w 508" name="T36"/>
                  <a:gd fmla="*/ 24 h 402" name="T37"/>
                  <a:gd fmla="*/ 210 w 508" name="T38"/>
                  <a:gd fmla="*/ 48 h 402" name="T39"/>
                  <a:gd fmla="*/ 200 w 508" name="T40"/>
                  <a:gd fmla="*/ 54 h 402" name="T41"/>
                  <a:gd fmla="*/ 182 w 508" name="T42"/>
                  <a:gd fmla="*/ 46 h 402" name="T43"/>
                  <a:gd fmla="*/ 156 w 508" name="T44"/>
                  <a:gd fmla="*/ 32 h 402" name="T45"/>
                  <a:gd fmla="*/ 144 w 508" name="T46"/>
                  <a:gd fmla="*/ 80 h 402" name="T47"/>
                  <a:gd fmla="*/ 136 w 508" name="T48"/>
                  <a:gd fmla="*/ 120 h 402" name="T49"/>
                  <a:gd fmla="*/ 104 w 508" name="T50"/>
                  <a:gd fmla="*/ 204 h 402" name="T51"/>
                  <a:gd fmla="*/ 64 w 508" name="T52"/>
                  <a:gd fmla="*/ 248 h 402" name="T53"/>
                  <a:gd fmla="*/ 42 w 508" name="T54"/>
                  <a:gd fmla="*/ 264 h 402" name="T55"/>
                  <a:gd fmla="*/ 10 w 508" name="T56"/>
                  <a:gd fmla="*/ 292 h 402" name="T57"/>
                  <a:gd fmla="*/ 6 w 508" name="T58"/>
                  <a:gd fmla="*/ 368 h 402" name="T59"/>
                  <a:gd fmla="*/ 16 w 508" name="T60"/>
                  <a:gd fmla="*/ 402 h 402" name="T61"/>
                  <a:gd fmla="*/ 44 w 508" name="T62"/>
                  <a:gd fmla="*/ 398 h 402" name="T63"/>
                  <a:gd fmla="*/ 34 w 508" name="T64"/>
                  <a:gd fmla="*/ 372 h 402" name="T65"/>
                  <a:gd fmla="*/ 24 w 508" name="T66"/>
                  <a:gd fmla="*/ 346 h 402" name="T67"/>
                  <a:gd fmla="*/ 64 w 508" name="T68"/>
                  <a:gd fmla="*/ 324 h 402" name="T69"/>
                  <a:gd fmla="*/ 140 w 508" name="T70"/>
                  <a:gd fmla="*/ 288 h 402" name="T71"/>
                  <a:gd fmla="*/ 152 w 508" name="T72"/>
                  <a:gd fmla="*/ 294 h 402" name="T73"/>
                  <a:gd fmla="*/ 192 w 508" name="T74"/>
                  <a:gd fmla="*/ 274 h 402" name="T75"/>
                  <a:gd fmla="*/ 214 w 508" name="T76"/>
                  <a:gd fmla="*/ 266 h 402" name="T77"/>
                  <a:gd fmla="*/ 250 w 508" name="T78"/>
                  <a:gd fmla="*/ 252 h 402" name="T79"/>
                  <a:gd fmla="*/ 260 w 508" name="T80"/>
                  <a:gd fmla="*/ 188 h 402" name="T81"/>
                  <a:gd fmla="*/ 286 w 508" name="T82"/>
                  <a:gd fmla="*/ 230 h 402" name="T83"/>
                  <a:gd fmla="*/ 314 w 508" name="T84"/>
                  <a:gd fmla="*/ 208 h 402" name="T85"/>
                  <a:gd fmla="*/ 332 w 508" name="T86"/>
                  <a:gd fmla="*/ 198 h 402" name="T87"/>
                  <a:gd fmla="*/ 350 w 508" name="T88"/>
                  <a:gd fmla="*/ 190 h 402" name="T89"/>
                  <a:gd fmla="*/ 376 w 508" name="T90"/>
                  <a:gd fmla="*/ 194 h 402" name="T91"/>
                  <a:gd fmla="*/ 392 w 508" name="T92"/>
                  <a:gd fmla="*/ 186 h 402" name="T93"/>
                  <a:gd fmla="*/ 406 w 508" name="T94"/>
                  <a:gd fmla="*/ 182 h 402" name="T95"/>
                  <a:gd fmla="*/ 414 w 508" name="T96"/>
                  <a:gd fmla="*/ 188 h 402" name="T97"/>
                  <a:gd fmla="*/ 432 w 508" name="T98"/>
                  <a:gd fmla="*/ 180 h 402" name="T99"/>
                  <a:gd fmla="*/ 464 w 508" name="T100"/>
                  <a:gd fmla="*/ 146 h 402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402" w="508">
                    <a:moveTo>
                      <a:pt x="476" y="138"/>
                    </a:moveTo>
                    <a:lnTo>
                      <a:pt x="476" y="138"/>
                    </a:lnTo>
                    <a:lnTo>
                      <a:pt x="484" y="134"/>
                    </a:lnTo>
                    <a:lnTo>
                      <a:pt x="488" y="130"/>
                    </a:lnTo>
                    <a:lnTo>
                      <a:pt x="488" y="128"/>
                    </a:lnTo>
                    <a:lnTo>
                      <a:pt x="490" y="126"/>
                    </a:lnTo>
                    <a:lnTo>
                      <a:pt x="492" y="126"/>
                    </a:lnTo>
                    <a:lnTo>
                      <a:pt x="508" y="126"/>
                    </a:lnTo>
                    <a:lnTo>
                      <a:pt x="508" y="116"/>
                    </a:lnTo>
                    <a:lnTo>
                      <a:pt x="508" y="116"/>
                    </a:lnTo>
                    <a:lnTo>
                      <a:pt x="502" y="114"/>
                    </a:lnTo>
                    <a:lnTo>
                      <a:pt x="496" y="110"/>
                    </a:lnTo>
                    <a:lnTo>
                      <a:pt x="472" y="88"/>
                    </a:lnTo>
                    <a:lnTo>
                      <a:pt x="472" y="88"/>
                    </a:lnTo>
                    <a:lnTo>
                      <a:pt x="460" y="58"/>
                    </a:lnTo>
                    <a:lnTo>
                      <a:pt x="446" y="44"/>
                    </a:lnTo>
                    <a:lnTo>
                      <a:pt x="446" y="44"/>
                    </a:lnTo>
                    <a:lnTo>
                      <a:pt x="424" y="42"/>
                    </a:lnTo>
                    <a:lnTo>
                      <a:pt x="406" y="44"/>
                    </a:lnTo>
                    <a:lnTo>
                      <a:pt x="402" y="44"/>
                    </a:lnTo>
                    <a:lnTo>
                      <a:pt x="404" y="54"/>
                    </a:lnTo>
                    <a:lnTo>
                      <a:pt x="404" y="56"/>
                    </a:lnTo>
                    <a:lnTo>
                      <a:pt x="404" y="58"/>
                    </a:lnTo>
                    <a:lnTo>
                      <a:pt x="400" y="58"/>
                    </a:lnTo>
                    <a:lnTo>
                      <a:pt x="388" y="64"/>
                    </a:lnTo>
                    <a:lnTo>
                      <a:pt x="386" y="62"/>
                    </a:lnTo>
                    <a:lnTo>
                      <a:pt x="386" y="62"/>
                    </a:lnTo>
                    <a:lnTo>
                      <a:pt x="372" y="50"/>
                    </a:lnTo>
                    <a:lnTo>
                      <a:pt x="368" y="50"/>
                    </a:lnTo>
                    <a:lnTo>
                      <a:pt x="364" y="50"/>
                    </a:lnTo>
                    <a:lnTo>
                      <a:pt x="364" y="50"/>
                    </a:lnTo>
                    <a:lnTo>
                      <a:pt x="332" y="64"/>
                    </a:lnTo>
                    <a:lnTo>
                      <a:pt x="322" y="68"/>
                    </a:lnTo>
                    <a:lnTo>
                      <a:pt x="316" y="66"/>
                    </a:lnTo>
                    <a:lnTo>
                      <a:pt x="316" y="66"/>
                    </a:lnTo>
                    <a:lnTo>
                      <a:pt x="310" y="70"/>
                    </a:lnTo>
                    <a:lnTo>
                      <a:pt x="304" y="76"/>
                    </a:lnTo>
                    <a:lnTo>
                      <a:pt x="300" y="80"/>
                    </a:lnTo>
                    <a:lnTo>
                      <a:pt x="298" y="76"/>
                    </a:lnTo>
                    <a:lnTo>
                      <a:pt x="298" y="76"/>
                    </a:lnTo>
                    <a:lnTo>
                      <a:pt x="288" y="66"/>
                    </a:lnTo>
                    <a:lnTo>
                      <a:pt x="286" y="62"/>
                    </a:lnTo>
                    <a:lnTo>
                      <a:pt x="286" y="58"/>
                    </a:lnTo>
                    <a:lnTo>
                      <a:pt x="286" y="58"/>
                    </a:lnTo>
                    <a:lnTo>
                      <a:pt x="290" y="50"/>
                    </a:lnTo>
                    <a:lnTo>
                      <a:pt x="300" y="38"/>
                    </a:lnTo>
                    <a:lnTo>
                      <a:pt x="300" y="38"/>
                    </a:lnTo>
                    <a:lnTo>
                      <a:pt x="314" y="22"/>
                    </a:lnTo>
                    <a:lnTo>
                      <a:pt x="318" y="16"/>
                    </a:lnTo>
                    <a:lnTo>
                      <a:pt x="316" y="12"/>
                    </a:lnTo>
                    <a:lnTo>
                      <a:pt x="316" y="12"/>
                    </a:lnTo>
                    <a:lnTo>
                      <a:pt x="312" y="12"/>
                    </a:lnTo>
                    <a:lnTo>
                      <a:pt x="308" y="14"/>
                    </a:lnTo>
                    <a:lnTo>
                      <a:pt x="298" y="20"/>
                    </a:lnTo>
                    <a:lnTo>
                      <a:pt x="298" y="20"/>
                    </a:lnTo>
                    <a:lnTo>
                      <a:pt x="288" y="26"/>
                    </a:lnTo>
                    <a:lnTo>
                      <a:pt x="282" y="28"/>
                    </a:lnTo>
                    <a:lnTo>
                      <a:pt x="282" y="28"/>
                    </a:lnTo>
                    <a:lnTo>
                      <a:pt x="280" y="26"/>
                    </a:lnTo>
                    <a:lnTo>
                      <a:pt x="278" y="20"/>
                    </a:lnTo>
                    <a:lnTo>
                      <a:pt x="276" y="20"/>
                    </a:lnTo>
                    <a:lnTo>
                      <a:pt x="270" y="6"/>
                    </a:lnTo>
                    <a:lnTo>
                      <a:pt x="254" y="16"/>
                    </a:lnTo>
                    <a:lnTo>
                      <a:pt x="252" y="18"/>
                    </a:lnTo>
                    <a:lnTo>
                      <a:pt x="252" y="16"/>
                    </a:lnTo>
                    <a:lnTo>
                      <a:pt x="252" y="16"/>
                    </a:lnTo>
                    <a:lnTo>
                      <a:pt x="252" y="16"/>
                    </a:lnTo>
                    <a:lnTo>
                      <a:pt x="236" y="8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14" y="0"/>
                    </a:lnTo>
                    <a:lnTo>
                      <a:pt x="208" y="2"/>
                    </a:lnTo>
                    <a:lnTo>
                      <a:pt x="204" y="6"/>
                    </a:lnTo>
                    <a:lnTo>
                      <a:pt x="198" y="12"/>
                    </a:lnTo>
                    <a:lnTo>
                      <a:pt x="204" y="24"/>
                    </a:lnTo>
                    <a:lnTo>
                      <a:pt x="204" y="24"/>
                    </a:lnTo>
                    <a:lnTo>
                      <a:pt x="210" y="38"/>
                    </a:lnTo>
                    <a:lnTo>
                      <a:pt x="210" y="44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08" y="52"/>
                    </a:lnTo>
                    <a:lnTo>
                      <a:pt x="204" y="54"/>
                    </a:lnTo>
                    <a:lnTo>
                      <a:pt x="204" y="54"/>
                    </a:lnTo>
                    <a:lnTo>
                      <a:pt x="200" y="54"/>
                    </a:lnTo>
                    <a:lnTo>
                      <a:pt x="194" y="54"/>
                    </a:lnTo>
                    <a:lnTo>
                      <a:pt x="188" y="50"/>
                    </a:lnTo>
                    <a:lnTo>
                      <a:pt x="182" y="46"/>
                    </a:lnTo>
                    <a:lnTo>
                      <a:pt x="182" y="46"/>
                    </a:lnTo>
                    <a:lnTo>
                      <a:pt x="164" y="36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4"/>
                    </a:lnTo>
                    <a:lnTo>
                      <a:pt x="156" y="52"/>
                    </a:lnTo>
                    <a:lnTo>
                      <a:pt x="144" y="66"/>
                    </a:lnTo>
                    <a:lnTo>
                      <a:pt x="144" y="80"/>
                    </a:lnTo>
                    <a:lnTo>
                      <a:pt x="148" y="94"/>
                    </a:lnTo>
                    <a:lnTo>
                      <a:pt x="150" y="94"/>
                    </a:lnTo>
                    <a:lnTo>
                      <a:pt x="140" y="108"/>
                    </a:lnTo>
                    <a:lnTo>
                      <a:pt x="136" y="120"/>
                    </a:lnTo>
                    <a:lnTo>
                      <a:pt x="136" y="122"/>
                    </a:lnTo>
                    <a:lnTo>
                      <a:pt x="124" y="134"/>
                    </a:lnTo>
                    <a:lnTo>
                      <a:pt x="104" y="180"/>
                    </a:lnTo>
                    <a:lnTo>
                      <a:pt x="104" y="204"/>
                    </a:lnTo>
                    <a:lnTo>
                      <a:pt x="104" y="204"/>
                    </a:lnTo>
                    <a:lnTo>
                      <a:pt x="60" y="230"/>
                    </a:lnTo>
                    <a:lnTo>
                      <a:pt x="58" y="234"/>
                    </a:lnTo>
                    <a:lnTo>
                      <a:pt x="64" y="248"/>
                    </a:lnTo>
                    <a:lnTo>
                      <a:pt x="64" y="248"/>
                    </a:lnTo>
                    <a:lnTo>
                      <a:pt x="64" y="248"/>
                    </a:lnTo>
                    <a:lnTo>
                      <a:pt x="60" y="266"/>
                    </a:lnTo>
                    <a:lnTo>
                      <a:pt x="42" y="264"/>
                    </a:lnTo>
                    <a:lnTo>
                      <a:pt x="38" y="284"/>
                    </a:lnTo>
                    <a:lnTo>
                      <a:pt x="16" y="284"/>
                    </a:lnTo>
                    <a:lnTo>
                      <a:pt x="10" y="292"/>
                    </a:lnTo>
                    <a:lnTo>
                      <a:pt x="10" y="292"/>
                    </a:lnTo>
                    <a:lnTo>
                      <a:pt x="4" y="306"/>
                    </a:lnTo>
                    <a:lnTo>
                      <a:pt x="0" y="356"/>
                    </a:lnTo>
                    <a:lnTo>
                      <a:pt x="4" y="368"/>
                    </a:lnTo>
                    <a:lnTo>
                      <a:pt x="6" y="368"/>
                    </a:lnTo>
                    <a:lnTo>
                      <a:pt x="6" y="380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402"/>
                    </a:lnTo>
                    <a:lnTo>
                      <a:pt x="42" y="400"/>
                    </a:lnTo>
                    <a:lnTo>
                      <a:pt x="44" y="398"/>
                    </a:lnTo>
                    <a:lnTo>
                      <a:pt x="44" y="398"/>
                    </a:lnTo>
                    <a:lnTo>
                      <a:pt x="44" y="398"/>
                    </a:lnTo>
                    <a:lnTo>
                      <a:pt x="44" y="396"/>
                    </a:lnTo>
                    <a:lnTo>
                      <a:pt x="52" y="388"/>
                    </a:lnTo>
                    <a:lnTo>
                      <a:pt x="36" y="372"/>
                    </a:lnTo>
                    <a:lnTo>
                      <a:pt x="34" y="372"/>
                    </a:lnTo>
                    <a:lnTo>
                      <a:pt x="24" y="364"/>
                    </a:lnTo>
                    <a:lnTo>
                      <a:pt x="24" y="364"/>
                    </a:lnTo>
                    <a:lnTo>
                      <a:pt x="24" y="362"/>
                    </a:lnTo>
                    <a:lnTo>
                      <a:pt x="24" y="346"/>
                    </a:lnTo>
                    <a:lnTo>
                      <a:pt x="36" y="346"/>
                    </a:lnTo>
                    <a:lnTo>
                      <a:pt x="38" y="340"/>
                    </a:lnTo>
                    <a:lnTo>
                      <a:pt x="32" y="324"/>
                    </a:lnTo>
                    <a:lnTo>
                      <a:pt x="64" y="324"/>
                    </a:lnTo>
                    <a:lnTo>
                      <a:pt x="120" y="298"/>
                    </a:lnTo>
                    <a:lnTo>
                      <a:pt x="126" y="286"/>
                    </a:lnTo>
                    <a:lnTo>
                      <a:pt x="128" y="282"/>
                    </a:lnTo>
                    <a:lnTo>
                      <a:pt x="140" y="288"/>
                    </a:lnTo>
                    <a:lnTo>
                      <a:pt x="140" y="288"/>
                    </a:lnTo>
                    <a:lnTo>
                      <a:pt x="140" y="290"/>
                    </a:lnTo>
                    <a:lnTo>
                      <a:pt x="146" y="296"/>
                    </a:lnTo>
                    <a:lnTo>
                      <a:pt x="152" y="294"/>
                    </a:lnTo>
                    <a:lnTo>
                      <a:pt x="150" y="282"/>
                    </a:lnTo>
                    <a:lnTo>
                      <a:pt x="168" y="282"/>
                    </a:lnTo>
                    <a:lnTo>
                      <a:pt x="186" y="286"/>
                    </a:lnTo>
                    <a:lnTo>
                      <a:pt x="192" y="274"/>
                    </a:lnTo>
                    <a:lnTo>
                      <a:pt x="194" y="272"/>
                    </a:lnTo>
                    <a:lnTo>
                      <a:pt x="194" y="272"/>
                    </a:lnTo>
                    <a:lnTo>
                      <a:pt x="196" y="272"/>
                    </a:lnTo>
                    <a:lnTo>
                      <a:pt x="214" y="266"/>
                    </a:lnTo>
                    <a:lnTo>
                      <a:pt x="218" y="238"/>
                    </a:lnTo>
                    <a:lnTo>
                      <a:pt x="238" y="256"/>
                    </a:lnTo>
                    <a:lnTo>
                      <a:pt x="246" y="256"/>
                    </a:lnTo>
                    <a:lnTo>
                      <a:pt x="250" y="252"/>
                    </a:lnTo>
                    <a:lnTo>
                      <a:pt x="248" y="192"/>
                    </a:lnTo>
                    <a:lnTo>
                      <a:pt x="248" y="190"/>
                    </a:lnTo>
                    <a:lnTo>
                      <a:pt x="248" y="186"/>
                    </a:lnTo>
                    <a:lnTo>
                      <a:pt x="260" y="188"/>
                    </a:lnTo>
                    <a:lnTo>
                      <a:pt x="262" y="188"/>
                    </a:lnTo>
                    <a:lnTo>
                      <a:pt x="264" y="190"/>
                    </a:lnTo>
                    <a:lnTo>
                      <a:pt x="264" y="190"/>
                    </a:lnTo>
                    <a:lnTo>
                      <a:pt x="286" y="230"/>
                    </a:lnTo>
                    <a:lnTo>
                      <a:pt x="312" y="226"/>
                    </a:lnTo>
                    <a:lnTo>
                      <a:pt x="318" y="224"/>
                    </a:lnTo>
                    <a:lnTo>
                      <a:pt x="322" y="216"/>
                    </a:lnTo>
                    <a:lnTo>
                      <a:pt x="314" y="208"/>
                    </a:lnTo>
                    <a:lnTo>
                      <a:pt x="312" y="206"/>
                    </a:lnTo>
                    <a:lnTo>
                      <a:pt x="330" y="200"/>
                    </a:lnTo>
                    <a:lnTo>
                      <a:pt x="332" y="198"/>
                    </a:lnTo>
                    <a:lnTo>
                      <a:pt x="332" y="198"/>
                    </a:lnTo>
                    <a:lnTo>
                      <a:pt x="340" y="206"/>
                    </a:lnTo>
                    <a:lnTo>
                      <a:pt x="346" y="202"/>
                    </a:lnTo>
                    <a:lnTo>
                      <a:pt x="346" y="190"/>
                    </a:lnTo>
                    <a:lnTo>
                      <a:pt x="350" y="190"/>
                    </a:lnTo>
                    <a:lnTo>
                      <a:pt x="364" y="190"/>
                    </a:lnTo>
                    <a:lnTo>
                      <a:pt x="364" y="190"/>
                    </a:lnTo>
                    <a:lnTo>
                      <a:pt x="370" y="192"/>
                    </a:lnTo>
                    <a:lnTo>
                      <a:pt x="376" y="194"/>
                    </a:lnTo>
                    <a:lnTo>
                      <a:pt x="382" y="198"/>
                    </a:lnTo>
                    <a:lnTo>
                      <a:pt x="386" y="202"/>
                    </a:lnTo>
                    <a:lnTo>
                      <a:pt x="388" y="206"/>
                    </a:lnTo>
                    <a:lnTo>
                      <a:pt x="392" y="186"/>
                    </a:lnTo>
                    <a:lnTo>
                      <a:pt x="392" y="186"/>
                    </a:lnTo>
                    <a:lnTo>
                      <a:pt x="396" y="184"/>
                    </a:lnTo>
                    <a:lnTo>
                      <a:pt x="400" y="182"/>
                    </a:lnTo>
                    <a:lnTo>
                      <a:pt x="406" y="182"/>
                    </a:lnTo>
                    <a:lnTo>
                      <a:pt x="412" y="184"/>
                    </a:lnTo>
                    <a:lnTo>
                      <a:pt x="414" y="186"/>
                    </a:lnTo>
                    <a:lnTo>
                      <a:pt x="414" y="186"/>
                    </a:lnTo>
                    <a:lnTo>
                      <a:pt x="414" y="188"/>
                    </a:lnTo>
                    <a:lnTo>
                      <a:pt x="414" y="188"/>
                    </a:lnTo>
                    <a:lnTo>
                      <a:pt x="418" y="188"/>
                    </a:lnTo>
                    <a:lnTo>
                      <a:pt x="418" y="188"/>
                    </a:lnTo>
                    <a:lnTo>
                      <a:pt x="432" y="180"/>
                    </a:lnTo>
                    <a:lnTo>
                      <a:pt x="460" y="160"/>
                    </a:lnTo>
                    <a:lnTo>
                      <a:pt x="460" y="160"/>
                    </a:lnTo>
                    <a:lnTo>
                      <a:pt x="460" y="152"/>
                    </a:lnTo>
                    <a:lnTo>
                      <a:pt x="464" y="146"/>
                    </a:lnTo>
                    <a:lnTo>
                      <a:pt x="470" y="140"/>
                    </a:lnTo>
                    <a:lnTo>
                      <a:pt x="476" y="138"/>
                    </a:lnTo>
                    <a:lnTo>
                      <a:pt x="476" y="138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5" name="MH_Other_18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7456487" y="5010151"/>
                <a:ext cx="419517" cy="571189"/>
              </a:xfrm>
              <a:custGeom>
                <a:gdLst>
                  <a:gd fmla="*/ 220 w 304" name="T0"/>
                  <a:gd fmla="*/ 0 h 414" name="T1"/>
                  <a:gd fmla="*/ 206 w 304" name="T2"/>
                  <a:gd fmla="*/ 16 h 414" name="T3"/>
                  <a:gd fmla="*/ 184 w 304" name="T4"/>
                  <a:gd fmla="*/ 32 h 414" name="T5"/>
                  <a:gd fmla="*/ 176 w 304" name="T6"/>
                  <a:gd fmla="*/ 32 h 414" name="T7"/>
                  <a:gd fmla="*/ 174 w 304" name="T8"/>
                  <a:gd fmla="*/ 22 h 414" name="T9"/>
                  <a:gd fmla="*/ 152 w 304" name="T10"/>
                  <a:gd fmla="*/ 24 h 414" name="T11"/>
                  <a:gd fmla="*/ 108 w 304" name="T12"/>
                  <a:gd fmla="*/ 34 h 414" name="T13"/>
                  <a:gd fmla="*/ 72 w 304" name="T14"/>
                  <a:gd fmla="*/ 42 h 414" name="T15"/>
                  <a:gd fmla="*/ 40 w 304" name="T16"/>
                  <a:gd fmla="*/ 56 h 414" name="T17"/>
                  <a:gd fmla="*/ 28 w 304" name="T18"/>
                  <a:gd fmla="*/ 62 h 414" name="T19"/>
                  <a:gd fmla="*/ 16 w 304" name="T20"/>
                  <a:gd fmla="*/ 84 h 414" name="T21"/>
                  <a:gd fmla="*/ 22 w 304" name="T22"/>
                  <a:gd fmla="*/ 92 h 414" name="T23"/>
                  <a:gd fmla="*/ 34 w 304" name="T24"/>
                  <a:gd fmla="*/ 140 h 414" name="T25"/>
                  <a:gd fmla="*/ 32 w 304" name="T26"/>
                  <a:gd fmla="*/ 144 h 414" name="T27"/>
                  <a:gd fmla="*/ 0 w 304" name="T28"/>
                  <a:gd fmla="*/ 200 h 414" name="T29"/>
                  <a:gd fmla="*/ 12 w 304" name="T30"/>
                  <a:gd fmla="*/ 196 h 414" name="T31"/>
                  <a:gd fmla="*/ 18 w 304" name="T32"/>
                  <a:gd fmla="*/ 202 h 414" name="T33"/>
                  <a:gd fmla="*/ 16 w 304" name="T34"/>
                  <a:gd fmla="*/ 226 h 414" name="T35"/>
                  <a:gd fmla="*/ 24 w 304" name="T36"/>
                  <a:gd fmla="*/ 262 h 414" name="T37"/>
                  <a:gd fmla="*/ 40 w 304" name="T38"/>
                  <a:gd fmla="*/ 280 h 414" name="T39"/>
                  <a:gd fmla="*/ 42 w 304" name="T40"/>
                  <a:gd fmla="*/ 304 h 414" name="T41"/>
                  <a:gd fmla="*/ 44 w 304" name="T42"/>
                  <a:gd fmla="*/ 320 h 414" name="T43"/>
                  <a:gd fmla="*/ 44 w 304" name="T44"/>
                  <a:gd fmla="*/ 362 h 414" name="T45"/>
                  <a:gd fmla="*/ 52 w 304" name="T46"/>
                  <a:gd fmla="*/ 362 h 414" name="T47"/>
                  <a:gd fmla="*/ 72 w 304" name="T48"/>
                  <a:gd fmla="*/ 352 h 414" name="T49"/>
                  <a:gd fmla="*/ 84 w 304" name="T50"/>
                  <a:gd fmla="*/ 356 h 414" name="T51"/>
                  <a:gd fmla="*/ 86 w 304" name="T52"/>
                  <a:gd fmla="*/ 366 h 414" name="T53"/>
                  <a:gd fmla="*/ 56 w 304" name="T54"/>
                  <a:gd fmla="*/ 406 h 414" name="T55"/>
                  <a:gd fmla="*/ 72 w 304" name="T56"/>
                  <a:gd fmla="*/ 408 h 414" name="T57"/>
                  <a:gd fmla="*/ 80 w 304" name="T58"/>
                  <a:gd fmla="*/ 406 h 414" name="T59"/>
                  <a:gd fmla="*/ 120 w 304" name="T60"/>
                  <a:gd fmla="*/ 390 h 414" name="T61"/>
                  <a:gd fmla="*/ 142 w 304" name="T62"/>
                  <a:gd fmla="*/ 394 h 414" name="T63"/>
                  <a:gd fmla="*/ 154 w 304" name="T64"/>
                  <a:gd fmla="*/ 390 h 414" name="T65"/>
                  <a:gd fmla="*/ 152 w 304" name="T66"/>
                  <a:gd fmla="*/ 384 h 414" name="T67"/>
                  <a:gd fmla="*/ 150 w 304" name="T68"/>
                  <a:gd fmla="*/ 366 h 414" name="T69"/>
                  <a:gd fmla="*/ 150 w 304" name="T70"/>
                  <a:gd fmla="*/ 358 h 414" name="T71"/>
                  <a:gd fmla="*/ 162 w 304" name="T72"/>
                  <a:gd fmla="*/ 336 h 414" name="T73"/>
                  <a:gd fmla="*/ 162 w 304" name="T74"/>
                  <a:gd fmla="*/ 334 h 414" name="T75"/>
                  <a:gd fmla="*/ 164 w 304" name="T76"/>
                  <a:gd fmla="*/ 324 h 414" name="T77"/>
                  <a:gd fmla="*/ 164 w 304" name="T78"/>
                  <a:gd fmla="*/ 316 h 414" name="T79"/>
                  <a:gd fmla="*/ 178 w 304" name="T80"/>
                  <a:gd fmla="*/ 298 h 414" name="T81"/>
                  <a:gd fmla="*/ 186 w 304" name="T82"/>
                  <a:gd fmla="*/ 278 h 414" name="T83"/>
                  <a:gd fmla="*/ 190 w 304" name="T84"/>
                  <a:gd fmla="*/ 270 h 414" name="T85"/>
                  <a:gd fmla="*/ 206 w 304" name="T86"/>
                  <a:gd fmla="*/ 256 h 414" name="T87"/>
                  <a:gd fmla="*/ 194 w 304" name="T88"/>
                  <a:gd fmla="*/ 242 h 414" name="T89"/>
                  <a:gd fmla="*/ 194 w 304" name="T90"/>
                  <a:gd fmla="*/ 228 h 414" name="T91"/>
                  <a:gd fmla="*/ 224 w 304" name="T92"/>
                  <a:gd fmla="*/ 200 h 414" name="T93"/>
                  <a:gd fmla="*/ 222 w 304" name="T94"/>
                  <a:gd fmla="*/ 192 h 414" name="T95"/>
                  <a:gd fmla="*/ 220 w 304" name="T96"/>
                  <a:gd fmla="*/ 170 h 414" name="T97"/>
                  <a:gd fmla="*/ 230 w 304" name="T98"/>
                  <a:gd fmla="*/ 146 h 414" name="T99"/>
                  <a:gd fmla="*/ 250 w 304" name="T100"/>
                  <a:gd fmla="*/ 136 h 414" name="T101"/>
                  <a:gd fmla="*/ 272 w 304" name="T102"/>
                  <a:gd fmla="*/ 140 h 414" name="T103"/>
                  <a:gd fmla="*/ 284 w 304" name="T104"/>
                  <a:gd fmla="*/ 128 h 414" name="T105"/>
                  <a:gd fmla="*/ 296 w 304" name="T106"/>
                  <a:gd fmla="*/ 108 h 414" name="T107"/>
                  <a:gd fmla="*/ 300 w 304" name="T108"/>
                  <a:gd fmla="*/ 102 h 414" name="T109"/>
                  <a:gd fmla="*/ 296 w 304" name="T110"/>
                  <a:gd fmla="*/ 84 h 414" name="T111"/>
                  <a:gd fmla="*/ 276 w 304" name="T112"/>
                  <a:gd fmla="*/ 52 h 414" name="T113"/>
                  <a:gd fmla="*/ 274 w 304" name="T114"/>
                  <a:gd fmla="*/ 40 h 414" name="T115"/>
                  <a:gd fmla="*/ 264 w 304" name="T116"/>
                  <a:gd fmla="*/ 20 h 414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412" w="304">
                    <a:moveTo>
                      <a:pt x="240" y="16"/>
                    </a:moveTo>
                    <a:lnTo>
                      <a:pt x="238" y="16"/>
                    </a:lnTo>
                    <a:lnTo>
                      <a:pt x="220" y="0"/>
                    </a:lnTo>
                    <a:lnTo>
                      <a:pt x="212" y="6"/>
                    </a:lnTo>
                    <a:lnTo>
                      <a:pt x="212" y="6"/>
                    </a:lnTo>
                    <a:lnTo>
                      <a:pt x="206" y="16"/>
                    </a:lnTo>
                    <a:lnTo>
                      <a:pt x="200" y="24"/>
                    </a:lnTo>
                    <a:lnTo>
                      <a:pt x="192" y="28"/>
                    </a:lnTo>
                    <a:lnTo>
                      <a:pt x="184" y="32"/>
                    </a:lnTo>
                    <a:lnTo>
                      <a:pt x="184" y="32"/>
                    </a:lnTo>
                    <a:lnTo>
                      <a:pt x="180" y="34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4" y="28"/>
                    </a:lnTo>
                    <a:lnTo>
                      <a:pt x="174" y="22"/>
                    </a:lnTo>
                    <a:lnTo>
                      <a:pt x="180" y="4"/>
                    </a:lnTo>
                    <a:lnTo>
                      <a:pt x="152" y="22"/>
                    </a:lnTo>
                    <a:lnTo>
                      <a:pt x="152" y="24"/>
                    </a:lnTo>
                    <a:lnTo>
                      <a:pt x="152" y="24"/>
                    </a:lnTo>
                    <a:lnTo>
                      <a:pt x="128" y="24"/>
                    </a:lnTo>
                    <a:lnTo>
                      <a:pt x="108" y="34"/>
                    </a:lnTo>
                    <a:lnTo>
                      <a:pt x="108" y="36"/>
                    </a:lnTo>
                    <a:lnTo>
                      <a:pt x="84" y="36"/>
                    </a:lnTo>
                    <a:lnTo>
                      <a:pt x="72" y="42"/>
                    </a:lnTo>
                    <a:lnTo>
                      <a:pt x="68" y="54"/>
                    </a:lnTo>
                    <a:lnTo>
                      <a:pt x="66" y="56"/>
                    </a:lnTo>
                    <a:lnTo>
                      <a:pt x="40" y="56"/>
                    </a:lnTo>
                    <a:lnTo>
                      <a:pt x="40" y="56"/>
                    </a:lnTo>
                    <a:lnTo>
                      <a:pt x="34" y="56"/>
                    </a:lnTo>
                    <a:lnTo>
                      <a:pt x="28" y="62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16" y="84"/>
                    </a:lnTo>
                    <a:lnTo>
                      <a:pt x="20" y="88"/>
                    </a:lnTo>
                    <a:lnTo>
                      <a:pt x="22" y="94"/>
                    </a:lnTo>
                    <a:lnTo>
                      <a:pt x="22" y="92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34" y="140"/>
                    </a:lnTo>
                    <a:lnTo>
                      <a:pt x="34" y="144"/>
                    </a:lnTo>
                    <a:lnTo>
                      <a:pt x="34" y="144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0" y="188"/>
                    </a:lnTo>
                    <a:lnTo>
                      <a:pt x="0" y="200"/>
                    </a:lnTo>
                    <a:lnTo>
                      <a:pt x="0" y="200"/>
                    </a:lnTo>
                    <a:lnTo>
                      <a:pt x="8" y="196"/>
                    </a:lnTo>
                    <a:lnTo>
                      <a:pt x="12" y="196"/>
                    </a:lnTo>
                    <a:lnTo>
                      <a:pt x="12" y="196"/>
                    </a:lnTo>
                    <a:lnTo>
                      <a:pt x="16" y="198"/>
                    </a:lnTo>
                    <a:lnTo>
                      <a:pt x="18" y="202"/>
                    </a:lnTo>
                    <a:lnTo>
                      <a:pt x="16" y="214"/>
                    </a:lnTo>
                    <a:lnTo>
                      <a:pt x="16" y="214"/>
                    </a:lnTo>
                    <a:lnTo>
                      <a:pt x="16" y="226"/>
                    </a:lnTo>
                    <a:lnTo>
                      <a:pt x="18" y="238"/>
                    </a:lnTo>
                    <a:lnTo>
                      <a:pt x="20" y="250"/>
                    </a:lnTo>
                    <a:lnTo>
                      <a:pt x="24" y="262"/>
                    </a:lnTo>
                    <a:lnTo>
                      <a:pt x="36" y="274"/>
                    </a:lnTo>
                    <a:lnTo>
                      <a:pt x="36" y="274"/>
                    </a:lnTo>
                    <a:lnTo>
                      <a:pt x="40" y="280"/>
                    </a:lnTo>
                    <a:lnTo>
                      <a:pt x="40" y="286"/>
                    </a:lnTo>
                    <a:lnTo>
                      <a:pt x="36" y="294"/>
                    </a:lnTo>
                    <a:lnTo>
                      <a:pt x="42" y="304"/>
                    </a:lnTo>
                    <a:lnTo>
                      <a:pt x="42" y="304"/>
                    </a:lnTo>
                    <a:lnTo>
                      <a:pt x="44" y="310"/>
                    </a:lnTo>
                    <a:lnTo>
                      <a:pt x="44" y="320"/>
                    </a:lnTo>
                    <a:lnTo>
                      <a:pt x="40" y="330"/>
                    </a:lnTo>
                    <a:lnTo>
                      <a:pt x="34" y="344"/>
                    </a:lnTo>
                    <a:lnTo>
                      <a:pt x="44" y="362"/>
                    </a:lnTo>
                    <a:lnTo>
                      <a:pt x="46" y="366"/>
                    </a:lnTo>
                    <a:lnTo>
                      <a:pt x="52" y="362"/>
                    </a:lnTo>
                    <a:lnTo>
                      <a:pt x="52" y="362"/>
                    </a:lnTo>
                    <a:lnTo>
                      <a:pt x="60" y="356"/>
                    </a:lnTo>
                    <a:lnTo>
                      <a:pt x="66" y="352"/>
                    </a:lnTo>
                    <a:lnTo>
                      <a:pt x="72" y="352"/>
                    </a:lnTo>
                    <a:lnTo>
                      <a:pt x="78" y="352"/>
                    </a:lnTo>
                    <a:lnTo>
                      <a:pt x="78" y="352"/>
                    </a:lnTo>
                    <a:lnTo>
                      <a:pt x="84" y="356"/>
                    </a:lnTo>
                    <a:lnTo>
                      <a:pt x="86" y="362"/>
                    </a:lnTo>
                    <a:lnTo>
                      <a:pt x="86" y="362"/>
                    </a:lnTo>
                    <a:lnTo>
                      <a:pt x="86" y="366"/>
                    </a:lnTo>
                    <a:lnTo>
                      <a:pt x="82" y="374"/>
                    </a:lnTo>
                    <a:lnTo>
                      <a:pt x="66" y="392"/>
                    </a:lnTo>
                    <a:lnTo>
                      <a:pt x="56" y="406"/>
                    </a:lnTo>
                    <a:lnTo>
                      <a:pt x="60" y="414"/>
                    </a:lnTo>
                    <a:lnTo>
                      <a:pt x="60" y="414"/>
                    </a:lnTo>
                    <a:lnTo>
                      <a:pt x="72" y="408"/>
                    </a:lnTo>
                    <a:lnTo>
                      <a:pt x="76" y="406"/>
                    </a:lnTo>
                    <a:lnTo>
                      <a:pt x="80" y="406"/>
                    </a:lnTo>
                    <a:lnTo>
                      <a:pt x="80" y="406"/>
                    </a:lnTo>
                    <a:lnTo>
                      <a:pt x="94" y="402"/>
                    </a:lnTo>
                    <a:lnTo>
                      <a:pt x="120" y="390"/>
                    </a:lnTo>
                    <a:lnTo>
                      <a:pt x="120" y="390"/>
                    </a:lnTo>
                    <a:lnTo>
                      <a:pt x="126" y="388"/>
                    </a:lnTo>
                    <a:lnTo>
                      <a:pt x="134" y="390"/>
                    </a:lnTo>
                    <a:lnTo>
                      <a:pt x="142" y="394"/>
                    </a:lnTo>
                    <a:lnTo>
                      <a:pt x="150" y="402"/>
                    </a:lnTo>
                    <a:lnTo>
                      <a:pt x="154" y="400"/>
                    </a:lnTo>
                    <a:lnTo>
                      <a:pt x="154" y="390"/>
                    </a:lnTo>
                    <a:lnTo>
                      <a:pt x="152" y="388"/>
                    </a:lnTo>
                    <a:lnTo>
                      <a:pt x="152" y="388"/>
                    </a:lnTo>
                    <a:lnTo>
                      <a:pt x="152" y="384"/>
                    </a:lnTo>
                    <a:lnTo>
                      <a:pt x="154" y="380"/>
                    </a:lnTo>
                    <a:lnTo>
                      <a:pt x="150" y="366"/>
                    </a:lnTo>
                    <a:lnTo>
                      <a:pt x="150" y="366"/>
                    </a:lnTo>
                    <a:lnTo>
                      <a:pt x="150" y="362"/>
                    </a:lnTo>
                    <a:lnTo>
                      <a:pt x="150" y="358"/>
                    </a:lnTo>
                    <a:lnTo>
                      <a:pt x="150" y="358"/>
                    </a:lnTo>
                    <a:lnTo>
                      <a:pt x="158" y="352"/>
                    </a:lnTo>
                    <a:lnTo>
                      <a:pt x="166" y="346"/>
                    </a:lnTo>
                    <a:lnTo>
                      <a:pt x="162" y="336"/>
                    </a:lnTo>
                    <a:lnTo>
                      <a:pt x="162" y="336"/>
                    </a:lnTo>
                    <a:lnTo>
                      <a:pt x="162" y="336"/>
                    </a:lnTo>
                    <a:lnTo>
                      <a:pt x="162" y="334"/>
                    </a:lnTo>
                    <a:lnTo>
                      <a:pt x="162" y="334"/>
                    </a:lnTo>
                    <a:lnTo>
                      <a:pt x="166" y="328"/>
                    </a:lnTo>
                    <a:lnTo>
                      <a:pt x="164" y="324"/>
                    </a:lnTo>
                    <a:lnTo>
                      <a:pt x="164" y="324"/>
                    </a:lnTo>
                    <a:lnTo>
                      <a:pt x="164" y="320"/>
                    </a:lnTo>
                    <a:lnTo>
                      <a:pt x="164" y="316"/>
                    </a:lnTo>
                    <a:lnTo>
                      <a:pt x="170" y="308"/>
                    </a:lnTo>
                    <a:lnTo>
                      <a:pt x="180" y="300"/>
                    </a:lnTo>
                    <a:lnTo>
                      <a:pt x="178" y="298"/>
                    </a:lnTo>
                    <a:lnTo>
                      <a:pt x="176" y="296"/>
                    </a:lnTo>
                    <a:lnTo>
                      <a:pt x="186" y="292"/>
                    </a:lnTo>
                    <a:lnTo>
                      <a:pt x="186" y="278"/>
                    </a:lnTo>
                    <a:lnTo>
                      <a:pt x="186" y="278"/>
                    </a:lnTo>
                    <a:lnTo>
                      <a:pt x="186" y="274"/>
                    </a:lnTo>
                    <a:lnTo>
                      <a:pt x="190" y="270"/>
                    </a:lnTo>
                    <a:lnTo>
                      <a:pt x="194" y="266"/>
                    </a:lnTo>
                    <a:lnTo>
                      <a:pt x="200" y="260"/>
                    </a:lnTo>
                    <a:lnTo>
                      <a:pt x="206" y="256"/>
                    </a:lnTo>
                    <a:lnTo>
                      <a:pt x="206" y="256"/>
                    </a:lnTo>
                    <a:lnTo>
                      <a:pt x="194" y="242"/>
                    </a:lnTo>
                    <a:lnTo>
                      <a:pt x="194" y="242"/>
                    </a:lnTo>
                    <a:lnTo>
                      <a:pt x="192" y="238"/>
                    </a:lnTo>
                    <a:lnTo>
                      <a:pt x="192" y="232"/>
                    </a:lnTo>
                    <a:lnTo>
                      <a:pt x="194" y="228"/>
                    </a:lnTo>
                    <a:lnTo>
                      <a:pt x="198" y="222"/>
                    </a:lnTo>
                    <a:lnTo>
                      <a:pt x="198" y="220"/>
                    </a:lnTo>
                    <a:lnTo>
                      <a:pt x="224" y="200"/>
                    </a:lnTo>
                    <a:lnTo>
                      <a:pt x="224" y="194"/>
                    </a:lnTo>
                    <a:lnTo>
                      <a:pt x="224" y="194"/>
                    </a:lnTo>
                    <a:lnTo>
                      <a:pt x="222" y="192"/>
                    </a:lnTo>
                    <a:lnTo>
                      <a:pt x="220" y="186"/>
                    </a:lnTo>
                    <a:lnTo>
                      <a:pt x="220" y="178"/>
                    </a:lnTo>
                    <a:lnTo>
                      <a:pt x="220" y="170"/>
                    </a:lnTo>
                    <a:lnTo>
                      <a:pt x="220" y="170"/>
                    </a:lnTo>
                    <a:lnTo>
                      <a:pt x="224" y="156"/>
                    </a:lnTo>
                    <a:lnTo>
                      <a:pt x="230" y="146"/>
                    </a:lnTo>
                    <a:lnTo>
                      <a:pt x="238" y="138"/>
                    </a:lnTo>
                    <a:lnTo>
                      <a:pt x="250" y="136"/>
                    </a:lnTo>
                    <a:lnTo>
                      <a:pt x="250" y="136"/>
                    </a:lnTo>
                    <a:lnTo>
                      <a:pt x="252" y="136"/>
                    </a:lnTo>
                    <a:lnTo>
                      <a:pt x="262" y="140"/>
                    </a:lnTo>
                    <a:lnTo>
                      <a:pt x="272" y="140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96" y="120"/>
                    </a:lnTo>
                    <a:lnTo>
                      <a:pt x="296" y="108"/>
                    </a:lnTo>
                    <a:lnTo>
                      <a:pt x="296" y="106"/>
                    </a:lnTo>
                    <a:lnTo>
                      <a:pt x="296" y="104"/>
                    </a:lnTo>
                    <a:lnTo>
                      <a:pt x="300" y="102"/>
                    </a:lnTo>
                    <a:lnTo>
                      <a:pt x="304" y="98"/>
                    </a:lnTo>
                    <a:lnTo>
                      <a:pt x="304" y="96"/>
                    </a:lnTo>
                    <a:lnTo>
                      <a:pt x="296" y="84"/>
                    </a:lnTo>
                    <a:lnTo>
                      <a:pt x="296" y="84"/>
                    </a:lnTo>
                    <a:lnTo>
                      <a:pt x="286" y="68"/>
                    </a:lnTo>
                    <a:lnTo>
                      <a:pt x="276" y="52"/>
                    </a:lnTo>
                    <a:lnTo>
                      <a:pt x="276" y="52"/>
                    </a:lnTo>
                    <a:lnTo>
                      <a:pt x="274" y="46"/>
                    </a:lnTo>
                    <a:lnTo>
                      <a:pt x="274" y="40"/>
                    </a:lnTo>
                    <a:lnTo>
                      <a:pt x="276" y="34"/>
                    </a:lnTo>
                    <a:lnTo>
                      <a:pt x="280" y="28"/>
                    </a:lnTo>
                    <a:lnTo>
                      <a:pt x="264" y="20"/>
                    </a:lnTo>
                    <a:lnTo>
                      <a:pt x="240" y="1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6" name="MH_Other_19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7670799" y="5159376"/>
                <a:ext cx="388861" cy="475991"/>
              </a:xfrm>
              <a:custGeom>
                <a:gdLst>
                  <a:gd fmla="*/ 132 w 282" name="T0"/>
                  <a:gd fmla="*/ 24 h 344" name="T1"/>
                  <a:gd fmla="*/ 118 w 282" name="T2"/>
                  <a:gd fmla="*/ 40 h 344" name="T3"/>
                  <a:gd fmla="*/ 92 w 282" name="T4"/>
                  <a:gd fmla="*/ 34 h 344" name="T5"/>
                  <a:gd fmla="*/ 78 w 282" name="T6"/>
                  <a:gd fmla="*/ 42 h 344" name="T7"/>
                  <a:gd fmla="*/ 70 w 282" name="T8"/>
                  <a:gd fmla="*/ 74 h 344" name="T9"/>
                  <a:gd fmla="*/ 74 w 282" name="T10"/>
                  <a:gd fmla="*/ 92 h 344" name="T11"/>
                  <a:gd fmla="*/ 46 w 282" name="T12"/>
                  <a:gd fmla="*/ 116 h 344" name="T13"/>
                  <a:gd fmla="*/ 48 w 282" name="T14"/>
                  <a:gd fmla="*/ 134 h 344" name="T15"/>
                  <a:gd fmla="*/ 56 w 282" name="T16"/>
                  <a:gd fmla="*/ 142 h 344" name="T17"/>
                  <a:gd fmla="*/ 56 w 282" name="T18"/>
                  <a:gd fmla="*/ 148 h 344" name="T19"/>
                  <a:gd fmla="*/ 36 w 282" name="T20"/>
                  <a:gd fmla="*/ 166 h 344" name="T21"/>
                  <a:gd fmla="*/ 36 w 282" name="T22"/>
                  <a:gd fmla="*/ 186 h 344" name="T23"/>
                  <a:gd fmla="*/ 30 w 282" name="T24"/>
                  <a:gd fmla="*/ 190 h 344" name="T25"/>
                  <a:gd fmla="*/ 14 w 282" name="T26"/>
                  <a:gd fmla="*/ 208 h 344" name="T27"/>
                  <a:gd fmla="*/ 16 w 282" name="T28"/>
                  <a:gd fmla="*/ 216 h 344" name="T29"/>
                  <a:gd fmla="*/ 16 w 282" name="T30"/>
                  <a:gd fmla="*/ 236 h 344" name="T31"/>
                  <a:gd fmla="*/ 6 w 282" name="T32"/>
                  <a:gd fmla="*/ 250 h 344" name="T33"/>
                  <a:gd fmla="*/ 0 w 282" name="T34"/>
                  <a:gd fmla="*/ 254 h 344" name="T35"/>
                  <a:gd fmla="*/ 6 w 282" name="T36"/>
                  <a:gd fmla="*/ 272 h 344" name="T37"/>
                  <a:gd fmla="*/ 52 w 282" name="T38"/>
                  <a:gd fmla="*/ 272 h 344" name="T39"/>
                  <a:gd fmla="*/ 70 w 282" name="T40"/>
                  <a:gd fmla="*/ 292 h 344" name="T41"/>
                  <a:gd fmla="*/ 102 w 282" name="T42"/>
                  <a:gd fmla="*/ 342 h 344" name="T43"/>
                  <a:gd fmla="*/ 132 w 282" name="T44"/>
                  <a:gd fmla="*/ 340 h 344" name="T45"/>
                  <a:gd fmla="*/ 152 w 282" name="T46"/>
                  <a:gd fmla="*/ 290 h 344" name="T47"/>
                  <a:gd fmla="*/ 172 w 282" name="T48"/>
                  <a:gd fmla="*/ 292 h 344" name="T49"/>
                  <a:gd fmla="*/ 170 w 282" name="T50"/>
                  <a:gd fmla="*/ 276 h 344" name="T51"/>
                  <a:gd fmla="*/ 194 w 282" name="T52"/>
                  <a:gd fmla="*/ 276 h 344" name="T53"/>
                  <a:gd fmla="*/ 208 w 282" name="T54"/>
                  <a:gd fmla="*/ 256 h 344" name="T55"/>
                  <a:gd fmla="*/ 222 w 282" name="T56"/>
                  <a:gd fmla="*/ 226 h 344" name="T57"/>
                  <a:gd fmla="*/ 218 w 282" name="T58"/>
                  <a:gd fmla="*/ 208 h 344" name="T59"/>
                  <a:gd fmla="*/ 236 w 282" name="T60"/>
                  <a:gd fmla="*/ 194 h 344" name="T61"/>
                  <a:gd fmla="*/ 238 w 282" name="T62"/>
                  <a:gd fmla="*/ 182 h 344" name="T63"/>
                  <a:gd fmla="*/ 244 w 282" name="T64"/>
                  <a:gd fmla="*/ 172 h 344" name="T65"/>
                  <a:gd fmla="*/ 238 w 282" name="T66"/>
                  <a:gd fmla="*/ 154 h 344" name="T67"/>
                  <a:gd fmla="*/ 262 w 282" name="T68"/>
                  <a:gd fmla="*/ 134 h 344" name="T69"/>
                  <a:gd fmla="*/ 234 w 282" name="T70"/>
                  <a:gd fmla="*/ 112 h 344" name="T71"/>
                  <a:gd fmla="*/ 242 w 282" name="T72"/>
                  <a:gd fmla="*/ 108 h 344" name="T73"/>
                  <a:gd fmla="*/ 266 w 282" name="T74"/>
                  <a:gd fmla="*/ 96 h 344" name="T75"/>
                  <a:gd fmla="*/ 282 w 282" name="T76"/>
                  <a:gd fmla="*/ 74 h 344" name="T77"/>
                  <a:gd fmla="*/ 270 w 282" name="T78"/>
                  <a:gd fmla="*/ 66 h 344" name="T79"/>
                  <a:gd fmla="*/ 270 w 282" name="T80"/>
                  <a:gd fmla="*/ 58 h 344" name="T81"/>
                  <a:gd fmla="*/ 266 w 282" name="T82"/>
                  <a:gd fmla="*/ 58 h 344" name="T83"/>
                  <a:gd fmla="*/ 256 w 282" name="T84"/>
                  <a:gd fmla="*/ 64 h 344" name="T85"/>
                  <a:gd fmla="*/ 234 w 282" name="T86"/>
                  <a:gd fmla="*/ 54 h 344" name="T87"/>
                  <a:gd fmla="*/ 226 w 282" name="T88"/>
                  <a:gd fmla="*/ 42 h 344" name="T89"/>
                  <a:gd fmla="*/ 222 w 282" name="T90"/>
                  <a:gd fmla="*/ 50 h 344" name="T91"/>
                  <a:gd fmla="*/ 208 w 282" name="T92"/>
                  <a:gd fmla="*/ 60 h 344" name="T93"/>
                  <a:gd fmla="*/ 186 w 282" name="T94"/>
                  <a:gd fmla="*/ 60 h 344" name="T95"/>
                  <a:gd fmla="*/ 178 w 282" name="T96"/>
                  <a:gd fmla="*/ 54 h 344" name="T97"/>
                  <a:gd fmla="*/ 170 w 282" name="T98"/>
                  <a:gd fmla="*/ 30 h 344" name="T99"/>
                  <a:gd fmla="*/ 160 w 282" name="T100"/>
                  <a:gd fmla="*/ 2 h 344" name="T101"/>
                  <a:gd fmla="*/ 146 w 282" name="T102"/>
                  <a:gd fmla="*/ 0 h 344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344" w="282">
                    <a:moveTo>
                      <a:pt x="146" y="14"/>
                    </a:moveTo>
                    <a:lnTo>
                      <a:pt x="146" y="14"/>
                    </a:lnTo>
                    <a:lnTo>
                      <a:pt x="132" y="24"/>
                    </a:lnTo>
                    <a:lnTo>
                      <a:pt x="120" y="38"/>
                    </a:lnTo>
                    <a:lnTo>
                      <a:pt x="118" y="38"/>
                    </a:lnTo>
                    <a:lnTo>
                      <a:pt x="118" y="40"/>
                    </a:lnTo>
                    <a:lnTo>
                      <a:pt x="102" y="40"/>
                    </a:lnTo>
                    <a:lnTo>
                      <a:pt x="102" y="40"/>
                    </a:lnTo>
                    <a:lnTo>
                      <a:pt x="92" y="34"/>
                    </a:lnTo>
                    <a:lnTo>
                      <a:pt x="92" y="34"/>
                    </a:lnTo>
                    <a:lnTo>
                      <a:pt x="84" y="38"/>
                    </a:lnTo>
                    <a:lnTo>
                      <a:pt x="78" y="42"/>
                    </a:lnTo>
                    <a:lnTo>
                      <a:pt x="74" y="50"/>
                    </a:lnTo>
                    <a:lnTo>
                      <a:pt x="70" y="60"/>
                    </a:lnTo>
                    <a:lnTo>
                      <a:pt x="70" y="74"/>
                    </a:lnTo>
                    <a:lnTo>
                      <a:pt x="80" y="66"/>
                    </a:lnTo>
                    <a:lnTo>
                      <a:pt x="74" y="92"/>
                    </a:lnTo>
                    <a:lnTo>
                      <a:pt x="74" y="92"/>
                    </a:lnTo>
                    <a:lnTo>
                      <a:pt x="74" y="94"/>
                    </a:lnTo>
                    <a:lnTo>
                      <a:pt x="46" y="116"/>
                    </a:lnTo>
                    <a:lnTo>
                      <a:pt x="46" y="116"/>
                    </a:lnTo>
                    <a:lnTo>
                      <a:pt x="42" y="124"/>
                    </a:lnTo>
                    <a:lnTo>
                      <a:pt x="42" y="128"/>
                    </a:lnTo>
                    <a:lnTo>
                      <a:pt x="48" y="134"/>
                    </a:lnTo>
                    <a:lnTo>
                      <a:pt x="48" y="134"/>
                    </a:lnTo>
                    <a:lnTo>
                      <a:pt x="54" y="140"/>
                    </a:lnTo>
                    <a:lnTo>
                      <a:pt x="56" y="142"/>
                    </a:lnTo>
                    <a:lnTo>
                      <a:pt x="56" y="146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4" y="152"/>
                    </a:lnTo>
                    <a:lnTo>
                      <a:pt x="36" y="166"/>
                    </a:lnTo>
                    <a:lnTo>
                      <a:pt x="36" y="166"/>
                    </a:lnTo>
                    <a:lnTo>
                      <a:pt x="38" y="174"/>
                    </a:lnTo>
                    <a:lnTo>
                      <a:pt x="36" y="184"/>
                    </a:lnTo>
                    <a:lnTo>
                      <a:pt x="36" y="186"/>
                    </a:lnTo>
                    <a:lnTo>
                      <a:pt x="36" y="186"/>
                    </a:lnTo>
                    <a:lnTo>
                      <a:pt x="30" y="190"/>
                    </a:lnTo>
                    <a:lnTo>
                      <a:pt x="30" y="190"/>
                    </a:lnTo>
                    <a:lnTo>
                      <a:pt x="28" y="194"/>
                    </a:lnTo>
                    <a:lnTo>
                      <a:pt x="24" y="200"/>
                    </a:lnTo>
                    <a:lnTo>
                      <a:pt x="14" y="208"/>
                    </a:lnTo>
                    <a:lnTo>
                      <a:pt x="14" y="210"/>
                    </a:lnTo>
                    <a:lnTo>
                      <a:pt x="14" y="210"/>
                    </a:lnTo>
                    <a:lnTo>
                      <a:pt x="16" y="216"/>
                    </a:lnTo>
                    <a:lnTo>
                      <a:pt x="14" y="226"/>
                    </a:lnTo>
                    <a:lnTo>
                      <a:pt x="14" y="226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4" y="242"/>
                    </a:lnTo>
                    <a:lnTo>
                      <a:pt x="6" y="250"/>
                    </a:lnTo>
                    <a:lnTo>
                      <a:pt x="4" y="250"/>
                    </a:lnTo>
                    <a:lnTo>
                      <a:pt x="0" y="252"/>
                    </a:lnTo>
                    <a:lnTo>
                      <a:pt x="0" y="254"/>
                    </a:lnTo>
                    <a:lnTo>
                      <a:pt x="6" y="272"/>
                    </a:lnTo>
                    <a:lnTo>
                      <a:pt x="6" y="272"/>
                    </a:lnTo>
                    <a:lnTo>
                      <a:pt x="6" y="272"/>
                    </a:lnTo>
                    <a:lnTo>
                      <a:pt x="28" y="272"/>
                    </a:lnTo>
                    <a:lnTo>
                      <a:pt x="50" y="272"/>
                    </a:lnTo>
                    <a:lnTo>
                      <a:pt x="52" y="272"/>
                    </a:lnTo>
                    <a:lnTo>
                      <a:pt x="52" y="274"/>
                    </a:lnTo>
                    <a:lnTo>
                      <a:pt x="70" y="290"/>
                    </a:lnTo>
                    <a:lnTo>
                      <a:pt x="70" y="292"/>
                    </a:lnTo>
                    <a:lnTo>
                      <a:pt x="70" y="292"/>
                    </a:lnTo>
                    <a:lnTo>
                      <a:pt x="82" y="322"/>
                    </a:lnTo>
                    <a:lnTo>
                      <a:pt x="102" y="342"/>
                    </a:lnTo>
                    <a:lnTo>
                      <a:pt x="112" y="344"/>
                    </a:lnTo>
                    <a:lnTo>
                      <a:pt x="112" y="320"/>
                    </a:lnTo>
                    <a:lnTo>
                      <a:pt x="132" y="340"/>
                    </a:lnTo>
                    <a:lnTo>
                      <a:pt x="136" y="336"/>
                    </a:lnTo>
                    <a:lnTo>
                      <a:pt x="150" y="306"/>
                    </a:lnTo>
                    <a:lnTo>
                      <a:pt x="152" y="290"/>
                    </a:lnTo>
                    <a:lnTo>
                      <a:pt x="154" y="290"/>
                    </a:lnTo>
                    <a:lnTo>
                      <a:pt x="156" y="290"/>
                    </a:lnTo>
                    <a:lnTo>
                      <a:pt x="172" y="292"/>
                    </a:lnTo>
                    <a:lnTo>
                      <a:pt x="170" y="280"/>
                    </a:lnTo>
                    <a:lnTo>
                      <a:pt x="170" y="278"/>
                    </a:lnTo>
                    <a:lnTo>
                      <a:pt x="170" y="276"/>
                    </a:lnTo>
                    <a:lnTo>
                      <a:pt x="174" y="276"/>
                    </a:lnTo>
                    <a:lnTo>
                      <a:pt x="194" y="276"/>
                    </a:lnTo>
                    <a:lnTo>
                      <a:pt x="194" y="276"/>
                    </a:lnTo>
                    <a:lnTo>
                      <a:pt x="200" y="270"/>
                    </a:lnTo>
                    <a:lnTo>
                      <a:pt x="204" y="262"/>
                    </a:lnTo>
                    <a:lnTo>
                      <a:pt x="208" y="256"/>
                    </a:lnTo>
                    <a:lnTo>
                      <a:pt x="208" y="250"/>
                    </a:lnTo>
                    <a:lnTo>
                      <a:pt x="206" y="222"/>
                    </a:lnTo>
                    <a:lnTo>
                      <a:pt x="222" y="226"/>
                    </a:lnTo>
                    <a:lnTo>
                      <a:pt x="228" y="218"/>
                    </a:lnTo>
                    <a:lnTo>
                      <a:pt x="220" y="210"/>
                    </a:lnTo>
                    <a:lnTo>
                      <a:pt x="218" y="208"/>
                    </a:lnTo>
                    <a:lnTo>
                      <a:pt x="234" y="192"/>
                    </a:lnTo>
                    <a:lnTo>
                      <a:pt x="234" y="194"/>
                    </a:lnTo>
                    <a:lnTo>
                      <a:pt x="236" y="194"/>
                    </a:lnTo>
                    <a:lnTo>
                      <a:pt x="246" y="198"/>
                    </a:lnTo>
                    <a:lnTo>
                      <a:pt x="246" y="196"/>
                    </a:lnTo>
                    <a:lnTo>
                      <a:pt x="238" y="182"/>
                    </a:lnTo>
                    <a:lnTo>
                      <a:pt x="242" y="180"/>
                    </a:lnTo>
                    <a:lnTo>
                      <a:pt x="246" y="178"/>
                    </a:lnTo>
                    <a:lnTo>
                      <a:pt x="244" y="172"/>
                    </a:lnTo>
                    <a:lnTo>
                      <a:pt x="236" y="156"/>
                    </a:lnTo>
                    <a:lnTo>
                      <a:pt x="238" y="156"/>
                    </a:lnTo>
                    <a:lnTo>
                      <a:pt x="238" y="154"/>
                    </a:lnTo>
                    <a:lnTo>
                      <a:pt x="260" y="142"/>
                    </a:lnTo>
                    <a:lnTo>
                      <a:pt x="262" y="134"/>
                    </a:lnTo>
                    <a:lnTo>
                      <a:pt x="262" y="134"/>
                    </a:lnTo>
                    <a:lnTo>
                      <a:pt x="240" y="120"/>
                    </a:lnTo>
                    <a:lnTo>
                      <a:pt x="236" y="116"/>
                    </a:lnTo>
                    <a:lnTo>
                      <a:pt x="234" y="112"/>
                    </a:lnTo>
                    <a:lnTo>
                      <a:pt x="234" y="112"/>
                    </a:lnTo>
                    <a:lnTo>
                      <a:pt x="236" y="108"/>
                    </a:lnTo>
                    <a:lnTo>
                      <a:pt x="242" y="108"/>
                    </a:lnTo>
                    <a:lnTo>
                      <a:pt x="266" y="112"/>
                    </a:lnTo>
                    <a:lnTo>
                      <a:pt x="266" y="98"/>
                    </a:lnTo>
                    <a:lnTo>
                      <a:pt x="266" y="96"/>
                    </a:lnTo>
                    <a:lnTo>
                      <a:pt x="278" y="84"/>
                    </a:lnTo>
                    <a:lnTo>
                      <a:pt x="282" y="74"/>
                    </a:lnTo>
                    <a:lnTo>
                      <a:pt x="282" y="74"/>
                    </a:lnTo>
                    <a:lnTo>
                      <a:pt x="276" y="72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4"/>
                    </a:lnTo>
                    <a:lnTo>
                      <a:pt x="270" y="60"/>
                    </a:lnTo>
                    <a:lnTo>
                      <a:pt x="270" y="58"/>
                    </a:lnTo>
                    <a:lnTo>
                      <a:pt x="268" y="58"/>
                    </a:lnTo>
                    <a:lnTo>
                      <a:pt x="266" y="58"/>
                    </a:lnTo>
                    <a:lnTo>
                      <a:pt x="266" y="58"/>
                    </a:lnTo>
                    <a:lnTo>
                      <a:pt x="262" y="62"/>
                    </a:lnTo>
                    <a:lnTo>
                      <a:pt x="256" y="64"/>
                    </a:lnTo>
                    <a:lnTo>
                      <a:pt x="256" y="64"/>
                    </a:lnTo>
                    <a:lnTo>
                      <a:pt x="250" y="62"/>
                    </a:lnTo>
                    <a:lnTo>
                      <a:pt x="244" y="62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26" y="42"/>
                    </a:lnTo>
                    <a:lnTo>
                      <a:pt x="226" y="44"/>
                    </a:lnTo>
                    <a:lnTo>
                      <a:pt x="226" y="44"/>
                    </a:lnTo>
                    <a:lnTo>
                      <a:pt x="222" y="50"/>
                    </a:lnTo>
                    <a:lnTo>
                      <a:pt x="216" y="58"/>
                    </a:lnTo>
                    <a:lnTo>
                      <a:pt x="216" y="58"/>
                    </a:lnTo>
                    <a:lnTo>
                      <a:pt x="208" y="60"/>
                    </a:lnTo>
                    <a:lnTo>
                      <a:pt x="200" y="62"/>
                    </a:lnTo>
                    <a:lnTo>
                      <a:pt x="194" y="62"/>
                    </a:lnTo>
                    <a:lnTo>
                      <a:pt x="186" y="60"/>
                    </a:lnTo>
                    <a:lnTo>
                      <a:pt x="186" y="60"/>
                    </a:lnTo>
                    <a:lnTo>
                      <a:pt x="182" y="58"/>
                    </a:lnTo>
                    <a:lnTo>
                      <a:pt x="178" y="54"/>
                    </a:lnTo>
                    <a:lnTo>
                      <a:pt x="174" y="46"/>
                    </a:lnTo>
                    <a:lnTo>
                      <a:pt x="170" y="30"/>
                    </a:lnTo>
                    <a:lnTo>
                      <a:pt x="170" y="30"/>
                    </a:lnTo>
                    <a:lnTo>
                      <a:pt x="166" y="12"/>
                    </a:lnTo>
                    <a:lnTo>
                      <a:pt x="164" y="6"/>
                    </a:lnTo>
                    <a:lnTo>
                      <a:pt x="160" y="2"/>
                    </a:lnTo>
                    <a:lnTo>
                      <a:pt x="160" y="2"/>
                    </a:lnTo>
                    <a:lnTo>
                      <a:pt x="154" y="0"/>
                    </a:lnTo>
                    <a:lnTo>
                      <a:pt x="146" y="0"/>
                    </a:lnTo>
                    <a:lnTo>
                      <a:pt x="148" y="14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7" name="MH_Other_20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7842251" y="4864101"/>
                <a:ext cx="334001" cy="385634"/>
              </a:xfrm>
              <a:custGeom>
                <a:gdLst>
                  <a:gd fmla="*/ 136 w 242" name="T0"/>
                  <a:gd fmla="*/ 8 h 280" name="T1"/>
                  <a:gd fmla="*/ 116 w 242" name="T2"/>
                  <a:gd fmla="*/ 10 h 280" name="T3"/>
                  <a:gd fmla="*/ 84 w 242" name="T4"/>
                  <a:gd fmla="*/ 4 h 280" name="T5"/>
                  <a:gd fmla="*/ 62 w 242" name="T6"/>
                  <a:gd fmla="*/ 28 h 280" name="T7"/>
                  <a:gd fmla="*/ 54 w 242" name="T8"/>
                  <a:gd fmla="*/ 64 h 280" name="T9"/>
                  <a:gd fmla="*/ 44 w 242" name="T10"/>
                  <a:gd fmla="*/ 74 h 280" name="T11"/>
                  <a:gd fmla="*/ 42 w 242" name="T12"/>
                  <a:gd fmla="*/ 88 h 280" name="T13"/>
                  <a:gd fmla="*/ 32 w 242" name="T14"/>
                  <a:gd fmla="*/ 106 h 280" name="T15"/>
                  <a:gd fmla="*/ 6 w 242" name="T16"/>
                  <a:gd fmla="*/ 140 h 280" name="T17"/>
                  <a:gd fmla="*/ 0 w 242" name="T18"/>
                  <a:gd fmla="*/ 148 h 280" name="T19"/>
                  <a:gd fmla="*/ 20 w 242" name="T20"/>
                  <a:gd fmla="*/ 186 h 280" name="T21"/>
                  <a:gd fmla="*/ 30 w 242" name="T22"/>
                  <a:gd fmla="*/ 202 h 280" name="T23"/>
                  <a:gd fmla="*/ 30 w 242" name="T24"/>
                  <a:gd fmla="*/ 206 h 280" name="T25"/>
                  <a:gd fmla="*/ 28 w 242" name="T26"/>
                  <a:gd fmla="*/ 210 h 280" name="T27"/>
                  <a:gd fmla="*/ 40 w 242" name="T28"/>
                  <a:gd fmla="*/ 214 h 280" name="T29"/>
                  <a:gd fmla="*/ 48 w 242" name="T30"/>
                  <a:gd fmla="*/ 224 h 280" name="T31"/>
                  <a:gd fmla="*/ 56 w 242" name="T32"/>
                  <a:gd fmla="*/ 262 h 280" name="T33"/>
                  <a:gd fmla="*/ 64 w 242" name="T34"/>
                  <a:gd fmla="*/ 270 h 280" name="T35"/>
                  <a:gd fmla="*/ 74 w 242" name="T36"/>
                  <a:gd fmla="*/ 272 h 280" name="T37"/>
                  <a:gd fmla="*/ 84 w 242" name="T38"/>
                  <a:gd fmla="*/ 268 h 280" name="T39"/>
                  <a:gd fmla="*/ 90 w 242" name="T40"/>
                  <a:gd fmla="*/ 260 h 280" name="T41"/>
                  <a:gd fmla="*/ 104 w 242" name="T42"/>
                  <a:gd fmla="*/ 250 h 280" name="T43"/>
                  <a:gd fmla="*/ 122 w 242" name="T44"/>
                  <a:gd fmla="*/ 270 h 280" name="T45"/>
                  <a:gd fmla="*/ 134 w 242" name="T46"/>
                  <a:gd fmla="*/ 272 h 280" name="T47"/>
                  <a:gd fmla="*/ 150 w 242" name="T48"/>
                  <a:gd fmla="*/ 268 h 280" name="T49"/>
                  <a:gd fmla="*/ 166 w 242" name="T50"/>
                  <a:gd fmla="*/ 280 h 280" name="T51"/>
                  <a:gd fmla="*/ 170 w 242" name="T52"/>
                  <a:gd fmla="*/ 246 h 280" name="T53"/>
                  <a:gd fmla="*/ 180 w 242" name="T54"/>
                  <a:gd fmla="*/ 234 h 280" name="T55"/>
                  <a:gd fmla="*/ 172 w 242" name="T56"/>
                  <a:gd fmla="*/ 224 h 280" name="T57"/>
                  <a:gd fmla="*/ 178 w 242" name="T58"/>
                  <a:gd fmla="*/ 220 h 280" name="T59"/>
                  <a:gd fmla="*/ 204 w 242" name="T60"/>
                  <a:gd fmla="*/ 188 h 280" name="T61"/>
                  <a:gd fmla="*/ 204 w 242" name="T62"/>
                  <a:gd fmla="*/ 204 h 280" name="T63"/>
                  <a:gd fmla="*/ 226 w 242" name="T64"/>
                  <a:gd fmla="*/ 172 h 280" name="T65"/>
                  <a:gd fmla="*/ 228 w 242" name="T66"/>
                  <a:gd fmla="*/ 136 h 280" name="T67"/>
                  <a:gd fmla="*/ 214 w 242" name="T68"/>
                  <a:gd fmla="*/ 136 h 280" name="T69"/>
                  <a:gd fmla="*/ 210 w 242" name="T70"/>
                  <a:gd fmla="*/ 128 h 280" name="T71"/>
                  <a:gd fmla="*/ 230 w 242" name="T72"/>
                  <a:gd fmla="*/ 116 h 280" name="T73"/>
                  <a:gd fmla="*/ 240 w 242" name="T74"/>
                  <a:gd fmla="*/ 106 h 280" name="T75"/>
                  <a:gd fmla="*/ 232 w 242" name="T76"/>
                  <a:gd fmla="*/ 70 h 280" name="T77"/>
                  <a:gd fmla="*/ 220 w 242" name="T78"/>
                  <a:gd fmla="*/ 68 h 280" name="T79"/>
                  <a:gd fmla="*/ 220 w 242" name="T80"/>
                  <a:gd fmla="*/ 64 h 280" name="T81"/>
                  <a:gd fmla="*/ 214 w 242" name="T82"/>
                  <a:gd fmla="*/ 54 h 280" name="T83"/>
                  <a:gd fmla="*/ 172 w 242" name="T84"/>
                  <a:gd fmla="*/ 48 h 280" name="T85"/>
                  <a:gd fmla="*/ 156 w 242" name="T86"/>
                  <a:gd fmla="*/ 64 h 280" name="T87"/>
                  <a:gd fmla="*/ 154 w 242" name="T88"/>
                  <a:gd fmla="*/ 36 h 280" name="T89"/>
                  <a:gd fmla="*/ 178 w 242" name="T90"/>
                  <a:gd fmla="*/ 12 h 280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280" w="241">
                    <a:moveTo>
                      <a:pt x="148" y="4"/>
                    </a:moveTo>
                    <a:lnTo>
                      <a:pt x="148" y="4"/>
                    </a:lnTo>
                    <a:lnTo>
                      <a:pt x="136" y="8"/>
                    </a:lnTo>
                    <a:lnTo>
                      <a:pt x="126" y="12"/>
                    </a:lnTo>
                    <a:lnTo>
                      <a:pt x="126" y="12"/>
                    </a:lnTo>
                    <a:lnTo>
                      <a:pt x="116" y="10"/>
                    </a:lnTo>
                    <a:lnTo>
                      <a:pt x="102" y="6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78" y="6"/>
                    </a:lnTo>
                    <a:lnTo>
                      <a:pt x="74" y="12"/>
                    </a:lnTo>
                    <a:lnTo>
                      <a:pt x="62" y="28"/>
                    </a:lnTo>
                    <a:lnTo>
                      <a:pt x="74" y="52"/>
                    </a:lnTo>
                    <a:lnTo>
                      <a:pt x="54" y="64"/>
                    </a:lnTo>
                    <a:lnTo>
                      <a:pt x="54" y="64"/>
                    </a:lnTo>
                    <a:lnTo>
                      <a:pt x="38" y="60"/>
                    </a:lnTo>
                    <a:lnTo>
                      <a:pt x="38" y="60"/>
                    </a:lnTo>
                    <a:lnTo>
                      <a:pt x="44" y="74"/>
                    </a:lnTo>
                    <a:lnTo>
                      <a:pt x="44" y="78"/>
                    </a:lnTo>
                    <a:lnTo>
                      <a:pt x="44" y="82"/>
                    </a:lnTo>
                    <a:lnTo>
                      <a:pt x="42" y="88"/>
                    </a:lnTo>
                    <a:lnTo>
                      <a:pt x="42" y="88"/>
                    </a:lnTo>
                    <a:lnTo>
                      <a:pt x="36" y="100"/>
                    </a:lnTo>
                    <a:lnTo>
                      <a:pt x="32" y="106"/>
                    </a:lnTo>
                    <a:lnTo>
                      <a:pt x="4" y="132"/>
                    </a:lnTo>
                    <a:lnTo>
                      <a:pt x="10" y="136"/>
                    </a:lnTo>
                    <a:lnTo>
                      <a:pt x="6" y="140"/>
                    </a:lnTo>
                    <a:lnTo>
                      <a:pt x="6" y="140"/>
                    </a:lnTo>
                    <a:lnTo>
                      <a:pt x="2" y="144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6"/>
                    </a:lnTo>
                    <a:lnTo>
                      <a:pt x="20" y="186"/>
                    </a:lnTo>
                    <a:lnTo>
                      <a:pt x="20" y="186"/>
                    </a:lnTo>
                    <a:lnTo>
                      <a:pt x="20" y="186"/>
                    </a:lnTo>
                    <a:lnTo>
                      <a:pt x="30" y="202"/>
                    </a:lnTo>
                    <a:lnTo>
                      <a:pt x="30" y="204"/>
                    </a:lnTo>
                    <a:lnTo>
                      <a:pt x="30" y="20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0" y="208"/>
                    </a:lnTo>
                    <a:lnTo>
                      <a:pt x="28" y="210"/>
                    </a:lnTo>
                    <a:lnTo>
                      <a:pt x="28" y="210"/>
                    </a:lnTo>
                    <a:lnTo>
                      <a:pt x="34" y="210"/>
                    </a:lnTo>
                    <a:lnTo>
                      <a:pt x="40" y="214"/>
                    </a:lnTo>
                    <a:lnTo>
                      <a:pt x="40" y="214"/>
                    </a:lnTo>
                    <a:lnTo>
                      <a:pt x="44" y="218"/>
                    </a:lnTo>
                    <a:lnTo>
                      <a:pt x="48" y="224"/>
                    </a:lnTo>
                    <a:lnTo>
                      <a:pt x="50" y="234"/>
                    </a:lnTo>
                    <a:lnTo>
                      <a:pt x="52" y="246"/>
                    </a:lnTo>
                    <a:lnTo>
                      <a:pt x="56" y="262"/>
                    </a:lnTo>
                    <a:lnTo>
                      <a:pt x="56" y="262"/>
                    </a:lnTo>
                    <a:lnTo>
                      <a:pt x="58" y="266"/>
                    </a:lnTo>
                    <a:lnTo>
                      <a:pt x="64" y="270"/>
                    </a:lnTo>
                    <a:lnTo>
                      <a:pt x="64" y="270"/>
                    </a:lnTo>
                    <a:lnTo>
                      <a:pt x="68" y="272"/>
                    </a:lnTo>
                    <a:lnTo>
                      <a:pt x="74" y="272"/>
                    </a:lnTo>
                    <a:lnTo>
                      <a:pt x="80" y="270"/>
                    </a:lnTo>
                    <a:lnTo>
                      <a:pt x="84" y="268"/>
                    </a:lnTo>
                    <a:lnTo>
                      <a:pt x="84" y="268"/>
                    </a:lnTo>
                    <a:lnTo>
                      <a:pt x="90" y="264"/>
                    </a:lnTo>
                    <a:lnTo>
                      <a:pt x="90" y="260"/>
                    </a:lnTo>
                    <a:lnTo>
                      <a:pt x="90" y="260"/>
                    </a:lnTo>
                    <a:lnTo>
                      <a:pt x="90" y="258"/>
                    </a:lnTo>
                    <a:lnTo>
                      <a:pt x="104" y="248"/>
                    </a:lnTo>
                    <a:lnTo>
                      <a:pt x="104" y="250"/>
                    </a:lnTo>
                    <a:lnTo>
                      <a:pt x="116" y="268"/>
                    </a:lnTo>
                    <a:lnTo>
                      <a:pt x="116" y="268"/>
                    </a:lnTo>
                    <a:lnTo>
                      <a:pt x="122" y="270"/>
                    </a:lnTo>
                    <a:lnTo>
                      <a:pt x="130" y="272"/>
                    </a:lnTo>
                    <a:lnTo>
                      <a:pt x="134" y="272"/>
                    </a:lnTo>
                    <a:lnTo>
                      <a:pt x="134" y="272"/>
                    </a:lnTo>
                    <a:lnTo>
                      <a:pt x="130" y="262"/>
                    </a:lnTo>
                    <a:lnTo>
                      <a:pt x="146" y="268"/>
                    </a:lnTo>
                    <a:lnTo>
                      <a:pt x="150" y="268"/>
                    </a:lnTo>
                    <a:lnTo>
                      <a:pt x="150" y="268"/>
                    </a:lnTo>
                    <a:lnTo>
                      <a:pt x="152" y="270"/>
                    </a:lnTo>
                    <a:lnTo>
                      <a:pt x="166" y="280"/>
                    </a:lnTo>
                    <a:lnTo>
                      <a:pt x="170" y="274"/>
                    </a:lnTo>
                    <a:lnTo>
                      <a:pt x="168" y="248"/>
                    </a:lnTo>
                    <a:lnTo>
                      <a:pt x="170" y="246"/>
                    </a:lnTo>
                    <a:lnTo>
                      <a:pt x="170" y="246"/>
                    </a:lnTo>
                    <a:lnTo>
                      <a:pt x="180" y="234"/>
                    </a:lnTo>
                    <a:lnTo>
                      <a:pt x="180" y="234"/>
                    </a:lnTo>
                    <a:lnTo>
                      <a:pt x="180" y="232"/>
                    </a:lnTo>
                    <a:lnTo>
                      <a:pt x="176" y="226"/>
                    </a:lnTo>
                    <a:lnTo>
                      <a:pt x="172" y="224"/>
                    </a:lnTo>
                    <a:lnTo>
                      <a:pt x="174" y="222"/>
                    </a:lnTo>
                    <a:lnTo>
                      <a:pt x="176" y="220"/>
                    </a:lnTo>
                    <a:lnTo>
                      <a:pt x="178" y="220"/>
                    </a:lnTo>
                    <a:lnTo>
                      <a:pt x="198" y="186"/>
                    </a:lnTo>
                    <a:lnTo>
                      <a:pt x="200" y="188"/>
                    </a:lnTo>
                    <a:lnTo>
                      <a:pt x="204" y="188"/>
                    </a:lnTo>
                    <a:lnTo>
                      <a:pt x="204" y="188"/>
                    </a:lnTo>
                    <a:lnTo>
                      <a:pt x="204" y="190"/>
                    </a:lnTo>
                    <a:lnTo>
                      <a:pt x="204" y="204"/>
                    </a:lnTo>
                    <a:lnTo>
                      <a:pt x="204" y="204"/>
                    </a:lnTo>
                    <a:lnTo>
                      <a:pt x="228" y="184"/>
                    </a:lnTo>
                    <a:lnTo>
                      <a:pt x="226" y="172"/>
                    </a:lnTo>
                    <a:lnTo>
                      <a:pt x="222" y="172"/>
                    </a:lnTo>
                    <a:lnTo>
                      <a:pt x="214" y="174"/>
                    </a:lnTo>
                    <a:lnTo>
                      <a:pt x="228" y="136"/>
                    </a:lnTo>
                    <a:lnTo>
                      <a:pt x="216" y="136"/>
                    </a:lnTo>
                    <a:lnTo>
                      <a:pt x="216" y="136"/>
                    </a:lnTo>
                    <a:lnTo>
                      <a:pt x="214" y="136"/>
                    </a:lnTo>
                    <a:lnTo>
                      <a:pt x="214" y="134"/>
                    </a:lnTo>
                    <a:lnTo>
                      <a:pt x="210" y="128"/>
                    </a:lnTo>
                    <a:lnTo>
                      <a:pt x="210" y="128"/>
                    </a:lnTo>
                    <a:lnTo>
                      <a:pt x="208" y="122"/>
                    </a:lnTo>
                    <a:lnTo>
                      <a:pt x="210" y="116"/>
                    </a:lnTo>
                    <a:lnTo>
                      <a:pt x="230" y="116"/>
                    </a:lnTo>
                    <a:lnTo>
                      <a:pt x="242" y="116"/>
                    </a:lnTo>
                    <a:lnTo>
                      <a:pt x="242" y="116"/>
                    </a:lnTo>
                    <a:lnTo>
                      <a:pt x="240" y="106"/>
                    </a:lnTo>
                    <a:lnTo>
                      <a:pt x="232" y="92"/>
                    </a:lnTo>
                    <a:lnTo>
                      <a:pt x="216" y="86"/>
                    </a:lnTo>
                    <a:lnTo>
                      <a:pt x="232" y="70"/>
                    </a:lnTo>
                    <a:lnTo>
                      <a:pt x="232" y="66"/>
                    </a:lnTo>
                    <a:lnTo>
                      <a:pt x="224" y="68"/>
                    </a:lnTo>
                    <a:lnTo>
                      <a:pt x="220" y="68"/>
                    </a:lnTo>
                    <a:lnTo>
                      <a:pt x="220" y="66"/>
                    </a:lnTo>
                    <a:lnTo>
                      <a:pt x="220" y="66"/>
                    </a:lnTo>
                    <a:lnTo>
                      <a:pt x="220" y="64"/>
                    </a:lnTo>
                    <a:lnTo>
                      <a:pt x="220" y="64"/>
                    </a:lnTo>
                    <a:lnTo>
                      <a:pt x="218" y="58"/>
                    </a:lnTo>
                    <a:lnTo>
                      <a:pt x="214" y="54"/>
                    </a:lnTo>
                    <a:lnTo>
                      <a:pt x="210" y="50"/>
                    </a:lnTo>
                    <a:lnTo>
                      <a:pt x="204" y="48"/>
                    </a:lnTo>
                    <a:lnTo>
                      <a:pt x="172" y="48"/>
                    </a:lnTo>
                    <a:lnTo>
                      <a:pt x="160" y="64"/>
                    </a:lnTo>
                    <a:lnTo>
                      <a:pt x="160" y="64"/>
                    </a:lnTo>
                    <a:lnTo>
                      <a:pt x="156" y="64"/>
                    </a:lnTo>
                    <a:lnTo>
                      <a:pt x="104" y="48"/>
                    </a:lnTo>
                    <a:lnTo>
                      <a:pt x="154" y="36"/>
                    </a:lnTo>
                    <a:lnTo>
                      <a:pt x="154" y="36"/>
                    </a:lnTo>
                    <a:lnTo>
                      <a:pt x="158" y="34"/>
                    </a:lnTo>
                    <a:lnTo>
                      <a:pt x="162" y="30"/>
                    </a:lnTo>
                    <a:lnTo>
                      <a:pt x="178" y="12"/>
                    </a:lnTo>
                    <a:lnTo>
                      <a:pt x="162" y="0"/>
                    </a:lnTo>
                    <a:lnTo>
                      <a:pt x="148" y="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8" name="MH_Other_2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7521574" y="4535487"/>
                <a:ext cx="421131" cy="516329"/>
              </a:xfrm>
              <a:custGeom>
                <a:gdLst>
                  <a:gd fmla="*/ 192 w 306" name="T0"/>
                  <a:gd fmla="*/ 106 h 374" name="T1"/>
                  <a:gd fmla="*/ 180 w 306" name="T2"/>
                  <a:gd fmla="*/ 70 h 374" name="T3"/>
                  <a:gd fmla="*/ 142 w 306" name="T4"/>
                  <a:gd fmla="*/ 46 h 374" name="T5"/>
                  <a:gd fmla="*/ 110 w 306" name="T6"/>
                  <a:gd fmla="*/ 34 h 374" name="T7"/>
                  <a:gd fmla="*/ 96 w 306" name="T8"/>
                  <a:gd fmla="*/ 22 h 374" name="T9"/>
                  <a:gd fmla="*/ 76 w 306" name="T10"/>
                  <a:gd fmla="*/ 2 h 374" name="T11"/>
                  <a:gd fmla="*/ 96 w 306" name="T12"/>
                  <a:gd fmla="*/ 34 h 374" name="T13"/>
                  <a:gd fmla="*/ 86 w 306" name="T14"/>
                  <a:gd fmla="*/ 60 h 374" name="T15"/>
                  <a:gd fmla="*/ 74 w 306" name="T16"/>
                  <a:gd fmla="*/ 72 h 374" name="T17"/>
                  <a:gd fmla="*/ 64 w 306" name="T18"/>
                  <a:gd fmla="*/ 66 h 374" name="T19"/>
                  <a:gd fmla="*/ 38 w 306" name="T20"/>
                  <a:gd fmla="*/ 46 h 374" name="T21"/>
                  <a:gd fmla="*/ 46 w 306" name="T22"/>
                  <a:gd fmla="*/ 70 h 374" name="T23"/>
                  <a:gd fmla="*/ 46 w 306" name="T24"/>
                  <a:gd fmla="*/ 74 h 374" name="T25"/>
                  <a:gd fmla="*/ 28 w 306" name="T26"/>
                  <a:gd fmla="*/ 88 h 374" name="T27"/>
                  <a:gd fmla="*/ 22 w 306" name="T28"/>
                  <a:gd fmla="*/ 94 h 374" name="T29"/>
                  <a:gd fmla="*/ 24 w 306" name="T30"/>
                  <a:gd fmla="*/ 116 h 374" name="T31"/>
                  <a:gd fmla="*/ 18 w 306" name="T32"/>
                  <a:gd fmla="*/ 126 h 374" name="T33"/>
                  <a:gd fmla="*/ 16 w 306" name="T34"/>
                  <a:gd fmla="*/ 126 h 374" name="T35"/>
                  <a:gd fmla="*/ 2 w 306" name="T36"/>
                  <a:gd fmla="*/ 126 h 374" name="T37"/>
                  <a:gd fmla="*/ 18 w 306" name="T38"/>
                  <a:gd fmla="*/ 144 h 374" name="T39"/>
                  <a:gd fmla="*/ 28 w 306" name="T40"/>
                  <a:gd fmla="*/ 162 h 374" name="T41"/>
                  <a:gd fmla="*/ 42 w 306" name="T42"/>
                  <a:gd fmla="*/ 160 h 374" name="T43"/>
                  <a:gd fmla="*/ 60 w 306" name="T44"/>
                  <a:gd fmla="*/ 166 h 374" name="T45"/>
                  <a:gd fmla="*/ 70 w 306" name="T46"/>
                  <a:gd fmla="*/ 178 h 374" name="T47"/>
                  <a:gd fmla="*/ 68 w 306" name="T48"/>
                  <a:gd fmla="*/ 200 h 374" name="T49"/>
                  <a:gd fmla="*/ 72 w 306" name="T50"/>
                  <a:gd fmla="*/ 210 h 374" name="T51"/>
                  <a:gd fmla="*/ 60 w 306" name="T52"/>
                  <a:gd fmla="*/ 218 h 374" name="T53"/>
                  <a:gd fmla="*/ 52 w 306" name="T54"/>
                  <a:gd fmla="*/ 224 h 374" name="T55"/>
                  <a:gd fmla="*/ 50 w 306" name="T56"/>
                  <a:gd fmla="*/ 230 h 374" name="T57"/>
                  <a:gd fmla="*/ 52 w 306" name="T58"/>
                  <a:gd fmla="*/ 254 h 374" name="T59"/>
                  <a:gd fmla="*/ 76 w 306" name="T60"/>
                  <a:gd fmla="*/ 258 h 374" name="T61"/>
                  <a:gd fmla="*/ 102 w 306" name="T62"/>
                  <a:gd fmla="*/ 352 h 374" name="T63"/>
                  <a:gd fmla="*/ 100 w 306" name="T64"/>
                  <a:gd fmla="*/ 364 h 374" name="T65"/>
                  <a:gd fmla="*/ 146 w 306" name="T66"/>
                  <a:gd fmla="*/ 346 h 374" name="T67"/>
                  <a:gd fmla="*/ 134 w 306" name="T68"/>
                  <a:gd fmla="*/ 374 h 374" name="T69"/>
                  <a:gd fmla="*/ 146 w 306" name="T70"/>
                  <a:gd fmla="*/ 366 h 374" name="T71"/>
                  <a:gd fmla="*/ 156 w 306" name="T72"/>
                  <a:gd fmla="*/ 350 h 374" name="T73"/>
                  <a:gd fmla="*/ 174 w 306" name="T74"/>
                  <a:gd fmla="*/ 340 h 374" name="T75"/>
                  <a:gd fmla="*/ 220 w 306" name="T76"/>
                  <a:gd fmla="*/ 360 h 374" name="T77"/>
                  <a:gd fmla="*/ 260 w 306" name="T78"/>
                  <a:gd fmla="*/ 342 h 374" name="T79"/>
                  <a:gd fmla="*/ 272 w 306" name="T80"/>
                  <a:gd fmla="*/ 320 h 374" name="T81"/>
                  <a:gd fmla="*/ 260 w 306" name="T82"/>
                  <a:gd fmla="*/ 296 h 374" name="T83"/>
                  <a:gd fmla="*/ 300 w 306" name="T84"/>
                  <a:gd fmla="*/ 292 h 374" name="T85"/>
                  <a:gd fmla="*/ 306 w 306" name="T86"/>
                  <a:gd fmla="*/ 246 h 374" name="T87"/>
                  <a:gd fmla="*/ 290 w 306" name="T88"/>
                  <a:gd fmla="*/ 226 h 374" name="T89"/>
                  <a:gd fmla="*/ 272 w 306" name="T90"/>
                  <a:gd fmla="*/ 232 h 374" name="T91"/>
                  <a:gd fmla="*/ 256 w 306" name="T92"/>
                  <a:gd fmla="*/ 226 h 374" name="T93"/>
                  <a:gd fmla="*/ 244 w 306" name="T94"/>
                  <a:gd fmla="*/ 210 h 374" name="T95"/>
                  <a:gd fmla="*/ 226 w 306" name="T96"/>
                  <a:gd fmla="*/ 198 h 374" name="T97"/>
                  <a:gd fmla="*/ 216 w 306" name="T98"/>
                  <a:gd fmla="*/ 186 h 374" name="T99"/>
                  <a:gd fmla="*/ 216 w 306" name="T100"/>
                  <a:gd fmla="*/ 180 h 374" name="T101"/>
                  <a:gd fmla="*/ 230 w 306" name="T102"/>
                  <a:gd fmla="*/ 152 h 374" name="T103"/>
                  <a:gd fmla="*/ 234 w 306" name="T104"/>
                  <a:gd fmla="*/ 128 h 374" name="T105"/>
                  <a:gd fmla="*/ 258 w 306" name="T106"/>
                  <a:gd fmla="*/ 130 h 374" name="T107"/>
                  <a:gd fmla="*/ 260 w 306" name="T108"/>
                  <a:gd fmla="*/ 104 h 374" name="T109"/>
                  <a:gd fmla="*/ 230 w 306" name="T110"/>
                  <a:gd fmla="*/ 122 h 374" name="T111"/>
                  <a:gd fmla="*/ 214 w 306" name="T112"/>
                  <a:gd fmla="*/ 120 h 374" name="T113"/>
                  <a:gd fmla="*/ 194 w 306" name="T114"/>
                  <a:gd fmla="*/ 106 h 374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374" w="306">
                    <a:moveTo>
                      <a:pt x="192" y="106"/>
                    </a:moveTo>
                    <a:lnTo>
                      <a:pt x="192" y="106"/>
                    </a:lnTo>
                    <a:lnTo>
                      <a:pt x="192" y="106"/>
                    </a:lnTo>
                    <a:lnTo>
                      <a:pt x="192" y="106"/>
                    </a:lnTo>
                    <a:lnTo>
                      <a:pt x="186" y="86"/>
                    </a:lnTo>
                    <a:lnTo>
                      <a:pt x="180" y="70"/>
                    </a:lnTo>
                    <a:lnTo>
                      <a:pt x="174" y="60"/>
                    </a:lnTo>
                    <a:lnTo>
                      <a:pt x="170" y="56"/>
                    </a:lnTo>
                    <a:lnTo>
                      <a:pt x="142" y="46"/>
                    </a:lnTo>
                    <a:lnTo>
                      <a:pt x="142" y="46"/>
                    </a:lnTo>
                    <a:lnTo>
                      <a:pt x="122" y="40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4" y="30"/>
                    </a:lnTo>
                    <a:lnTo>
                      <a:pt x="96" y="22"/>
                    </a:lnTo>
                    <a:lnTo>
                      <a:pt x="80" y="0"/>
                    </a:lnTo>
                    <a:lnTo>
                      <a:pt x="74" y="0"/>
                    </a:lnTo>
                    <a:lnTo>
                      <a:pt x="76" y="2"/>
                    </a:lnTo>
                    <a:lnTo>
                      <a:pt x="76" y="2"/>
                    </a:lnTo>
                    <a:lnTo>
                      <a:pt x="82" y="14"/>
                    </a:lnTo>
                    <a:lnTo>
                      <a:pt x="96" y="34"/>
                    </a:lnTo>
                    <a:lnTo>
                      <a:pt x="98" y="36"/>
                    </a:lnTo>
                    <a:lnTo>
                      <a:pt x="98" y="38"/>
                    </a:lnTo>
                    <a:lnTo>
                      <a:pt x="86" y="60"/>
                    </a:lnTo>
                    <a:lnTo>
                      <a:pt x="86" y="60"/>
                    </a:lnTo>
                    <a:lnTo>
                      <a:pt x="78" y="70"/>
                    </a:lnTo>
                    <a:lnTo>
                      <a:pt x="74" y="72"/>
                    </a:lnTo>
                    <a:lnTo>
                      <a:pt x="72" y="72"/>
                    </a:lnTo>
                    <a:lnTo>
                      <a:pt x="72" y="72"/>
                    </a:lnTo>
                    <a:lnTo>
                      <a:pt x="64" y="66"/>
                    </a:lnTo>
                    <a:lnTo>
                      <a:pt x="52" y="50"/>
                    </a:lnTo>
                    <a:lnTo>
                      <a:pt x="38" y="46"/>
                    </a:lnTo>
                    <a:lnTo>
                      <a:pt x="38" y="46"/>
                    </a:lnTo>
                    <a:lnTo>
                      <a:pt x="40" y="54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2"/>
                    </a:lnTo>
                    <a:lnTo>
                      <a:pt x="46" y="72"/>
                    </a:lnTo>
                    <a:lnTo>
                      <a:pt x="46" y="74"/>
                    </a:lnTo>
                    <a:lnTo>
                      <a:pt x="44" y="82"/>
                    </a:lnTo>
                    <a:lnTo>
                      <a:pt x="28" y="88"/>
                    </a:lnTo>
                    <a:lnTo>
                      <a:pt x="28" y="88"/>
                    </a:lnTo>
                    <a:lnTo>
                      <a:pt x="24" y="90"/>
                    </a:lnTo>
                    <a:lnTo>
                      <a:pt x="24" y="90"/>
                    </a:lnTo>
                    <a:lnTo>
                      <a:pt x="22" y="94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24" y="116"/>
                    </a:lnTo>
                    <a:lnTo>
                      <a:pt x="20" y="124"/>
                    </a:lnTo>
                    <a:lnTo>
                      <a:pt x="20" y="124"/>
                    </a:lnTo>
                    <a:lnTo>
                      <a:pt x="18" y="126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0" y="122"/>
                    </a:lnTo>
                    <a:lnTo>
                      <a:pt x="0" y="122"/>
                    </a:lnTo>
                    <a:lnTo>
                      <a:pt x="2" y="126"/>
                    </a:lnTo>
                    <a:lnTo>
                      <a:pt x="8" y="130"/>
                    </a:lnTo>
                    <a:lnTo>
                      <a:pt x="8" y="130"/>
                    </a:lnTo>
                    <a:lnTo>
                      <a:pt x="18" y="144"/>
                    </a:lnTo>
                    <a:lnTo>
                      <a:pt x="28" y="160"/>
                    </a:lnTo>
                    <a:lnTo>
                      <a:pt x="28" y="162"/>
                    </a:lnTo>
                    <a:lnTo>
                      <a:pt x="28" y="162"/>
                    </a:lnTo>
                    <a:lnTo>
                      <a:pt x="36" y="162"/>
                    </a:lnTo>
                    <a:lnTo>
                      <a:pt x="36" y="162"/>
                    </a:lnTo>
                    <a:lnTo>
                      <a:pt x="42" y="160"/>
                    </a:lnTo>
                    <a:lnTo>
                      <a:pt x="48" y="162"/>
                    </a:lnTo>
                    <a:lnTo>
                      <a:pt x="54" y="164"/>
                    </a:lnTo>
                    <a:lnTo>
                      <a:pt x="60" y="166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68" y="200"/>
                    </a:lnTo>
                    <a:lnTo>
                      <a:pt x="68" y="200"/>
                    </a:lnTo>
                    <a:lnTo>
                      <a:pt x="72" y="204"/>
                    </a:lnTo>
                    <a:lnTo>
                      <a:pt x="72" y="210"/>
                    </a:lnTo>
                    <a:lnTo>
                      <a:pt x="72" y="210"/>
                    </a:lnTo>
                    <a:lnTo>
                      <a:pt x="68" y="214"/>
                    </a:lnTo>
                    <a:lnTo>
                      <a:pt x="60" y="218"/>
                    </a:lnTo>
                    <a:lnTo>
                      <a:pt x="60" y="218"/>
                    </a:lnTo>
                    <a:lnTo>
                      <a:pt x="56" y="218"/>
                    </a:lnTo>
                    <a:lnTo>
                      <a:pt x="54" y="220"/>
                    </a:lnTo>
                    <a:lnTo>
                      <a:pt x="52" y="224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44" y="244"/>
                    </a:lnTo>
                    <a:lnTo>
                      <a:pt x="52" y="254"/>
                    </a:lnTo>
                    <a:lnTo>
                      <a:pt x="74" y="258"/>
                    </a:lnTo>
                    <a:lnTo>
                      <a:pt x="76" y="258"/>
                    </a:lnTo>
                    <a:lnTo>
                      <a:pt x="76" y="258"/>
                    </a:lnTo>
                    <a:lnTo>
                      <a:pt x="86" y="268"/>
                    </a:lnTo>
                    <a:lnTo>
                      <a:pt x="72" y="288"/>
                    </a:lnTo>
                    <a:lnTo>
                      <a:pt x="102" y="352"/>
                    </a:lnTo>
                    <a:lnTo>
                      <a:pt x="104" y="354"/>
                    </a:lnTo>
                    <a:lnTo>
                      <a:pt x="98" y="358"/>
                    </a:lnTo>
                    <a:lnTo>
                      <a:pt x="100" y="364"/>
                    </a:lnTo>
                    <a:lnTo>
                      <a:pt x="100" y="364"/>
                    </a:lnTo>
                    <a:lnTo>
                      <a:pt x="156" y="330"/>
                    </a:lnTo>
                    <a:lnTo>
                      <a:pt x="146" y="346"/>
                    </a:lnTo>
                    <a:lnTo>
                      <a:pt x="146" y="346"/>
                    </a:lnTo>
                    <a:lnTo>
                      <a:pt x="138" y="362"/>
                    </a:lnTo>
                    <a:lnTo>
                      <a:pt x="134" y="374"/>
                    </a:lnTo>
                    <a:lnTo>
                      <a:pt x="134" y="374"/>
                    </a:lnTo>
                    <a:lnTo>
                      <a:pt x="140" y="372"/>
                    </a:lnTo>
                    <a:lnTo>
                      <a:pt x="146" y="366"/>
                    </a:lnTo>
                    <a:lnTo>
                      <a:pt x="152" y="360"/>
                    </a:lnTo>
                    <a:lnTo>
                      <a:pt x="156" y="350"/>
                    </a:lnTo>
                    <a:lnTo>
                      <a:pt x="156" y="350"/>
                    </a:lnTo>
                    <a:lnTo>
                      <a:pt x="158" y="350"/>
                    </a:lnTo>
                    <a:lnTo>
                      <a:pt x="172" y="342"/>
                    </a:lnTo>
                    <a:lnTo>
                      <a:pt x="174" y="340"/>
                    </a:lnTo>
                    <a:lnTo>
                      <a:pt x="196" y="358"/>
                    </a:lnTo>
                    <a:lnTo>
                      <a:pt x="220" y="360"/>
                    </a:lnTo>
                    <a:lnTo>
                      <a:pt x="220" y="360"/>
                    </a:lnTo>
                    <a:lnTo>
                      <a:pt x="232" y="368"/>
                    </a:lnTo>
                    <a:lnTo>
                      <a:pt x="260" y="342"/>
                    </a:lnTo>
                    <a:lnTo>
                      <a:pt x="260" y="342"/>
                    </a:lnTo>
                    <a:lnTo>
                      <a:pt x="264" y="336"/>
                    </a:lnTo>
                    <a:lnTo>
                      <a:pt x="268" y="326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70" y="312"/>
                    </a:lnTo>
                    <a:lnTo>
                      <a:pt x="260" y="296"/>
                    </a:lnTo>
                    <a:lnTo>
                      <a:pt x="254" y="286"/>
                    </a:lnTo>
                    <a:lnTo>
                      <a:pt x="288" y="298"/>
                    </a:lnTo>
                    <a:lnTo>
                      <a:pt x="300" y="292"/>
                    </a:lnTo>
                    <a:lnTo>
                      <a:pt x="288" y="270"/>
                    </a:lnTo>
                    <a:lnTo>
                      <a:pt x="288" y="268"/>
                    </a:lnTo>
                    <a:lnTo>
                      <a:pt x="306" y="246"/>
                    </a:lnTo>
                    <a:lnTo>
                      <a:pt x="298" y="234"/>
                    </a:lnTo>
                    <a:lnTo>
                      <a:pt x="298" y="234"/>
                    </a:lnTo>
                    <a:lnTo>
                      <a:pt x="290" y="226"/>
                    </a:lnTo>
                    <a:lnTo>
                      <a:pt x="284" y="222"/>
                    </a:lnTo>
                    <a:lnTo>
                      <a:pt x="282" y="222"/>
                    </a:lnTo>
                    <a:lnTo>
                      <a:pt x="272" y="232"/>
                    </a:lnTo>
                    <a:lnTo>
                      <a:pt x="272" y="230"/>
                    </a:lnTo>
                    <a:lnTo>
                      <a:pt x="270" y="230"/>
                    </a:lnTo>
                    <a:lnTo>
                      <a:pt x="256" y="226"/>
                    </a:lnTo>
                    <a:lnTo>
                      <a:pt x="252" y="214"/>
                    </a:lnTo>
                    <a:lnTo>
                      <a:pt x="252" y="214"/>
                    </a:lnTo>
                    <a:lnTo>
                      <a:pt x="244" y="210"/>
                    </a:lnTo>
                    <a:lnTo>
                      <a:pt x="236" y="204"/>
                    </a:lnTo>
                    <a:lnTo>
                      <a:pt x="226" y="198"/>
                    </a:lnTo>
                    <a:lnTo>
                      <a:pt x="226" y="198"/>
                    </a:lnTo>
                    <a:lnTo>
                      <a:pt x="218" y="192"/>
                    </a:lnTo>
                    <a:lnTo>
                      <a:pt x="216" y="190"/>
                    </a:lnTo>
                    <a:lnTo>
                      <a:pt x="216" y="186"/>
                    </a:lnTo>
                    <a:lnTo>
                      <a:pt x="216" y="186"/>
                    </a:lnTo>
                    <a:lnTo>
                      <a:pt x="214" y="184"/>
                    </a:lnTo>
                    <a:lnTo>
                      <a:pt x="216" y="180"/>
                    </a:lnTo>
                    <a:lnTo>
                      <a:pt x="220" y="170"/>
                    </a:lnTo>
                    <a:lnTo>
                      <a:pt x="220" y="170"/>
                    </a:lnTo>
                    <a:lnTo>
                      <a:pt x="230" y="152"/>
                    </a:lnTo>
                    <a:lnTo>
                      <a:pt x="232" y="144"/>
                    </a:lnTo>
                    <a:lnTo>
                      <a:pt x="234" y="138"/>
                    </a:lnTo>
                    <a:lnTo>
                      <a:pt x="234" y="128"/>
                    </a:lnTo>
                    <a:lnTo>
                      <a:pt x="240" y="128"/>
                    </a:lnTo>
                    <a:lnTo>
                      <a:pt x="258" y="130"/>
                    </a:lnTo>
                    <a:lnTo>
                      <a:pt x="258" y="130"/>
                    </a:lnTo>
                    <a:lnTo>
                      <a:pt x="260" y="122"/>
                    </a:lnTo>
                    <a:lnTo>
                      <a:pt x="264" y="106"/>
                    </a:lnTo>
                    <a:lnTo>
                      <a:pt x="260" y="104"/>
                    </a:lnTo>
                    <a:lnTo>
                      <a:pt x="260" y="104"/>
                    </a:lnTo>
                    <a:lnTo>
                      <a:pt x="242" y="116"/>
                    </a:lnTo>
                    <a:lnTo>
                      <a:pt x="230" y="122"/>
                    </a:lnTo>
                    <a:lnTo>
                      <a:pt x="230" y="122"/>
                    </a:lnTo>
                    <a:lnTo>
                      <a:pt x="222" y="122"/>
                    </a:lnTo>
                    <a:lnTo>
                      <a:pt x="214" y="120"/>
                    </a:lnTo>
                    <a:lnTo>
                      <a:pt x="204" y="114"/>
                    </a:lnTo>
                    <a:lnTo>
                      <a:pt x="194" y="108"/>
                    </a:lnTo>
                    <a:lnTo>
                      <a:pt x="194" y="106"/>
                    </a:lnTo>
                    <a:lnTo>
                      <a:pt x="192" y="10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9" name="MH_Other_2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7602538" y="3948112"/>
                <a:ext cx="109720" cy="161353"/>
              </a:xfrm>
              <a:custGeom>
                <a:gdLst>
                  <a:gd fmla="*/ 46 w 80" name="T0"/>
                  <a:gd fmla="*/ 2 h 116" name="T1"/>
                  <a:gd fmla="*/ 44 w 80" name="T2"/>
                  <a:gd fmla="*/ 0 h 116" name="T3"/>
                  <a:gd fmla="*/ 44 w 80" name="T4"/>
                  <a:gd fmla="*/ 0 h 116" name="T5"/>
                  <a:gd fmla="*/ 40 w 80" name="T6"/>
                  <a:gd fmla="*/ 2 h 116" name="T7"/>
                  <a:gd fmla="*/ 38 w 80" name="T8"/>
                  <a:gd fmla="*/ 4 h 116" name="T9"/>
                  <a:gd fmla="*/ 32 w 80" name="T10"/>
                  <a:gd fmla="*/ 14 h 116" name="T11"/>
                  <a:gd fmla="*/ 28 w 80" name="T12"/>
                  <a:gd fmla="*/ 12 h 116" name="T13"/>
                  <a:gd fmla="*/ 28 w 80" name="T14"/>
                  <a:gd fmla="*/ 12 h 116" name="T15"/>
                  <a:gd fmla="*/ 28 w 80" name="T16"/>
                  <a:gd fmla="*/ 14 h 116" name="T17"/>
                  <a:gd fmla="*/ 22 w 80" name="T18"/>
                  <a:gd fmla="*/ 20 h 116" name="T19"/>
                  <a:gd fmla="*/ 18 w 80" name="T20"/>
                  <a:gd fmla="*/ 22 h 116" name="T21"/>
                  <a:gd fmla="*/ 10 w 80" name="T22"/>
                  <a:gd fmla="*/ 26 h 116" name="T23"/>
                  <a:gd fmla="*/ 8 w 80" name="T24"/>
                  <a:gd fmla="*/ 32 h 116" name="T25"/>
                  <a:gd fmla="*/ 8 w 80" name="T26"/>
                  <a:gd fmla="*/ 32 h 116" name="T27"/>
                  <a:gd fmla="*/ 8 w 80" name="T28"/>
                  <a:gd fmla="*/ 44 h 116" name="T29"/>
                  <a:gd fmla="*/ 6 w 80" name="T30"/>
                  <a:gd fmla="*/ 48 h 116" name="T31"/>
                  <a:gd fmla="*/ 4 w 80" name="T32"/>
                  <a:gd fmla="*/ 50 h 116" name="T33"/>
                  <a:gd fmla="*/ 0 w 80" name="T34"/>
                  <a:gd fmla="*/ 60 h 116" name="T35"/>
                  <a:gd fmla="*/ 0 w 80" name="T36"/>
                  <a:gd fmla="*/ 60 h 116" name="T37"/>
                  <a:gd fmla="*/ 0 w 80" name="T38"/>
                  <a:gd fmla="*/ 66 h 116" name="T39"/>
                  <a:gd fmla="*/ 0 w 80" name="T40"/>
                  <a:gd fmla="*/ 78 h 116" name="T41"/>
                  <a:gd fmla="*/ 4 w 80" name="T42"/>
                  <a:gd fmla="*/ 102 h 116" name="T43"/>
                  <a:gd fmla="*/ 4 w 80" name="T44"/>
                  <a:gd fmla="*/ 102 h 116" name="T45"/>
                  <a:gd fmla="*/ 8 w 80" name="T46"/>
                  <a:gd fmla="*/ 106 h 116" name="T47"/>
                  <a:gd fmla="*/ 18 w 80" name="T48"/>
                  <a:gd fmla="*/ 112 h 116" name="T49"/>
                  <a:gd fmla="*/ 36 w 80" name="T50"/>
                  <a:gd fmla="*/ 116 h 116" name="T51"/>
                  <a:gd fmla="*/ 36 w 80" name="T52"/>
                  <a:gd fmla="*/ 116 h 116" name="T53"/>
                  <a:gd fmla="*/ 44 w 80" name="T54"/>
                  <a:gd fmla="*/ 114 h 116" name="T55"/>
                  <a:gd fmla="*/ 54 w 80" name="T56"/>
                  <a:gd fmla="*/ 110 h 116" name="T57"/>
                  <a:gd fmla="*/ 50 w 80" name="T58"/>
                  <a:gd fmla="*/ 100 h 116" name="T59"/>
                  <a:gd fmla="*/ 50 w 80" name="T60"/>
                  <a:gd fmla="*/ 98 h 116" name="T61"/>
                  <a:gd fmla="*/ 50 w 80" name="T62"/>
                  <a:gd fmla="*/ 98 h 116" name="T63"/>
                  <a:gd fmla="*/ 52 w 80" name="T64"/>
                  <a:gd fmla="*/ 90 h 116" name="T65"/>
                  <a:gd fmla="*/ 52 w 80" name="T66"/>
                  <a:gd fmla="*/ 90 h 116" name="T67"/>
                  <a:gd fmla="*/ 60 w 80" name="T68"/>
                  <a:gd fmla="*/ 74 h 116" name="T69"/>
                  <a:gd fmla="*/ 76 w 80" name="T70"/>
                  <a:gd fmla="*/ 74 h 116" name="T71"/>
                  <a:gd fmla="*/ 80 w 80" name="T72"/>
                  <a:gd fmla="*/ 74 h 116" name="T73"/>
                  <a:gd fmla="*/ 80 w 80" name="T74"/>
                  <a:gd fmla="*/ 74 h 116" name="T75"/>
                  <a:gd fmla="*/ 74 w 80" name="T76"/>
                  <a:gd fmla="*/ 64 h 116" name="T77"/>
                  <a:gd fmla="*/ 64 w 80" name="T78"/>
                  <a:gd fmla="*/ 48 h 116" name="T79"/>
                  <a:gd fmla="*/ 58 w 80" name="T80"/>
                  <a:gd fmla="*/ 40 h 116" name="T81"/>
                  <a:gd fmla="*/ 58 w 80" name="T82"/>
                  <a:gd fmla="*/ 40 h 116" name="T83"/>
                  <a:gd fmla="*/ 54 w 80" name="T84"/>
                  <a:gd fmla="*/ 30 h 116" name="T85"/>
                  <a:gd fmla="*/ 52 w 80" name="T86"/>
                  <a:gd fmla="*/ 18 h 116" name="T87"/>
                  <a:gd fmla="*/ 52 w 80" name="T88"/>
                  <a:gd fmla="*/ 18 h 116" name="T89"/>
                  <a:gd fmla="*/ 48 w 80" name="T90"/>
                  <a:gd fmla="*/ 8 h 116" name="T91"/>
                  <a:gd fmla="*/ 46 w 80" name="T92"/>
                  <a:gd fmla="*/ 2 h 116" name="T93"/>
                  <a:gd fmla="*/ 46 w 80" name="T94"/>
                  <a:gd fmla="*/ 2 h 116" name="T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b="b" l="0" r="r" t="0"/>
                <a:pathLst>
                  <a:path h="115" w="80">
                    <a:moveTo>
                      <a:pt x="46" y="2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0" y="2"/>
                    </a:lnTo>
                    <a:lnTo>
                      <a:pt x="38" y="4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2" y="20"/>
                    </a:lnTo>
                    <a:lnTo>
                      <a:pt x="18" y="22"/>
                    </a:lnTo>
                    <a:lnTo>
                      <a:pt x="10" y="26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8" y="44"/>
                    </a:lnTo>
                    <a:lnTo>
                      <a:pt x="6" y="48"/>
                    </a:lnTo>
                    <a:lnTo>
                      <a:pt x="4" y="5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6"/>
                    </a:lnTo>
                    <a:lnTo>
                      <a:pt x="0" y="78"/>
                    </a:lnTo>
                    <a:lnTo>
                      <a:pt x="4" y="102"/>
                    </a:lnTo>
                    <a:lnTo>
                      <a:pt x="4" y="102"/>
                    </a:lnTo>
                    <a:lnTo>
                      <a:pt x="8" y="106"/>
                    </a:lnTo>
                    <a:lnTo>
                      <a:pt x="18" y="112"/>
                    </a:lnTo>
                    <a:lnTo>
                      <a:pt x="36" y="116"/>
                    </a:lnTo>
                    <a:lnTo>
                      <a:pt x="36" y="116"/>
                    </a:lnTo>
                    <a:lnTo>
                      <a:pt x="44" y="114"/>
                    </a:lnTo>
                    <a:lnTo>
                      <a:pt x="54" y="110"/>
                    </a:lnTo>
                    <a:lnTo>
                      <a:pt x="50" y="100"/>
                    </a:lnTo>
                    <a:lnTo>
                      <a:pt x="50" y="98"/>
                    </a:lnTo>
                    <a:lnTo>
                      <a:pt x="50" y="98"/>
                    </a:lnTo>
                    <a:lnTo>
                      <a:pt x="52" y="90"/>
                    </a:lnTo>
                    <a:lnTo>
                      <a:pt x="52" y="90"/>
                    </a:lnTo>
                    <a:lnTo>
                      <a:pt x="60" y="74"/>
                    </a:lnTo>
                    <a:lnTo>
                      <a:pt x="76" y="74"/>
                    </a:lnTo>
                    <a:lnTo>
                      <a:pt x="80" y="74"/>
                    </a:lnTo>
                    <a:lnTo>
                      <a:pt x="80" y="74"/>
                    </a:lnTo>
                    <a:lnTo>
                      <a:pt x="74" y="64"/>
                    </a:lnTo>
                    <a:lnTo>
                      <a:pt x="64" y="48"/>
                    </a:lnTo>
                    <a:lnTo>
                      <a:pt x="58" y="40"/>
                    </a:lnTo>
                    <a:lnTo>
                      <a:pt x="58" y="40"/>
                    </a:lnTo>
                    <a:lnTo>
                      <a:pt x="54" y="30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48" y="8"/>
                    </a:lnTo>
                    <a:lnTo>
                      <a:pt x="46" y="2"/>
                    </a:lnTo>
                    <a:lnTo>
                      <a:pt x="46" y="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0" name="MH_Other_23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7494589" y="3878264"/>
                <a:ext cx="145218" cy="156512"/>
              </a:xfrm>
              <a:custGeom>
                <a:gdLst>
                  <a:gd fmla="*/ 52 w 106" name="T0"/>
                  <a:gd fmla="*/ 26 h 114" name="T1"/>
                  <a:gd fmla="*/ 38 w 106" name="T2"/>
                  <a:gd fmla="*/ 24 h 114" name="T3"/>
                  <a:gd fmla="*/ 38 w 106" name="T4"/>
                  <a:gd fmla="*/ 30 h 114" name="T5"/>
                  <a:gd fmla="*/ 18 w 106" name="T6"/>
                  <a:gd fmla="*/ 38 h 114" name="T7"/>
                  <a:gd fmla="*/ 18 w 106" name="T8"/>
                  <a:gd fmla="*/ 40 h 114" name="T9"/>
                  <a:gd fmla="*/ 18 w 106" name="T10"/>
                  <a:gd fmla="*/ 48 h 114" name="T11"/>
                  <a:gd fmla="*/ 24 w 106" name="T12"/>
                  <a:gd fmla="*/ 58 h 114" name="T13"/>
                  <a:gd fmla="*/ 24 w 106" name="T14"/>
                  <a:gd fmla="*/ 60 h 114" name="T15"/>
                  <a:gd fmla="*/ 4 w 106" name="T16"/>
                  <a:gd fmla="*/ 82 h 114" name="T17"/>
                  <a:gd fmla="*/ 0 w 106" name="T18"/>
                  <a:gd fmla="*/ 86 h 114" name="T19"/>
                  <a:gd fmla="*/ 4 w 106" name="T20"/>
                  <a:gd fmla="*/ 96 h 114" name="T21"/>
                  <a:gd fmla="*/ 20 w 106" name="T22"/>
                  <a:gd fmla="*/ 100 h 114" name="T23"/>
                  <a:gd fmla="*/ 32 w 106" name="T24"/>
                  <a:gd fmla="*/ 102 h 114" name="T25"/>
                  <a:gd fmla="*/ 40 w 106" name="T26"/>
                  <a:gd fmla="*/ 106 h 114" name="T27"/>
                  <a:gd fmla="*/ 48 w 106" name="T28"/>
                  <a:gd fmla="*/ 110 h 114" name="T29"/>
                  <a:gd fmla="*/ 62 w 106" name="T30"/>
                  <a:gd fmla="*/ 114 h 114" name="T31"/>
                  <a:gd fmla="*/ 66 w 106" name="T32"/>
                  <a:gd fmla="*/ 112 h 114" name="T33"/>
                  <a:gd fmla="*/ 78 w 106" name="T34"/>
                  <a:gd fmla="*/ 98 h 114" name="T35"/>
                  <a:gd fmla="*/ 80 w 106" name="T36"/>
                  <a:gd fmla="*/ 66 h 114" name="T37"/>
                  <a:gd fmla="*/ 96 w 106" name="T38"/>
                  <a:gd fmla="*/ 68 h 114" name="T39"/>
                  <a:gd fmla="*/ 102 w 106" name="T40"/>
                  <a:gd fmla="*/ 62 h 114" name="T41"/>
                  <a:gd fmla="*/ 96 w 106" name="T42"/>
                  <a:gd fmla="*/ 30 h 114" name="T43"/>
                  <a:gd fmla="*/ 102 w 106" name="T44"/>
                  <a:gd fmla="*/ 26 h 114" name="T45"/>
                  <a:gd fmla="*/ 106 w 106" name="T46"/>
                  <a:gd fmla="*/ 22 h 114" name="T47"/>
                  <a:gd fmla="*/ 86 w 106" name="T48"/>
                  <a:gd fmla="*/ 18 h 114" name="T49"/>
                  <a:gd fmla="*/ 68 w 106" name="T50"/>
                  <a:gd fmla="*/ 6 h 114" name="T51"/>
                  <a:gd fmla="*/ 62 w 106" name="T52"/>
                  <a:gd fmla="*/ 2 h 114" name="T53"/>
                  <a:gd fmla="*/ 48 w 106" name="T54"/>
                  <a:gd fmla="*/ 2 h 114" name="T55"/>
                  <a:gd fmla="*/ 44 w 106" name="T56"/>
                  <a:gd fmla="*/ 2 h 114" name="T57"/>
                  <a:gd fmla="*/ 50 w 106" name="T58"/>
                  <a:gd fmla="*/ 10 h 114" name="T59"/>
                  <a:gd fmla="*/ 54 w 106" name="T60"/>
                  <a:gd fmla="*/ 16 h 114" name="T61"/>
                  <a:gd fmla="*/ 52 w 106" name="T62"/>
                  <a:gd fmla="*/ 24 h 114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114" w="105">
                    <a:moveTo>
                      <a:pt x="52" y="24"/>
                    </a:moveTo>
                    <a:lnTo>
                      <a:pt x="52" y="26"/>
                    </a:lnTo>
                    <a:lnTo>
                      <a:pt x="48" y="26"/>
                    </a:lnTo>
                    <a:lnTo>
                      <a:pt x="38" y="24"/>
                    </a:lnTo>
                    <a:lnTo>
                      <a:pt x="38" y="28"/>
                    </a:lnTo>
                    <a:lnTo>
                      <a:pt x="38" y="30"/>
                    </a:lnTo>
                    <a:lnTo>
                      <a:pt x="36" y="30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6" y="44"/>
                    </a:lnTo>
                    <a:lnTo>
                      <a:pt x="18" y="48"/>
                    </a:lnTo>
                    <a:lnTo>
                      <a:pt x="24" y="56"/>
                    </a:lnTo>
                    <a:lnTo>
                      <a:pt x="24" y="58"/>
                    </a:lnTo>
                    <a:lnTo>
                      <a:pt x="24" y="60"/>
                    </a:lnTo>
                    <a:lnTo>
                      <a:pt x="24" y="60"/>
                    </a:lnTo>
                    <a:lnTo>
                      <a:pt x="14" y="7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86"/>
                    </a:lnTo>
                    <a:lnTo>
                      <a:pt x="0" y="90"/>
                    </a:lnTo>
                    <a:lnTo>
                      <a:pt x="4" y="96"/>
                    </a:lnTo>
                    <a:lnTo>
                      <a:pt x="14" y="100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32" y="102"/>
                    </a:lnTo>
                    <a:lnTo>
                      <a:pt x="36" y="102"/>
                    </a:lnTo>
                    <a:lnTo>
                      <a:pt x="40" y="106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56" y="114"/>
                    </a:lnTo>
                    <a:lnTo>
                      <a:pt x="62" y="114"/>
                    </a:lnTo>
                    <a:lnTo>
                      <a:pt x="62" y="114"/>
                    </a:lnTo>
                    <a:lnTo>
                      <a:pt x="66" y="112"/>
                    </a:lnTo>
                    <a:lnTo>
                      <a:pt x="72" y="106"/>
                    </a:lnTo>
                    <a:lnTo>
                      <a:pt x="78" y="98"/>
                    </a:lnTo>
                    <a:lnTo>
                      <a:pt x="84" y="84"/>
                    </a:lnTo>
                    <a:lnTo>
                      <a:pt x="80" y="66"/>
                    </a:lnTo>
                    <a:lnTo>
                      <a:pt x="86" y="68"/>
                    </a:lnTo>
                    <a:lnTo>
                      <a:pt x="96" y="68"/>
                    </a:lnTo>
                    <a:lnTo>
                      <a:pt x="100" y="66"/>
                    </a:lnTo>
                    <a:lnTo>
                      <a:pt x="102" y="62"/>
                    </a:lnTo>
                    <a:lnTo>
                      <a:pt x="94" y="38"/>
                    </a:lnTo>
                    <a:lnTo>
                      <a:pt x="96" y="30"/>
                    </a:lnTo>
                    <a:lnTo>
                      <a:pt x="96" y="30"/>
                    </a:lnTo>
                    <a:lnTo>
                      <a:pt x="102" y="26"/>
                    </a:lnTo>
                    <a:lnTo>
                      <a:pt x="106" y="22"/>
                    </a:lnTo>
                    <a:lnTo>
                      <a:pt x="106" y="22"/>
                    </a:lnTo>
                    <a:lnTo>
                      <a:pt x="104" y="18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2" y="2"/>
                    </a:lnTo>
                    <a:lnTo>
                      <a:pt x="58" y="0"/>
                    </a:lnTo>
                    <a:lnTo>
                      <a:pt x="48" y="2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44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4" y="16"/>
                    </a:lnTo>
                    <a:lnTo>
                      <a:pt x="54" y="20"/>
                    </a:lnTo>
                    <a:lnTo>
                      <a:pt x="52" y="24"/>
                    </a:lnTo>
                    <a:lnTo>
                      <a:pt x="52" y="2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1" name="MH_Other_24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7739064" y="3571876"/>
                <a:ext cx="517942" cy="493740"/>
              </a:xfrm>
              <a:custGeom>
                <a:gdLst>
                  <a:gd fmla="*/ 162 w 376" name="T0"/>
                  <a:gd fmla="*/ 60 h 358" name="T1"/>
                  <a:gd fmla="*/ 160 w 376" name="T2"/>
                  <a:gd fmla="*/ 80 h 358" name="T3"/>
                  <a:gd fmla="*/ 140 w 376" name="T4"/>
                  <a:gd fmla="*/ 80 h 358" name="T5"/>
                  <a:gd fmla="*/ 116 w 376" name="T6"/>
                  <a:gd fmla="*/ 92 h 358" name="T7"/>
                  <a:gd fmla="*/ 92 w 376" name="T8"/>
                  <a:gd fmla="*/ 112 h 358" name="T9"/>
                  <a:gd fmla="*/ 70 w 376" name="T10"/>
                  <a:gd fmla="*/ 138 h 358" name="T11"/>
                  <a:gd fmla="*/ 54 w 376" name="T12"/>
                  <a:gd fmla="*/ 148 h 358" name="T13"/>
                  <a:gd fmla="*/ 42 w 376" name="T14"/>
                  <a:gd fmla="*/ 138 h 358" name="T15"/>
                  <a:gd fmla="*/ 24 w 376" name="T16"/>
                  <a:gd fmla="*/ 122 h 358" name="T17"/>
                  <a:gd fmla="*/ 22 w 376" name="T18"/>
                  <a:gd fmla="*/ 184 h 358" name="T19"/>
                  <a:gd fmla="*/ 4 w 376" name="T20"/>
                  <a:gd fmla="*/ 220 h 358" name="T21"/>
                  <a:gd fmla="*/ 2 w 376" name="T22"/>
                  <a:gd fmla="*/ 232 h 358" name="T23"/>
                  <a:gd fmla="*/ 32 w 376" name="T24"/>
                  <a:gd fmla="*/ 238 h 358" name="T25"/>
                  <a:gd fmla="*/ 34 w 376" name="T26"/>
                  <a:gd fmla="*/ 240 h 358" name="T27"/>
                  <a:gd fmla="*/ 46 w 376" name="T28"/>
                  <a:gd fmla="*/ 248 h 358" name="T29"/>
                  <a:gd fmla="*/ 48 w 376" name="T30"/>
                  <a:gd fmla="*/ 248 h 358" name="T31"/>
                  <a:gd fmla="*/ 54 w 376" name="T32"/>
                  <a:gd fmla="*/ 264 h 358" name="T33"/>
                  <a:gd fmla="*/ 92 w 376" name="T34"/>
                  <a:gd fmla="*/ 260 h 358" name="T35"/>
                  <a:gd fmla="*/ 112 w 376" name="T36"/>
                  <a:gd fmla="*/ 224 h 358" name="T37"/>
                  <a:gd fmla="*/ 138 w 376" name="T38"/>
                  <a:gd fmla="*/ 204 h 358" name="T39"/>
                  <a:gd fmla="*/ 154 w 376" name="T40"/>
                  <a:gd fmla="*/ 196 h 358" name="T41"/>
                  <a:gd fmla="*/ 164 w 376" name="T42"/>
                  <a:gd fmla="*/ 194 h 358" name="T43"/>
                  <a:gd fmla="*/ 174 w 376" name="T44"/>
                  <a:gd fmla="*/ 200 h 358" name="T45"/>
                  <a:gd fmla="*/ 188 w 376" name="T46"/>
                  <a:gd fmla="*/ 220 h 358" name="T47"/>
                  <a:gd fmla="*/ 188 w 376" name="T48"/>
                  <a:gd fmla="*/ 254 h 358" name="T49"/>
                  <a:gd fmla="*/ 184 w 376" name="T50"/>
                  <a:gd fmla="*/ 268 h 358" name="T51"/>
                  <a:gd fmla="*/ 174 w 376" name="T52"/>
                  <a:gd fmla="*/ 284 h 358" name="T53"/>
                  <a:gd fmla="*/ 172 w 376" name="T54"/>
                  <a:gd fmla="*/ 312 h 358" name="T55"/>
                  <a:gd fmla="*/ 184 w 376" name="T56"/>
                  <a:gd fmla="*/ 302 h 358" name="T57"/>
                  <a:gd fmla="*/ 194 w 376" name="T58"/>
                  <a:gd fmla="*/ 308 h 358" name="T59"/>
                  <a:gd fmla="*/ 186 w 376" name="T60"/>
                  <a:gd fmla="*/ 324 h 358" name="T61"/>
                  <a:gd fmla="*/ 182 w 376" name="T62"/>
                  <a:gd fmla="*/ 336 h 358" name="T63"/>
                  <a:gd fmla="*/ 176 w 376" name="T64"/>
                  <a:gd fmla="*/ 344 h 358" name="T65"/>
                  <a:gd fmla="*/ 162 w 376" name="T66"/>
                  <a:gd fmla="*/ 348 h 358" name="T67"/>
                  <a:gd fmla="*/ 184 w 376" name="T68"/>
                  <a:gd fmla="*/ 354 h 358" name="T69"/>
                  <a:gd fmla="*/ 198 w 376" name="T70"/>
                  <a:gd fmla="*/ 328 h 358" name="T71"/>
                  <a:gd fmla="*/ 272 w 376" name="T72"/>
                  <a:gd fmla="*/ 260 h 358" name="T73"/>
                  <a:gd fmla="*/ 284 w 376" name="T74"/>
                  <a:gd fmla="*/ 260 h 358" name="T75"/>
                  <a:gd fmla="*/ 312 w 376" name="T76"/>
                  <a:gd fmla="*/ 244 h 358" name="T77"/>
                  <a:gd fmla="*/ 326 w 376" name="T78"/>
                  <a:gd fmla="*/ 208 h 358" name="T79"/>
                  <a:gd fmla="*/ 372 w 376" name="T80"/>
                  <a:gd fmla="*/ 128 h 358" name="T81"/>
                  <a:gd fmla="*/ 364 w 376" name="T82"/>
                  <a:gd fmla="*/ 122 h 358" name="T83"/>
                  <a:gd fmla="*/ 356 w 376" name="T84"/>
                  <a:gd fmla="*/ 122 h 358" name="T85"/>
                  <a:gd fmla="*/ 346 w 376" name="T86"/>
                  <a:gd fmla="*/ 116 h 358" name="T87"/>
                  <a:gd fmla="*/ 342 w 376" name="T88"/>
                  <a:gd fmla="*/ 108 h 358" name="T89"/>
                  <a:gd fmla="*/ 336 w 376" name="T90"/>
                  <a:gd fmla="*/ 62 h 358" name="T91"/>
                  <a:gd fmla="*/ 308 w 376" name="T92"/>
                  <a:gd fmla="*/ 30 h 358" name="T93"/>
                  <a:gd fmla="*/ 306 w 376" name="T94"/>
                  <a:gd fmla="*/ 16 h 358" name="T95"/>
                  <a:gd fmla="*/ 300 w 376" name="T96"/>
                  <a:gd fmla="*/ 10 h 358" name="T97"/>
                  <a:gd fmla="*/ 292 w 376" name="T98"/>
                  <a:gd fmla="*/ 24 h 358" name="T99"/>
                  <a:gd fmla="*/ 274 w 376" name="T100"/>
                  <a:gd fmla="*/ 20 h 358" name="T101"/>
                  <a:gd fmla="*/ 268 w 376" name="T102"/>
                  <a:gd fmla="*/ 8 h 358" name="T103"/>
                  <a:gd fmla="*/ 236 w 376" name="T104"/>
                  <a:gd fmla="*/ 0 h 358" name="T105"/>
                  <a:gd fmla="*/ 234 w 376" name="T106"/>
                  <a:gd fmla="*/ 12 h 358" name="T107"/>
                  <a:gd fmla="*/ 226 w 376" name="T108"/>
                  <a:gd fmla="*/ 30 h 358" name="T109"/>
                  <a:gd fmla="*/ 212 w 376" name="T110"/>
                  <a:gd fmla="*/ 48 h 358" name="T111"/>
                  <a:gd fmla="*/ 186 w 376" name="T112"/>
                  <a:gd fmla="*/ 50 h 358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358" w="376">
                    <a:moveTo>
                      <a:pt x="172" y="46"/>
                    </a:moveTo>
                    <a:lnTo>
                      <a:pt x="162" y="60"/>
                    </a:lnTo>
                    <a:lnTo>
                      <a:pt x="162" y="60"/>
                    </a:lnTo>
                    <a:lnTo>
                      <a:pt x="160" y="64"/>
                    </a:lnTo>
                    <a:lnTo>
                      <a:pt x="160" y="74"/>
                    </a:lnTo>
                    <a:lnTo>
                      <a:pt x="160" y="80"/>
                    </a:lnTo>
                    <a:lnTo>
                      <a:pt x="142" y="80"/>
                    </a:lnTo>
                    <a:lnTo>
                      <a:pt x="140" y="80"/>
                    </a:lnTo>
                    <a:lnTo>
                      <a:pt x="140" y="80"/>
                    </a:lnTo>
                    <a:lnTo>
                      <a:pt x="128" y="76"/>
                    </a:lnTo>
                    <a:lnTo>
                      <a:pt x="116" y="92"/>
                    </a:lnTo>
                    <a:lnTo>
                      <a:pt x="116" y="92"/>
                    </a:lnTo>
                    <a:lnTo>
                      <a:pt x="102" y="100"/>
                    </a:lnTo>
                    <a:lnTo>
                      <a:pt x="92" y="112"/>
                    </a:lnTo>
                    <a:lnTo>
                      <a:pt x="92" y="112"/>
                    </a:lnTo>
                    <a:lnTo>
                      <a:pt x="90" y="116"/>
                    </a:lnTo>
                    <a:lnTo>
                      <a:pt x="90" y="116"/>
                    </a:lnTo>
                    <a:lnTo>
                      <a:pt x="70" y="138"/>
                    </a:lnTo>
                    <a:lnTo>
                      <a:pt x="70" y="140"/>
                    </a:lnTo>
                    <a:lnTo>
                      <a:pt x="68" y="140"/>
                    </a:lnTo>
                    <a:lnTo>
                      <a:pt x="54" y="148"/>
                    </a:lnTo>
                    <a:lnTo>
                      <a:pt x="42" y="140"/>
                    </a:lnTo>
                    <a:lnTo>
                      <a:pt x="42" y="138"/>
                    </a:lnTo>
                    <a:lnTo>
                      <a:pt x="42" y="138"/>
                    </a:lnTo>
                    <a:lnTo>
                      <a:pt x="42" y="138"/>
                    </a:lnTo>
                    <a:lnTo>
                      <a:pt x="30" y="126"/>
                    </a:lnTo>
                    <a:lnTo>
                      <a:pt x="24" y="122"/>
                    </a:lnTo>
                    <a:lnTo>
                      <a:pt x="28" y="156"/>
                    </a:lnTo>
                    <a:lnTo>
                      <a:pt x="34" y="172"/>
                    </a:lnTo>
                    <a:lnTo>
                      <a:pt x="22" y="184"/>
                    </a:lnTo>
                    <a:lnTo>
                      <a:pt x="4" y="208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0" y="226"/>
                    </a:lnTo>
                    <a:lnTo>
                      <a:pt x="2" y="232"/>
                    </a:lnTo>
                    <a:lnTo>
                      <a:pt x="8" y="232"/>
                    </a:lnTo>
                    <a:lnTo>
                      <a:pt x="32" y="238"/>
                    </a:lnTo>
                    <a:lnTo>
                      <a:pt x="32" y="238"/>
                    </a:lnTo>
                    <a:lnTo>
                      <a:pt x="34" y="238"/>
                    </a:lnTo>
                    <a:lnTo>
                      <a:pt x="34" y="240"/>
                    </a:lnTo>
                    <a:lnTo>
                      <a:pt x="34" y="240"/>
                    </a:lnTo>
                    <a:lnTo>
                      <a:pt x="40" y="244"/>
                    </a:lnTo>
                    <a:lnTo>
                      <a:pt x="46" y="248"/>
                    </a:lnTo>
                    <a:lnTo>
                      <a:pt x="46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50" y="252"/>
                    </a:lnTo>
                    <a:lnTo>
                      <a:pt x="52" y="258"/>
                    </a:lnTo>
                    <a:lnTo>
                      <a:pt x="54" y="264"/>
                    </a:lnTo>
                    <a:lnTo>
                      <a:pt x="78" y="272"/>
                    </a:lnTo>
                    <a:lnTo>
                      <a:pt x="86" y="270"/>
                    </a:lnTo>
                    <a:lnTo>
                      <a:pt x="92" y="260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122" y="212"/>
                    </a:lnTo>
                    <a:lnTo>
                      <a:pt x="122" y="210"/>
                    </a:lnTo>
                    <a:lnTo>
                      <a:pt x="138" y="204"/>
                    </a:lnTo>
                    <a:lnTo>
                      <a:pt x="148" y="202"/>
                    </a:lnTo>
                    <a:lnTo>
                      <a:pt x="148" y="202"/>
                    </a:lnTo>
                    <a:lnTo>
                      <a:pt x="154" y="196"/>
                    </a:lnTo>
                    <a:lnTo>
                      <a:pt x="160" y="192"/>
                    </a:lnTo>
                    <a:lnTo>
                      <a:pt x="160" y="192"/>
                    </a:lnTo>
                    <a:lnTo>
                      <a:pt x="164" y="194"/>
                    </a:lnTo>
                    <a:lnTo>
                      <a:pt x="172" y="198"/>
                    </a:lnTo>
                    <a:lnTo>
                      <a:pt x="174" y="198"/>
                    </a:lnTo>
                    <a:lnTo>
                      <a:pt x="174" y="200"/>
                    </a:lnTo>
                    <a:lnTo>
                      <a:pt x="188" y="220"/>
                    </a:lnTo>
                    <a:lnTo>
                      <a:pt x="188" y="220"/>
                    </a:lnTo>
                    <a:lnTo>
                      <a:pt x="188" y="220"/>
                    </a:lnTo>
                    <a:lnTo>
                      <a:pt x="188" y="222"/>
                    </a:lnTo>
                    <a:lnTo>
                      <a:pt x="190" y="238"/>
                    </a:lnTo>
                    <a:lnTo>
                      <a:pt x="188" y="254"/>
                    </a:lnTo>
                    <a:lnTo>
                      <a:pt x="188" y="254"/>
                    </a:lnTo>
                    <a:lnTo>
                      <a:pt x="184" y="268"/>
                    </a:lnTo>
                    <a:lnTo>
                      <a:pt x="184" y="268"/>
                    </a:lnTo>
                    <a:lnTo>
                      <a:pt x="184" y="270"/>
                    </a:lnTo>
                    <a:lnTo>
                      <a:pt x="184" y="270"/>
                    </a:lnTo>
                    <a:lnTo>
                      <a:pt x="174" y="284"/>
                    </a:lnTo>
                    <a:lnTo>
                      <a:pt x="168" y="294"/>
                    </a:lnTo>
                    <a:lnTo>
                      <a:pt x="170" y="312"/>
                    </a:lnTo>
                    <a:lnTo>
                      <a:pt x="172" y="312"/>
                    </a:lnTo>
                    <a:lnTo>
                      <a:pt x="176" y="308"/>
                    </a:lnTo>
                    <a:lnTo>
                      <a:pt x="184" y="304"/>
                    </a:lnTo>
                    <a:lnTo>
                      <a:pt x="184" y="302"/>
                    </a:lnTo>
                    <a:lnTo>
                      <a:pt x="186" y="300"/>
                    </a:lnTo>
                    <a:lnTo>
                      <a:pt x="194" y="308"/>
                    </a:lnTo>
                    <a:lnTo>
                      <a:pt x="194" y="308"/>
                    </a:lnTo>
                    <a:lnTo>
                      <a:pt x="194" y="320"/>
                    </a:lnTo>
                    <a:lnTo>
                      <a:pt x="192" y="320"/>
                    </a:lnTo>
                    <a:lnTo>
                      <a:pt x="186" y="324"/>
                    </a:lnTo>
                    <a:lnTo>
                      <a:pt x="184" y="328"/>
                    </a:lnTo>
                    <a:lnTo>
                      <a:pt x="184" y="334"/>
                    </a:lnTo>
                    <a:lnTo>
                      <a:pt x="182" y="336"/>
                    </a:lnTo>
                    <a:lnTo>
                      <a:pt x="182" y="336"/>
                    </a:lnTo>
                    <a:lnTo>
                      <a:pt x="178" y="344"/>
                    </a:lnTo>
                    <a:lnTo>
                      <a:pt x="176" y="344"/>
                    </a:lnTo>
                    <a:lnTo>
                      <a:pt x="176" y="344"/>
                    </a:lnTo>
                    <a:lnTo>
                      <a:pt x="168" y="346"/>
                    </a:lnTo>
                    <a:lnTo>
                      <a:pt x="162" y="348"/>
                    </a:lnTo>
                    <a:lnTo>
                      <a:pt x="158" y="356"/>
                    </a:lnTo>
                    <a:lnTo>
                      <a:pt x="158" y="358"/>
                    </a:lnTo>
                    <a:lnTo>
                      <a:pt x="184" y="354"/>
                    </a:lnTo>
                    <a:lnTo>
                      <a:pt x="190" y="350"/>
                    </a:lnTo>
                    <a:lnTo>
                      <a:pt x="198" y="328"/>
                    </a:lnTo>
                    <a:lnTo>
                      <a:pt x="198" y="328"/>
                    </a:lnTo>
                    <a:lnTo>
                      <a:pt x="258" y="266"/>
                    </a:lnTo>
                    <a:lnTo>
                      <a:pt x="260" y="266"/>
                    </a:lnTo>
                    <a:lnTo>
                      <a:pt x="272" y="260"/>
                    </a:lnTo>
                    <a:lnTo>
                      <a:pt x="272" y="260"/>
                    </a:lnTo>
                    <a:lnTo>
                      <a:pt x="272" y="260"/>
                    </a:lnTo>
                    <a:lnTo>
                      <a:pt x="284" y="260"/>
                    </a:lnTo>
                    <a:lnTo>
                      <a:pt x="294" y="258"/>
                    </a:lnTo>
                    <a:lnTo>
                      <a:pt x="304" y="252"/>
                    </a:lnTo>
                    <a:lnTo>
                      <a:pt x="312" y="244"/>
                    </a:lnTo>
                    <a:lnTo>
                      <a:pt x="326" y="208"/>
                    </a:lnTo>
                    <a:lnTo>
                      <a:pt x="326" y="208"/>
                    </a:lnTo>
                    <a:lnTo>
                      <a:pt x="326" y="208"/>
                    </a:lnTo>
                    <a:lnTo>
                      <a:pt x="376" y="156"/>
                    </a:lnTo>
                    <a:lnTo>
                      <a:pt x="376" y="156"/>
                    </a:lnTo>
                    <a:lnTo>
                      <a:pt x="372" y="128"/>
                    </a:lnTo>
                    <a:lnTo>
                      <a:pt x="372" y="128"/>
                    </a:lnTo>
                    <a:lnTo>
                      <a:pt x="368" y="126"/>
                    </a:lnTo>
                    <a:lnTo>
                      <a:pt x="364" y="122"/>
                    </a:lnTo>
                    <a:lnTo>
                      <a:pt x="364" y="120"/>
                    </a:lnTo>
                    <a:lnTo>
                      <a:pt x="364" y="122"/>
                    </a:lnTo>
                    <a:lnTo>
                      <a:pt x="356" y="122"/>
                    </a:lnTo>
                    <a:lnTo>
                      <a:pt x="356" y="122"/>
                    </a:lnTo>
                    <a:lnTo>
                      <a:pt x="350" y="120"/>
                    </a:lnTo>
                    <a:lnTo>
                      <a:pt x="346" y="116"/>
                    </a:lnTo>
                    <a:lnTo>
                      <a:pt x="344" y="110"/>
                    </a:lnTo>
                    <a:lnTo>
                      <a:pt x="344" y="110"/>
                    </a:lnTo>
                    <a:lnTo>
                      <a:pt x="342" y="108"/>
                    </a:lnTo>
                    <a:lnTo>
                      <a:pt x="342" y="66"/>
                    </a:lnTo>
                    <a:lnTo>
                      <a:pt x="342" y="66"/>
                    </a:lnTo>
                    <a:lnTo>
                      <a:pt x="336" y="62"/>
                    </a:lnTo>
                    <a:lnTo>
                      <a:pt x="328" y="56"/>
                    </a:lnTo>
                    <a:lnTo>
                      <a:pt x="316" y="44"/>
                    </a:lnTo>
                    <a:lnTo>
                      <a:pt x="308" y="30"/>
                    </a:lnTo>
                    <a:lnTo>
                      <a:pt x="308" y="30"/>
                    </a:lnTo>
                    <a:lnTo>
                      <a:pt x="306" y="24"/>
                    </a:lnTo>
                    <a:lnTo>
                      <a:pt x="306" y="16"/>
                    </a:lnTo>
                    <a:lnTo>
                      <a:pt x="308" y="12"/>
                    </a:lnTo>
                    <a:lnTo>
                      <a:pt x="302" y="4"/>
                    </a:lnTo>
                    <a:lnTo>
                      <a:pt x="300" y="10"/>
                    </a:lnTo>
                    <a:lnTo>
                      <a:pt x="294" y="24"/>
                    </a:lnTo>
                    <a:lnTo>
                      <a:pt x="292" y="24"/>
                    </a:lnTo>
                    <a:lnTo>
                      <a:pt x="292" y="24"/>
                    </a:lnTo>
                    <a:lnTo>
                      <a:pt x="282" y="24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0" y="16"/>
                    </a:lnTo>
                    <a:lnTo>
                      <a:pt x="268" y="10"/>
                    </a:lnTo>
                    <a:lnTo>
                      <a:pt x="268" y="8"/>
                    </a:lnTo>
                    <a:lnTo>
                      <a:pt x="264" y="8"/>
                    </a:lnTo>
                    <a:lnTo>
                      <a:pt x="248" y="12"/>
                    </a:lnTo>
                    <a:lnTo>
                      <a:pt x="236" y="0"/>
                    </a:lnTo>
                    <a:lnTo>
                      <a:pt x="232" y="0"/>
                    </a:lnTo>
                    <a:lnTo>
                      <a:pt x="228" y="4"/>
                    </a:lnTo>
                    <a:lnTo>
                      <a:pt x="234" y="12"/>
                    </a:lnTo>
                    <a:lnTo>
                      <a:pt x="236" y="14"/>
                    </a:lnTo>
                    <a:lnTo>
                      <a:pt x="228" y="30"/>
                    </a:lnTo>
                    <a:lnTo>
                      <a:pt x="226" y="30"/>
                    </a:lnTo>
                    <a:lnTo>
                      <a:pt x="226" y="32"/>
                    </a:lnTo>
                    <a:lnTo>
                      <a:pt x="226" y="32"/>
                    </a:lnTo>
                    <a:lnTo>
                      <a:pt x="212" y="48"/>
                    </a:lnTo>
                    <a:lnTo>
                      <a:pt x="210" y="48"/>
                    </a:lnTo>
                    <a:lnTo>
                      <a:pt x="208" y="48"/>
                    </a:lnTo>
                    <a:lnTo>
                      <a:pt x="186" y="50"/>
                    </a:lnTo>
                    <a:lnTo>
                      <a:pt x="172" y="4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2" name="MH_Other_25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7851776" y="3278187"/>
                <a:ext cx="740610" cy="501807"/>
              </a:xfrm>
              <a:custGeom>
                <a:gdLst>
                  <a:gd fmla="*/ 74 w 536" name="T0"/>
                  <a:gd fmla="*/ 12 h 364" name="T1"/>
                  <a:gd fmla="*/ 60 w 536" name="T2"/>
                  <a:gd fmla="*/ 34 h 364" name="T3"/>
                  <a:gd fmla="*/ 42 w 536" name="T4"/>
                  <a:gd fmla="*/ 48 h 364" name="T5"/>
                  <a:gd fmla="*/ 22 w 536" name="T6"/>
                  <a:gd fmla="*/ 34 h 364" name="T7"/>
                  <a:gd fmla="*/ 18 w 536" name="T8"/>
                  <a:gd fmla="*/ 54 h 364" name="T9"/>
                  <a:gd fmla="*/ 34 w 536" name="T10"/>
                  <a:gd fmla="*/ 64 h 364" name="T11"/>
                  <a:gd fmla="*/ 50 w 536" name="T12"/>
                  <a:gd fmla="*/ 140 h 364" name="T13"/>
                  <a:gd fmla="*/ 76 w 536" name="T14"/>
                  <a:gd fmla="*/ 136 h 364" name="T15"/>
                  <a:gd fmla="*/ 98 w 536" name="T16"/>
                  <a:gd fmla="*/ 132 h 364" name="T17"/>
                  <a:gd fmla="*/ 126 w 536" name="T18"/>
                  <a:gd fmla="*/ 176 h 364" name="T19"/>
                  <a:gd fmla="*/ 120 w 536" name="T20"/>
                  <a:gd fmla="*/ 212 h 364" name="T21"/>
                  <a:gd fmla="*/ 158 w 536" name="T22"/>
                  <a:gd fmla="*/ 208 h 364" name="T23"/>
                  <a:gd fmla="*/ 178 w 536" name="T24"/>
                  <a:gd fmla="*/ 216 h 364" name="T25"/>
                  <a:gd fmla="*/ 192 w 536" name="T26"/>
                  <a:gd fmla="*/ 228 h 364" name="T27"/>
                  <a:gd fmla="*/ 210 w 536" name="T28"/>
                  <a:gd fmla="*/ 218 h 364" name="T29"/>
                  <a:gd fmla="*/ 226 w 536" name="T30"/>
                  <a:gd fmla="*/ 214 h 364" name="T31"/>
                  <a:gd fmla="*/ 232 w 536" name="T32"/>
                  <a:gd fmla="*/ 242 h 364" name="T33"/>
                  <a:gd fmla="*/ 262 w 536" name="T34"/>
                  <a:gd fmla="*/ 274 h 364" name="T35"/>
                  <a:gd fmla="*/ 268 w 536" name="T36"/>
                  <a:gd fmla="*/ 324 h 364" name="T37"/>
                  <a:gd fmla="*/ 276 w 536" name="T38"/>
                  <a:gd fmla="*/ 330 h 364" name="T39"/>
                  <a:gd fmla="*/ 294 w 536" name="T40"/>
                  <a:gd fmla="*/ 338 h 364" name="T41"/>
                  <a:gd fmla="*/ 322 w 536" name="T42"/>
                  <a:gd fmla="*/ 314 h 364" name="T43"/>
                  <a:gd fmla="*/ 344 w 536" name="T44"/>
                  <a:gd fmla="*/ 294 h 364" name="T45"/>
                  <a:gd fmla="*/ 400 w 536" name="T46"/>
                  <a:gd fmla="*/ 272 h 364" name="T47"/>
                  <a:gd fmla="*/ 404 w 536" name="T48"/>
                  <a:gd fmla="*/ 260 h 364" name="T49"/>
                  <a:gd fmla="*/ 430 w 536" name="T50"/>
                  <a:gd fmla="*/ 256 h 364" name="T51"/>
                  <a:gd fmla="*/ 454 w 536" name="T52"/>
                  <a:gd fmla="*/ 228 h 364" name="T53"/>
                  <a:gd fmla="*/ 478 w 536" name="T54"/>
                  <a:gd fmla="*/ 170 h 364" name="T55"/>
                  <a:gd fmla="*/ 524 w 536" name="T56"/>
                  <a:gd fmla="*/ 198 h 364" name="T57"/>
                  <a:gd fmla="*/ 514 w 536" name="T58"/>
                  <a:gd fmla="*/ 172 h 364" name="T59"/>
                  <a:gd fmla="*/ 524 w 536" name="T60"/>
                  <a:gd fmla="*/ 126 h 364" name="T61"/>
                  <a:gd fmla="*/ 492 w 536" name="T62"/>
                  <a:gd fmla="*/ 110 h 364" name="T63"/>
                  <a:gd fmla="*/ 482 w 536" name="T64"/>
                  <a:gd fmla="*/ 108 h 364" name="T65"/>
                  <a:gd fmla="*/ 468 w 536" name="T66"/>
                  <a:gd fmla="*/ 112 h 364" name="T67"/>
                  <a:gd fmla="*/ 446 w 536" name="T68"/>
                  <a:gd fmla="*/ 110 h 364" name="T69"/>
                  <a:gd fmla="*/ 446 w 536" name="T70"/>
                  <a:gd fmla="*/ 136 h 364" name="T71"/>
                  <a:gd fmla="*/ 428 w 536" name="T72"/>
                  <a:gd fmla="*/ 146 h 364" name="T73"/>
                  <a:gd fmla="*/ 414 w 536" name="T74"/>
                  <a:gd fmla="*/ 140 h 364" name="T75"/>
                  <a:gd fmla="*/ 376 w 536" name="T76"/>
                  <a:gd fmla="*/ 108 h 364" name="T77"/>
                  <a:gd fmla="*/ 370 w 536" name="T78"/>
                  <a:gd fmla="*/ 86 h 364" name="T79"/>
                  <a:gd fmla="*/ 368 w 536" name="T80"/>
                  <a:gd fmla="*/ 98 h 364" name="T81"/>
                  <a:gd fmla="*/ 340 w 536" name="T82"/>
                  <a:gd fmla="*/ 116 h 364" name="T83"/>
                  <a:gd fmla="*/ 336 w 536" name="T84"/>
                  <a:gd fmla="*/ 106 h 364" name="T85"/>
                  <a:gd fmla="*/ 316 w 536" name="T86"/>
                  <a:gd fmla="*/ 82 h 364" name="T87"/>
                  <a:gd fmla="*/ 292 w 536" name="T88"/>
                  <a:gd fmla="*/ 82 h 364" name="T89"/>
                  <a:gd fmla="*/ 290 w 536" name="T90"/>
                  <a:gd fmla="*/ 68 h 364" name="T91"/>
                  <a:gd fmla="*/ 254 w 536" name="T92"/>
                  <a:gd fmla="*/ 68 h 364" name="T93"/>
                  <a:gd fmla="*/ 240 w 536" name="T94"/>
                  <a:gd fmla="*/ 72 h 364" name="T95"/>
                  <a:gd fmla="*/ 226 w 536" name="T96"/>
                  <a:gd fmla="*/ 56 h 364" name="T97"/>
                  <a:gd fmla="*/ 202 w 536" name="T98"/>
                  <a:gd fmla="*/ 50 h 364" name="T99"/>
                  <a:gd fmla="*/ 164 w 536" name="T100"/>
                  <a:gd fmla="*/ 54 h 364" name="T101"/>
                  <a:gd fmla="*/ 150 w 536" name="T102"/>
                  <a:gd fmla="*/ 58 h 364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364" w="536">
                    <a:moveTo>
                      <a:pt x="104" y="18"/>
                    </a:moveTo>
                    <a:lnTo>
                      <a:pt x="102" y="0"/>
                    </a:lnTo>
                    <a:lnTo>
                      <a:pt x="94" y="6"/>
                    </a:lnTo>
                    <a:lnTo>
                      <a:pt x="92" y="6"/>
                    </a:lnTo>
                    <a:lnTo>
                      <a:pt x="74" y="12"/>
                    </a:lnTo>
                    <a:lnTo>
                      <a:pt x="72" y="12"/>
                    </a:lnTo>
                    <a:lnTo>
                      <a:pt x="70" y="10"/>
                    </a:lnTo>
                    <a:lnTo>
                      <a:pt x="70" y="20"/>
                    </a:lnTo>
                    <a:lnTo>
                      <a:pt x="68" y="20"/>
                    </a:lnTo>
                    <a:lnTo>
                      <a:pt x="60" y="34"/>
                    </a:lnTo>
                    <a:lnTo>
                      <a:pt x="58" y="34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44" y="48"/>
                    </a:lnTo>
                    <a:lnTo>
                      <a:pt x="42" y="48"/>
                    </a:lnTo>
                    <a:lnTo>
                      <a:pt x="42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28" y="40"/>
                    </a:lnTo>
                    <a:lnTo>
                      <a:pt x="22" y="34"/>
                    </a:lnTo>
                    <a:lnTo>
                      <a:pt x="22" y="34"/>
                    </a:lnTo>
                    <a:lnTo>
                      <a:pt x="18" y="32"/>
                    </a:lnTo>
                    <a:lnTo>
                      <a:pt x="8" y="34"/>
                    </a:lnTo>
                    <a:lnTo>
                      <a:pt x="0" y="40"/>
                    </a:lnTo>
                    <a:lnTo>
                      <a:pt x="18" y="54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2"/>
                    </a:lnTo>
                    <a:lnTo>
                      <a:pt x="34" y="64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36" y="104"/>
                    </a:lnTo>
                    <a:lnTo>
                      <a:pt x="40" y="118"/>
                    </a:lnTo>
                    <a:lnTo>
                      <a:pt x="50" y="140"/>
                    </a:lnTo>
                    <a:lnTo>
                      <a:pt x="60" y="152"/>
                    </a:lnTo>
                    <a:lnTo>
                      <a:pt x="70" y="144"/>
                    </a:lnTo>
                    <a:lnTo>
                      <a:pt x="76" y="136"/>
                    </a:lnTo>
                    <a:lnTo>
                      <a:pt x="76" y="136"/>
                    </a:lnTo>
                    <a:lnTo>
                      <a:pt x="76" y="136"/>
                    </a:lnTo>
                    <a:lnTo>
                      <a:pt x="88" y="12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108" y="152"/>
                    </a:lnTo>
                    <a:lnTo>
                      <a:pt x="120" y="156"/>
                    </a:lnTo>
                    <a:lnTo>
                      <a:pt x="126" y="176"/>
                    </a:lnTo>
                    <a:lnTo>
                      <a:pt x="126" y="176"/>
                    </a:lnTo>
                    <a:lnTo>
                      <a:pt x="126" y="176"/>
                    </a:lnTo>
                    <a:lnTo>
                      <a:pt x="124" y="194"/>
                    </a:lnTo>
                    <a:lnTo>
                      <a:pt x="124" y="196"/>
                    </a:lnTo>
                    <a:lnTo>
                      <a:pt x="124" y="196"/>
                    </a:lnTo>
                    <a:lnTo>
                      <a:pt x="120" y="212"/>
                    </a:lnTo>
                    <a:lnTo>
                      <a:pt x="128" y="220"/>
                    </a:lnTo>
                    <a:lnTo>
                      <a:pt x="138" y="214"/>
                    </a:lnTo>
                    <a:lnTo>
                      <a:pt x="148" y="204"/>
                    </a:lnTo>
                    <a:lnTo>
                      <a:pt x="150" y="206"/>
                    </a:lnTo>
                    <a:lnTo>
                      <a:pt x="158" y="208"/>
                    </a:lnTo>
                    <a:lnTo>
                      <a:pt x="158" y="208"/>
                    </a:lnTo>
                    <a:lnTo>
                      <a:pt x="158" y="208"/>
                    </a:lnTo>
                    <a:lnTo>
                      <a:pt x="168" y="218"/>
                    </a:lnTo>
                    <a:lnTo>
                      <a:pt x="178" y="216"/>
                    </a:lnTo>
                    <a:lnTo>
                      <a:pt x="178" y="216"/>
                    </a:lnTo>
                    <a:lnTo>
                      <a:pt x="184" y="214"/>
                    </a:lnTo>
                    <a:lnTo>
                      <a:pt x="188" y="216"/>
                    </a:lnTo>
                    <a:lnTo>
                      <a:pt x="190" y="218"/>
                    </a:lnTo>
                    <a:lnTo>
                      <a:pt x="192" y="220"/>
                    </a:lnTo>
                    <a:lnTo>
                      <a:pt x="192" y="228"/>
                    </a:lnTo>
                    <a:lnTo>
                      <a:pt x="194" y="228"/>
                    </a:lnTo>
                    <a:lnTo>
                      <a:pt x="204" y="232"/>
                    </a:lnTo>
                    <a:lnTo>
                      <a:pt x="210" y="222"/>
                    </a:lnTo>
                    <a:lnTo>
                      <a:pt x="210" y="218"/>
                    </a:lnTo>
                    <a:lnTo>
                      <a:pt x="210" y="218"/>
                    </a:lnTo>
                    <a:lnTo>
                      <a:pt x="210" y="214"/>
                    </a:lnTo>
                    <a:lnTo>
                      <a:pt x="212" y="210"/>
                    </a:lnTo>
                    <a:lnTo>
                      <a:pt x="220" y="212"/>
                    </a:lnTo>
                    <a:lnTo>
                      <a:pt x="220" y="212"/>
                    </a:lnTo>
                    <a:lnTo>
                      <a:pt x="226" y="214"/>
                    </a:lnTo>
                    <a:lnTo>
                      <a:pt x="230" y="218"/>
                    </a:lnTo>
                    <a:lnTo>
                      <a:pt x="232" y="222"/>
                    </a:lnTo>
                    <a:lnTo>
                      <a:pt x="232" y="228"/>
                    </a:lnTo>
                    <a:lnTo>
                      <a:pt x="232" y="232"/>
                    </a:lnTo>
                    <a:lnTo>
                      <a:pt x="232" y="242"/>
                    </a:lnTo>
                    <a:lnTo>
                      <a:pt x="240" y="256"/>
                    </a:lnTo>
                    <a:lnTo>
                      <a:pt x="250" y="266"/>
                    </a:lnTo>
                    <a:lnTo>
                      <a:pt x="250" y="266"/>
                    </a:lnTo>
                    <a:lnTo>
                      <a:pt x="256" y="272"/>
                    </a:lnTo>
                    <a:lnTo>
                      <a:pt x="262" y="274"/>
                    </a:lnTo>
                    <a:lnTo>
                      <a:pt x="264" y="274"/>
                    </a:lnTo>
                    <a:lnTo>
                      <a:pt x="264" y="274"/>
                    </a:lnTo>
                    <a:lnTo>
                      <a:pt x="266" y="278"/>
                    </a:lnTo>
                    <a:lnTo>
                      <a:pt x="268" y="288"/>
                    </a:lnTo>
                    <a:lnTo>
                      <a:pt x="268" y="324"/>
                    </a:lnTo>
                    <a:lnTo>
                      <a:pt x="268" y="324"/>
                    </a:lnTo>
                    <a:lnTo>
                      <a:pt x="270" y="328"/>
                    </a:lnTo>
                    <a:lnTo>
                      <a:pt x="274" y="330"/>
                    </a:lnTo>
                    <a:lnTo>
                      <a:pt x="276" y="330"/>
                    </a:lnTo>
                    <a:lnTo>
                      <a:pt x="276" y="330"/>
                    </a:lnTo>
                    <a:lnTo>
                      <a:pt x="282" y="330"/>
                    </a:lnTo>
                    <a:lnTo>
                      <a:pt x="288" y="332"/>
                    </a:lnTo>
                    <a:lnTo>
                      <a:pt x="290" y="334"/>
                    </a:lnTo>
                    <a:lnTo>
                      <a:pt x="290" y="334"/>
                    </a:lnTo>
                    <a:lnTo>
                      <a:pt x="294" y="338"/>
                    </a:lnTo>
                    <a:lnTo>
                      <a:pt x="298" y="344"/>
                    </a:lnTo>
                    <a:lnTo>
                      <a:pt x="300" y="364"/>
                    </a:lnTo>
                    <a:lnTo>
                      <a:pt x="318" y="328"/>
                    </a:lnTo>
                    <a:lnTo>
                      <a:pt x="318" y="328"/>
                    </a:lnTo>
                    <a:lnTo>
                      <a:pt x="322" y="314"/>
                    </a:lnTo>
                    <a:lnTo>
                      <a:pt x="326" y="304"/>
                    </a:lnTo>
                    <a:lnTo>
                      <a:pt x="332" y="296"/>
                    </a:lnTo>
                    <a:lnTo>
                      <a:pt x="338" y="294"/>
                    </a:lnTo>
                    <a:lnTo>
                      <a:pt x="338" y="294"/>
                    </a:lnTo>
                    <a:lnTo>
                      <a:pt x="344" y="294"/>
                    </a:lnTo>
                    <a:lnTo>
                      <a:pt x="352" y="294"/>
                    </a:lnTo>
                    <a:lnTo>
                      <a:pt x="372" y="304"/>
                    </a:lnTo>
                    <a:lnTo>
                      <a:pt x="424" y="308"/>
                    </a:lnTo>
                    <a:lnTo>
                      <a:pt x="424" y="296"/>
                    </a:lnTo>
                    <a:lnTo>
                      <a:pt x="400" y="272"/>
                    </a:lnTo>
                    <a:lnTo>
                      <a:pt x="400" y="272"/>
                    </a:lnTo>
                    <a:lnTo>
                      <a:pt x="388" y="264"/>
                    </a:lnTo>
                    <a:lnTo>
                      <a:pt x="386" y="262"/>
                    </a:lnTo>
                    <a:lnTo>
                      <a:pt x="386" y="258"/>
                    </a:lnTo>
                    <a:lnTo>
                      <a:pt x="404" y="260"/>
                    </a:lnTo>
                    <a:lnTo>
                      <a:pt x="404" y="260"/>
                    </a:lnTo>
                    <a:lnTo>
                      <a:pt x="412" y="260"/>
                    </a:lnTo>
                    <a:lnTo>
                      <a:pt x="418" y="260"/>
                    </a:lnTo>
                    <a:lnTo>
                      <a:pt x="424" y="260"/>
                    </a:lnTo>
                    <a:lnTo>
                      <a:pt x="430" y="256"/>
                    </a:lnTo>
                    <a:lnTo>
                      <a:pt x="436" y="252"/>
                    </a:lnTo>
                    <a:lnTo>
                      <a:pt x="442" y="246"/>
                    </a:lnTo>
                    <a:lnTo>
                      <a:pt x="452" y="228"/>
                    </a:lnTo>
                    <a:lnTo>
                      <a:pt x="452" y="228"/>
                    </a:lnTo>
                    <a:lnTo>
                      <a:pt x="454" y="228"/>
                    </a:lnTo>
                    <a:lnTo>
                      <a:pt x="472" y="212"/>
                    </a:lnTo>
                    <a:lnTo>
                      <a:pt x="474" y="174"/>
                    </a:lnTo>
                    <a:lnTo>
                      <a:pt x="474" y="170"/>
                    </a:lnTo>
                    <a:lnTo>
                      <a:pt x="476" y="170"/>
                    </a:lnTo>
                    <a:lnTo>
                      <a:pt x="478" y="170"/>
                    </a:lnTo>
                    <a:lnTo>
                      <a:pt x="492" y="168"/>
                    </a:lnTo>
                    <a:lnTo>
                      <a:pt x="494" y="168"/>
                    </a:lnTo>
                    <a:lnTo>
                      <a:pt x="496" y="168"/>
                    </a:lnTo>
                    <a:lnTo>
                      <a:pt x="496" y="168"/>
                    </a:lnTo>
                    <a:lnTo>
                      <a:pt x="524" y="198"/>
                    </a:lnTo>
                    <a:lnTo>
                      <a:pt x="532" y="196"/>
                    </a:lnTo>
                    <a:lnTo>
                      <a:pt x="532" y="190"/>
                    </a:lnTo>
                    <a:lnTo>
                      <a:pt x="518" y="176"/>
                    </a:lnTo>
                    <a:lnTo>
                      <a:pt x="516" y="174"/>
                    </a:lnTo>
                    <a:lnTo>
                      <a:pt x="514" y="172"/>
                    </a:lnTo>
                    <a:lnTo>
                      <a:pt x="536" y="158"/>
                    </a:lnTo>
                    <a:lnTo>
                      <a:pt x="536" y="124"/>
                    </a:lnTo>
                    <a:lnTo>
                      <a:pt x="526" y="126"/>
                    </a:lnTo>
                    <a:lnTo>
                      <a:pt x="526" y="126"/>
                    </a:lnTo>
                    <a:lnTo>
                      <a:pt x="524" y="126"/>
                    </a:lnTo>
                    <a:lnTo>
                      <a:pt x="512" y="120"/>
                    </a:lnTo>
                    <a:lnTo>
                      <a:pt x="512" y="120"/>
                    </a:lnTo>
                    <a:lnTo>
                      <a:pt x="504" y="118"/>
                    </a:lnTo>
                    <a:lnTo>
                      <a:pt x="492" y="110"/>
                    </a:lnTo>
                    <a:lnTo>
                      <a:pt x="492" y="110"/>
                    </a:lnTo>
                    <a:lnTo>
                      <a:pt x="486" y="106"/>
                    </a:lnTo>
                    <a:lnTo>
                      <a:pt x="484" y="102"/>
                    </a:lnTo>
                    <a:lnTo>
                      <a:pt x="484" y="104"/>
                    </a:lnTo>
                    <a:lnTo>
                      <a:pt x="484" y="104"/>
                    </a:lnTo>
                    <a:lnTo>
                      <a:pt x="482" y="108"/>
                    </a:lnTo>
                    <a:lnTo>
                      <a:pt x="480" y="108"/>
                    </a:lnTo>
                    <a:lnTo>
                      <a:pt x="480" y="108"/>
                    </a:lnTo>
                    <a:lnTo>
                      <a:pt x="476" y="110"/>
                    </a:lnTo>
                    <a:lnTo>
                      <a:pt x="470" y="112"/>
                    </a:lnTo>
                    <a:lnTo>
                      <a:pt x="468" y="112"/>
                    </a:lnTo>
                    <a:lnTo>
                      <a:pt x="468" y="110"/>
                    </a:lnTo>
                    <a:lnTo>
                      <a:pt x="468" y="110"/>
                    </a:lnTo>
                    <a:lnTo>
                      <a:pt x="456" y="102"/>
                    </a:lnTo>
                    <a:lnTo>
                      <a:pt x="446" y="110"/>
                    </a:lnTo>
                    <a:lnTo>
                      <a:pt x="446" y="110"/>
                    </a:lnTo>
                    <a:lnTo>
                      <a:pt x="440" y="116"/>
                    </a:lnTo>
                    <a:lnTo>
                      <a:pt x="438" y="120"/>
                    </a:lnTo>
                    <a:lnTo>
                      <a:pt x="444" y="132"/>
                    </a:lnTo>
                    <a:lnTo>
                      <a:pt x="444" y="132"/>
                    </a:lnTo>
                    <a:lnTo>
                      <a:pt x="446" y="136"/>
                    </a:lnTo>
                    <a:lnTo>
                      <a:pt x="444" y="138"/>
                    </a:lnTo>
                    <a:lnTo>
                      <a:pt x="444" y="138"/>
                    </a:lnTo>
                    <a:lnTo>
                      <a:pt x="440" y="142"/>
                    </a:lnTo>
                    <a:lnTo>
                      <a:pt x="434" y="144"/>
                    </a:lnTo>
                    <a:lnTo>
                      <a:pt x="428" y="146"/>
                    </a:lnTo>
                    <a:lnTo>
                      <a:pt x="428" y="146"/>
                    </a:lnTo>
                    <a:lnTo>
                      <a:pt x="422" y="148"/>
                    </a:lnTo>
                    <a:lnTo>
                      <a:pt x="418" y="146"/>
                    </a:lnTo>
                    <a:lnTo>
                      <a:pt x="416" y="144"/>
                    </a:lnTo>
                    <a:lnTo>
                      <a:pt x="414" y="140"/>
                    </a:lnTo>
                    <a:lnTo>
                      <a:pt x="392" y="120"/>
                    </a:lnTo>
                    <a:lnTo>
                      <a:pt x="392" y="120"/>
                    </a:lnTo>
                    <a:lnTo>
                      <a:pt x="382" y="114"/>
                    </a:lnTo>
                    <a:lnTo>
                      <a:pt x="376" y="108"/>
                    </a:lnTo>
                    <a:lnTo>
                      <a:pt x="376" y="108"/>
                    </a:lnTo>
                    <a:lnTo>
                      <a:pt x="374" y="104"/>
                    </a:lnTo>
                    <a:lnTo>
                      <a:pt x="374" y="100"/>
                    </a:lnTo>
                    <a:lnTo>
                      <a:pt x="374" y="100"/>
                    </a:lnTo>
                    <a:lnTo>
                      <a:pt x="372" y="92"/>
                    </a:lnTo>
                    <a:lnTo>
                      <a:pt x="370" y="86"/>
                    </a:lnTo>
                    <a:lnTo>
                      <a:pt x="366" y="88"/>
                    </a:lnTo>
                    <a:lnTo>
                      <a:pt x="364" y="90"/>
                    </a:lnTo>
                    <a:lnTo>
                      <a:pt x="364" y="90"/>
                    </a:lnTo>
                    <a:lnTo>
                      <a:pt x="366" y="94"/>
                    </a:lnTo>
                    <a:lnTo>
                      <a:pt x="368" y="98"/>
                    </a:lnTo>
                    <a:lnTo>
                      <a:pt x="368" y="100"/>
                    </a:lnTo>
                    <a:lnTo>
                      <a:pt x="370" y="100"/>
                    </a:lnTo>
                    <a:lnTo>
                      <a:pt x="368" y="102"/>
                    </a:lnTo>
                    <a:lnTo>
                      <a:pt x="358" y="120"/>
                    </a:lnTo>
                    <a:lnTo>
                      <a:pt x="340" y="116"/>
                    </a:lnTo>
                    <a:lnTo>
                      <a:pt x="336" y="114"/>
                    </a:lnTo>
                    <a:lnTo>
                      <a:pt x="336" y="114"/>
                    </a:lnTo>
                    <a:lnTo>
                      <a:pt x="336" y="112"/>
                    </a:lnTo>
                    <a:lnTo>
                      <a:pt x="336" y="112"/>
                    </a:lnTo>
                    <a:lnTo>
                      <a:pt x="336" y="106"/>
                    </a:lnTo>
                    <a:lnTo>
                      <a:pt x="336" y="100"/>
                    </a:lnTo>
                    <a:lnTo>
                      <a:pt x="332" y="94"/>
                    </a:lnTo>
                    <a:lnTo>
                      <a:pt x="318" y="84"/>
                    </a:lnTo>
                    <a:lnTo>
                      <a:pt x="316" y="82"/>
                    </a:lnTo>
                    <a:lnTo>
                      <a:pt x="316" y="82"/>
                    </a:lnTo>
                    <a:lnTo>
                      <a:pt x="314" y="84"/>
                    </a:lnTo>
                    <a:lnTo>
                      <a:pt x="312" y="86"/>
                    </a:lnTo>
                    <a:lnTo>
                      <a:pt x="298" y="84"/>
                    </a:lnTo>
                    <a:lnTo>
                      <a:pt x="298" y="84"/>
                    </a:lnTo>
                    <a:lnTo>
                      <a:pt x="292" y="82"/>
                    </a:lnTo>
                    <a:lnTo>
                      <a:pt x="288" y="80"/>
                    </a:lnTo>
                    <a:lnTo>
                      <a:pt x="288" y="80"/>
                    </a:lnTo>
                    <a:lnTo>
                      <a:pt x="288" y="76"/>
                    </a:lnTo>
                    <a:lnTo>
                      <a:pt x="288" y="70"/>
                    </a:lnTo>
                    <a:lnTo>
                      <a:pt x="290" y="68"/>
                    </a:lnTo>
                    <a:lnTo>
                      <a:pt x="284" y="56"/>
                    </a:lnTo>
                    <a:lnTo>
                      <a:pt x="256" y="58"/>
                    </a:lnTo>
                    <a:lnTo>
                      <a:pt x="256" y="58"/>
                    </a:lnTo>
                    <a:lnTo>
                      <a:pt x="256" y="64"/>
                    </a:lnTo>
                    <a:lnTo>
                      <a:pt x="254" y="68"/>
                    </a:lnTo>
                    <a:lnTo>
                      <a:pt x="254" y="68"/>
                    </a:lnTo>
                    <a:lnTo>
                      <a:pt x="252" y="70"/>
                    </a:lnTo>
                    <a:lnTo>
                      <a:pt x="248" y="72"/>
                    </a:lnTo>
                    <a:lnTo>
                      <a:pt x="248" y="72"/>
                    </a:lnTo>
                    <a:lnTo>
                      <a:pt x="240" y="72"/>
                    </a:lnTo>
                    <a:lnTo>
                      <a:pt x="234" y="68"/>
                    </a:lnTo>
                    <a:lnTo>
                      <a:pt x="234" y="66"/>
                    </a:lnTo>
                    <a:lnTo>
                      <a:pt x="234" y="66"/>
                    </a:lnTo>
                    <a:lnTo>
                      <a:pt x="234" y="66"/>
                    </a:lnTo>
                    <a:lnTo>
                      <a:pt x="226" y="56"/>
                    </a:lnTo>
                    <a:lnTo>
                      <a:pt x="224" y="48"/>
                    </a:lnTo>
                    <a:lnTo>
                      <a:pt x="220" y="40"/>
                    </a:lnTo>
                    <a:lnTo>
                      <a:pt x="212" y="46"/>
                    </a:lnTo>
                    <a:lnTo>
                      <a:pt x="212" y="46"/>
                    </a:lnTo>
                    <a:lnTo>
                      <a:pt x="202" y="50"/>
                    </a:lnTo>
                    <a:lnTo>
                      <a:pt x="200" y="50"/>
                    </a:lnTo>
                    <a:lnTo>
                      <a:pt x="196" y="48"/>
                    </a:lnTo>
                    <a:lnTo>
                      <a:pt x="194" y="46"/>
                    </a:lnTo>
                    <a:lnTo>
                      <a:pt x="186" y="48"/>
                    </a:lnTo>
                    <a:lnTo>
                      <a:pt x="164" y="54"/>
                    </a:lnTo>
                    <a:lnTo>
                      <a:pt x="164" y="54"/>
                    </a:lnTo>
                    <a:lnTo>
                      <a:pt x="158" y="58"/>
                    </a:lnTo>
                    <a:lnTo>
                      <a:pt x="152" y="58"/>
                    </a:lnTo>
                    <a:lnTo>
                      <a:pt x="150" y="58"/>
                    </a:lnTo>
                    <a:lnTo>
                      <a:pt x="150" y="58"/>
                    </a:lnTo>
                    <a:lnTo>
                      <a:pt x="140" y="56"/>
                    </a:lnTo>
                    <a:lnTo>
                      <a:pt x="134" y="52"/>
                    </a:lnTo>
                    <a:lnTo>
                      <a:pt x="120" y="42"/>
                    </a:lnTo>
                    <a:lnTo>
                      <a:pt x="104" y="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3" name="MH_Other_2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7697789" y="2579689"/>
                <a:ext cx="990707" cy="900349"/>
              </a:xfrm>
              <a:custGeom>
                <a:gdLst>
                  <a:gd fmla="*/ 706 w 718" name="T0"/>
                  <a:gd fmla="*/ 302 h 652" name="T1"/>
                  <a:gd fmla="*/ 710 w 718" name="T2"/>
                  <a:gd fmla="*/ 274 h 652" name="T3"/>
                  <a:gd fmla="*/ 692 w 718" name="T4"/>
                  <a:gd fmla="*/ 234 h 652" name="T5"/>
                  <a:gd fmla="*/ 666 w 718" name="T6"/>
                  <a:gd fmla="*/ 248 h 652" name="T7"/>
                  <a:gd fmla="*/ 644 w 718" name="T8"/>
                  <a:gd fmla="*/ 272 h 652" name="T9"/>
                  <a:gd fmla="*/ 618 w 718" name="T10"/>
                  <a:gd fmla="*/ 318 h 652" name="T11"/>
                  <a:gd fmla="*/ 536 w 718" name="T12"/>
                  <a:gd fmla="*/ 334 h 652" name="T13"/>
                  <a:gd fmla="*/ 508 w 718" name="T14"/>
                  <a:gd fmla="*/ 290 h 652" name="T15"/>
                  <a:gd fmla="*/ 496 w 718" name="T16"/>
                  <a:gd fmla="*/ 278 h 652" name="T17"/>
                  <a:gd fmla="*/ 388 w 718" name="T18"/>
                  <a:gd fmla="*/ 236 h 652" name="T19"/>
                  <a:gd fmla="*/ 330 w 718" name="T20"/>
                  <a:gd fmla="*/ 232 h 652" name="T21"/>
                  <a:gd fmla="*/ 258 w 718" name="T22"/>
                  <a:gd fmla="*/ 110 h 652" name="T23"/>
                  <a:gd fmla="*/ 108 w 718" name="T24"/>
                  <a:gd fmla="*/ 12 h 652" name="T25"/>
                  <a:gd fmla="*/ 80 w 718" name="T26"/>
                  <a:gd fmla="*/ 0 h 652" name="T27"/>
                  <a:gd fmla="*/ 34 w 718" name="T28"/>
                  <a:gd fmla="*/ 12 h 652" name="T29"/>
                  <a:gd fmla="*/ 8 w 718" name="T30"/>
                  <a:gd fmla="*/ 38 h 652" name="T31"/>
                  <a:gd fmla="*/ 0 w 718" name="T32"/>
                  <a:gd fmla="*/ 52 h 652" name="T33"/>
                  <a:gd fmla="*/ 10 w 718" name="T34"/>
                  <a:gd fmla="*/ 86 h 652" name="T35"/>
                  <a:gd fmla="*/ 38 w 718" name="T36"/>
                  <a:gd fmla="*/ 76 h 652" name="T37"/>
                  <a:gd fmla="*/ 74 w 718" name="T38"/>
                  <a:gd fmla="*/ 94 h 652" name="T39"/>
                  <a:gd fmla="*/ 96 w 718" name="T40"/>
                  <a:gd fmla="*/ 140 h 652" name="T41"/>
                  <a:gd fmla="*/ 124 w 718" name="T42"/>
                  <a:gd fmla="*/ 148 h 652" name="T43"/>
                  <a:gd fmla="*/ 170 w 718" name="T44"/>
                  <a:gd fmla="*/ 124 h 652" name="T45"/>
                  <a:gd fmla="*/ 214 w 718" name="T46"/>
                  <a:gd fmla="*/ 110 h 652" name="T47"/>
                  <a:gd fmla="*/ 238 w 718" name="T48"/>
                  <a:gd fmla="*/ 196 h 652" name="T49"/>
                  <a:gd fmla="*/ 240 w 718" name="T50"/>
                  <a:gd fmla="*/ 250 h 652" name="T51"/>
                  <a:gd fmla="*/ 232 w 718" name="T52"/>
                  <a:gd fmla="*/ 284 h 652" name="T53"/>
                  <a:gd fmla="*/ 222 w 718" name="T54"/>
                  <a:gd fmla="*/ 312 h 652" name="T55"/>
                  <a:gd fmla="*/ 228 w 718" name="T56"/>
                  <a:gd fmla="*/ 332 h 652" name="T57"/>
                  <a:gd fmla="*/ 206 w 718" name="T58"/>
                  <a:gd fmla="*/ 364 h 652" name="T59"/>
                  <a:gd fmla="*/ 168 w 718" name="T60"/>
                  <a:gd fmla="*/ 402 h 652" name="T61"/>
                  <a:gd fmla="*/ 148 w 718" name="T62"/>
                  <a:gd fmla="*/ 414 h 652" name="T63"/>
                  <a:gd fmla="*/ 160 w 718" name="T64"/>
                  <a:gd fmla="*/ 468 h 652" name="T65"/>
                  <a:gd fmla="*/ 182 w 718" name="T66"/>
                  <a:gd fmla="*/ 512 h 652" name="T67"/>
                  <a:gd fmla="*/ 226 w 718" name="T68"/>
                  <a:gd fmla="*/ 528 h 652" name="T69"/>
                  <a:gd fmla="*/ 254 w 718" name="T70"/>
                  <a:gd fmla="*/ 560 h 652" name="T71"/>
                  <a:gd fmla="*/ 274 w 718" name="T72"/>
                  <a:gd fmla="*/ 560 h 652" name="T73"/>
                  <a:gd fmla="*/ 308 w 718" name="T74"/>
                  <a:gd fmla="*/ 552 h 652" name="T75"/>
                  <a:gd fmla="*/ 334 w 718" name="T76"/>
                  <a:gd fmla="*/ 546 h 652" name="T77"/>
                  <a:gd fmla="*/ 346 w 718" name="T78"/>
                  <a:gd fmla="*/ 562 h 652" name="T79"/>
                  <a:gd fmla="*/ 360 w 718" name="T80"/>
                  <a:gd fmla="*/ 574 h 652" name="T81"/>
                  <a:gd fmla="*/ 364 w 718" name="T82"/>
                  <a:gd fmla="*/ 564 h 652" name="T83"/>
                  <a:gd fmla="*/ 402 w 718" name="T84"/>
                  <a:gd fmla="*/ 562 h 652" name="T85"/>
                  <a:gd fmla="*/ 422 w 718" name="T86"/>
                  <a:gd fmla="*/ 590 h 652" name="T87"/>
                  <a:gd fmla="*/ 426 w 718" name="T88"/>
                  <a:gd fmla="*/ 584 h 652" name="T89"/>
                  <a:gd fmla="*/ 458 w 718" name="T90"/>
                  <a:gd fmla="*/ 624 h 652" name="T91"/>
                  <a:gd fmla="*/ 470 w 718" name="T92"/>
                  <a:gd fmla="*/ 602 h 652" name="T93"/>
                  <a:gd fmla="*/ 478 w 718" name="T94"/>
                  <a:gd fmla="*/ 594 h 652" name="T95"/>
                  <a:gd fmla="*/ 490 w 718" name="T96"/>
                  <a:gd fmla="*/ 594 h 652" name="T97"/>
                  <a:gd fmla="*/ 498 w 718" name="T98"/>
                  <a:gd fmla="*/ 618 h 652" name="T99"/>
                  <a:gd fmla="*/ 538 w 718" name="T100"/>
                  <a:gd fmla="*/ 652 h 652" name="T101"/>
                  <a:gd fmla="*/ 544 w 718" name="T102"/>
                  <a:gd fmla="*/ 638 h 652" name="T103"/>
                  <a:gd fmla="*/ 556 w 718" name="T104"/>
                  <a:gd fmla="*/ 618 h 652" name="T105"/>
                  <a:gd fmla="*/ 592 w 718" name="T106"/>
                  <a:gd fmla="*/ 596 h 652" name="T107"/>
                  <a:gd fmla="*/ 612 w 718" name="T108"/>
                  <a:gd fmla="*/ 606 h 652" name="T109"/>
                  <a:gd fmla="*/ 610 w 718" name="T110"/>
                  <a:gd fmla="*/ 618 h 652" name="T111"/>
                  <a:gd fmla="*/ 640 w 718" name="T112"/>
                  <a:gd fmla="*/ 630 h 652" name="T113"/>
                  <a:gd fmla="*/ 624 w 718" name="T114"/>
                  <a:gd fmla="*/ 562 h 652" name="T115"/>
                  <a:gd fmla="*/ 616 w 718" name="T116"/>
                  <a:gd fmla="*/ 518 h 652" name="T117"/>
                  <a:gd fmla="*/ 650 w 718" name="T118"/>
                  <a:gd fmla="*/ 482 h 652" name="T119"/>
                  <a:gd fmla="*/ 692 w 718" name="T120"/>
                  <a:gd fmla="*/ 486 h 652" name="T121"/>
                  <a:gd fmla="*/ 714 w 718" name="T122"/>
                  <a:gd fmla="*/ 452 h 652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652" w="718">
                    <a:moveTo>
                      <a:pt x="716" y="382"/>
                    </a:moveTo>
                    <a:lnTo>
                      <a:pt x="704" y="302"/>
                    </a:lnTo>
                    <a:lnTo>
                      <a:pt x="706" y="302"/>
                    </a:lnTo>
                    <a:lnTo>
                      <a:pt x="706" y="302"/>
                    </a:lnTo>
                    <a:lnTo>
                      <a:pt x="706" y="302"/>
                    </a:lnTo>
                    <a:lnTo>
                      <a:pt x="712" y="290"/>
                    </a:lnTo>
                    <a:lnTo>
                      <a:pt x="714" y="284"/>
                    </a:lnTo>
                    <a:lnTo>
                      <a:pt x="714" y="280"/>
                    </a:lnTo>
                    <a:lnTo>
                      <a:pt x="710" y="274"/>
                    </a:lnTo>
                    <a:lnTo>
                      <a:pt x="710" y="274"/>
                    </a:lnTo>
                    <a:lnTo>
                      <a:pt x="704" y="270"/>
                    </a:lnTo>
                    <a:lnTo>
                      <a:pt x="700" y="260"/>
                    </a:lnTo>
                    <a:lnTo>
                      <a:pt x="700" y="250"/>
                    </a:lnTo>
                    <a:lnTo>
                      <a:pt x="700" y="234"/>
                    </a:lnTo>
                    <a:lnTo>
                      <a:pt x="692" y="234"/>
                    </a:lnTo>
                    <a:lnTo>
                      <a:pt x="692" y="234"/>
                    </a:lnTo>
                    <a:lnTo>
                      <a:pt x="684" y="236"/>
                    </a:lnTo>
                    <a:lnTo>
                      <a:pt x="674" y="240"/>
                    </a:lnTo>
                    <a:lnTo>
                      <a:pt x="674" y="240"/>
                    </a:lnTo>
                    <a:lnTo>
                      <a:pt x="666" y="248"/>
                    </a:lnTo>
                    <a:lnTo>
                      <a:pt x="662" y="254"/>
                    </a:lnTo>
                    <a:lnTo>
                      <a:pt x="662" y="254"/>
                    </a:lnTo>
                    <a:lnTo>
                      <a:pt x="660" y="262"/>
                    </a:lnTo>
                    <a:lnTo>
                      <a:pt x="652" y="268"/>
                    </a:lnTo>
                    <a:lnTo>
                      <a:pt x="644" y="272"/>
                    </a:lnTo>
                    <a:lnTo>
                      <a:pt x="632" y="276"/>
                    </a:lnTo>
                    <a:lnTo>
                      <a:pt x="628" y="302"/>
                    </a:lnTo>
                    <a:lnTo>
                      <a:pt x="628" y="302"/>
                    </a:lnTo>
                    <a:lnTo>
                      <a:pt x="626" y="302"/>
                    </a:lnTo>
                    <a:lnTo>
                      <a:pt x="618" y="318"/>
                    </a:lnTo>
                    <a:lnTo>
                      <a:pt x="618" y="320"/>
                    </a:lnTo>
                    <a:lnTo>
                      <a:pt x="616" y="320"/>
                    </a:lnTo>
                    <a:lnTo>
                      <a:pt x="616" y="320"/>
                    </a:lnTo>
                    <a:lnTo>
                      <a:pt x="536" y="334"/>
                    </a:lnTo>
                    <a:lnTo>
                      <a:pt x="536" y="334"/>
                    </a:lnTo>
                    <a:lnTo>
                      <a:pt x="534" y="334"/>
                    </a:lnTo>
                    <a:lnTo>
                      <a:pt x="534" y="334"/>
                    </a:lnTo>
                    <a:lnTo>
                      <a:pt x="510" y="308"/>
                    </a:lnTo>
                    <a:lnTo>
                      <a:pt x="518" y="302"/>
                    </a:lnTo>
                    <a:lnTo>
                      <a:pt x="508" y="290"/>
                    </a:lnTo>
                    <a:lnTo>
                      <a:pt x="498" y="282"/>
                    </a:lnTo>
                    <a:lnTo>
                      <a:pt x="496" y="280"/>
                    </a:lnTo>
                    <a:lnTo>
                      <a:pt x="496" y="280"/>
                    </a:lnTo>
                    <a:lnTo>
                      <a:pt x="496" y="280"/>
                    </a:lnTo>
                    <a:lnTo>
                      <a:pt x="496" y="278"/>
                    </a:lnTo>
                    <a:lnTo>
                      <a:pt x="492" y="258"/>
                    </a:lnTo>
                    <a:lnTo>
                      <a:pt x="470" y="258"/>
                    </a:lnTo>
                    <a:lnTo>
                      <a:pt x="470" y="258"/>
                    </a:lnTo>
                    <a:lnTo>
                      <a:pt x="452" y="246"/>
                    </a:lnTo>
                    <a:lnTo>
                      <a:pt x="388" y="236"/>
                    </a:lnTo>
                    <a:lnTo>
                      <a:pt x="336" y="234"/>
                    </a:lnTo>
                    <a:lnTo>
                      <a:pt x="334" y="234"/>
                    </a:lnTo>
                    <a:lnTo>
                      <a:pt x="334" y="234"/>
                    </a:lnTo>
                    <a:lnTo>
                      <a:pt x="332" y="234"/>
                    </a:lnTo>
                    <a:lnTo>
                      <a:pt x="330" y="232"/>
                    </a:lnTo>
                    <a:lnTo>
                      <a:pt x="298" y="164"/>
                    </a:lnTo>
                    <a:lnTo>
                      <a:pt x="298" y="164"/>
                    </a:lnTo>
                    <a:lnTo>
                      <a:pt x="286" y="146"/>
                    </a:lnTo>
                    <a:lnTo>
                      <a:pt x="258" y="110"/>
                    </a:lnTo>
                    <a:lnTo>
                      <a:pt x="258" y="110"/>
                    </a:lnTo>
                    <a:lnTo>
                      <a:pt x="230" y="76"/>
                    </a:lnTo>
                    <a:lnTo>
                      <a:pt x="216" y="62"/>
                    </a:lnTo>
                    <a:lnTo>
                      <a:pt x="170" y="18"/>
                    </a:lnTo>
                    <a:lnTo>
                      <a:pt x="164" y="14"/>
                    </a:lnTo>
                    <a:lnTo>
                      <a:pt x="108" y="12"/>
                    </a:lnTo>
                    <a:lnTo>
                      <a:pt x="106" y="12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94" y="6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0" y="0"/>
                    </a:lnTo>
                    <a:lnTo>
                      <a:pt x="54" y="4"/>
                    </a:lnTo>
                    <a:lnTo>
                      <a:pt x="34" y="12"/>
                    </a:lnTo>
                    <a:lnTo>
                      <a:pt x="8" y="24"/>
                    </a:lnTo>
                    <a:lnTo>
                      <a:pt x="6" y="26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2" y="52"/>
                    </a:lnTo>
                    <a:lnTo>
                      <a:pt x="2" y="52"/>
                    </a:lnTo>
                    <a:lnTo>
                      <a:pt x="0" y="5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72"/>
                    </a:lnTo>
                    <a:lnTo>
                      <a:pt x="4" y="82"/>
                    </a:lnTo>
                    <a:lnTo>
                      <a:pt x="10" y="86"/>
                    </a:lnTo>
                    <a:lnTo>
                      <a:pt x="22" y="86"/>
                    </a:lnTo>
                    <a:lnTo>
                      <a:pt x="32" y="88"/>
                    </a:lnTo>
                    <a:lnTo>
                      <a:pt x="36" y="86"/>
                    </a:lnTo>
                    <a:lnTo>
                      <a:pt x="36" y="86"/>
                    </a:lnTo>
                    <a:lnTo>
                      <a:pt x="38" y="76"/>
                    </a:lnTo>
                    <a:lnTo>
                      <a:pt x="42" y="70"/>
                    </a:lnTo>
                    <a:lnTo>
                      <a:pt x="50" y="70"/>
                    </a:lnTo>
                    <a:lnTo>
                      <a:pt x="78" y="78"/>
                    </a:lnTo>
                    <a:lnTo>
                      <a:pt x="84" y="80"/>
                    </a:lnTo>
                    <a:lnTo>
                      <a:pt x="74" y="9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6" y="118"/>
                    </a:lnTo>
                    <a:lnTo>
                      <a:pt x="80" y="124"/>
                    </a:lnTo>
                    <a:lnTo>
                      <a:pt x="96" y="140"/>
                    </a:lnTo>
                    <a:lnTo>
                      <a:pt x="96" y="140"/>
                    </a:lnTo>
                    <a:lnTo>
                      <a:pt x="108" y="148"/>
                    </a:lnTo>
                    <a:lnTo>
                      <a:pt x="116" y="150"/>
                    </a:lnTo>
                    <a:lnTo>
                      <a:pt x="120" y="150"/>
                    </a:lnTo>
                    <a:lnTo>
                      <a:pt x="124" y="148"/>
                    </a:lnTo>
                    <a:lnTo>
                      <a:pt x="138" y="134"/>
                    </a:lnTo>
                    <a:lnTo>
                      <a:pt x="148" y="128"/>
                    </a:lnTo>
                    <a:lnTo>
                      <a:pt x="148" y="128"/>
                    </a:lnTo>
                    <a:lnTo>
                      <a:pt x="148" y="128"/>
                    </a:lnTo>
                    <a:lnTo>
                      <a:pt x="170" y="124"/>
                    </a:lnTo>
                    <a:lnTo>
                      <a:pt x="176" y="110"/>
                    </a:lnTo>
                    <a:lnTo>
                      <a:pt x="194" y="100"/>
                    </a:lnTo>
                    <a:lnTo>
                      <a:pt x="212" y="110"/>
                    </a:lnTo>
                    <a:lnTo>
                      <a:pt x="212" y="110"/>
                    </a:lnTo>
                    <a:lnTo>
                      <a:pt x="214" y="110"/>
                    </a:lnTo>
                    <a:lnTo>
                      <a:pt x="230" y="138"/>
                    </a:lnTo>
                    <a:lnTo>
                      <a:pt x="236" y="156"/>
                    </a:lnTo>
                    <a:lnTo>
                      <a:pt x="236" y="158"/>
                    </a:lnTo>
                    <a:lnTo>
                      <a:pt x="232" y="182"/>
                    </a:lnTo>
                    <a:lnTo>
                      <a:pt x="238" y="196"/>
                    </a:lnTo>
                    <a:lnTo>
                      <a:pt x="238" y="198"/>
                    </a:lnTo>
                    <a:lnTo>
                      <a:pt x="234" y="216"/>
                    </a:lnTo>
                    <a:lnTo>
                      <a:pt x="234" y="232"/>
                    </a:lnTo>
                    <a:lnTo>
                      <a:pt x="234" y="232"/>
                    </a:lnTo>
                    <a:lnTo>
                      <a:pt x="240" y="250"/>
                    </a:lnTo>
                    <a:lnTo>
                      <a:pt x="242" y="258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40" y="274"/>
                    </a:lnTo>
                    <a:lnTo>
                      <a:pt x="232" y="284"/>
                    </a:lnTo>
                    <a:lnTo>
                      <a:pt x="232" y="286"/>
                    </a:lnTo>
                    <a:lnTo>
                      <a:pt x="232" y="286"/>
                    </a:lnTo>
                    <a:lnTo>
                      <a:pt x="232" y="286"/>
                    </a:lnTo>
                    <a:lnTo>
                      <a:pt x="224" y="294"/>
                    </a:lnTo>
                    <a:lnTo>
                      <a:pt x="222" y="312"/>
                    </a:lnTo>
                    <a:lnTo>
                      <a:pt x="228" y="330"/>
                    </a:lnTo>
                    <a:lnTo>
                      <a:pt x="228" y="330"/>
                    </a:lnTo>
                    <a:lnTo>
                      <a:pt x="228" y="332"/>
                    </a:lnTo>
                    <a:lnTo>
                      <a:pt x="228" y="332"/>
                    </a:lnTo>
                    <a:lnTo>
                      <a:pt x="228" y="332"/>
                    </a:lnTo>
                    <a:lnTo>
                      <a:pt x="222" y="360"/>
                    </a:lnTo>
                    <a:lnTo>
                      <a:pt x="218" y="364"/>
                    </a:lnTo>
                    <a:lnTo>
                      <a:pt x="218" y="364"/>
                    </a:lnTo>
                    <a:lnTo>
                      <a:pt x="214" y="366"/>
                    </a:lnTo>
                    <a:lnTo>
                      <a:pt x="206" y="364"/>
                    </a:lnTo>
                    <a:lnTo>
                      <a:pt x="206" y="364"/>
                    </a:lnTo>
                    <a:lnTo>
                      <a:pt x="198" y="356"/>
                    </a:lnTo>
                    <a:lnTo>
                      <a:pt x="190" y="358"/>
                    </a:lnTo>
                    <a:lnTo>
                      <a:pt x="180" y="370"/>
                    </a:lnTo>
                    <a:lnTo>
                      <a:pt x="168" y="402"/>
                    </a:lnTo>
                    <a:lnTo>
                      <a:pt x="168" y="404"/>
                    </a:lnTo>
                    <a:lnTo>
                      <a:pt x="168" y="404"/>
                    </a:lnTo>
                    <a:lnTo>
                      <a:pt x="156" y="414"/>
                    </a:lnTo>
                    <a:lnTo>
                      <a:pt x="154" y="414"/>
                    </a:lnTo>
                    <a:lnTo>
                      <a:pt x="148" y="414"/>
                    </a:lnTo>
                    <a:lnTo>
                      <a:pt x="136" y="434"/>
                    </a:lnTo>
                    <a:lnTo>
                      <a:pt x="142" y="446"/>
                    </a:lnTo>
                    <a:lnTo>
                      <a:pt x="144" y="446"/>
                    </a:lnTo>
                    <a:lnTo>
                      <a:pt x="160" y="466"/>
                    </a:lnTo>
                    <a:lnTo>
                      <a:pt x="160" y="468"/>
                    </a:lnTo>
                    <a:lnTo>
                      <a:pt x="160" y="474"/>
                    </a:lnTo>
                    <a:lnTo>
                      <a:pt x="178" y="476"/>
                    </a:lnTo>
                    <a:lnTo>
                      <a:pt x="180" y="492"/>
                    </a:lnTo>
                    <a:lnTo>
                      <a:pt x="180" y="494"/>
                    </a:lnTo>
                    <a:lnTo>
                      <a:pt x="182" y="512"/>
                    </a:lnTo>
                    <a:lnTo>
                      <a:pt x="188" y="516"/>
                    </a:lnTo>
                    <a:lnTo>
                      <a:pt x="204" y="512"/>
                    </a:lnTo>
                    <a:lnTo>
                      <a:pt x="218" y="502"/>
                    </a:lnTo>
                    <a:lnTo>
                      <a:pt x="222" y="502"/>
                    </a:lnTo>
                    <a:lnTo>
                      <a:pt x="226" y="528"/>
                    </a:lnTo>
                    <a:lnTo>
                      <a:pt x="234" y="538"/>
                    </a:lnTo>
                    <a:lnTo>
                      <a:pt x="236" y="540"/>
                    </a:lnTo>
                    <a:lnTo>
                      <a:pt x="242" y="550"/>
                    </a:lnTo>
                    <a:lnTo>
                      <a:pt x="254" y="560"/>
                    </a:lnTo>
                    <a:lnTo>
                      <a:pt x="254" y="560"/>
                    </a:lnTo>
                    <a:lnTo>
                      <a:pt x="258" y="562"/>
                    </a:lnTo>
                    <a:lnTo>
                      <a:pt x="262" y="562"/>
                    </a:lnTo>
                    <a:lnTo>
                      <a:pt x="266" y="564"/>
                    </a:lnTo>
                    <a:lnTo>
                      <a:pt x="274" y="560"/>
                    </a:lnTo>
                    <a:lnTo>
                      <a:pt x="274" y="560"/>
                    </a:lnTo>
                    <a:lnTo>
                      <a:pt x="282" y="558"/>
                    </a:lnTo>
                    <a:lnTo>
                      <a:pt x="292" y="554"/>
                    </a:lnTo>
                    <a:lnTo>
                      <a:pt x="296" y="552"/>
                    </a:lnTo>
                    <a:lnTo>
                      <a:pt x="308" y="552"/>
                    </a:lnTo>
                    <a:lnTo>
                      <a:pt x="308" y="552"/>
                    </a:lnTo>
                    <a:lnTo>
                      <a:pt x="312" y="552"/>
                    </a:lnTo>
                    <a:lnTo>
                      <a:pt x="316" y="554"/>
                    </a:lnTo>
                    <a:lnTo>
                      <a:pt x="332" y="544"/>
                    </a:lnTo>
                    <a:lnTo>
                      <a:pt x="334" y="544"/>
                    </a:lnTo>
                    <a:lnTo>
                      <a:pt x="334" y="546"/>
                    </a:lnTo>
                    <a:lnTo>
                      <a:pt x="336" y="544"/>
                    </a:lnTo>
                    <a:lnTo>
                      <a:pt x="338" y="546"/>
                    </a:lnTo>
                    <a:lnTo>
                      <a:pt x="338" y="546"/>
                    </a:lnTo>
                    <a:lnTo>
                      <a:pt x="344" y="556"/>
                    </a:lnTo>
                    <a:lnTo>
                      <a:pt x="346" y="562"/>
                    </a:lnTo>
                    <a:lnTo>
                      <a:pt x="354" y="574"/>
                    </a:lnTo>
                    <a:lnTo>
                      <a:pt x="360" y="576"/>
                    </a:lnTo>
                    <a:lnTo>
                      <a:pt x="360" y="576"/>
                    </a:lnTo>
                    <a:lnTo>
                      <a:pt x="362" y="576"/>
                    </a:lnTo>
                    <a:lnTo>
                      <a:pt x="360" y="574"/>
                    </a:lnTo>
                    <a:lnTo>
                      <a:pt x="360" y="574"/>
                    </a:lnTo>
                    <a:lnTo>
                      <a:pt x="360" y="570"/>
                    </a:lnTo>
                    <a:lnTo>
                      <a:pt x="360" y="566"/>
                    </a:lnTo>
                    <a:lnTo>
                      <a:pt x="360" y="566"/>
                    </a:lnTo>
                    <a:lnTo>
                      <a:pt x="364" y="564"/>
                    </a:lnTo>
                    <a:lnTo>
                      <a:pt x="370" y="562"/>
                    </a:lnTo>
                    <a:lnTo>
                      <a:pt x="398" y="562"/>
                    </a:lnTo>
                    <a:lnTo>
                      <a:pt x="400" y="562"/>
                    </a:lnTo>
                    <a:lnTo>
                      <a:pt x="402" y="562"/>
                    </a:lnTo>
                    <a:lnTo>
                      <a:pt x="402" y="562"/>
                    </a:lnTo>
                    <a:lnTo>
                      <a:pt x="402" y="562"/>
                    </a:lnTo>
                    <a:lnTo>
                      <a:pt x="412" y="580"/>
                    </a:lnTo>
                    <a:lnTo>
                      <a:pt x="410" y="588"/>
                    </a:lnTo>
                    <a:lnTo>
                      <a:pt x="410" y="588"/>
                    </a:lnTo>
                    <a:lnTo>
                      <a:pt x="422" y="590"/>
                    </a:lnTo>
                    <a:lnTo>
                      <a:pt x="422" y="590"/>
                    </a:lnTo>
                    <a:lnTo>
                      <a:pt x="422" y="590"/>
                    </a:lnTo>
                    <a:lnTo>
                      <a:pt x="422" y="588"/>
                    </a:lnTo>
                    <a:lnTo>
                      <a:pt x="422" y="586"/>
                    </a:lnTo>
                    <a:lnTo>
                      <a:pt x="426" y="584"/>
                    </a:lnTo>
                    <a:lnTo>
                      <a:pt x="454" y="602"/>
                    </a:lnTo>
                    <a:lnTo>
                      <a:pt x="454" y="602"/>
                    </a:lnTo>
                    <a:lnTo>
                      <a:pt x="456" y="608"/>
                    </a:lnTo>
                    <a:lnTo>
                      <a:pt x="458" y="612"/>
                    </a:lnTo>
                    <a:lnTo>
                      <a:pt x="458" y="624"/>
                    </a:lnTo>
                    <a:lnTo>
                      <a:pt x="468" y="626"/>
                    </a:lnTo>
                    <a:lnTo>
                      <a:pt x="474" y="616"/>
                    </a:lnTo>
                    <a:lnTo>
                      <a:pt x="474" y="616"/>
                    </a:lnTo>
                    <a:lnTo>
                      <a:pt x="470" y="608"/>
                    </a:lnTo>
                    <a:lnTo>
                      <a:pt x="470" y="602"/>
                    </a:lnTo>
                    <a:lnTo>
                      <a:pt x="470" y="602"/>
                    </a:lnTo>
                    <a:lnTo>
                      <a:pt x="472" y="598"/>
                    </a:lnTo>
                    <a:lnTo>
                      <a:pt x="474" y="596"/>
                    </a:lnTo>
                    <a:lnTo>
                      <a:pt x="478" y="594"/>
                    </a:lnTo>
                    <a:lnTo>
                      <a:pt x="478" y="594"/>
                    </a:lnTo>
                    <a:lnTo>
                      <a:pt x="478" y="592"/>
                    </a:lnTo>
                    <a:lnTo>
                      <a:pt x="480" y="590"/>
                    </a:lnTo>
                    <a:lnTo>
                      <a:pt x="486" y="590"/>
                    </a:lnTo>
                    <a:lnTo>
                      <a:pt x="486" y="590"/>
                    </a:lnTo>
                    <a:lnTo>
                      <a:pt x="490" y="594"/>
                    </a:lnTo>
                    <a:lnTo>
                      <a:pt x="492" y="598"/>
                    </a:lnTo>
                    <a:lnTo>
                      <a:pt x="496" y="614"/>
                    </a:lnTo>
                    <a:lnTo>
                      <a:pt x="496" y="616"/>
                    </a:lnTo>
                    <a:lnTo>
                      <a:pt x="498" y="618"/>
                    </a:lnTo>
                    <a:lnTo>
                      <a:pt x="498" y="618"/>
                    </a:lnTo>
                    <a:lnTo>
                      <a:pt x="502" y="622"/>
                    </a:lnTo>
                    <a:lnTo>
                      <a:pt x="510" y="626"/>
                    </a:lnTo>
                    <a:lnTo>
                      <a:pt x="510" y="626"/>
                    </a:lnTo>
                    <a:lnTo>
                      <a:pt x="512" y="626"/>
                    </a:lnTo>
                    <a:lnTo>
                      <a:pt x="538" y="652"/>
                    </a:lnTo>
                    <a:lnTo>
                      <a:pt x="538" y="652"/>
                    </a:lnTo>
                    <a:lnTo>
                      <a:pt x="550" y="648"/>
                    </a:lnTo>
                    <a:lnTo>
                      <a:pt x="548" y="644"/>
                    </a:lnTo>
                    <a:lnTo>
                      <a:pt x="548" y="644"/>
                    </a:lnTo>
                    <a:lnTo>
                      <a:pt x="544" y="638"/>
                    </a:lnTo>
                    <a:lnTo>
                      <a:pt x="544" y="634"/>
                    </a:lnTo>
                    <a:lnTo>
                      <a:pt x="544" y="634"/>
                    </a:lnTo>
                    <a:lnTo>
                      <a:pt x="544" y="630"/>
                    </a:lnTo>
                    <a:lnTo>
                      <a:pt x="546" y="626"/>
                    </a:lnTo>
                    <a:lnTo>
                      <a:pt x="556" y="618"/>
                    </a:lnTo>
                    <a:lnTo>
                      <a:pt x="570" y="606"/>
                    </a:lnTo>
                    <a:lnTo>
                      <a:pt x="586" y="616"/>
                    </a:lnTo>
                    <a:lnTo>
                      <a:pt x="588" y="616"/>
                    </a:lnTo>
                    <a:lnTo>
                      <a:pt x="592" y="598"/>
                    </a:lnTo>
                    <a:lnTo>
                      <a:pt x="592" y="596"/>
                    </a:lnTo>
                    <a:lnTo>
                      <a:pt x="594" y="594"/>
                    </a:lnTo>
                    <a:lnTo>
                      <a:pt x="608" y="596"/>
                    </a:lnTo>
                    <a:lnTo>
                      <a:pt x="608" y="596"/>
                    </a:lnTo>
                    <a:lnTo>
                      <a:pt x="610" y="600"/>
                    </a:lnTo>
                    <a:lnTo>
                      <a:pt x="612" y="606"/>
                    </a:lnTo>
                    <a:lnTo>
                      <a:pt x="612" y="606"/>
                    </a:lnTo>
                    <a:lnTo>
                      <a:pt x="610" y="610"/>
                    </a:lnTo>
                    <a:lnTo>
                      <a:pt x="606" y="616"/>
                    </a:lnTo>
                    <a:lnTo>
                      <a:pt x="610" y="618"/>
                    </a:lnTo>
                    <a:lnTo>
                      <a:pt x="610" y="618"/>
                    </a:lnTo>
                    <a:lnTo>
                      <a:pt x="620" y="622"/>
                    </a:lnTo>
                    <a:lnTo>
                      <a:pt x="628" y="626"/>
                    </a:lnTo>
                    <a:lnTo>
                      <a:pt x="630" y="626"/>
                    </a:lnTo>
                    <a:lnTo>
                      <a:pt x="630" y="626"/>
                    </a:lnTo>
                    <a:lnTo>
                      <a:pt x="640" y="630"/>
                    </a:lnTo>
                    <a:lnTo>
                      <a:pt x="648" y="630"/>
                    </a:lnTo>
                    <a:lnTo>
                      <a:pt x="636" y="572"/>
                    </a:lnTo>
                    <a:lnTo>
                      <a:pt x="636" y="572"/>
                    </a:lnTo>
                    <a:lnTo>
                      <a:pt x="630" y="568"/>
                    </a:lnTo>
                    <a:lnTo>
                      <a:pt x="624" y="562"/>
                    </a:lnTo>
                    <a:lnTo>
                      <a:pt x="614" y="546"/>
                    </a:lnTo>
                    <a:lnTo>
                      <a:pt x="614" y="546"/>
                    </a:lnTo>
                    <a:lnTo>
                      <a:pt x="610" y="538"/>
                    </a:lnTo>
                    <a:lnTo>
                      <a:pt x="612" y="528"/>
                    </a:lnTo>
                    <a:lnTo>
                      <a:pt x="616" y="518"/>
                    </a:lnTo>
                    <a:lnTo>
                      <a:pt x="624" y="506"/>
                    </a:lnTo>
                    <a:lnTo>
                      <a:pt x="624" y="506"/>
                    </a:lnTo>
                    <a:lnTo>
                      <a:pt x="636" y="494"/>
                    </a:lnTo>
                    <a:lnTo>
                      <a:pt x="650" y="482"/>
                    </a:lnTo>
                    <a:lnTo>
                      <a:pt x="650" y="482"/>
                    </a:lnTo>
                    <a:lnTo>
                      <a:pt x="650" y="482"/>
                    </a:lnTo>
                    <a:lnTo>
                      <a:pt x="662" y="482"/>
                    </a:lnTo>
                    <a:lnTo>
                      <a:pt x="662" y="482"/>
                    </a:lnTo>
                    <a:lnTo>
                      <a:pt x="672" y="486"/>
                    </a:lnTo>
                    <a:lnTo>
                      <a:pt x="692" y="486"/>
                    </a:lnTo>
                    <a:lnTo>
                      <a:pt x="692" y="486"/>
                    </a:lnTo>
                    <a:lnTo>
                      <a:pt x="698" y="482"/>
                    </a:lnTo>
                    <a:lnTo>
                      <a:pt x="704" y="476"/>
                    </a:lnTo>
                    <a:lnTo>
                      <a:pt x="714" y="452"/>
                    </a:lnTo>
                    <a:lnTo>
                      <a:pt x="714" y="452"/>
                    </a:lnTo>
                    <a:lnTo>
                      <a:pt x="718" y="442"/>
                    </a:lnTo>
                    <a:lnTo>
                      <a:pt x="718" y="426"/>
                    </a:lnTo>
                    <a:lnTo>
                      <a:pt x="716" y="382"/>
                    </a:lnTo>
                    <a:lnTo>
                      <a:pt x="716" y="38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4" name="MH_Other_27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7504112" y="4168774"/>
                <a:ext cx="600233" cy="375953"/>
              </a:xfrm>
              <a:custGeom>
                <a:gdLst>
                  <a:gd fmla="*/ 396 w 434" name="T0"/>
                  <a:gd fmla="*/ 8 h 272" name="T1"/>
                  <a:gd fmla="*/ 358 w 434" name="T2"/>
                  <a:gd fmla="*/ 12 h 272" name="T3"/>
                  <a:gd fmla="*/ 314 w 434" name="T4"/>
                  <a:gd fmla="*/ 0 h 272" name="T5"/>
                  <a:gd fmla="*/ 272 w 434" name="T6"/>
                  <a:gd fmla="*/ 60 h 272" name="T7"/>
                  <a:gd fmla="*/ 246 w 434" name="T8"/>
                  <a:gd fmla="*/ 64 h 272" name="T9"/>
                  <a:gd fmla="*/ 218 w 434" name="T10"/>
                  <a:gd fmla="*/ 60 h 272" name="T11"/>
                  <a:gd fmla="*/ 208 w 434" name="T12"/>
                  <a:gd fmla="*/ 2 h 272" name="T13"/>
                  <a:gd fmla="*/ 150 w 434" name="T14"/>
                  <a:gd fmla="*/ 20 h 272" name="T15"/>
                  <a:gd fmla="*/ 144 w 434" name="T16"/>
                  <a:gd fmla="*/ 0 h 272" name="T17"/>
                  <a:gd fmla="*/ 118 w 434" name="T18"/>
                  <a:gd fmla="*/ 20 h 272" name="T19"/>
                  <a:gd fmla="*/ 102 w 434" name="T20"/>
                  <a:gd fmla="*/ 24 h 272" name="T21"/>
                  <a:gd fmla="*/ 12 w 434" name="T22"/>
                  <a:gd fmla="*/ 128 h 272" name="T23"/>
                  <a:gd fmla="*/ 22 w 434" name="T24"/>
                  <a:gd fmla="*/ 152 h 272" name="T25"/>
                  <a:gd fmla="*/ 20 w 434" name="T26"/>
                  <a:gd fmla="*/ 156 h 272" name="T27"/>
                  <a:gd fmla="*/ 24 w 434" name="T28"/>
                  <a:gd fmla="*/ 172 h 272" name="T29"/>
                  <a:gd fmla="*/ 34 w 434" name="T30"/>
                  <a:gd fmla="*/ 206 h 272" name="T31"/>
                  <a:gd fmla="*/ 0 w 434" name="T32"/>
                  <a:gd fmla="*/ 236 h 272" name="T33"/>
                  <a:gd fmla="*/ 18 w 434" name="T34"/>
                  <a:gd fmla="*/ 248 h 272" name="T35"/>
                  <a:gd fmla="*/ 18 w 434" name="T36"/>
                  <a:gd fmla="*/ 252 h 272" name="T37"/>
                  <a:gd fmla="*/ 64 w 434" name="T38"/>
                  <a:gd fmla="*/ 272 h 272" name="T39"/>
                  <a:gd fmla="*/ 92 w 434" name="T40"/>
                  <a:gd fmla="*/ 230 h 272" name="T41"/>
                  <a:gd fmla="*/ 118 w 434" name="T42"/>
                  <a:gd fmla="*/ 242 h 272" name="T43"/>
                  <a:gd fmla="*/ 118 w 434" name="T44"/>
                  <a:gd fmla="*/ 244 h 272" name="T45"/>
                  <a:gd fmla="*/ 118 w 434" name="T46"/>
                  <a:gd fmla="*/ 260 h 272" name="T47"/>
                  <a:gd fmla="*/ 148 w 434" name="T48"/>
                  <a:gd fmla="*/ 264 h 272" name="T49"/>
                  <a:gd fmla="*/ 170 w 434" name="T50"/>
                  <a:gd fmla="*/ 256 h 272" name="T51"/>
                  <a:gd fmla="*/ 184 w 434" name="T52"/>
                  <a:gd fmla="*/ 252 h 272" name="T53"/>
                  <a:gd fmla="*/ 202 w 434" name="T54"/>
                  <a:gd fmla="*/ 258 h 272" name="T55"/>
                  <a:gd fmla="*/ 214 w 434" name="T56"/>
                  <a:gd fmla="*/ 248 h 272" name="T57"/>
                  <a:gd fmla="*/ 220 w 434" name="T58"/>
                  <a:gd fmla="*/ 242 h 272" name="T59"/>
                  <a:gd fmla="*/ 230 w 434" name="T60"/>
                  <a:gd fmla="*/ 228 h 272" name="T61"/>
                  <a:gd fmla="*/ 250 w 434" name="T62"/>
                  <a:gd fmla="*/ 212 h 272" name="T63"/>
                  <a:gd fmla="*/ 258 w 434" name="T64"/>
                  <a:gd fmla="*/ 216 h 272" name="T65"/>
                  <a:gd fmla="*/ 268 w 434" name="T66"/>
                  <a:gd fmla="*/ 176 h 272" name="T67"/>
                  <a:gd fmla="*/ 280 w 434" name="T68"/>
                  <a:gd fmla="*/ 172 h 272" name="T69"/>
                  <a:gd fmla="*/ 298 w 434" name="T70"/>
                  <a:gd fmla="*/ 156 h 272" name="T71"/>
                  <a:gd fmla="*/ 296 w 434" name="T72"/>
                  <a:gd fmla="*/ 138 h 272" name="T73"/>
                  <a:gd fmla="*/ 296 w 434" name="T74"/>
                  <a:gd fmla="*/ 122 h 272" name="T75"/>
                  <a:gd fmla="*/ 302 w 434" name="T76"/>
                  <a:gd fmla="*/ 120 h 272" name="T77"/>
                  <a:gd fmla="*/ 322 w 434" name="T78"/>
                  <a:gd fmla="*/ 112 h 272" name="T79"/>
                  <a:gd fmla="*/ 336 w 434" name="T80"/>
                  <a:gd fmla="*/ 102 h 272" name="T81"/>
                  <a:gd fmla="*/ 328 w 434" name="T82"/>
                  <a:gd fmla="*/ 94 h 272" name="T83"/>
                  <a:gd fmla="*/ 330 w 434" name="T84"/>
                  <a:gd fmla="*/ 86 h 272" name="T85"/>
                  <a:gd fmla="*/ 334 w 434" name="T86"/>
                  <a:gd fmla="*/ 86 h 272" name="T87"/>
                  <a:gd fmla="*/ 404 w 434" name="T88"/>
                  <a:gd fmla="*/ 40 h 272" name="T89"/>
                  <a:gd fmla="*/ 428 w 434" name="T90"/>
                  <a:gd fmla="*/ 48 h 272" name="T91"/>
                  <a:gd fmla="*/ 424 w 434" name="T92"/>
                  <a:gd fmla="*/ 28 h 272" name="T93"/>
                  <a:gd fmla="*/ 432 w 434" name="T94"/>
                  <a:gd fmla="*/ 12 h 272" name="T95"/>
                  <a:gd fmla="*/ 424 w 434" name="T96"/>
                  <a:gd fmla="*/ 14 h 272" name="T97"/>
                  <a:gd fmla="*/ 404 w 434" name="T98"/>
                  <a:gd fmla="*/ 16 h 272" name="T99"/>
                  <a:gd fmla="*/ 400 w 434" name="T100"/>
                  <a:gd fmla="*/ 8 h 272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72" w="432">
                    <a:moveTo>
                      <a:pt x="396" y="8"/>
                    </a:moveTo>
                    <a:lnTo>
                      <a:pt x="396" y="8"/>
                    </a:lnTo>
                    <a:lnTo>
                      <a:pt x="396" y="8"/>
                    </a:lnTo>
                    <a:lnTo>
                      <a:pt x="394" y="12"/>
                    </a:lnTo>
                    <a:lnTo>
                      <a:pt x="388" y="14"/>
                    </a:lnTo>
                    <a:lnTo>
                      <a:pt x="358" y="12"/>
                    </a:lnTo>
                    <a:lnTo>
                      <a:pt x="358" y="12"/>
                    </a:lnTo>
                    <a:lnTo>
                      <a:pt x="330" y="6"/>
                    </a:lnTo>
                    <a:lnTo>
                      <a:pt x="314" y="0"/>
                    </a:lnTo>
                    <a:lnTo>
                      <a:pt x="270" y="42"/>
                    </a:lnTo>
                    <a:lnTo>
                      <a:pt x="272" y="60"/>
                    </a:lnTo>
                    <a:lnTo>
                      <a:pt x="272" y="60"/>
                    </a:lnTo>
                    <a:lnTo>
                      <a:pt x="268" y="62"/>
                    </a:lnTo>
                    <a:lnTo>
                      <a:pt x="268" y="62"/>
                    </a:lnTo>
                    <a:lnTo>
                      <a:pt x="246" y="64"/>
                    </a:lnTo>
                    <a:lnTo>
                      <a:pt x="228" y="62"/>
                    </a:lnTo>
                    <a:lnTo>
                      <a:pt x="222" y="62"/>
                    </a:lnTo>
                    <a:lnTo>
                      <a:pt x="218" y="60"/>
                    </a:lnTo>
                    <a:lnTo>
                      <a:pt x="214" y="56"/>
                    </a:lnTo>
                    <a:lnTo>
                      <a:pt x="212" y="52"/>
                    </a:lnTo>
                    <a:lnTo>
                      <a:pt x="208" y="2"/>
                    </a:lnTo>
                    <a:lnTo>
                      <a:pt x="168" y="0"/>
                    </a:lnTo>
                    <a:lnTo>
                      <a:pt x="152" y="36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48" y="6"/>
                    </a:lnTo>
                    <a:lnTo>
                      <a:pt x="144" y="0"/>
                    </a:lnTo>
                    <a:lnTo>
                      <a:pt x="128" y="8"/>
                    </a:lnTo>
                    <a:lnTo>
                      <a:pt x="120" y="18"/>
                    </a:lnTo>
                    <a:lnTo>
                      <a:pt x="118" y="20"/>
                    </a:lnTo>
                    <a:lnTo>
                      <a:pt x="118" y="20"/>
                    </a:lnTo>
                    <a:lnTo>
                      <a:pt x="102" y="24"/>
                    </a:lnTo>
                    <a:lnTo>
                      <a:pt x="102" y="24"/>
                    </a:lnTo>
                    <a:lnTo>
                      <a:pt x="78" y="48"/>
                    </a:lnTo>
                    <a:lnTo>
                      <a:pt x="56" y="70"/>
                    </a:lnTo>
                    <a:lnTo>
                      <a:pt x="12" y="128"/>
                    </a:lnTo>
                    <a:lnTo>
                      <a:pt x="22" y="148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20" y="152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20" y="160"/>
                    </a:lnTo>
                    <a:lnTo>
                      <a:pt x="24" y="172"/>
                    </a:lnTo>
                    <a:lnTo>
                      <a:pt x="24" y="172"/>
                    </a:lnTo>
                    <a:lnTo>
                      <a:pt x="32" y="188"/>
                    </a:lnTo>
                    <a:lnTo>
                      <a:pt x="34" y="198"/>
                    </a:lnTo>
                    <a:lnTo>
                      <a:pt x="34" y="206"/>
                    </a:lnTo>
                    <a:lnTo>
                      <a:pt x="34" y="208"/>
                    </a:lnTo>
                    <a:lnTo>
                      <a:pt x="0" y="228"/>
                    </a:lnTo>
                    <a:lnTo>
                      <a:pt x="0" y="236"/>
                    </a:lnTo>
                    <a:lnTo>
                      <a:pt x="16" y="244"/>
                    </a:lnTo>
                    <a:lnTo>
                      <a:pt x="16" y="244"/>
                    </a:lnTo>
                    <a:lnTo>
                      <a:pt x="18" y="248"/>
                    </a:lnTo>
                    <a:lnTo>
                      <a:pt x="18" y="248"/>
                    </a:lnTo>
                    <a:lnTo>
                      <a:pt x="18" y="248"/>
                    </a:lnTo>
                    <a:lnTo>
                      <a:pt x="18" y="252"/>
                    </a:lnTo>
                    <a:lnTo>
                      <a:pt x="22" y="256"/>
                    </a:lnTo>
                    <a:lnTo>
                      <a:pt x="36" y="264"/>
                    </a:lnTo>
                    <a:lnTo>
                      <a:pt x="64" y="272"/>
                    </a:lnTo>
                    <a:lnTo>
                      <a:pt x="74" y="266"/>
                    </a:lnTo>
                    <a:lnTo>
                      <a:pt x="84" y="252"/>
                    </a:lnTo>
                    <a:lnTo>
                      <a:pt x="92" y="230"/>
                    </a:lnTo>
                    <a:lnTo>
                      <a:pt x="114" y="238"/>
                    </a:lnTo>
                    <a:lnTo>
                      <a:pt x="118" y="240"/>
                    </a:lnTo>
                    <a:lnTo>
                      <a:pt x="118" y="242"/>
                    </a:lnTo>
                    <a:lnTo>
                      <a:pt x="118" y="242"/>
                    </a:lnTo>
                    <a:lnTo>
                      <a:pt x="118" y="244"/>
                    </a:lnTo>
                    <a:lnTo>
                      <a:pt x="118" y="244"/>
                    </a:lnTo>
                    <a:lnTo>
                      <a:pt x="116" y="250"/>
                    </a:lnTo>
                    <a:lnTo>
                      <a:pt x="116" y="256"/>
                    </a:lnTo>
                    <a:lnTo>
                      <a:pt x="118" y="260"/>
                    </a:lnTo>
                    <a:lnTo>
                      <a:pt x="124" y="264"/>
                    </a:lnTo>
                    <a:lnTo>
                      <a:pt x="148" y="264"/>
                    </a:lnTo>
                    <a:lnTo>
                      <a:pt x="148" y="264"/>
                    </a:lnTo>
                    <a:lnTo>
                      <a:pt x="160" y="260"/>
                    </a:lnTo>
                    <a:lnTo>
                      <a:pt x="170" y="256"/>
                    </a:lnTo>
                    <a:lnTo>
                      <a:pt x="170" y="256"/>
                    </a:lnTo>
                    <a:lnTo>
                      <a:pt x="172" y="252"/>
                    </a:lnTo>
                    <a:lnTo>
                      <a:pt x="176" y="252"/>
                    </a:lnTo>
                    <a:lnTo>
                      <a:pt x="184" y="252"/>
                    </a:lnTo>
                    <a:lnTo>
                      <a:pt x="184" y="252"/>
                    </a:lnTo>
                    <a:lnTo>
                      <a:pt x="198" y="256"/>
                    </a:lnTo>
                    <a:lnTo>
                      <a:pt x="202" y="258"/>
                    </a:lnTo>
                    <a:lnTo>
                      <a:pt x="208" y="264"/>
                    </a:lnTo>
                    <a:lnTo>
                      <a:pt x="212" y="250"/>
                    </a:lnTo>
                    <a:lnTo>
                      <a:pt x="214" y="248"/>
                    </a:lnTo>
                    <a:lnTo>
                      <a:pt x="216" y="248"/>
                    </a:lnTo>
                    <a:lnTo>
                      <a:pt x="216" y="248"/>
                    </a:lnTo>
                    <a:lnTo>
                      <a:pt x="220" y="242"/>
                    </a:lnTo>
                    <a:lnTo>
                      <a:pt x="224" y="236"/>
                    </a:lnTo>
                    <a:lnTo>
                      <a:pt x="224" y="236"/>
                    </a:lnTo>
                    <a:lnTo>
                      <a:pt x="230" y="228"/>
                    </a:lnTo>
                    <a:lnTo>
                      <a:pt x="238" y="220"/>
                    </a:lnTo>
                    <a:lnTo>
                      <a:pt x="248" y="214"/>
                    </a:lnTo>
                    <a:lnTo>
                      <a:pt x="250" y="212"/>
                    </a:lnTo>
                    <a:lnTo>
                      <a:pt x="250" y="214"/>
                    </a:lnTo>
                    <a:lnTo>
                      <a:pt x="252" y="214"/>
                    </a:lnTo>
                    <a:lnTo>
                      <a:pt x="258" y="216"/>
                    </a:lnTo>
                    <a:lnTo>
                      <a:pt x="258" y="216"/>
                    </a:lnTo>
                    <a:lnTo>
                      <a:pt x="260" y="216"/>
                    </a:lnTo>
                    <a:lnTo>
                      <a:pt x="268" y="176"/>
                    </a:lnTo>
                    <a:lnTo>
                      <a:pt x="268" y="176"/>
                    </a:lnTo>
                    <a:lnTo>
                      <a:pt x="280" y="172"/>
                    </a:lnTo>
                    <a:lnTo>
                      <a:pt x="280" y="172"/>
                    </a:lnTo>
                    <a:lnTo>
                      <a:pt x="290" y="166"/>
                    </a:lnTo>
                    <a:lnTo>
                      <a:pt x="296" y="160"/>
                    </a:lnTo>
                    <a:lnTo>
                      <a:pt x="298" y="156"/>
                    </a:lnTo>
                    <a:lnTo>
                      <a:pt x="300" y="150"/>
                    </a:lnTo>
                    <a:lnTo>
                      <a:pt x="296" y="138"/>
                    </a:lnTo>
                    <a:lnTo>
                      <a:pt x="296" y="138"/>
                    </a:lnTo>
                    <a:lnTo>
                      <a:pt x="294" y="128"/>
                    </a:lnTo>
                    <a:lnTo>
                      <a:pt x="296" y="122"/>
                    </a:lnTo>
                    <a:lnTo>
                      <a:pt x="296" y="122"/>
                    </a:lnTo>
                    <a:lnTo>
                      <a:pt x="298" y="120"/>
                    </a:lnTo>
                    <a:lnTo>
                      <a:pt x="302" y="120"/>
                    </a:lnTo>
                    <a:lnTo>
                      <a:pt x="302" y="120"/>
                    </a:lnTo>
                    <a:lnTo>
                      <a:pt x="310" y="120"/>
                    </a:lnTo>
                    <a:lnTo>
                      <a:pt x="320" y="124"/>
                    </a:lnTo>
                    <a:lnTo>
                      <a:pt x="322" y="112"/>
                    </a:lnTo>
                    <a:lnTo>
                      <a:pt x="322" y="110"/>
                    </a:lnTo>
                    <a:lnTo>
                      <a:pt x="322" y="108"/>
                    </a:lnTo>
                    <a:lnTo>
                      <a:pt x="336" y="102"/>
                    </a:lnTo>
                    <a:lnTo>
                      <a:pt x="338" y="96"/>
                    </a:lnTo>
                    <a:lnTo>
                      <a:pt x="330" y="96"/>
                    </a:lnTo>
                    <a:lnTo>
                      <a:pt x="328" y="94"/>
                    </a:lnTo>
                    <a:lnTo>
                      <a:pt x="328" y="90"/>
                    </a:lnTo>
                    <a:lnTo>
                      <a:pt x="328" y="88"/>
                    </a:lnTo>
                    <a:lnTo>
                      <a:pt x="330" y="86"/>
                    </a:lnTo>
                    <a:lnTo>
                      <a:pt x="332" y="86"/>
                    </a:lnTo>
                    <a:lnTo>
                      <a:pt x="334" y="86"/>
                    </a:lnTo>
                    <a:lnTo>
                      <a:pt x="334" y="86"/>
                    </a:lnTo>
                    <a:lnTo>
                      <a:pt x="342" y="84"/>
                    </a:lnTo>
                    <a:lnTo>
                      <a:pt x="352" y="76"/>
                    </a:lnTo>
                    <a:lnTo>
                      <a:pt x="404" y="40"/>
                    </a:lnTo>
                    <a:lnTo>
                      <a:pt x="404" y="40"/>
                    </a:lnTo>
                    <a:lnTo>
                      <a:pt x="420" y="48"/>
                    </a:lnTo>
                    <a:lnTo>
                      <a:pt x="428" y="48"/>
                    </a:lnTo>
                    <a:lnTo>
                      <a:pt x="424" y="30"/>
                    </a:lnTo>
                    <a:lnTo>
                      <a:pt x="424" y="28"/>
                    </a:lnTo>
                    <a:lnTo>
                      <a:pt x="424" y="28"/>
                    </a:lnTo>
                    <a:lnTo>
                      <a:pt x="424" y="28"/>
                    </a:lnTo>
                    <a:lnTo>
                      <a:pt x="434" y="12"/>
                    </a:lnTo>
                    <a:lnTo>
                      <a:pt x="432" y="12"/>
                    </a:lnTo>
                    <a:lnTo>
                      <a:pt x="426" y="12"/>
                    </a:lnTo>
                    <a:lnTo>
                      <a:pt x="426" y="14"/>
                    </a:lnTo>
                    <a:lnTo>
                      <a:pt x="424" y="14"/>
                    </a:lnTo>
                    <a:lnTo>
                      <a:pt x="408" y="16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4" y="12"/>
                    </a:lnTo>
                    <a:lnTo>
                      <a:pt x="400" y="8"/>
                    </a:lnTo>
                    <a:lnTo>
                      <a:pt x="396" y="8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5" name="MH_Other_28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8056564" y="4754562"/>
                <a:ext cx="93584" cy="82289"/>
              </a:xfrm>
              <a:custGeom>
                <a:gdLst>
                  <a:gd fmla="*/ 62 w 68" name="T0"/>
                  <a:gd fmla="*/ 32 h 60" name="T1"/>
                  <a:gd fmla="*/ 68 w 68" name="T2"/>
                  <a:gd fmla="*/ 24 h 60" name="T3"/>
                  <a:gd fmla="*/ 68 w 68" name="T4"/>
                  <a:gd fmla="*/ 24 h 60" name="T5"/>
                  <a:gd fmla="*/ 68 w 68" name="T6"/>
                  <a:gd fmla="*/ 24 h 60" name="T7"/>
                  <a:gd fmla="*/ 68 w 68" name="T8"/>
                  <a:gd fmla="*/ 24 h 60" name="T9"/>
                  <a:gd fmla="*/ 48 w 68" name="T10"/>
                  <a:gd fmla="*/ 8 h 60" name="T11"/>
                  <a:gd fmla="*/ 48 w 68" name="T12"/>
                  <a:gd fmla="*/ 8 h 60" name="T13"/>
                  <a:gd fmla="*/ 40 w 68" name="T14"/>
                  <a:gd fmla="*/ 4 h 60" name="T15"/>
                  <a:gd fmla="*/ 34 w 68" name="T16"/>
                  <a:gd fmla="*/ 0 h 60" name="T17"/>
                  <a:gd fmla="*/ 28 w 68" name="T18"/>
                  <a:gd fmla="*/ 0 h 60" name="T19"/>
                  <a:gd fmla="*/ 22 w 68" name="T20"/>
                  <a:gd fmla="*/ 0 h 60" name="T21"/>
                  <a:gd fmla="*/ 14 w 68" name="T22"/>
                  <a:gd fmla="*/ 2 h 60" name="T23"/>
                  <a:gd fmla="*/ 14 w 68" name="T24"/>
                  <a:gd fmla="*/ 20 h 60" name="T25"/>
                  <a:gd fmla="*/ 14 w 68" name="T26"/>
                  <a:gd fmla="*/ 20 h 60" name="T27"/>
                  <a:gd fmla="*/ 10 w 68" name="T28"/>
                  <a:gd fmla="*/ 28 h 60" name="T29"/>
                  <a:gd fmla="*/ 4 w 68" name="T30"/>
                  <a:gd fmla="*/ 36 h 60" name="T31"/>
                  <a:gd fmla="*/ 0 w 68" name="T32"/>
                  <a:gd fmla="*/ 40 h 60" name="T33"/>
                  <a:gd fmla="*/ 8 w 68" name="T34"/>
                  <a:gd fmla="*/ 48 h 60" name="T35"/>
                  <a:gd fmla="*/ 10 w 68" name="T36"/>
                  <a:gd fmla="*/ 48 h 60" name="T37"/>
                  <a:gd fmla="*/ 12 w 68" name="T38"/>
                  <a:gd fmla="*/ 56 h 60" name="T39"/>
                  <a:gd fmla="*/ 22 w 68" name="T40"/>
                  <a:gd fmla="*/ 60 h 60" name="T41"/>
                  <a:gd fmla="*/ 22 w 68" name="T42"/>
                  <a:gd fmla="*/ 60 h 60" name="T43"/>
                  <a:gd fmla="*/ 28 w 68" name="T44"/>
                  <a:gd fmla="*/ 56 h 60" name="T45"/>
                  <a:gd fmla="*/ 34 w 68" name="T46"/>
                  <a:gd fmla="*/ 54 h 60" name="T47"/>
                  <a:gd fmla="*/ 52 w 68" name="T48"/>
                  <a:gd fmla="*/ 58 h 60" name="T49"/>
                  <a:gd fmla="*/ 52 w 68" name="T50"/>
                  <a:gd fmla="*/ 52 h 60" name="T51"/>
                  <a:gd fmla="*/ 52 w 68" name="T52"/>
                  <a:gd fmla="*/ 52 h 60" name="T53"/>
                  <a:gd fmla="*/ 54 w 68" name="T54"/>
                  <a:gd fmla="*/ 44 h 60" name="T55"/>
                  <a:gd fmla="*/ 56 w 68" name="T56"/>
                  <a:gd fmla="*/ 38 h 60" name="T57"/>
                  <a:gd fmla="*/ 58 w 68" name="T58"/>
                  <a:gd fmla="*/ 34 h 60" name="T59"/>
                  <a:gd fmla="*/ 62 w 68" name="T60"/>
                  <a:gd fmla="*/ 32 h 60" name="T61"/>
                  <a:gd fmla="*/ 62 w 68" name="T62"/>
                  <a:gd fmla="*/ 32 h 60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60" w="68">
                    <a:moveTo>
                      <a:pt x="62" y="32"/>
                    </a:moveTo>
                    <a:lnTo>
                      <a:pt x="68" y="24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0" y="4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4" y="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0" y="28"/>
                    </a:lnTo>
                    <a:lnTo>
                      <a:pt x="4" y="36"/>
                    </a:lnTo>
                    <a:lnTo>
                      <a:pt x="0" y="40"/>
                    </a:lnTo>
                    <a:lnTo>
                      <a:pt x="8" y="48"/>
                    </a:lnTo>
                    <a:lnTo>
                      <a:pt x="10" y="48"/>
                    </a:lnTo>
                    <a:lnTo>
                      <a:pt x="12" y="56"/>
                    </a:lnTo>
                    <a:lnTo>
                      <a:pt x="22" y="60"/>
                    </a:lnTo>
                    <a:lnTo>
                      <a:pt x="22" y="60"/>
                    </a:lnTo>
                    <a:lnTo>
                      <a:pt x="28" y="56"/>
                    </a:lnTo>
                    <a:lnTo>
                      <a:pt x="34" y="54"/>
                    </a:lnTo>
                    <a:lnTo>
                      <a:pt x="52" y="58"/>
                    </a:lnTo>
                    <a:lnTo>
                      <a:pt x="52" y="52"/>
                    </a:lnTo>
                    <a:lnTo>
                      <a:pt x="52" y="52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8" y="34"/>
                    </a:lnTo>
                    <a:lnTo>
                      <a:pt x="62" y="32"/>
                    </a:lnTo>
                    <a:lnTo>
                      <a:pt x="62" y="3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6" name="MH_Other_29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7624762" y="4470401"/>
                <a:ext cx="521169" cy="403382"/>
              </a:xfrm>
              <a:custGeom>
                <a:gdLst>
                  <a:gd fmla="*/ 258 w 378" name="T0"/>
                  <a:gd fmla="*/ 78 h 292" name="T1"/>
                  <a:gd fmla="*/ 240 w 378" name="T2"/>
                  <a:gd fmla="*/ 46 h 292" name="T3"/>
                  <a:gd fmla="*/ 204 w 378" name="T4"/>
                  <a:gd fmla="*/ 38 h 292" name="T5"/>
                  <a:gd fmla="*/ 194 w 378" name="T6"/>
                  <a:gd fmla="*/ 28 h 292" name="T7"/>
                  <a:gd fmla="*/ 166 w 378" name="T8"/>
                  <a:gd fmla="*/ 16 h 292" name="T9"/>
                  <a:gd fmla="*/ 164 w 378" name="T10"/>
                  <a:gd fmla="*/ 0 h 292" name="T11"/>
                  <a:gd fmla="*/ 148 w 378" name="T12"/>
                  <a:gd fmla="*/ 12 h 292" name="T13"/>
                  <a:gd fmla="*/ 140 w 378" name="T14"/>
                  <a:gd fmla="*/ 26 h 292" name="T15"/>
                  <a:gd fmla="*/ 126 w 378" name="T16"/>
                  <a:gd fmla="*/ 46 h 292" name="T17"/>
                  <a:gd fmla="*/ 120 w 378" name="T18"/>
                  <a:gd fmla="*/ 52 h 292" name="T19"/>
                  <a:gd fmla="*/ 108 w 378" name="T20"/>
                  <a:gd fmla="*/ 42 h 292" name="T21"/>
                  <a:gd fmla="*/ 96 w 378" name="T22"/>
                  <a:gd fmla="*/ 38 h 292" name="T23"/>
                  <a:gd fmla="*/ 76 w 378" name="T24"/>
                  <a:gd fmla="*/ 46 h 292" name="T25"/>
                  <a:gd fmla="*/ 32 w 378" name="T26"/>
                  <a:gd fmla="*/ 50 h 292" name="T27"/>
                  <a:gd fmla="*/ 20 w 378" name="T28"/>
                  <a:gd fmla="*/ 32 h 292" name="T29"/>
                  <a:gd fmla="*/ 4 w 378" name="T30"/>
                  <a:gd fmla="*/ 34 h 292" name="T31"/>
                  <a:gd fmla="*/ 2 w 378" name="T32"/>
                  <a:gd fmla="*/ 36 h 292" name="T33"/>
                  <a:gd fmla="*/ 8 w 378" name="T34"/>
                  <a:gd fmla="*/ 42 h 292" name="T35"/>
                  <a:gd fmla="*/ 10 w 378" name="T36"/>
                  <a:gd fmla="*/ 42 h 292" name="T37"/>
                  <a:gd fmla="*/ 40 w 378" name="T38"/>
                  <a:gd fmla="*/ 76 h 292" name="T39"/>
                  <a:gd fmla="*/ 98 w 378" name="T40"/>
                  <a:gd fmla="*/ 96 h 292" name="T41"/>
                  <a:gd fmla="*/ 118 w 378" name="T42"/>
                  <a:gd fmla="*/ 128 h 292" name="T43"/>
                  <a:gd fmla="*/ 140 w 378" name="T44"/>
                  <a:gd fmla="*/ 158 h 292" name="T45"/>
                  <a:gd fmla="*/ 152 w 378" name="T46"/>
                  <a:gd fmla="*/ 162 h 292" name="T47"/>
                  <a:gd fmla="*/ 182 w 378" name="T48"/>
                  <a:gd fmla="*/ 142 h 292" name="T49"/>
                  <a:gd fmla="*/ 200 w 378" name="T50"/>
                  <a:gd fmla="*/ 146 h 292" name="T51"/>
                  <a:gd fmla="*/ 198 w 378" name="T52"/>
                  <a:gd fmla="*/ 152 h 292" name="T53"/>
                  <a:gd fmla="*/ 168 w 378" name="T54"/>
                  <a:gd fmla="*/ 186 h 292" name="T55"/>
                  <a:gd fmla="*/ 166 w 378" name="T56"/>
                  <a:gd fmla="*/ 194 h 292" name="T57"/>
                  <a:gd fmla="*/ 152 w 378" name="T58"/>
                  <a:gd fmla="*/ 222 h 292" name="T59"/>
                  <a:gd fmla="*/ 166 w 378" name="T60"/>
                  <a:gd fmla="*/ 246 h 292" name="T61"/>
                  <a:gd fmla="*/ 178 w 378" name="T62"/>
                  <a:gd fmla="*/ 254 h 292" name="T63"/>
                  <a:gd fmla="*/ 194 w 378" name="T64"/>
                  <a:gd fmla="*/ 270 h 292" name="T65"/>
                  <a:gd fmla="*/ 204 w 378" name="T66"/>
                  <a:gd fmla="*/ 262 h 292" name="T67"/>
                  <a:gd fmla="*/ 214 w 378" name="T68"/>
                  <a:gd fmla="*/ 264 h 292" name="T69"/>
                  <a:gd fmla="*/ 230 w 378" name="T70"/>
                  <a:gd fmla="*/ 278 h 292" name="T71"/>
                  <a:gd fmla="*/ 238 w 378" name="T72"/>
                  <a:gd fmla="*/ 286 h 292" name="T73"/>
                  <a:gd fmla="*/ 248 w 378" name="T74"/>
                  <a:gd fmla="*/ 284 h 292" name="T75"/>
                  <a:gd fmla="*/ 304 w 378" name="T76"/>
                  <a:gd fmla="*/ 286 h 292" name="T77"/>
                  <a:gd fmla="*/ 312 w 378" name="T78"/>
                  <a:gd fmla="*/ 272 h 292" name="T79"/>
                  <a:gd fmla="*/ 316 w 378" name="T80"/>
                  <a:gd fmla="*/ 262 h 292" name="T81"/>
                  <a:gd fmla="*/ 324 w 378" name="T82"/>
                  <a:gd fmla="*/ 248 h 292" name="T83"/>
                  <a:gd fmla="*/ 324 w 378" name="T84"/>
                  <a:gd fmla="*/ 232 h 292" name="T85"/>
                  <a:gd fmla="*/ 330 w 378" name="T86"/>
                  <a:gd fmla="*/ 226 h 292" name="T87"/>
                  <a:gd fmla="*/ 348 w 378" name="T88"/>
                  <a:gd fmla="*/ 222 h 292" name="T89"/>
                  <a:gd fmla="*/ 378 w 378" name="T90"/>
                  <a:gd fmla="*/ 238 h 292" name="T91"/>
                  <a:gd fmla="*/ 362 w 378" name="T92"/>
                  <a:gd fmla="*/ 196 h 292" name="T93"/>
                  <a:gd fmla="*/ 348 w 378" name="T94"/>
                  <a:gd fmla="*/ 194 h 292" name="T95"/>
                  <a:gd fmla="*/ 312 w 378" name="T96"/>
                  <a:gd fmla="*/ 172 h 292" name="T97"/>
                  <a:gd fmla="*/ 292 w 378" name="T98"/>
                  <a:gd fmla="*/ 146 h 292" name="T99"/>
                  <a:gd fmla="*/ 270 w 378" name="T100"/>
                  <a:gd fmla="*/ 94 h 292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92" w="378">
                    <a:moveTo>
                      <a:pt x="264" y="86"/>
                    </a:moveTo>
                    <a:lnTo>
                      <a:pt x="264" y="86"/>
                    </a:lnTo>
                    <a:lnTo>
                      <a:pt x="258" y="78"/>
                    </a:lnTo>
                    <a:lnTo>
                      <a:pt x="252" y="70"/>
                    </a:lnTo>
                    <a:lnTo>
                      <a:pt x="240" y="46"/>
                    </a:lnTo>
                    <a:lnTo>
                      <a:pt x="240" y="46"/>
                    </a:lnTo>
                    <a:lnTo>
                      <a:pt x="226" y="44"/>
                    </a:lnTo>
                    <a:lnTo>
                      <a:pt x="214" y="42"/>
                    </a:lnTo>
                    <a:lnTo>
                      <a:pt x="204" y="38"/>
                    </a:lnTo>
                    <a:lnTo>
                      <a:pt x="198" y="34"/>
                    </a:lnTo>
                    <a:lnTo>
                      <a:pt x="198" y="34"/>
                    </a:lnTo>
                    <a:lnTo>
                      <a:pt x="194" y="28"/>
                    </a:lnTo>
                    <a:lnTo>
                      <a:pt x="188" y="24"/>
                    </a:lnTo>
                    <a:lnTo>
                      <a:pt x="170" y="18"/>
                    </a:lnTo>
                    <a:lnTo>
                      <a:pt x="166" y="16"/>
                    </a:lnTo>
                    <a:lnTo>
                      <a:pt x="170" y="2"/>
                    </a:lnTo>
                    <a:lnTo>
                      <a:pt x="168" y="2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52" y="8"/>
                    </a:lnTo>
                    <a:lnTo>
                      <a:pt x="148" y="12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40" y="26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26" y="46"/>
                    </a:lnTo>
                    <a:lnTo>
                      <a:pt x="124" y="50"/>
                    </a:lnTo>
                    <a:lnTo>
                      <a:pt x="120" y="52"/>
                    </a:lnTo>
                    <a:lnTo>
                      <a:pt x="120" y="52"/>
                    </a:lnTo>
                    <a:lnTo>
                      <a:pt x="118" y="52"/>
                    </a:lnTo>
                    <a:lnTo>
                      <a:pt x="116" y="48"/>
                    </a:lnTo>
                    <a:lnTo>
                      <a:pt x="108" y="42"/>
                    </a:lnTo>
                    <a:lnTo>
                      <a:pt x="108" y="42"/>
                    </a:lnTo>
                    <a:lnTo>
                      <a:pt x="102" y="40"/>
                    </a:lnTo>
                    <a:lnTo>
                      <a:pt x="96" y="38"/>
                    </a:lnTo>
                    <a:lnTo>
                      <a:pt x="88" y="40"/>
                    </a:lnTo>
                    <a:lnTo>
                      <a:pt x="88" y="40"/>
                    </a:lnTo>
                    <a:lnTo>
                      <a:pt x="76" y="46"/>
                    </a:lnTo>
                    <a:lnTo>
                      <a:pt x="62" y="50"/>
                    </a:lnTo>
                    <a:lnTo>
                      <a:pt x="32" y="50"/>
                    </a:lnTo>
                    <a:lnTo>
                      <a:pt x="32" y="50"/>
                    </a:lnTo>
                    <a:lnTo>
                      <a:pt x="26" y="44"/>
                    </a:lnTo>
                    <a:lnTo>
                      <a:pt x="22" y="38"/>
                    </a:lnTo>
                    <a:lnTo>
                      <a:pt x="20" y="32"/>
                    </a:lnTo>
                    <a:lnTo>
                      <a:pt x="20" y="22"/>
                    </a:lnTo>
                    <a:lnTo>
                      <a:pt x="8" y="18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2" y="36"/>
                    </a:lnTo>
                    <a:lnTo>
                      <a:pt x="0" y="40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28" y="66"/>
                    </a:lnTo>
                    <a:lnTo>
                      <a:pt x="40" y="76"/>
                    </a:lnTo>
                    <a:lnTo>
                      <a:pt x="40" y="76"/>
                    </a:lnTo>
                    <a:lnTo>
                      <a:pt x="68" y="86"/>
                    </a:lnTo>
                    <a:lnTo>
                      <a:pt x="98" y="96"/>
                    </a:lnTo>
                    <a:lnTo>
                      <a:pt x="98" y="96"/>
                    </a:lnTo>
                    <a:lnTo>
                      <a:pt x="104" y="102"/>
                    </a:lnTo>
                    <a:lnTo>
                      <a:pt x="112" y="112"/>
                    </a:lnTo>
                    <a:lnTo>
                      <a:pt x="118" y="128"/>
                    </a:lnTo>
                    <a:lnTo>
                      <a:pt x="124" y="150"/>
                    </a:lnTo>
                    <a:lnTo>
                      <a:pt x="124" y="150"/>
                    </a:lnTo>
                    <a:lnTo>
                      <a:pt x="140" y="158"/>
                    </a:lnTo>
                    <a:lnTo>
                      <a:pt x="146" y="162"/>
                    </a:lnTo>
                    <a:lnTo>
                      <a:pt x="152" y="162"/>
                    </a:lnTo>
                    <a:lnTo>
                      <a:pt x="152" y="162"/>
                    </a:lnTo>
                    <a:lnTo>
                      <a:pt x="180" y="144"/>
                    </a:lnTo>
                    <a:lnTo>
                      <a:pt x="180" y="144"/>
                    </a:lnTo>
                    <a:lnTo>
                      <a:pt x="182" y="142"/>
                    </a:lnTo>
                    <a:lnTo>
                      <a:pt x="184" y="144"/>
                    </a:lnTo>
                    <a:lnTo>
                      <a:pt x="198" y="146"/>
                    </a:lnTo>
                    <a:lnTo>
                      <a:pt x="200" y="146"/>
                    </a:lnTo>
                    <a:lnTo>
                      <a:pt x="200" y="150"/>
                    </a:lnTo>
                    <a:lnTo>
                      <a:pt x="198" y="152"/>
                    </a:lnTo>
                    <a:lnTo>
                      <a:pt x="198" y="152"/>
                    </a:lnTo>
                    <a:lnTo>
                      <a:pt x="192" y="174"/>
                    </a:lnTo>
                    <a:lnTo>
                      <a:pt x="186" y="186"/>
                    </a:lnTo>
                    <a:lnTo>
                      <a:pt x="168" y="186"/>
                    </a:lnTo>
                    <a:lnTo>
                      <a:pt x="168" y="186"/>
                    </a:lnTo>
                    <a:lnTo>
                      <a:pt x="168" y="186"/>
                    </a:lnTo>
                    <a:lnTo>
                      <a:pt x="166" y="194"/>
                    </a:lnTo>
                    <a:lnTo>
                      <a:pt x="164" y="202"/>
                    </a:lnTo>
                    <a:lnTo>
                      <a:pt x="152" y="222"/>
                    </a:lnTo>
                    <a:lnTo>
                      <a:pt x="152" y="222"/>
                    </a:lnTo>
                    <a:lnTo>
                      <a:pt x="148" y="228"/>
                    </a:lnTo>
                    <a:lnTo>
                      <a:pt x="148" y="234"/>
                    </a:lnTo>
                    <a:lnTo>
                      <a:pt x="166" y="246"/>
                    </a:lnTo>
                    <a:lnTo>
                      <a:pt x="166" y="246"/>
                    </a:lnTo>
                    <a:lnTo>
                      <a:pt x="172" y="252"/>
                    </a:lnTo>
                    <a:lnTo>
                      <a:pt x="178" y="254"/>
                    </a:lnTo>
                    <a:lnTo>
                      <a:pt x="182" y="254"/>
                    </a:lnTo>
                    <a:lnTo>
                      <a:pt x="186" y="266"/>
                    </a:lnTo>
                    <a:lnTo>
                      <a:pt x="194" y="270"/>
                    </a:lnTo>
                    <a:lnTo>
                      <a:pt x="200" y="266"/>
                    </a:lnTo>
                    <a:lnTo>
                      <a:pt x="200" y="266"/>
                    </a:lnTo>
                    <a:lnTo>
                      <a:pt x="204" y="262"/>
                    </a:lnTo>
                    <a:lnTo>
                      <a:pt x="208" y="262"/>
                    </a:lnTo>
                    <a:lnTo>
                      <a:pt x="208" y="262"/>
                    </a:lnTo>
                    <a:lnTo>
                      <a:pt x="214" y="264"/>
                    </a:lnTo>
                    <a:lnTo>
                      <a:pt x="218" y="266"/>
                    </a:lnTo>
                    <a:lnTo>
                      <a:pt x="224" y="270"/>
                    </a:lnTo>
                    <a:lnTo>
                      <a:pt x="230" y="278"/>
                    </a:lnTo>
                    <a:lnTo>
                      <a:pt x="230" y="278"/>
                    </a:lnTo>
                    <a:lnTo>
                      <a:pt x="236" y="286"/>
                    </a:lnTo>
                    <a:lnTo>
                      <a:pt x="238" y="286"/>
                    </a:lnTo>
                    <a:lnTo>
                      <a:pt x="238" y="286"/>
                    </a:lnTo>
                    <a:lnTo>
                      <a:pt x="242" y="284"/>
                    </a:lnTo>
                    <a:lnTo>
                      <a:pt x="248" y="284"/>
                    </a:lnTo>
                    <a:lnTo>
                      <a:pt x="264" y="288"/>
                    </a:lnTo>
                    <a:lnTo>
                      <a:pt x="284" y="292"/>
                    </a:lnTo>
                    <a:lnTo>
                      <a:pt x="304" y="286"/>
                    </a:lnTo>
                    <a:lnTo>
                      <a:pt x="312" y="282"/>
                    </a:lnTo>
                    <a:lnTo>
                      <a:pt x="318" y="278"/>
                    </a:lnTo>
                    <a:lnTo>
                      <a:pt x="312" y="272"/>
                    </a:lnTo>
                    <a:lnTo>
                      <a:pt x="312" y="272"/>
                    </a:lnTo>
                    <a:lnTo>
                      <a:pt x="312" y="268"/>
                    </a:lnTo>
                    <a:lnTo>
                      <a:pt x="316" y="262"/>
                    </a:lnTo>
                    <a:lnTo>
                      <a:pt x="316" y="262"/>
                    </a:lnTo>
                    <a:lnTo>
                      <a:pt x="322" y="256"/>
                    </a:lnTo>
                    <a:lnTo>
                      <a:pt x="324" y="248"/>
                    </a:lnTo>
                    <a:lnTo>
                      <a:pt x="324" y="238"/>
                    </a:lnTo>
                    <a:lnTo>
                      <a:pt x="324" y="238"/>
                    </a:lnTo>
                    <a:lnTo>
                      <a:pt x="324" y="232"/>
                    </a:lnTo>
                    <a:lnTo>
                      <a:pt x="326" y="230"/>
                    </a:lnTo>
                    <a:lnTo>
                      <a:pt x="326" y="230"/>
                    </a:lnTo>
                    <a:lnTo>
                      <a:pt x="330" y="226"/>
                    </a:lnTo>
                    <a:lnTo>
                      <a:pt x="340" y="222"/>
                    </a:lnTo>
                    <a:lnTo>
                      <a:pt x="340" y="222"/>
                    </a:lnTo>
                    <a:lnTo>
                      <a:pt x="348" y="222"/>
                    </a:lnTo>
                    <a:lnTo>
                      <a:pt x="356" y="226"/>
                    </a:lnTo>
                    <a:lnTo>
                      <a:pt x="366" y="230"/>
                    </a:lnTo>
                    <a:lnTo>
                      <a:pt x="378" y="238"/>
                    </a:lnTo>
                    <a:lnTo>
                      <a:pt x="372" y="222"/>
                    </a:lnTo>
                    <a:lnTo>
                      <a:pt x="364" y="210"/>
                    </a:lnTo>
                    <a:lnTo>
                      <a:pt x="362" y="196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12" y="172"/>
                    </a:lnTo>
                    <a:lnTo>
                      <a:pt x="294" y="170"/>
                    </a:lnTo>
                    <a:lnTo>
                      <a:pt x="294" y="166"/>
                    </a:lnTo>
                    <a:lnTo>
                      <a:pt x="292" y="146"/>
                    </a:lnTo>
                    <a:lnTo>
                      <a:pt x="292" y="146"/>
                    </a:lnTo>
                    <a:lnTo>
                      <a:pt x="276" y="106"/>
                    </a:lnTo>
                    <a:lnTo>
                      <a:pt x="270" y="94"/>
                    </a:lnTo>
                    <a:lnTo>
                      <a:pt x="264" y="86"/>
                    </a:lnTo>
                    <a:lnTo>
                      <a:pt x="264" y="8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7" name="MH_Other_30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7354889" y="3711576"/>
                <a:ext cx="485671" cy="693817"/>
              </a:xfrm>
              <a:custGeom>
                <a:gdLst>
                  <a:gd fmla="*/ 312 w 352" name="T0"/>
                  <a:gd fmla="*/ 144 h 502" name="T1"/>
                  <a:gd fmla="*/ 272 w 352" name="T2"/>
                  <a:gd fmla="*/ 120 h 502" name="T3"/>
                  <a:gd fmla="*/ 280 w 352" name="T4"/>
                  <a:gd fmla="*/ 94 h 502" name="T5"/>
                  <a:gd fmla="*/ 234 w 352" name="T6"/>
                  <a:gd fmla="*/ 76 h 502" name="T7"/>
                  <a:gd fmla="*/ 234 w 352" name="T8"/>
                  <a:gd fmla="*/ 36 h 502" name="T9"/>
                  <a:gd fmla="*/ 224 w 352" name="T10"/>
                  <a:gd fmla="*/ 40 h 502" name="T11"/>
                  <a:gd fmla="*/ 206 w 352" name="T12"/>
                  <a:gd fmla="*/ 8 h 502" name="T13"/>
                  <a:gd fmla="*/ 178 w 352" name="T14"/>
                  <a:gd fmla="*/ 16 h 502" name="T15"/>
                  <a:gd fmla="*/ 146 w 352" name="T16"/>
                  <a:gd fmla="*/ 64 h 502" name="T17"/>
                  <a:gd fmla="*/ 118 w 352" name="T18"/>
                  <a:gd fmla="*/ 76 h 502" name="T19"/>
                  <a:gd fmla="*/ 92 w 352" name="T20"/>
                  <a:gd fmla="*/ 70 h 502" name="T21"/>
                  <a:gd fmla="*/ 76 w 352" name="T22"/>
                  <a:gd fmla="*/ 100 h 502" name="T23"/>
                  <a:gd fmla="*/ 48 w 352" name="T24"/>
                  <a:gd fmla="*/ 92 h 502" name="T25"/>
                  <a:gd fmla="*/ 34 w 352" name="T26"/>
                  <a:gd fmla="*/ 64 h 502" name="T27"/>
                  <a:gd fmla="*/ 16 w 352" name="T28"/>
                  <a:gd fmla="*/ 96 h 502" name="T29"/>
                  <a:gd fmla="*/ 8 w 352" name="T30"/>
                  <a:gd fmla="*/ 108 h 502" name="T31"/>
                  <a:gd fmla="*/ 30 w 352" name="T32"/>
                  <a:gd fmla="*/ 168 h 502" name="T33"/>
                  <a:gd fmla="*/ 30 w 352" name="T34"/>
                  <a:gd fmla="*/ 196 h 502" name="T35"/>
                  <a:gd fmla="*/ 42 w 352" name="T36"/>
                  <a:gd fmla="*/ 224 h 502" name="T37"/>
                  <a:gd fmla="*/ 48 w 352" name="T38"/>
                  <a:gd fmla="*/ 240 h 502" name="T39"/>
                  <a:gd fmla="*/ 38 w 352" name="T40"/>
                  <a:gd fmla="*/ 284 h 502" name="T41"/>
                  <a:gd fmla="*/ 8 w 352" name="T42"/>
                  <a:gd fmla="*/ 332 h 502" name="T43"/>
                  <a:gd fmla="*/ 48 w 352" name="T44"/>
                  <a:gd fmla="*/ 378 h 502" name="T45"/>
                  <a:gd fmla="*/ 32 w 352" name="T46"/>
                  <a:gd fmla="*/ 416 h 502" name="T47"/>
                  <a:gd fmla="*/ 20 w 352" name="T48"/>
                  <a:gd fmla="*/ 450 h 502" name="T49"/>
                  <a:gd fmla="*/ 12 w 352" name="T50"/>
                  <a:gd fmla="*/ 466 h 502" name="T51"/>
                  <a:gd fmla="*/ 26 w 352" name="T52"/>
                  <a:gd fmla="*/ 482 h 502" name="T53"/>
                  <a:gd fmla="*/ 28 w 352" name="T54"/>
                  <a:gd fmla="*/ 488 h 502" name="T55"/>
                  <a:gd fmla="*/ 30 w 352" name="T56"/>
                  <a:gd fmla="*/ 492 h 502" name="T57"/>
                  <a:gd fmla="*/ 94 w 352" name="T58"/>
                  <a:gd fmla="*/ 496 h 502" name="T59"/>
                  <a:gd fmla="*/ 114 w 352" name="T60"/>
                  <a:gd fmla="*/ 464 h 502" name="T61"/>
                  <a:gd fmla="*/ 208 w 352" name="T62"/>
                  <a:gd fmla="*/ 352 h 502" name="T63"/>
                  <a:gd fmla="*/ 240 w 352" name="T64"/>
                  <a:gd fmla="*/ 332 h 502" name="T65"/>
                  <a:gd fmla="*/ 234 w 352" name="T66"/>
                  <a:gd fmla="*/ 312 h 502" name="T67"/>
                  <a:gd fmla="*/ 218 w 352" name="T68"/>
                  <a:gd fmla="*/ 296 h 502" name="T69"/>
                  <a:gd fmla="*/ 180 w 352" name="T70"/>
                  <a:gd fmla="*/ 276 h 502" name="T71"/>
                  <a:gd fmla="*/ 170 w 352" name="T72"/>
                  <a:gd fmla="*/ 242 h 502" name="T73"/>
                  <a:gd fmla="*/ 116 w 352" name="T74"/>
                  <a:gd fmla="*/ 228 h 502" name="T75"/>
                  <a:gd fmla="*/ 98 w 352" name="T76"/>
                  <a:gd fmla="*/ 218 h 502" name="T77"/>
                  <a:gd fmla="*/ 98 w 352" name="T78"/>
                  <a:gd fmla="*/ 202 h 502" name="T79"/>
                  <a:gd fmla="*/ 118 w 352" name="T80"/>
                  <a:gd fmla="*/ 180 h 502" name="T81"/>
                  <a:gd fmla="*/ 114 w 352" name="T82"/>
                  <a:gd fmla="*/ 158 h 502" name="T83"/>
                  <a:gd fmla="*/ 134 w 352" name="T84"/>
                  <a:gd fmla="*/ 148 h 502" name="T85"/>
                  <a:gd fmla="*/ 148 w 352" name="T86"/>
                  <a:gd fmla="*/ 140 h 502" name="T87"/>
                  <a:gd fmla="*/ 148 w 352" name="T88"/>
                  <a:gd fmla="*/ 118 h 502" name="T89"/>
                  <a:gd fmla="*/ 172 w 352" name="T90"/>
                  <a:gd fmla="*/ 120 h 502" name="T91"/>
                  <a:gd fmla="*/ 214 w 352" name="T92"/>
                  <a:gd fmla="*/ 144 h 502" name="T93"/>
                  <a:gd fmla="*/ 204 w 352" name="T94"/>
                  <a:gd fmla="*/ 154 h 502" name="T95"/>
                  <a:gd fmla="*/ 226 w 352" name="T96"/>
                  <a:gd fmla="*/ 168 h 502" name="T97"/>
                  <a:gd fmla="*/ 236 w 352" name="T98"/>
                  <a:gd fmla="*/ 180 h 502" name="T99"/>
                  <a:gd fmla="*/ 252 w 352" name="T100"/>
                  <a:gd fmla="*/ 220 h 502" name="T101"/>
                  <a:gd fmla="*/ 314 w 352" name="T102"/>
                  <a:gd fmla="*/ 236 h 502" name="T103"/>
                  <a:gd fmla="*/ 336 w 352" name="T104"/>
                  <a:gd fmla="*/ 188 h 502" name="T105"/>
                  <a:gd fmla="*/ 352 w 352" name="T106"/>
                  <a:gd fmla="*/ 176 h 502" name="T107"/>
                  <a:gd fmla="*/ 326 w 352" name="T108"/>
                  <a:gd fmla="*/ 156 h 502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502" w="352">
                    <a:moveTo>
                      <a:pt x="324" y="152"/>
                    </a:moveTo>
                    <a:lnTo>
                      <a:pt x="318" y="148"/>
                    </a:lnTo>
                    <a:lnTo>
                      <a:pt x="318" y="148"/>
                    </a:lnTo>
                    <a:lnTo>
                      <a:pt x="316" y="148"/>
                    </a:lnTo>
                    <a:lnTo>
                      <a:pt x="312" y="144"/>
                    </a:lnTo>
                    <a:lnTo>
                      <a:pt x="290" y="136"/>
                    </a:lnTo>
                    <a:lnTo>
                      <a:pt x="284" y="136"/>
                    </a:lnTo>
                    <a:lnTo>
                      <a:pt x="280" y="138"/>
                    </a:lnTo>
                    <a:lnTo>
                      <a:pt x="270" y="122"/>
                    </a:lnTo>
                    <a:lnTo>
                      <a:pt x="272" y="120"/>
                    </a:lnTo>
                    <a:lnTo>
                      <a:pt x="278" y="112"/>
                    </a:lnTo>
                    <a:lnTo>
                      <a:pt x="278" y="104"/>
                    </a:lnTo>
                    <a:lnTo>
                      <a:pt x="278" y="102"/>
                    </a:lnTo>
                    <a:lnTo>
                      <a:pt x="282" y="96"/>
                    </a:lnTo>
                    <a:lnTo>
                      <a:pt x="280" y="94"/>
                    </a:lnTo>
                    <a:lnTo>
                      <a:pt x="268" y="92"/>
                    </a:lnTo>
                    <a:lnTo>
                      <a:pt x="268" y="92"/>
                    </a:lnTo>
                    <a:lnTo>
                      <a:pt x="246" y="88"/>
                    </a:lnTo>
                    <a:lnTo>
                      <a:pt x="246" y="88"/>
                    </a:lnTo>
                    <a:lnTo>
                      <a:pt x="234" y="76"/>
                    </a:lnTo>
                    <a:lnTo>
                      <a:pt x="234" y="76"/>
                    </a:lnTo>
                    <a:lnTo>
                      <a:pt x="230" y="68"/>
                    </a:lnTo>
                    <a:lnTo>
                      <a:pt x="228" y="64"/>
                    </a:lnTo>
                    <a:lnTo>
                      <a:pt x="234" y="48"/>
                    </a:lnTo>
                    <a:lnTo>
                      <a:pt x="234" y="36"/>
                    </a:lnTo>
                    <a:lnTo>
                      <a:pt x="234" y="32"/>
                    </a:lnTo>
                    <a:lnTo>
                      <a:pt x="228" y="40"/>
                    </a:lnTo>
                    <a:lnTo>
                      <a:pt x="226" y="40"/>
                    </a:lnTo>
                    <a:lnTo>
                      <a:pt x="226" y="42"/>
                    </a:lnTo>
                    <a:lnTo>
                      <a:pt x="224" y="40"/>
                    </a:lnTo>
                    <a:lnTo>
                      <a:pt x="222" y="40"/>
                    </a:lnTo>
                    <a:lnTo>
                      <a:pt x="210" y="30"/>
                    </a:lnTo>
                    <a:lnTo>
                      <a:pt x="208" y="28"/>
                    </a:lnTo>
                    <a:lnTo>
                      <a:pt x="208" y="26"/>
                    </a:lnTo>
                    <a:lnTo>
                      <a:pt x="206" y="8"/>
                    </a:lnTo>
                    <a:lnTo>
                      <a:pt x="200" y="0"/>
                    </a:lnTo>
                    <a:lnTo>
                      <a:pt x="188" y="0"/>
                    </a:lnTo>
                    <a:lnTo>
                      <a:pt x="180" y="14"/>
                    </a:lnTo>
                    <a:lnTo>
                      <a:pt x="180" y="16"/>
                    </a:lnTo>
                    <a:lnTo>
                      <a:pt x="178" y="16"/>
                    </a:lnTo>
                    <a:lnTo>
                      <a:pt x="160" y="12"/>
                    </a:lnTo>
                    <a:lnTo>
                      <a:pt x="156" y="30"/>
                    </a:lnTo>
                    <a:lnTo>
                      <a:pt x="156" y="48"/>
                    </a:lnTo>
                    <a:lnTo>
                      <a:pt x="156" y="48"/>
                    </a:lnTo>
                    <a:lnTo>
                      <a:pt x="146" y="64"/>
                    </a:lnTo>
                    <a:lnTo>
                      <a:pt x="146" y="66"/>
                    </a:lnTo>
                    <a:lnTo>
                      <a:pt x="144" y="66"/>
                    </a:lnTo>
                    <a:lnTo>
                      <a:pt x="142" y="66"/>
                    </a:lnTo>
                    <a:lnTo>
                      <a:pt x="130" y="68"/>
                    </a:lnTo>
                    <a:lnTo>
                      <a:pt x="118" y="76"/>
                    </a:lnTo>
                    <a:lnTo>
                      <a:pt x="118" y="78"/>
                    </a:lnTo>
                    <a:lnTo>
                      <a:pt x="118" y="78"/>
                    </a:lnTo>
                    <a:lnTo>
                      <a:pt x="116" y="78"/>
                    </a:lnTo>
                    <a:lnTo>
                      <a:pt x="114" y="78"/>
                    </a:lnTo>
                    <a:lnTo>
                      <a:pt x="92" y="70"/>
                    </a:lnTo>
                    <a:lnTo>
                      <a:pt x="90" y="78"/>
                    </a:lnTo>
                    <a:lnTo>
                      <a:pt x="90" y="80"/>
                    </a:lnTo>
                    <a:lnTo>
                      <a:pt x="80" y="96"/>
                    </a:lnTo>
                    <a:lnTo>
                      <a:pt x="80" y="96"/>
                    </a:lnTo>
                    <a:lnTo>
                      <a:pt x="76" y="100"/>
                    </a:lnTo>
                    <a:lnTo>
                      <a:pt x="74" y="100"/>
                    </a:lnTo>
                    <a:lnTo>
                      <a:pt x="64" y="100"/>
                    </a:lnTo>
                    <a:lnTo>
                      <a:pt x="50" y="94"/>
                    </a:lnTo>
                    <a:lnTo>
                      <a:pt x="48" y="92"/>
                    </a:lnTo>
                    <a:lnTo>
                      <a:pt x="48" y="92"/>
                    </a:lnTo>
                    <a:lnTo>
                      <a:pt x="48" y="90"/>
                    </a:lnTo>
                    <a:lnTo>
                      <a:pt x="46" y="72"/>
                    </a:lnTo>
                    <a:lnTo>
                      <a:pt x="42" y="56"/>
                    </a:lnTo>
                    <a:lnTo>
                      <a:pt x="38" y="52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24" y="7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4" y="96"/>
                    </a:lnTo>
                    <a:lnTo>
                      <a:pt x="8" y="108"/>
                    </a:lnTo>
                    <a:lnTo>
                      <a:pt x="8" y="108"/>
                    </a:lnTo>
                    <a:lnTo>
                      <a:pt x="6" y="114"/>
                    </a:lnTo>
                    <a:lnTo>
                      <a:pt x="0" y="122"/>
                    </a:lnTo>
                    <a:lnTo>
                      <a:pt x="6" y="140"/>
                    </a:lnTo>
                    <a:lnTo>
                      <a:pt x="30" y="168"/>
                    </a:lnTo>
                    <a:lnTo>
                      <a:pt x="30" y="168"/>
                    </a:lnTo>
                    <a:lnTo>
                      <a:pt x="38" y="184"/>
                    </a:lnTo>
                    <a:lnTo>
                      <a:pt x="38" y="186"/>
                    </a:lnTo>
                    <a:lnTo>
                      <a:pt x="36" y="188"/>
                    </a:lnTo>
                    <a:lnTo>
                      <a:pt x="36" y="188"/>
                    </a:lnTo>
                    <a:lnTo>
                      <a:pt x="30" y="196"/>
                    </a:lnTo>
                    <a:lnTo>
                      <a:pt x="28" y="196"/>
                    </a:lnTo>
                    <a:lnTo>
                      <a:pt x="12" y="200"/>
                    </a:lnTo>
                    <a:lnTo>
                      <a:pt x="14" y="212"/>
                    </a:lnTo>
                    <a:lnTo>
                      <a:pt x="26" y="220"/>
                    </a:lnTo>
                    <a:lnTo>
                      <a:pt x="42" y="224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4" y="268"/>
                    </a:lnTo>
                    <a:lnTo>
                      <a:pt x="44" y="268"/>
                    </a:lnTo>
                    <a:lnTo>
                      <a:pt x="44" y="268"/>
                    </a:lnTo>
                    <a:lnTo>
                      <a:pt x="38" y="280"/>
                    </a:lnTo>
                    <a:lnTo>
                      <a:pt x="38" y="284"/>
                    </a:lnTo>
                    <a:lnTo>
                      <a:pt x="36" y="284"/>
                    </a:lnTo>
                    <a:lnTo>
                      <a:pt x="16" y="286"/>
                    </a:lnTo>
                    <a:lnTo>
                      <a:pt x="16" y="294"/>
                    </a:lnTo>
                    <a:lnTo>
                      <a:pt x="10" y="312"/>
                    </a:lnTo>
                    <a:lnTo>
                      <a:pt x="8" y="332"/>
                    </a:lnTo>
                    <a:lnTo>
                      <a:pt x="12" y="344"/>
                    </a:lnTo>
                    <a:lnTo>
                      <a:pt x="36" y="358"/>
                    </a:lnTo>
                    <a:lnTo>
                      <a:pt x="38" y="360"/>
                    </a:lnTo>
                    <a:lnTo>
                      <a:pt x="48" y="376"/>
                    </a:lnTo>
                    <a:lnTo>
                      <a:pt x="48" y="378"/>
                    </a:lnTo>
                    <a:lnTo>
                      <a:pt x="48" y="378"/>
                    </a:lnTo>
                    <a:lnTo>
                      <a:pt x="48" y="380"/>
                    </a:lnTo>
                    <a:lnTo>
                      <a:pt x="34" y="408"/>
                    </a:lnTo>
                    <a:lnTo>
                      <a:pt x="32" y="416"/>
                    </a:lnTo>
                    <a:lnTo>
                      <a:pt x="32" y="416"/>
                    </a:lnTo>
                    <a:lnTo>
                      <a:pt x="24" y="434"/>
                    </a:lnTo>
                    <a:lnTo>
                      <a:pt x="20" y="448"/>
                    </a:lnTo>
                    <a:lnTo>
                      <a:pt x="20" y="450"/>
                    </a:lnTo>
                    <a:lnTo>
                      <a:pt x="20" y="450"/>
                    </a:lnTo>
                    <a:lnTo>
                      <a:pt x="20" y="450"/>
                    </a:lnTo>
                    <a:lnTo>
                      <a:pt x="14" y="456"/>
                    </a:lnTo>
                    <a:lnTo>
                      <a:pt x="12" y="462"/>
                    </a:lnTo>
                    <a:lnTo>
                      <a:pt x="12" y="462"/>
                    </a:lnTo>
                    <a:lnTo>
                      <a:pt x="12" y="464"/>
                    </a:lnTo>
                    <a:lnTo>
                      <a:pt x="12" y="466"/>
                    </a:lnTo>
                    <a:lnTo>
                      <a:pt x="14" y="468"/>
                    </a:lnTo>
                    <a:lnTo>
                      <a:pt x="22" y="476"/>
                    </a:lnTo>
                    <a:lnTo>
                      <a:pt x="22" y="476"/>
                    </a:lnTo>
                    <a:lnTo>
                      <a:pt x="22" y="476"/>
                    </a:lnTo>
                    <a:lnTo>
                      <a:pt x="26" y="482"/>
                    </a:lnTo>
                    <a:lnTo>
                      <a:pt x="26" y="482"/>
                    </a:lnTo>
                    <a:lnTo>
                      <a:pt x="26" y="482"/>
                    </a:lnTo>
                    <a:lnTo>
                      <a:pt x="28" y="484"/>
                    </a:lnTo>
                    <a:lnTo>
                      <a:pt x="28" y="484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30" y="492"/>
                    </a:lnTo>
                    <a:lnTo>
                      <a:pt x="36" y="496"/>
                    </a:lnTo>
                    <a:lnTo>
                      <a:pt x="66" y="502"/>
                    </a:lnTo>
                    <a:lnTo>
                      <a:pt x="66" y="502"/>
                    </a:lnTo>
                    <a:lnTo>
                      <a:pt x="80" y="500"/>
                    </a:lnTo>
                    <a:lnTo>
                      <a:pt x="94" y="496"/>
                    </a:lnTo>
                    <a:lnTo>
                      <a:pt x="94" y="496"/>
                    </a:lnTo>
                    <a:lnTo>
                      <a:pt x="108" y="492"/>
                    </a:lnTo>
                    <a:lnTo>
                      <a:pt x="122" y="492"/>
                    </a:lnTo>
                    <a:lnTo>
                      <a:pt x="122" y="486"/>
                    </a:lnTo>
                    <a:lnTo>
                      <a:pt x="114" y="464"/>
                    </a:lnTo>
                    <a:lnTo>
                      <a:pt x="112" y="464"/>
                    </a:lnTo>
                    <a:lnTo>
                      <a:pt x="114" y="464"/>
                    </a:lnTo>
                    <a:lnTo>
                      <a:pt x="158" y="400"/>
                    </a:lnTo>
                    <a:lnTo>
                      <a:pt x="208" y="352"/>
                    </a:lnTo>
                    <a:lnTo>
                      <a:pt x="208" y="352"/>
                    </a:lnTo>
                    <a:lnTo>
                      <a:pt x="224" y="348"/>
                    </a:lnTo>
                    <a:lnTo>
                      <a:pt x="232" y="338"/>
                    </a:lnTo>
                    <a:lnTo>
                      <a:pt x="232" y="338"/>
                    </a:lnTo>
                    <a:lnTo>
                      <a:pt x="232" y="338"/>
                    </a:lnTo>
                    <a:lnTo>
                      <a:pt x="240" y="332"/>
                    </a:lnTo>
                    <a:lnTo>
                      <a:pt x="250" y="328"/>
                    </a:lnTo>
                    <a:lnTo>
                      <a:pt x="246" y="324"/>
                    </a:lnTo>
                    <a:lnTo>
                      <a:pt x="234" y="312"/>
                    </a:lnTo>
                    <a:lnTo>
                      <a:pt x="234" y="312"/>
                    </a:lnTo>
                    <a:lnTo>
                      <a:pt x="234" y="312"/>
                    </a:lnTo>
                    <a:lnTo>
                      <a:pt x="226" y="302"/>
                    </a:lnTo>
                    <a:lnTo>
                      <a:pt x="226" y="300"/>
                    </a:lnTo>
                    <a:lnTo>
                      <a:pt x="226" y="300"/>
                    </a:lnTo>
                    <a:lnTo>
                      <a:pt x="230" y="294"/>
                    </a:lnTo>
                    <a:lnTo>
                      <a:pt x="218" y="296"/>
                    </a:lnTo>
                    <a:lnTo>
                      <a:pt x="196" y="292"/>
                    </a:lnTo>
                    <a:lnTo>
                      <a:pt x="196" y="292"/>
                    </a:lnTo>
                    <a:lnTo>
                      <a:pt x="186" y="284"/>
                    </a:lnTo>
                    <a:lnTo>
                      <a:pt x="182" y="280"/>
                    </a:lnTo>
                    <a:lnTo>
                      <a:pt x="180" y="276"/>
                    </a:lnTo>
                    <a:lnTo>
                      <a:pt x="180" y="276"/>
                    </a:lnTo>
                    <a:lnTo>
                      <a:pt x="176" y="256"/>
                    </a:lnTo>
                    <a:lnTo>
                      <a:pt x="174" y="238"/>
                    </a:lnTo>
                    <a:lnTo>
                      <a:pt x="174" y="238"/>
                    </a:lnTo>
                    <a:lnTo>
                      <a:pt x="170" y="242"/>
                    </a:lnTo>
                    <a:lnTo>
                      <a:pt x="164" y="244"/>
                    </a:lnTo>
                    <a:lnTo>
                      <a:pt x="146" y="240"/>
                    </a:lnTo>
                    <a:lnTo>
                      <a:pt x="136" y="232"/>
                    </a:lnTo>
                    <a:lnTo>
                      <a:pt x="122" y="228"/>
                    </a:lnTo>
                    <a:lnTo>
                      <a:pt x="116" y="228"/>
                    </a:lnTo>
                    <a:lnTo>
                      <a:pt x="116" y="228"/>
                    </a:lnTo>
                    <a:lnTo>
                      <a:pt x="110" y="226"/>
                    </a:lnTo>
                    <a:lnTo>
                      <a:pt x="104" y="224"/>
                    </a:lnTo>
                    <a:lnTo>
                      <a:pt x="104" y="224"/>
                    </a:lnTo>
                    <a:lnTo>
                      <a:pt x="98" y="218"/>
                    </a:lnTo>
                    <a:lnTo>
                      <a:pt x="96" y="214"/>
                    </a:lnTo>
                    <a:lnTo>
                      <a:pt x="96" y="214"/>
                    </a:lnTo>
                    <a:lnTo>
                      <a:pt x="96" y="210"/>
                    </a:lnTo>
                    <a:lnTo>
                      <a:pt x="96" y="206"/>
                    </a:lnTo>
                    <a:lnTo>
                      <a:pt x="98" y="202"/>
                    </a:lnTo>
                    <a:lnTo>
                      <a:pt x="102" y="200"/>
                    </a:lnTo>
                    <a:lnTo>
                      <a:pt x="102" y="200"/>
                    </a:lnTo>
                    <a:lnTo>
                      <a:pt x="110" y="192"/>
                    </a:lnTo>
                    <a:lnTo>
                      <a:pt x="118" y="180"/>
                    </a:lnTo>
                    <a:lnTo>
                      <a:pt x="118" y="180"/>
                    </a:lnTo>
                    <a:lnTo>
                      <a:pt x="116" y="176"/>
                    </a:lnTo>
                    <a:lnTo>
                      <a:pt x="114" y="170"/>
                    </a:lnTo>
                    <a:lnTo>
                      <a:pt x="112" y="164"/>
                    </a:lnTo>
                    <a:lnTo>
                      <a:pt x="114" y="160"/>
                    </a:lnTo>
                    <a:lnTo>
                      <a:pt x="114" y="158"/>
                    </a:lnTo>
                    <a:lnTo>
                      <a:pt x="114" y="158"/>
                    </a:lnTo>
                    <a:lnTo>
                      <a:pt x="116" y="156"/>
                    </a:lnTo>
                    <a:lnTo>
                      <a:pt x="120" y="152"/>
                    </a:lnTo>
                    <a:lnTo>
                      <a:pt x="134" y="148"/>
                    </a:lnTo>
                    <a:lnTo>
                      <a:pt x="134" y="148"/>
                    </a:lnTo>
                    <a:lnTo>
                      <a:pt x="136" y="142"/>
                    </a:lnTo>
                    <a:lnTo>
                      <a:pt x="138" y="140"/>
                    </a:lnTo>
                    <a:lnTo>
                      <a:pt x="150" y="140"/>
                    </a:lnTo>
                    <a:lnTo>
                      <a:pt x="148" y="140"/>
                    </a:lnTo>
                    <a:lnTo>
                      <a:pt x="148" y="140"/>
                    </a:lnTo>
                    <a:lnTo>
                      <a:pt x="142" y="136"/>
                    </a:lnTo>
                    <a:lnTo>
                      <a:pt x="140" y="132"/>
                    </a:lnTo>
                    <a:lnTo>
                      <a:pt x="140" y="128"/>
                    </a:lnTo>
                    <a:lnTo>
                      <a:pt x="142" y="122"/>
                    </a:lnTo>
                    <a:lnTo>
                      <a:pt x="148" y="118"/>
                    </a:lnTo>
                    <a:lnTo>
                      <a:pt x="148" y="118"/>
                    </a:lnTo>
                    <a:lnTo>
                      <a:pt x="154" y="116"/>
                    </a:lnTo>
                    <a:lnTo>
                      <a:pt x="160" y="116"/>
                    </a:lnTo>
                    <a:lnTo>
                      <a:pt x="166" y="118"/>
                    </a:lnTo>
                    <a:lnTo>
                      <a:pt x="172" y="120"/>
                    </a:lnTo>
                    <a:lnTo>
                      <a:pt x="190" y="134"/>
                    </a:lnTo>
                    <a:lnTo>
                      <a:pt x="208" y="134"/>
                    </a:lnTo>
                    <a:lnTo>
                      <a:pt x="214" y="138"/>
                    </a:lnTo>
                    <a:lnTo>
                      <a:pt x="214" y="144"/>
                    </a:lnTo>
                    <a:lnTo>
                      <a:pt x="214" y="144"/>
                    </a:lnTo>
                    <a:lnTo>
                      <a:pt x="214" y="150"/>
                    </a:lnTo>
                    <a:lnTo>
                      <a:pt x="210" y="152"/>
                    </a:lnTo>
                    <a:lnTo>
                      <a:pt x="210" y="152"/>
                    </a:lnTo>
                    <a:lnTo>
                      <a:pt x="206" y="152"/>
                    </a:lnTo>
                    <a:lnTo>
                      <a:pt x="204" y="154"/>
                    </a:lnTo>
                    <a:lnTo>
                      <a:pt x="202" y="160"/>
                    </a:lnTo>
                    <a:lnTo>
                      <a:pt x="210" y="180"/>
                    </a:lnTo>
                    <a:lnTo>
                      <a:pt x="210" y="180"/>
                    </a:lnTo>
                    <a:lnTo>
                      <a:pt x="218" y="170"/>
                    </a:lnTo>
                    <a:lnTo>
                      <a:pt x="226" y="168"/>
                    </a:lnTo>
                    <a:lnTo>
                      <a:pt x="226" y="168"/>
                    </a:lnTo>
                    <a:lnTo>
                      <a:pt x="230" y="168"/>
                    </a:lnTo>
                    <a:lnTo>
                      <a:pt x="234" y="172"/>
                    </a:lnTo>
                    <a:lnTo>
                      <a:pt x="234" y="172"/>
                    </a:lnTo>
                    <a:lnTo>
                      <a:pt x="236" y="180"/>
                    </a:lnTo>
                    <a:lnTo>
                      <a:pt x="240" y="190"/>
                    </a:lnTo>
                    <a:lnTo>
                      <a:pt x="240" y="190"/>
                    </a:lnTo>
                    <a:lnTo>
                      <a:pt x="242" y="202"/>
                    </a:lnTo>
                    <a:lnTo>
                      <a:pt x="246" y="210"/>
                    </a:lnTo>
                    <a:lnTo>
                      <a:pt x="252" y="220"/>
                    </a:lnTo>
                    <a:lnTo>
                      <a:pt x="252" y="220"/>
                    </a:lnTo>
                    <a:lnTo>
                      <a:pt x="264" y="236"/>
                    </a:lnTo>
                    <a:lnTo>
                      <a:pt x="268" y="248"/>
                    </a:lnTo>
                    <a:lnTo>
                      <a:pt x="300" y="244"/>
                    </a:lnTo>
                    <a:lnTo>
                      <a:pt x="314" y="236"/>
                    </a:lnTo>
                    <a:lnTo>
                      <a:pt x="326" y="220"/>
                    </a:lnTo>
                    <a:lnTo>
                      <a:pt x="332" y="204"/>
                    </a:lnTo>
                    <a:lnTo>
                      <a:pt x="332" y="204"/>
                    </a:lnTo>
                    <a:lnTo>
                      <a:pt x="332" y="204"/>
                    </a:lnTo>
                    <a:lnTo>
                      <a:pt x="336" y="188"/>
                    </a:lnTo>
                    <a:lnTo>
                      <a:pt x="336" y="186"/>
                    </a:lnTo>
                    <a:lnTo>
                      <a:pt x="336" y="184"/>
                    </a:lnTo>
                    <a:lnTo>
                      <a:pt x="338" y="184"/>
                    </a:lnTo>
                    <a:lnTo>
                      <a:pt x="350" y="176"/>
                    </a:lnTo>
                    <a:lnTo>
                      <a:pt x="352" y="176"/>
                    </a:lnTo>
                    <a:lnTo>
                      <a:pt x="350" y="174"/>
                    </a:lnTo>
                    <a:lnTo>
                      <a:pt x="330" y="168"/>
                    </a:lnTo>
                    <a:lnTo>
                      <a:pt x="330" y="168"/>
                    </a:lnTo>
                    <a:lnTo>
                      <a:pt x="330" y="168"/>
                    </a:lnTo>
                    <a:lnTo>
                      <a:pt x="326" y="156"/>
                    </a:lnTo>
                    <a:lnTo>
                      <a:pt x="324" y="15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8" name="MH_Other_31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7137399" y="4367214"/>
                <a:ext cx="511489" cy="505034"/>
              </a:xfrm>
              <a:custGeom>
                <a:gdLst>
                  <a:gd fmla="*/ 20 w 370" name="T0"/>
                  <a:gd fmla="*/ 146 h 366" name="T1"/>
                  <a:gd fmla="*/ 0 w 370" name="T2"/>
                  <a:gd fmla="*/ 182 h 366" name="T3"/>
                  <a:gd fmla="*/ 10 w 370" name="T4"/>
                  <a:gd fmla="*/ 210 h 366" name="T5"/>
                  <a:gd fmla="*/ 30 w 370" name="T6"/>
                  <a:gd fmla="*/ 222 h 366" name="T7"/>
                  <a:gd fmla="*/ 54 w 370" name="T8"/>
                  <a:gd fmla="*/ 276 h 366" name="T9"/>
                  <a:gd fmla="*/ 82 w 370" name="T10"/>
                  <a:gd fmla="*/ 290 h 366" name="T11"/>
                  <a:gd fmla="*/ 86 w 370" name="T12"/>
                  <a:gd fmla="*/ 290 h 366" name="T13"/>
                  <a:gd fmla="*/ 152 w 370" name="T14"/>
                  <a:gd fmla="*/ 302 h 366" name="T15"/>
                  <a:gd fmla="*/ 204 w 370" name="T16"/>
                  <a:gd fmla="*/ 306 h 366" name="T17"/>
                  <a:gd fmla="*/ 214 w 370" name="T18"/>
                  <a:gd fmla="*/ 312 h 366" name="T19"/>
                  <a:gd fmla="*/ 214 w 370" name="T20"/>
                  <a:gd fmla="*/ 332 h 366" name="T21"/>
                  <a:gd fmla="*/ 234 w 370" name="T22"/>
                  <a:gd fmla="*/ 342 h 366" name="T23"/>
                  <a:gd fmla="*/ 250 w 370" name="T24"/>
                  <a:gd fmla="*/ 338 h 366" name="T25"/>
                  <a:gd fmla="*/ 266 w 370" name="T26"/>
                  <a:gd fmla="*/ 350 h 366" name="T27"/>
                  <a:gd fmla="*/ 280 w 370" name="T28"/>
                  <a:gd fmla="*/ 364 h 366" name="T29"/>
                  <a:gd fmla="*/ 290 w 370" name="T30"/>
                  <a:gd fmla="*/ 360 h 366" name="T31"/>
                  <a:gd fmla="*/ 314 w 370" name="T32"/>
                  <a:gd fmla="*/ 358 h 366" name="T33"/>
                  <a:gd fmla="*/ 326 w 370" name="T34"/>
                  <a:gd fmla="*/ 342 h 366" name="T35"/>
                  <a:gd fmla="*/ 342 w 370" name="T36"/>
                  <a:gd fmla="*/ 332 h 366" name="T37"/>
                  <a:gd fmla="*/ 342 w 370" name="T38"/>
                  <a:gd fmla="*/ 326 h 366" name="T39"/>
                  <a:gd fmla="*/ 344 w 370" name="T40"/>
                  <a:gd fmla="*/ 306 h 366" name="T41"/>
                  <a:gd fmla="*/ 328 w 370" name="T42"/>
                  <a:gd fmla="*/ 294 h 366" name="T43"/>
                  <a:gd fmla="*/ 310 w 370" name="T44"/>
                  <a:gd fmla="*/ 296 h 366" name="T45"/>
                  <a:gd fmla="*/ 302 w 370" name="T46"/>
                  <a:gd fmla="*/ 294 h 366" name="T47"/>
                  <a:gd fmla="*/ 302 w 370" name="T48"/>
                  <a:gd fmla="*/ 286 h 366" name="T49"/>
                  <a:gd fmla="*/ 282 w 370" name="T50"/>
                  <a:gd fmla="*/ 262 h 366" name="T51"/>
                  <a:gd fmla="*/ 272 w 370" name="T52"/>
                  <a:gd fmla="*/ 244 h 366" name="T53"/>
                  <a:gd fmla="*/ 298 w 370" name="T54"/>
                  <a:gd fmla="*/ 240 h 366" name="T55"/>
                  <a:gd fmla="*/ 296 w 370" name="T56"/>
                  <a:gd fmla="*/ 216 h 366" name="T57"/>
                  <a:gd fmla="*/ 300 w 370" name="T58"/>
                  <a:gd fmla="*/ 210 h 366" name="T59"/>
                  <a:gd fmla="*/ 318 w 370" name="T60"/>
                  <a:gd fmla="*/ 200 h 366" name="T61"/>
                  <a:gd fmla="*/ 312 w 370" name="T62"/>
                  <a:gd fmla="*/ 178 h 366" name="T63"/>
                  <a:gd fmla="*/ 318 w 370" name="T64"/>
                  <a:gd fmla="*/ 162 h 366" name="T65"/>
                  <a:gd fmla="*/ 338 w 370" name="T66"/>
                  <a:gd fmla="*/ 166 h 366" name="T67"/>
                  <a:gd fmla="*/ 340 w 370" name="T68"/>
                  <a:gd fmla="*/ 168 h 366" name="T69"/>
                  <a:gd fmla="*/ 370 w 370" name="T70"/>
                  <a:gd fmla="*/ 162 h 366" name="T71"/>
                  <a:gd fmla="*/ 348 w 370" name="T72"/>
                  <a:gd fmla="*/ 128 h 366" name="T73"/>
                  <a:gd fmla="*/ 302 w 370" name="T74"/>
                  <a:gd fmla="*/ 126 h 366" name="T75"/>
                  <a:gd fmla="*/ 302 w 370" name="T76"/>
                  <a:gd fmla="*/ 126 h 366" name="T77"/>
                  <a:gd fmla="*/ 280 w 370" name="T78"/>
                  <a:gd fmla="*/ 110 h 366" name="T79"/>
                  <a:gd fmla="*/ 260 w 370" name="T80"/>
                  <a:gd fmla="*/ 78 h 366" name="T81"/>
                  <a:gd fmla="*/ 292 w 370" name="T82"/>
                  <a:gd fmla="*/ 44 h 366" name="T83"/>
                  <a:gd fmla="*/ 258 w 370" name="T84"/>
                  <a:gd fmla="*/ 22 h 366" name="T85"/>
                  <a:gd fmla="*/ 226 w 370" name="T86"/>
                  <a:gd fmla="*/ 28 h 366" name="T87"/>
                  <a:gd fmla="*/ 196 w 370" name="T88"/>
                  <a:gd fmla="*/ 14 h 366" name="T89"/>
                  <a:gd fmla="*/ 188 w 370" name="T90"/>
                  <a:gd fmla="*/ 6 h 366" name="T91"/>
                  <a:gd fmla="*/ 188 w 370" name="T92"/>
                  <a:gd fmla="*/ 6 h 366" name="T93"/>
                  <a:gd fmla="*/ 186 w 370" name="T94"/>
                  <a:gd fmla="*/ 0 h 366" name="T95"/>
                  <a:gd fmla="*/ 182 w 370" name="T96"/>
                  <a:gd fmla="*/ 28 h 366" name="T97"/>
                  <a:gd fmla="*/ 182 w 370" name="T98"/>
                  <a:gd fmla="*/ 36 h 366" name="T99"/>
                  <a:gd fmla="*/ 184 w 370" name="T100"/>
                  <a:gd fmla="*/ 46 h 366" name="T101"/>
                  <a:gd fmla="*/ 184 w 370" name="T102"/>
                  <a:gd fmla="*/ 68 h 366" name="T103"/>
                  <a:gd fmla="*/ 172 w 370" name="T104"/>
                  <a:gd fmla="*/ 78 h 366" name="T105"/>
                  <a:gd fmla="*/ 170 w 370" name="T106"/>
                  <a:gd fmla="*/ 98 h 366" name="T107"/>
                  <a:gd fmla="*/ 98 w 370" name="T108"/>
                  <a:gd fmla="*/ 106 h 366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66" w="370">
                    <a:moveTo>
                      <a:pt x="82" y="120"/>
                    </a:moveTo>
                    <a:lnTo>
                      <a:pt x="80" y="120"/>
                    </a:lnTo>
                    <a:lnTo>
                      <a:pt x="20" y="146"/>
                    </a:lnTo>
                    <a:lnTo>
                      <a:pt x="2" y="162"/>
                    </a:lnTo>
                    <a:lnTo>
                      <a:pt x="2" y="162"/>
                    </a:lnTo>
                    <a:lnTo>
                      <a:pt x="0" y="182"/>
                    </a:lnTo>
                    <a:lnTo>
                      <a:pt x="2" y="196"/>
                    </a:lnTo>
                    <a:lnTo>
                      <a:pt x="4" y="206"/>
                    </a:lnTo>
                    <a:lnTo>
                      <a:pt x="10" y="210"/>
                    </a:lnTo>
                    <a:lnTo>
                      <a:pt x="28" y="222"/>
                    </a:lnTo>
                    <a:lnTo>
                      <a:pt x="30" y="222"/>
                    </a:lnTo>
                    <a:lnTo>
                      <a:pt x="30" y="222"/>
                    </a:lnTo>
                    <a:lnTo>
                      <a:pt x="34" y="252"/>
                    </a:lnTo>
                    <a:lnTo>
                      <a:pt x="34" y="252"/>
                    </a:lnTo>
                    <a:lnTo>
                      <a:pt x="54" y="276"/>
                    </a:lnTo>
                    <a:lnTo>
                      <a:pt x="60" y="282"/>
                    </a:lnTo>
                    <a:lnTo>
                      <a:pt x="66" y="286"/>
                    </a:lnTo>
                    <a:lnTo>
                      <a:pt x="82" y="290"/>
                    </a:lnTo>
                    <a:lnTo>
                      <a:pt x="86" y="290"/>
                    </a:lnTo>
                    <a:lnTo>
                      <a:pt x="86" y="290"/>
                    </a:lnTo>
                    <a:lnTo>
                      <a:pt x="86" y="290"/>
                    </a:lnTo>
                    <a:lnTo>
                      <a:pt x="92" y="296"/>
                    </a:lnTo>
                    <a:lnTo>
                      <a:pt x="104" y="300"/>
                    </a:lnTo>
                    <a:lnTo>
                      <a:pt x="152" y="302"/>
                    </a:lnTo>
                    <a:lnTo>
                      <a:pt x="152" y="302"/>
                    </a:lnTo>
                    <a:lnTo>
                      <a:pt x="194" y="304"/>
                    </a:lnTo>
                    <a:lnTo>
                      <a:pt x="204" y="306"/>
                    </a:lnTo>
                    <a:lnTo>
                      <a:pt x="210" y="310"/>
                    </a:lnTo>
                    <a:lnTo>
                      <a:pt x="210" y="310"/>
                    </a:lnTo>
                    <a:lnTo>
                      <a:pt x="214" y="312"/>
                    </a:lnTo>
                    <a:lnTo>
                      <a:pt x="214" y="318"/>
                    </a:lnTo>
                    <a:lnTo>
                      <a:pt x="214" y="332"/>
                    </a:lnTo>
                    <a:lnTo>
                      <a:pt x="214" y="332"/>
                    </a:lnTo>
                    <a:lnTo>
                      <a:pt x="214" y="342"/>
                    </a:lnTo>
                    <a:lnTo>
                      <a:pt x="216" y="346"/>
                    </a:lnTo>
                    <a:lnTo>
                      <a:pt x="234" y="342"/>
                    </a:lnTo>
                    <a:lnTo>
                      <a:pt x="234" y="342"/>
                    </a:lnTo>
                    <a:lnTo>
                      <a:pt x="242" y="340"/>
                    </a:lnTo>
                    <a:lnTo>
                      <a:pt x="250" y="338"/>
                    </a:lnTo>
                    <a:lnTo>
                      <a:pt x="256" y="340"/>
                    </a:lnTo>
                    <a:lnTo>
                      <a:pt x="258" y="342"/>
                    </a:lnTo>
                    <a:lnTo>
                      <a:pt x="266" y="350"/>
                    </a:lnTo>
                    <a:lnTo>
                      <a:pt x="266" y="350"/>
                    </a:lnTo>
                    <a:lnTo>
                      <a:pt x="278" y="362"/>
                    </a:lnTo>
                    <a:lnTo>
                      <a:pt x="280" y="364"/>
                    </a:lnTo>
                    <a:lnTo>
                      <a:pt x="282" y="366"/>
                    </a:lnTo>
                    <a:lnTo>
                      <a:pt x="282" y="366"/>
                    </a:lnTo>
                    <a:lnTo>
                      <a:pt x="290" y="360"/>
                    </a:lnTo>
                    <a:lnTo>
                      <a:pt x="298" y="350"/>
                    </a:lnTo>
                    <a:lnTo>
                      <a:pt x="300" y="348"/>
                    </a:lnTo>
                    <a:lnTo>
                      <a:pt x="314" y="358"/>
                    </a:lnTo>
                    <a:lnTo>
                      <a:pt x="324" y="350"/>
                    </a:lnTo>
                    <a:lnTo>
                      <a:pt x="324" y="350"/>
                    </a:lnTo>
                    <a:lnTo>
                      <a:pt x="326" y="342"/>
                    </a:lnTo>
                    <a:lnTo>
                      <a:pt x="330" y="338"/>
                    </a:lnTo>
                    <a:lnTo>
                      <a:pt x="334" y="334"/>
                    </a:lnTo>
                    <a:lnTo>
                      <a:pt x="342" y="332"/>
                    </a:lnTo>
                    <a:lnTo>
                      <a:pt x="346" y="330"/>
                    </a:lnTo>
                    <a:lnTo>
                      <a:pt x="344" y="328"/>
                    </a:lnTo>
                    <a:lnTo>
                      <a:pt x="342" y="326"/>
                    </a:lnTo>
                    <a:lnTo>
                      <a:pt x="342" y="326"/>
                    </a:lnTo>
                    <a:lnTo>
                      <a:pt x="344" y="306"/>
                    </a:lnTo>
                    <a:lnTo>
                      <a:pt x="344" y="306"/>
                    </a:lnTo>
                    <a:lnTo>
                      <a:pt x="338" y="300"/>
                    </a:lnTo>
                    <a:lnTo>
                      <a:pt x="334" y="296"/>
                    </a:lnTo>
                    <a:lnTo>
                      <a:pt x="328" y="294"/>
                    </a:lnTo>
                    <a:lnTo>
                      <a:pt x="320" y="294"/>
                    </a:lnTo>
                    <a:lnTo>
                      <a:pt x="320" y="294"/>
                    </a:lnTo>
                    <a:lnTo>
                      <a:pt x="310" y="296"/>
                    </a:lnTo>
                    <a:lnTo>
                      <a:pt x="306" y="296"/>
                    </a:lnTo>
                    <a:lnTo>
                      <a:pt x="302" y="294"/>
                    </a:lnTo>
                    <a:lnTo>
                      <a:pt x="302" y="294"/>
                    </a:lnTo>
                    <a:lnTo>
                      <a:pt x="302" y="290"/>
                    </a:lnTo>
                    <a:lnTo>
                      <a:pt x="302" y="286"/>
                    </a:lnTo>
                    <a:lnTo>
                      <a:pt x="302" y="286"/>
                    </a:lnTo>
                    <a:lnTo>
                      <a:pt x="292" y="272"/>
                    </a:lnTo>
                    <a:lnTo>
                      <a:pt x="282" y="262"/>
                    </a:lnTo>
                    <a:lnTo>
                      <a:pt x="282" y="262"/>
                    </a:lnTo>
                    <a:lnTo>
                      <a:pt x="278" y="256"/>
                    </a:lnTo>
                    <a:lnTo>
                      <a:pt x="274" y="250"/>
                    </a:lnTo>
                    <a:lnTo>
                      <a:pt x="272" y="244"/>
                    </a:lnTo>
                    <a:lnTo>
                      <a:pt x="274" y="238"/>
                    </a:lnTo>
                    <a:lnTo>
                      <a:pt x="274" y="236"/>
                    </a:lnTo>
                    <a:lnTo>
                      <a:pt x="298" y="240"/>
                    </a:lnTo>
                    <a:lnTo>
                      <a:pt x="296" y="226"/>
                    </a:lnTo>
                    <a:lnTo>
                      <a:pt x="296" y="226"/>
                    </a:lnTo>
                    <a:lnTo>
                      <a:pt x="296" y="216"/>
                    </a:lnTo>
                    <a:lnTo>
                      <a:pt x="298" y="212"/>
                    </a:lnTo>
                    <a:lnTo>
                      <a:pt x="300" y="210"/>
                    </a:lnTo>
                    <a:lnTo>
                      <a:pt x="300" y="210"/>
                    </a:lnTo>
                    <a:lnTo>
                      <a:pt x="304" y="206"/>
                    </a:lnTo>
                    <a:lnTo>
                      <a:pt x="310" y="204"/>
                    </a:lnTo>
                    <a:lnTo>
                      <a:pt x="318" y="200"/>
                    </a:lnTo>
                    <a:lnTo>
                      <a:pt x="318" y="196"/>
                    </a:lnTo>
                    <a:lnTo>
                      <a:pt x="318" y="196"/>
                    </a:lnTo>
                    <a:lnTo>
                      <a:pt x="312" y="178"/>
                    </a:lnTo>
                    <a:lnTo>
                      <a:pt x="312" y="170"/>
                    </a:lnTo>
                    <a:lnTo>
                      <a:pt x="312" y="166"/>
                    </a:lnTo>
                    <a:lnTo>
                      <a:pt x="318" y="162"/>
                    </a:lnTo>
                    <a:lnTo>
                      <a:pt x="318" y="162"/>
                    </a:lnTo>
                    <a:lnTo>
                      <a:pt x="324" y="162"/>
                    </a:lnTo>
                    <a:lnTo>
                      <a:pt x="338" y="166"/>
                    </a:lnTo>
                    <a:lnTo>
                      <a:pt x="338" y="166"/>
                    </a:lnTo>
                    <a:lnTo>
                      <a:pt x="340" y="166"/>
                    </a:lnTo>
                    <a:lnTo>
                      <a:pt x="340" y="168"/>
                    </a:lnTo>
                    <a:lnTo>
                      <a:pt x="340" y="168"/>
                    </a:lnTo>
                    <a:lnTo>
                      <a:pt x="356" y="186"/>
                    </a:lnTo>
                    <a:lnTo>
                      <a:pt x="370" y="162"/>
                    </a:lnTo>
                    <a:lnTo>
                      <a:pt x="370" y="162"/>
                    </a:lnTo>
                    <a:lnTo>
                      <a:pt x="356" y="140"/>
                    </a:lnTo>
                    <a:lnTo>
                      <a:pt x="348" y="128"/>
                    </a:lnTo>
                    <a:lnTo>
                      <a:pt x="336" y="136"/>
                    </a:lnTo>
                    <a:lnTo>
                      <a:pt x="334" y="134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292" y="122"/>
                    </a:lnTo>
                    <a:lnTo>
                      <a:pt x="286" y="116"/>
                    </a:lnTo>
                    <a:lnTo>
                      <a:pt x="280" y="110"/>
                    </a:lnTo>
                    <a:lnTo>
                      <a:pt x="278" y="106"/>
                    </a:lnTo>
                    <a:lnTo>
                      <a:pt x="260" y="96"/>
                    </a:lnTo>
                    <a:lnTo>
                      <a:pt x="260" y="78"/>
                    </a:lnTo>
                    <a:lnTo>
                      <a:pt x="294" y="58"/>
                    </a:lnTo>
                    <a:lnTo>
                      <a:pt x="294" y="58"/>
                    </a:lnTo>
                    <a:lnTo>
                      <a:pt x="292" y="44"/>
                    </a:lnTo>
                    <a:lnTo>
                      <a:pt x="286" y="30"/>
                    </a:lnTo>
                    <a:lnTo>
                      <a:pt x="282" y="18"/>
                    </a:lnTo>
                    <a:lnTo>
                      <a:pt x="258" y="22"/>
                    </a:lnTo>
                    <a:lnTo>
                      <a:pt x="258" y="22"/>
                    </a:lnTo>
                    <a:lnTo>
                      <a:pt x="242" y="26"/>
                    </a:lnTo>
                    <a:lnTo>
                      <a:pt x="226" y="28"/>
                    </a:lnTo>
                    <a:lnTo>
                      <a:pt x="200" y="22"/>
                    </a:lnTo>
                    <a:lnTo>
                      <a:pt x="200" y="14"/>
                    </a:lnTo>
                    <a:lnTo>
                      <a:pt x="196" y="14"/>
                    </a:lnTo>
                    <a:lnTo>
                      <a:pt x="190" y="10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4" y="22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0" y="34"/>
                    </a:lnTo>
                    <a:lnTo>
                      <a:pt x="182" y="36"/>
                    </a:lnTo>
                    <a:lnTo>
                      <a:pt x="182" y="36"/>
                    </a:lnTo>
                    <a:lnTo>
                      <a:pt x="184" y="40"/>
                    </a:lnTo>
                    <a:lnTo>
                      <a:pt x="184" y="46"/>
                    </a:lnTo>
                    <a:lnTo>
                      <a:pt x="182" y="50"/>
                    </a:lnTo>
                    <a:lnTo>
                      <a:pt x="180" y="54"/>
                    </a:lnTo>
                    <a:lnTo>
                      <a:pt x="184" y="68"/>
                    </a:lnTo>
                    <a:lnTo>
                      <a:pt x="182" y="68"/>
                    </a:lnTo>
                    <a:lnTo>
                      <a:pt x="182" y="70"/>
                    </a:lnTo>
                    <a:lnTo>
                      <a:pt x="172" y="78"/>
                    </a:lnTo>
                    <a:lnTo>
                      <a:pt x="172" y="96"/>
                    </a:lnTo>
                    <a:lnTo>
                      <a:pt x="170" y="98"/>
                    </a:lnTo>
                    <a:lnTo>
                      <a:pt x="170" y="98"/>
                    </a:lnTo>
                    <a:lnTo>
                      <a:pt x="148" y="106"/>
                    </a:lnTo>
                    <a:lnTo>
                      <a:pt x="132" y="110"/>
                    </a:lnTo>
                    <a:lnTo>
                      <a:pt x="98" y="106"/>
                    </a:lnTo>
                    <a:lnTo>
                      <a:pt x="82" y="120"/>
                    </a:lnTo>
                    <a:lnTo>
                      <a:pt x="82" y="12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9" name="MH_Other_32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8083551" y="5429251"/>
                <a:ext cx="146831" cy="353363"/>
              </a:xfrm>
              <a:custGeom>
                <a:gdLst>
                  <a:gd fmla="*/ 80 w 106" name="T0"/>
                  <a:gd fmla="*/ 0 h 256" name="T1"/>
                  <a:gd fmla="*/ 80 w 106" name="T2"/>
                  <a:gd fmla="*/ 0 h 256" name="T3"/>
                  <a:gd fmla="*/ 62 w 106" name="T4"/>
                  <a:gd fmla="*/ 14 h 256" name="T5"/>
                  <a:gd fmla="*/ 46 w 106" name="T6"/>
                  <a:gd fmla="*/ 32 h 256" name="T7"/>
                  <a:gd fmla="*/ 34 w 106" name="T8"/>
                  <a:gd fmla="*/ 50 h 256" name="T9"/>
                  <a:gd fmla="*/ 24 w 106" name="T10"/>
                  <a:gd fmla="*/ 70 h 256" name="T11"/>
                  <a:gd fmla="*/ 24 w 106" name="T12"/>
                  <a:gd fmla="*/ 70 h 256" name="T13"/>
                  <a:gd fmla="*/ 10 w 106" name="T14"/>
                  <a:gd fmla="*/ 98 h 256" name="T15"/>
                  <a:gd fmla="*/ 4 w 106" name="T16"/>
                  <a:gd fmla="*/ 104 h 256" name="T17"/>
                  <a:gd fmla="*/ 0 w 106" name="T18"/>
                  <a:gd fmla="*/ 108 h 256" name="T19"/>
                  <a:gd fmla="*/ 6 w 106" name="T20"/>
                  <a:gd fmla="*/ 152 h 256" name="T21"/>
                  <a:gd fmla="*/ 6 w 106" name="T22"/>
                  <a:gd fmla="*/ 154 h 256" name="T23"/>
                  <a:gd fmla="*/ 6 w 106" name="T24"/>
                  <a:gd fmla="*/ 154 h 256" name="T25"/>
                  <a:gd fmla="*/ 2 w 106" name="T26"/>
                  <a:gd fmla="*/ 184 h 256" name="T27"/>
                  <a:gd fmla="*/ 2 w 106" name="T28"/>
                  <a:gd fmla="*/ 184 h 256" name="T29"/>
                  <a:gd fmla="*/ 2 w 106" name="T30"/>
                  <a:gd fmla="*/ 196 h 256" name="T31"/>
                  <a:gd fmla="*/ 2 w 106" name="T32"/>
                  <a:gd fmla="*/ 200 h 256" name="T33"/>
                  <a:gd fmla="*/ 4 w 106" name="T34"/>
                  <a:gd fmla="*/ 202 h 256" name="T35"/>
                  <a:gd fmla="*/ 36 w 106" name="T36"/>
                  <a:gd fmla="*/ 224 h 256" name="T37"/>
                  <a:gd fmla="*/ 36 w 106" name="T38"/>
                  <a:gd fmla="*/ 224 h 256" name="T39"/>
                  <a:gd fmla="*/ 38 w 106" name="T40"/>
                  <a:gd fmla="*/ 224 h 256" name="T41"/>
                  <a:gd fmla="*/ 38 w 106" name="T42"/>
                  <a:gd fmla="*/ 226 h 256" name="T43"/>
                  <a:gd fmla="*/ 38 w 106" name="T44"/>
                  <a:gd fmla="*/ 226 h 256" name="T45"/>
                  <a:gd fmla="*/ 38 w 106" name="T46"/>
                  <a:gd fmla="*/ 226 h 256" name="T47"/>
                  <a:gd fmla="*/ 42 w 106" name="T48"/>
                  <a:gd fmla="*/ 236 h 256" name="T49"/>
                  <a:gd fmla="*/ 50 w 106" name="T50"/>
                  <a:gd fmla="*/ 248 h 256" name="T51"/>
                  <a:gd fmla="*/ 50 w 106" name="T52"/>
                  <a:gd fmla="*/ 248 h 256" name="T53"/>
                  <a:gd fmla="*/ 56 w 106" name="T54"/>
                  <a:gd fmla="*/ 252 h 256" name="T55"/>
                  <a:gd fmla="*/ 62 w 106" name="T56"/>
                  <a:gd fmla="*/ 256 h 256" name="T57"/>
                  <a:gd fmla="*/ 66 w 106" name="T58"/>
                  <a:gd fmla="*/ 204 h 256" name="T59"/>
                  <a:gd fmla="*/ 66 w 106" name="T60"/>
                  <a:gd fmla="*/ 202 h 256" name="T61"/>
                  <a:gd fmla="*/ 90 w 106" name="T62"/>
                  <a:gd fmla="*/ 146 h 256" name="T63"/>
                  <a:gd fmla="*/ 98 w 106" name="T64"/>
                  <a:gd fmla="*/ 80 h 256" name="T65"/>
                  <a:gd fmla="*/ 98 w 106" name="T66"/>
                  <a:gd fmla="*/ 78 h 256" name="T67"/>
                  <a:gd fmla="*/ 98 w 106" name="T68"/>
                  <a:gd fmla="*/ 78 h 256" name="T69"/>
                  <a:gd fmla="*/ 106 w 106" name="T70"/>
                  <a:gd fmla="*/ 60 h 256" name="T71"/>
                  <a:gd fmla="*/ 100 w 106" name="T72"/>
                  <a:gd fmla="*/ 44 h 256" name="T73"/>
                  <a:gd fmla="*/ 100 w 106" name="T74"/>
                  <a:gd fmla="*/ 44 h 256" name="T75"/>
                  <a:gd fmla="*/ 98 w 106" name="T76"/>
                  <a:gd fmla="*/ 44 h 256" name="T77"/>
                  <a:gd fmla="*/ 98 w 106" name="T78"/>
                  <a:gd fmla="*/ 24 h 256" name="T79"/>
                  <a:gd fmla="*/ 98 w 106" name="T80"/>
                  <a:gd fmla="*/ 22 h 256" name="T81"/>
                  <a:gd fmla="*/ 98 w 106" name="T82"/>
                  <a:gd fmla="*/ 22 h 256" name="T83"/>
                  <a:gd fmla="*/ 102 w 106" name="T84"/>
                  <a:gd fmla="*/ 16 h 256" name="T85"/>
                  <a:gd fmla="*/ 106 w 106" name="T86"/>
                  <a:gd fmla="*/ 12 h 256" name="T87"/>
                  <a:gd fmla="*/ 80 w 106" name="T88"/>
                  <a:gd fmla="*/ 0 h 256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256" w="105">
                    <a:moveTo>
                      <a:pt x="80" y="0"/>
                    </a:moveTo>
                    <a:lnTo>
                      <a:pt x="80" y="0"/>
                    </a:lnTo>
                    <a:lnTo>
                      <a:pt x="62" y="14"/>
                    </a:lnTo>
                    <a:lnTo>
                      <a:pt x="46" y="32"/>
                    </a:lnTo>
                    <a:lnTo>
                      <a:pt x="34" y="50"/>
                    </a:lnTo>
                    <a:lnTo>
                      <a:pt x="24" y="70"/>
                    </a:lnTo>
                    <a:lnTo>
                      <a:pt x="24" y="70"/>
                    </a:lnTo>
                    <a:lnTo>
                      <a:pt x="10" y="98"/>
                    </a:lnTo>
                    <a:lnTo>
                      <a:pt x="4" y="104"/>
                    </a:lnTo>
                    <a:lnTo>
                      <a:pt x="0" y="108"/>
                    </a:lnTo>
                    <a:lnTo>
                      <a:pt x="6" y="152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2" y="184"/>
                    </a:lnTo>
                    <a:lnTo>
                      <a:pt x="2" y="184"/>
                    </a:lnTo>
                    <a:lnTo>
                      <a:pt x="2" y="196"/>
                    </a:lnTo>
                    <a:lnTo>
                      <a:pt x="2" y="200"/>
                    </a:lnTo>
                    <a:lnTo>
                      <a:pt x="4" y="202"/>
                    </a:lnTo>
                    <a:lnTo>
                      <a:pt x="36" y="224"/>
                    </a:lnTo>
                    <a:lnTo>
                      <a:pt x="36" y="224"/>
                    </a:lnTo>
                    <a:lnTo>
                      <a:pt x="38" y="224"/>
                    </a:lnTo>
                    <a:lnTo>
                      <a:pt x="38" y="226"/>
                    </a:lnTo>
                    <a:lnTo>
                      <a:pt x="38" y="226"/>
                    </a:lnTo>
                    <a:lnTo>
                      <a:pt x="38" y="226"/>
                    </a:lnTo>
                    <a:lnTo>
                      <a:pt x="42" y="236"/>
                    </a:lnTo>
                    <a:lnTo>
                      <a:pt x="50" y="248"/>
                    </a:lnTo>
                    <a:lnTo>
                      <a:pt x="50" y="248"/>
                    </a:lnTo>
                    <a:lnTo>
                      <a:pt x="56" y="252"/>
                    </a:lnTo>
                    <a:lnTo>
                      <a:pt x="62" y="256"/>
                    </a:lnTo>
                    <a:lnTo>
                      <a:pt x="66" y="204"/>
                    </a:lnTo>
                    <a:lnTo>
                      <a:pt x="66" y="202"/>
                    </a:lnTo>
                    <a:lnTo>
                      <a:pt x="90" y="146"/>
                    </a:lnTo>
                    <a:lnTo>
                      <a:pt x="98" y="80"/>
                    </a:lnTo>
                    <a:lnTo>
                      <a:pt x="98" y="78"/>
                    </a:lnTo>
                    <a:lnTo>
                      <a:pt x="98" y="78"/>
                    </a:lnTo>
                    <a:lnTo>
                      <a:pt x="106" y="60"/>
                    </a:lnTo>
                    <a:lnTo>
                      <a:pt x="100" y="44"/>
                    </a:lnTo>
                    <a:lnTo>
                      <a:pt x="100" y="44"/>
                    </a:lnTo>
                    <a:lnTo>
                      <a:pt x="98" y="44"/>
                    </a:lnTo>
                    <a:lnTo>
                      <a:pt x="98" y="24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102" y="16"/>
                    </a:lnTo>
                    <a:lnTo>
                      <a:pt x="106" y="12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40" name="MH_Other_33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7024689" y="6045199"/>
                <a:ext cx="221052" cy="193623"/>
              </a:xfrm>
              <a:custGeom>
                <a:gdLst>
                  <a:gd fmla="*/ 72 w 160" name="T0"/>
                  <a:gd fmla="*/ 14 h 140" name="T1"/>
                  <a:gd fmla="*/ 70 w 160" name="T2"/>
                  <a:gd fmla="*/ 18 h 140" name="T3"/>
                  <a:gd fmla="*/ 70 w 160" name="T4"/>
                  <a:gd fmla="*/ 18 h 140" name="T5"/>
                  <a:gd fmla="*/ 68 w 160" name="T6"/>
                  <a:gd fmla="*/ 20 h 140" name="T7"/>
                  <a:gd fmla="*/ 36 w 160" name="T8"/>
                  <a:gd fmla="*/ 28 h 140" name="T9"/>
                  <a:gd fmla="*/ 38 w 160" name="T10"/>
                  <a:gd fmla="*/ 32 h 140" name="T11"/>
                  <a:gd fmla="*/ 48 w 160" name="T12"/>
                  <a:gd fmla="*/ 44 h 140" name="T13"/>
                  <a:gd fmla="*/ 48 w 160" name="T14"/>
                  <a:gd fmla="*/ 44 h 140" name="T15"/>
                  <a:gd fmla="*/ 44 w 160" name="T16"/>
                  <a:gd fmla="*/ 46 h 140" name="T17"/>
                  <a:gd fmla="*/ 30 w 160" name="T18"/>
                  <a:gd fmla="*/ 54 h 140" name="T19"/>
                  <a:gd fmla="*/ 6 w 160" name="T20"/>
                  <a:gd fmla="*/ 72 h 140" name="T21"/>
                  <a:gd fmla="*/ 6 w 160" name="T22"/>
                  <a:gd fmla="*/ 72 h 140" name="T23"/>
                  <a:gd fmla="*/ 2 w 160" name="T24"/>
                  <a:gd fmla="*/ 80 h 140" name="T25"/>
                  <a:gd fmla="*/ 0 w 160" name="T26"/>
                  <a:gd fmla="*/ 92 h 140" name="T27"/>
                  <a:gd fmla="*/ 4 w 160" name="T28"/>
                  <a:gd fmla="*/ 108 h 140" name="T29"/>
                  <a:gd fmla="*/ 10 w 160" name="T30"/>
                  <a:gd fmla="*/ 126 h 140" name="T31"/>
                  <a:gd fmla="*/ 34 w 160" name="T32"/>
                  <a:gd fmla="*/ 128 h 140" name="T33"/>
                  <a:gd fmla="*/ 36 w 160" name="T34"/>
                  <a:gd fmla="*/ 128 h 140" name="T35"/>
                  <a:gd fmla="*/ 36 w 160" name="T36"/>
                  <a:gd fmla="*/ 128 h 140" name="T37"/>
                  <a:gd fmla="*/ 60 w 160" name="T38"/>
                  <a:gd fmla="*/ 140 h 140" name="T39"/>
                  <a:gd fmla="*/ 86 w 160" name="T40"/>
                  <a:gd fmla="*/ 136 h 140" name="T41"/>
                  <a:gd fmla="*/ 86 w 160" name="T42"/>
                  <a:gd fmla="*/ 136 h 140" name="T43"/>
                  <a:gd fmla="*/ 94 w 160" name="T44"/>
                  <a:gd fmla="*/ 132 h 140" name="T45"/>
                  <a:gd fmla="*/ 102 w 160" name="T46"/>
                  <a:gd fmla="*/ 126 h 140" name="T47"/>
                  <a:gd fmla="*/ 112 w 160" name="T48"/>
                  <a:gd fmla="*/ 118 h 140" name="T49"/>
                  <a:gd fmla="*/ 122 w 160" name="T50"/>
                  <a:gd fmla="*/ 106 h 140" name="T51"/>
                  <a:gd fmla="*/ 124 w 160" name="T52"/>
                  <a:gd fmla="*/ 106 h 140" name="T53"/>
                  <a:gd fmla="*/ 126 w 160" name="T54"/>
                  <a:gd fmla="*/ 104 h 140" name="T55"/>
                  <a:gd fmla="*/ 136 w 160" name="T56"/>
                  <a:gd fmla="*/ 100 h 140" name="T57"/>
                  <a:gd fmla="*/ 134 w 160" name="T58"/>
                  <a:gd fmla="*/ 66 h 140" name="T59"/>
                  <a:gd fmla="*/ 134 w 160" name="T60"/>
                  <a:gd fmla="*/ 66 h 140" name="T61"/>
                  <a:gd fmla="*/ 148 w 160" name="T62"/>
                  <a:gd fmla="*/ 44 h 140" name="T63"/>
                  <a:gd fmla="*/ 148 w 160" name="T64"/>
                  <a:gd fmla="*/ 44 h 140" name="T65"/>
                  <a:gd fmla="*/ 148 w 160" name="T66"/>
                  <a:gd fmla="*/ 44 h 140" name="T67"/>
                  <a:gd fmla="*/ 160 w 160" name="T68"/>
                  <a:gd fmla="*/ 34 h 140" name="T69"/>
                  <a:gd fmla="*/ 160 w 160" name="T70"/>
                  <a:gd fmla="*/ 34 h 140" name="T71"/>
                  <a:gd fmla="*/ 160 w 160" name="T72"/>
                  <a:gd fmla="*/ 22 h 140" name="T73"/>
                  <a:gd fmla="*/ 158 w 160" name="T74"/>
                  <a:gd fmla="*/ 14 h 140" name="T75"/>
                  <a:gd fmla="*/ 156 w 160" name="T76"/>
                  <a:gd fmla="*/ 10 h 140" name="T77"/>
                  <a:gd fmla="*/ 156 w 160" name="T78"/>
                  <a:gd fmla="*/ 10 h 140" name="T79"/>
                  <a:gd fmla="*/ 152 w 160" name="T80"/>
                  <a:gd fmla="*/ 2 h 140" name="T81"/>
                  <a:gd fmla="*/ 146 w 160" name="T82"/>
                  <a:gd fmla="*/ 0 h 140" name="T83"/>
                  <a:gd fmla="*/ 146 w 160" name="T84"/>
                  <a:gd fmla="*/ 12 h 140" name="T85"/>
                  <a:gd fmla="*/ 126 w 160" name="T86"/>
                  <a:gd fmla="*/ 8 h 140" name="T87"/>
                  <a:gd fmla="*/ 116 w 160" name="T88"/>
                  <a:gd fmla="*/ 14 h 140" name="T89"/>
                  <a:gd fmla="*/ 114 w 160" name="T90"/>
                  <a:gd fmla="*/ 14 h 140" name="T91"/>
                  <a:gd fmla="*/ 114 w 160" name="T92"/>
                  <a:gd fmla="*/ 14 h 140" name="T93"/>
                  <a:gd fmla="*/ 72 w 160" name="T94"/>
                  <a:gd fmla="*/ 14 h 140" name="T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b="b" l="0" r="r" t="0"/>
                <a:pathLst>
                  <a:path h="140" w="160">
                    <a:moveTo>
                      <a:pt x="72" y="14"/>
                    </a:moveTo>
                    <a:lnTo>
                      <a:pt x="70" y="18"/>
                    </a:lnTo>
                    <a:lnTo>
                      <a:pt x="70" y="18"/>
                    </a:lnTo>
                    <a:lnTo>
                      <a:pt x="68" y="20"/>
                    </a:lnTo>
                    <a:lnTo>
                      <a:pt x="36" y="28"/>
                    </a:lnTo>
                    <a:lnTo>
                      <a:pt x="38" y="32"/>
                    </a:lnTo>
                    <a:lnTo>
                      <a:pt x="48" y="44"/>
                    </a:lnTo>
                    <a:lnTo>
                      <a:pt x="48" y="44"/>
                    </a:lnTo>
                    <a:lnTo>
                      <a:pt x="44" y="46"/>
                    </a:lnTo>
                    <a:lnTo>
                      <a:pt x="30" y="54"/>
                    </a:lnTo>
                    <a:lnTo>
                      <a:pt x="6" y="72"/>
                    </a:lnTo>
                    <a:lnTo>
                      <a:pt x="6" y="72"/>
                    </a:lnTo>
                    <a:lnTo>
                      <a:pt x="2" y="80"/>
                    </a:lnTo>
                    <a:lnTo>
                      <a:pt x="0" y="92"/>
                    </a:lnTo>
                    <a:lnTo>
                      <a:pt x="4" y="108"/>
                    </a:lnTo>
                    <a:lnTo>
                      <a:pt x="10" y="126"/>
                    </a:lnTo>
                    <a:lnTo>
                      <a:pt x="34" y="128"/>
                    </a:lnTo>
                    <a:lnTo>
                      <a:pt x="36" y="128"/>
                    </a:lnTo>
                    <a:lnTo>
                      <a:pt x="36" y="128"/>
                    </a:lnTo>
                    <a:lnTo>
                      <a:pt x="60" y="140"/>
                    </a:lnTo>
                    <a:lnTo>
                      <a:pt x="86" y="136"/>
                    </a:lnTo>
                    <a:lnTo>
                      <a:pt x="86" y="136"/>
                    </a:lnTo>
                    <a:lnTo>
                      <a:pt x="94" y="132"/>
                    </a:lnTo>
                    <a:lnTo>
                      <a:pt x="102" y="126"/>
                    </a:lnTo>
                    <a:lnTo>
                      <a:pt x="112" y="118"/>
                    </a:lnTo>
                    <a:lnTo>
                      <a:pt x="122" y="106"/>
                    </a:lnTo>
                    <a:lnTo>
                      <a:pt x="124" y="106"/>
                    </a:lnTo>
                    <a:lnTo>
                      <a:pt x="126" y="104"/>
                    </a:lnTo>
                    <a:lnTo>
                      <a:pt x="136" y="100"/>
                    </a:lnTo>
                    <a:lnTo>
                      <a:pt x="134" y="66"/>
                    </a:lnTo>
                    <a:lnTo>
                      <a:pt x="134" y="66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60" y="34"/>
                    </a:lnTo>
                    <a:lnTo>
                      <a:pt x="160" y="34"/>
                    </a:lnTo>
                    <a:lnTo>
                      <a:pt x="160" y="22"/>
                    </a:lnTo>
                    <a:lnTo>
                      <a:pt x="158" y="14"/>
                    </a:lnTo>
                    <a:lnTo>
                      <a:pt x="156" y="10"/>
                    </a:lnTo>
                    <a:lnTo>
                      <a:pt x="156" y="10"/>
                    </a:lnTo>
                    <a:lnTo>
                      <a:pt x="152" y="2"/>
                    </a:lnTo>
                    <a:lnTo>
                      <a:pt x="146" y="0"/>
                    </a:lnTo>
                    <a:lnTo>
                      <a:pt x="146" y="12"/>
                    </a:lnTo>
                    <a:lnTo>
                      <a:pt x="126" y="8"/>
                    </a:lnTo>
                    <a:lnTo>
                      <a:pt x="116" y="14"/>
                    </a:lnTo>
                    <a:lnTo>
                      <a:pt x="114" y="14"/>
                    </a:lnTo>
                    <a:lnTo>
                      <a:pt x="114" y="14"/>
                    </a:lnTo>
                    <a:lnTo>
                      <a:pt x="72" y="1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1" name="MH_Other_34"/>
              <p:cNvCxnSpPr/>
              <p:nvPr>
                <p:custDataLst>
                  <p:tags r:id="rId35"/>
                </p:custDataLst>
              </p:nvPr>
            </p:nvCxnSpPr>
            <p:spPr>
              <a:xfrm>
                <a:off x="7875588" y="4324350"/>
                <a:ext cx="1278536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MH_Text_2"/>
              <p:cNvSpPr txBox="1"/>
              <p:nvPr>
                <p:custDataLst>
                  <p:tags r:id="rId36"/>
                </p:custDataLst>
              </p:nvPr>
            </p:nvSpPr>
            <p:spPr>
              <a:xfrm>
                <a:off x="7845426" y="4356100"/>
                <a:ext cx="1415066" cy="3222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altLang="zh-CN" lang="en-US" smtClean="0">
                    <a:solidFill>
                      <a:srgbClr val="4EA4DD"/>
                    </a:solidFill>
                    <a:cs charset="0" panose="020b0604020202020204" pitchFamily="34" typeface="Arial"/>
                  </a:rPr>
                  <a:t>2333</a:t>
                </a:r>
              </a:p>
            </p:txBody>
          </p:sp>
          <p:sp>
            <p:nvSpPr>
              <p:cNvPr id="44" name="MH_Other_35"/>
              <p:cNvSpPr/>
              <p:nvPr>
                <p:custDataLst>
                  <p:tags r:id="rId37"/>
                </p:custDataLst>
              </p:nvPr>
            </p:nvSpPr>
            <p:spPr>
              <a:xfrm>
                <a:off x="9261475" y="5621339"/>
                <a:ext cx="156512" cy="190396"/>
              </a:xfrm>
              <a:custGeom>
                <a:gdLst>
                  <a:gd fmla="*/ 144371 w 288741" name="connsiteX0"/>
                  <a:gd fmla="*/ 49418 h 348541" name="connsiteY0"/>
                  <a:gd fmla="*/ 49418 w 288741" name="connsiteX1"/>
                  <a:gd fmla="*/ 144371 h 348541" name="connsiteY1"/>
                  <a:gd fmla="*/ 144371 w 288741" name="connsiteX2"/>
                  <a:gd fmla="*/ 239323 h 348541" name="connsiteY2"/>
                  <a:gd fmla="*/ 239323 w 288741" name="connsiteX3"/>
                  <a:gd fmla="*/ 144371 h 348541" name="connsiteY3"/>
                  <a:gd fmla="*/ 144371 w 288741" name="connsiteX4"/>
                  <a:gd fmla="*/ 49418 h 348541" name="connsiteY4"/>
                  <a:gd fmla="*/ 144371 w 288741" name="connsiteX5"/>
                  <a:gd fmla="*/ 0 h 348541" name="connsiteY5"/>
                  <a:gd fmla="*/ 246456 w 288741" name="connsiteX6"/>
                  <a:gd fmla="*/ 42285 h 348541" name="connsiteY6"/>
                  <a:gd fmla="*/ 246456 w 288741" name="connsiteX7"/>
                  <a:gd fmla="*/ 246455 h 348541" name="connsiteY7"/>
                  <a:gd fmla="*/ 144371 w 288741" name="connsiteX8"/>
                  <a:gd fmla="*/ 348541 h 348541" name="connsiteY8"/>
                  <a:gd fmla="*/ 42285 w 288741" name="connsiteX9"/>
                  <a:gd fmla="*/ 246455 h 348541" name="connsiteY9"/>
                  <a:gd fmla="*/ 42285 w 288741" name="connsiteX10"/>
                  <a:gd fmla="*/ 42285 h 348541" name="connsiteY10"/>
                  <a:gd fmla="*/ 144371 w 288741" name="connsiteX11"/>
                  <a:gd fmla="*/ 0 h 348541" name="connsiteY1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348541" w="2887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5" name="MH_Other_36"/>
              <p:cNvCxnSpPr/>
              <p:nvPr>
                <p:custDataLst>
                  <p:tags r:id="rId38"/>
                </p:custDataLst>
              </p:nvPr>
            </p:nvCxnSpPr>
            <p:spPr>
              <a:xfrm>
                <a:off x="7356476" y="5826125"/>
                <a:ext cx="2046612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MH_Text_4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7899399" y="5856288"/>
                <a:ext cx="1415064" cy="402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6020202030204" pitchFamily="34" typeface="Arial Narrow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defRPr/>
                </a:pPr>
                <a:r>
                  <a:rPr altLang="zh-CN" b="1" lang="en-US" smtClean="0" sz="2400">
                    <a:latin typeface="+mn-lt"/>
                    <a:ea typeface="+mn-ea"/>
                    <a:cs charset="0" panose="020b0604020202020204" pitchFamily="34" typeface="Arial"/>
                  </a:rPr>
                  <a:t>66666</a:t>
                </a:r>
              </a:p>
            </p:txBody>
          </p:sp>
          <p:sp>
            <p:nvSpPr>
              <p:cNvPr id="48" name="MH_Other_37"/>
              <p:cNvSpPr/>
              <p:nvPr>
                <p:custDataLst>
                  <p:tags r:id="rId40"/>
                </p:custDataLst>
              </p:nvPr>
            </p:nvSpPr>
            <p:spPr>
              <a:xfrm>
                <a:off x="2776539" y="3816351"/>
                <a:ext cx="156511" cy="190396"/>
              </a:xfrm>
              <a:custGeom>
                <a:gdLst>
                  <a:gd fmla="*/ 144371 w 288741" name="connsiteX0"/>
                  <a:gd fmla="*/ 49418 h 348541" name="connsiteY0"/>
                  <a:gd fmla="*/ 49418 w 288741" name="connsiteX1"/>
                  <a:gd fmla="*/ 144371 h 348541" name="connsiteY1"/>
                  <a:gd fmla="*/ 144371 w 288741" name="connsiteX2"/>
                  <a:gd fmla="*/ 239323 h 348541" name="connsiteY2"/>
                  <a:gd fmla="*/ 239323 w 288741" name="connsiteX3"/>
                  <a:gd fmla="*/ 144371 h 348541" name="connsiteY3"/>
                  <a:gd fmla="*/ 144371 w 288741" name="connsiteX4"/>
                  <a:gd fmla="*/ 49418 h 348541" name="connsiteY4"/>
                  <a:gd fmla="*/ 144371 w 288741" name="connsiteX5"/>
                  <a:gd fmla="*/ 0 h 348541" name="connsiteY5"/>
                  <a:gd fmla="*/ 246456 w 288741" name="connsiteX6"/>
                  <a:gd fmla="*/ 42285 h 348541" name="connsiteY6"/>
                  <a:gd fmla="*/ 246456 w 288741" name="connsiteX7"/>
                  <a:gd fmla="*/ 246455 h 348541" name="connsiteY7"/>
                  <a:gd fmla="*/ 144371 w 288741" name="connsiteX8"/>
                  <a:gd fmla="*/ 348541 h 348541" name="connsiteY8"/>
                  <a:gd fmla="*/ 42285 w 288741" name="connsiteX9"/>
                  <a:gd fmla="*/ 246455 h 348541" name="connsiteY9"/>
                  <a:gd fmla="*/ 42285 w 288741" name="connsiteX10"/>
                  <a:gd fmla="*/ 42285 h 348541" name="connsiteY10"/>
                  <a:gd fmla="*/ 144371 w 288741" name="connsiteX11"/>
                  <a:gd fmla="*/ 0 h 348541" name="connsiteY1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348541" w="2887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9" name="MH_Other_38"/>
              <p:cNvCxnSpPr/>
              <p:nvPr>
                <p:custDataLst>
                  <p:tags r:id="rId41"/>
                </p:custDataLst>
              </p:nvPr>
            </p:nvCxnSpPr>
            <p:spPr>
              <a:xfrm>
                <a:off x="2776538" y="4021138"/>
                <a:ext cx="1602941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MH_Text_1"/>
              <p:cNvSpPr txBox="1"/>
              <p:nvPr>
                <p:custDataLst>
                  <p:tags r:id="rId42"/>
                </p:custDataLst>
              </p:nvPr>
            </p:nvSpPr>
            <p:spPr>
              <a:xfrm>
                <a:off x="2840039" y="4052887"/>
                <a:ext cx="1415065" cy="3222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altLang="zh-CN" lang="en-US" smtClean="0">
                    <a:solidFill>
                      <a:srgbClr val="4EA4DD"/>
                    </a:solidFill>
                    <a:cs charset="0" panose="020b0604020202020204" pitchFamily="34" typeface="Arial"/>
                  </a:rPr>
                  <a:t>1234</a:t>
                </a:r>
              </a:p>
            </p:txBody>
          </p:sp>
          <p:sp>
            <p:nvSpPr>
              <p:cNvPr id="52" name="MH_Other_39"/>
              <p:cNvSpPr/>
              <p:nvPr>
                <p:custDataLst>
                  <p:tags r:id="rId43"/>
                </p:custDataLst>
              </p:nvPr>
            </p:nvSpPr>
            <p:spPr>
              <a:xfrm>
                <a:off x="3582989" y="4948239"/>
                <a:ext cx="158125" cy="190396"/>
              </a:xfrm>
              <a:custGeom>
                <a:gdLst>
                  <a:gd fmla="*/ 144371 w 288741" name="connsiteX0"/>
                  <a:gd fmla="*/ 49418 h 348541" name="connsiteY0"/>
                  <a:gd fmla="*/ 49418 w 288741" name="connsiteX1"/>
                  <a:gd fmla="*/ 144371 h 348541" name="connsiteY1"/>
                  <a:gd fmla="*/ 144371 w 288741" name="connsiteX2"/>
                  <a:gd fmla="*/ 239323 h 348541" name="connsiteY2"/>
                  <a:gd fmla="*/ 239323 w 288741" name="connsiteX3"/>
                  <a:gd fmla="*/ 144371 h 348541" name="connsiteY3"/>
                  <a:gd fmla="*/ 144371 w 288741" name="connsiteX4"/>
                  <a:gd fmla="*/ 49418 h 348541" name="connsiteY4"/>
                  <a:gd fmla="*/ 144371 w 288741" name="connsiteX5"/>
                  <a:gd fmla="*/ 0 h 348541" name="connsiteY5"/>
                  <a:gd fmla="*/ 246456 w 288741" name="connsiteX6"/>
                  <a:gd fmla="*/ 42285 h 348541" name="connsiteY6"/>
                  <a:gd fmla="*/ 246456 w 288741" name="connsiteX7"/>
                  <a:gd fmla="*/ 246455 h 348541" name="connsiteY7"/>
                  <a:gd fmla="*/ 144371 w 288741" name="connsiteX8"/>
                  <a:gd fmla="*/ 348541 h 348541" name="connsiteY8"/>
                  <a:gd fmla="*/ 42285 w 288741" name="connsiteX9"/>
                  <a:gd fmla="*/ 246455 h 348541" name="connsiteY9"/>
                  <a:gd fmla="*/ 42285 w 288741" name="connsiteX10"/>
                  <a:gd fmla="*/ 42285 h 348541" name="connsiteY10"/>
                  <a:gd fmla="*/ 144371 w 288741" name="connsiteX11"/>
                  <a:gd fmla="*/ 0 h 348541" name="connsiteY1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348541" w="2887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altLang="en-US" lang="zh-CN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53" name="MH_Other_40"/>
              <p:cNvCxnSpPr/>
              <p:nvPr>
                <p:custDataLst>
                  <p:tags r:id="rId44"/>
                </p:custDataLst>
              </p:nvPr>
            </p:nvCxnSpPr>
            <p:spPr>
              <a:xfrm>
                <a:off x="3582989" y="5151438"/>
                <a:ext cx="2813097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MH_Text_3"/>
              <p:cNvSpPr txBox="1"/>
              <p:nvPr>
                <p:custDataLst>
                  <p:tags r:id="rId45"/>
                </p:custDataLst>
              </p:nvPr>
            </p:nvSpPr>
            <p:spPr>
              <a:xfrm>
                <a:off x="3648075" y="5183187"/>
                <a:ext cx="1415066" cy="3222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altLang="zh-CN" lang="en-US" smtClean="0">
                    <a:solidFill>
                      <a:srgbClr val="4EA4DD"/>
                    </a:solidFill>
                    <a:cs charset="0" panose="020b0604020202020204" pitchFamily="34" typeface="Arial"/>
                  </a:rPr>
                  <a:t>2018</a:t>
                </a:r>
              </a:p>
            </p:txBody>
          </p:sp>
        </p:grpSp>
        <p:sp>
          <p:nvSpPr>
            <p:cNvPr id="57" name="文本框 56"/>
            <p:cNvSpPr txBox="1"/>
            <p:nvPr/>
          </p:nvSpPr>
          <p:spPr>
            <a:xfrm>
              <a:off x="1967118" y="2481673"/>
              <a:ext cx="7754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新疆</a:t>
              </a: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2935250" y="3764497"/>
              <a:ext cx="7754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四川</a:t>
              </a: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8175943" y="4532544"/>
              <a:ext cx="7754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广东</a:t>
              </a: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7945968" y="2822896"/>
              <a:ext cx="7754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20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山东</a:t>
              </a:r>
            </a:p>
          </p:txBody>
        </p:sp>
      </p:grpSp>
    </p:spTree>
    <p:extLst>
      <p:ext uri="{BB962C8B-B14F-4D97-AF65-F5344CB8AC3E}">
        <p14:creationId val="1569381720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4212431" y="2438260"/>
            <a:ext cx="3767138" cy="1482725"/>
            <a:chOff x="4267201" y="2576514"/>
            <a:chExt cx="3767138" cy="1482725"/>
          </a:xfrm>
        </p:grpSpPr>
        <p:sp>
          <p:nvSpPr>
            <p:cNvPr id="4" name="TextBox 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267201" y="2816226"/>
              <a:ext cx="3273742" cy="1005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>
                <a:defRPr/>
              </a:pPr>
              <a:r>
                <a:rPr altLang="zh-CN" lang="en-US" sz="6000">
                  <a:solidFill>
                    <a:schemeClr val="accent1"/>
                  </a:solidFill>
                  <a:latin typeface="+mj-lt"/>
                  <a:ea charset="-122" panose="020b0503020204020204" pitchFamily="34" typeface="微软雅黑"/>
                </a:rPr>
                <a:t>THANKS</a:t>
              </a:r>
            </a:p>
          </p:txBody>
        </p:sp>
        <p:sp>
          <p:nvSpPr>
            <p:cNvPr id="5" name="空心弧 4"/>
            <p:cNvSpPr/>
            <p:nvPr>
              <p:custDataLst>
                <p:tags r:id="rId3"/>
              </p:custDataLst>
            </p:nvPr>
          </p:nvSpPr>
          <p:spPr bwMode="auto">
            <a:xfrm rot="7086271">
              <a:off x="6551614" y="2576514"/>
              <a:ext cx="1482725" cy="1482725"/>
            </a:xfrm>
            <a:prstGeom prst="blockArc">
              <a:avLst>
                <a:gd fmla="val 5502533" name="adj1"/>
                <a:gd fmla="val 1980318" name="adj2"/>
                <a:gd fmla="val 1053" name="adj3"/>
              </a:avLst>
            </a:prstGeom>
            <a:solidFill>
              <a:schemeClr val="accent1"/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" name="TextBox 8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414839" y="3660775"/>
              <a:ext cx="219233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>
                <a:spcAft>
                  <a:spcPct val="0"/>
                </a:spcAft>
                <a:buFont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>
                <a:spcAft>
                  <a:spcPct val="0"/>
                </a:spcAft>
                <a:buFont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>
                <a:spcAft>
                  <a:spcPct val="0"/>
                </a:spcAft>
                <a:buFont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>
                <a:spcAft>
                  <a:spcPct val="0"/>
                </a:spcAft>
                <a:buFont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dist">
                <a:defRPr/>
              </a:pPr>
              <a:r>
                <a:rPr altLang="en-US" lang="zh-CN" sz="1800">
                  <a:latin typeface="+mn-ea"/>
                  <a:ea typeface="+mn-ea"/>
                </a:rPr>
                <a:t>谢谢聆听</a:t>
              </a:r>
            </a:p>
          </p:txBody>
        </p:sp>
      </p:grpSp>
    </p:spTree>
    <p:extLst>
      <p:ext uri="{BB962C8B-B14F-4D97-AF65-F5344CB8AC3E}">
        <p14:creationId val="382135707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885371" y="1524000"/>
            <a:ext cx="426720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939393"/>
                </a:solidFill>
              </a:rPr>
              <a:t>CLICK TO ADD YOUR TITLE HERE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09132" y="5890901"/>
            <a:ext cx="224371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chemeClr val="accent2"/>
                </a:solidFill>
              </a:rPr>
              <a:t>DESIGN   BY </a:t>
            </a:r>
          </a:p>
          <a:p>
            <a:r>
              <a:rPr altLang="zh-CN" lang="en-US" smtClean="0" sz="2000">
                <a:solidFill>
                  <a:schemeClr val="accent2"/>
                </a:solidFill>
              </a:rPr>
              <a:t>BEIWEIPPT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5371" y="2565126"/>
            <a:ext cx="100965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tx2">
                    <a:lumMod val="50000"/>
                  </a:schemeClr>
                </a:solidFill>
              </a:rPr>
              <a:t>01.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5371" y="3543207"/>
            <a:ext cx="100965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tx2">
                    <a:lumMod val="50000"/>
                  </a:schemeClr>
                </a:solidFill>
              </a:rPr>
              <a:t>02.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85371" y="4521288"/>
            <a:ext cx="100965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tx2">
                    <a:lumMod val="50000"/>
                  </a:schemeClr>
                </a:solidFill>
              </a:rPr>
              <a:t>03.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5371" y="5499368"/>
            <a:ext cx="100965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tx2">
                    <a:lumMod val="50000"/>
                  </a:schemeClr>
                </a:solidFill>
              </a:rPr>
              <a:t>04.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865992" y="2660376"/>
            <a:ext cx="363945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此处添加标题一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65992" y="3631018"/>
            <a:ext cx="363945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此处添加标题二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865992" y="4601660"/>
            <a:ext cx="363945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此处添加标题三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865992" y="5572303"/>
            <a:ext cx="363945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此处添加标题四</a:t>
            </a:r>
          </a:p>
        </p:txBody>
      </p:sp>
    </p:spTree>
    <p:extLst>
      <p:ext uri="{BB962C8B-B14F-4D97-AF65-F5344CB8AC3E}">
        <p14:creationId val="2248173251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5" name="文本框 4"/>
            <p:cNvSpPr txBox="1"/>
            <p:nvPr/>
          </p:nvSpPr>
          <p:spPr>
            <a:xfrm>
              <a:off x="5275085" y="524178"/>
              <a:ext cx="204011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8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设计说明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75085" y="931026"/>
              <a:ext cx="204011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Design instruction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572191" y="3272089"/>
            <a:ext cx="7047619" cy="864524"/>
            <a:chOff x="2154256" y="2939575"/>
            <a:chExt cx="7047619" cy="864524"/>
          </a:xfrm>
        </p:grpSpPr>
        <p:sp>
          <p:nvSpPr>
            <p:cNvPr id="8" name="椭圆 7"/>
            <p:cNvSpPr/>
            <p:nvPr/>
          </p:nvSpPr>
          <p:spPr>
            <a:xfrm>
              <a:off x="2154256" y="2939575"/>
              <a:ext cx="864524" cy="864524"/>
            </a:xfrm>
            <a:prstGeom prst="ellipse">
              <a:avLst/>
            </a:prstGeom>
            <a:solidFill>
              <a:srgbClr val="4EA4DD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4215288" y="2939575"/>
              <a:ext cx="864524" cy="864524"/>
            </a:xfrm>
            <a:prstGeom prst="ellipse">
              <a:avLst/>
            </a:prstGeom>
            <a:solidFill>
              <a:srgbClr val="939393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6276320" y="2939575"/>
              <a:ext cx="864524" cy="864524"/>
            </a:xfrm>
            <a:prstGeom prst="ellipse">
              <a:avLst/>
            </a:prstGeom>
            <a:solidFill>
              <a:srgbClr val="E8EAE9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8337351" y="2939575"/>
              <a:ext cx="864524" cy="86452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218645" y="2164095"/>
            <a:ext cx="1754711" cy="685400"/>
            <a:chOff x="5218645" y="4774293"/>
            <a:chExt cx="1754711" cy="685400"/>
          </a:xfrm>
        </p:grpSpPr>
        <p:sp>
          <p:nvSpPr>
            <p:cNvPr id="13" name="文本框 12"/>
            <p:cNvSpPr txBox="1"/>
            <p:nvPr/>
          </p:nvSpPr>
          <p:spPr>
            <a:xfrm>
              <a:off x="5218645" y="4774293"/>
              <a:ext cx="1754711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24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配色方案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5610000" y="5099693"/>
              <a:ext cx="97200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colors</a:t>
              </a: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gdLst>
              <a:gd fmla="*/ 1230708 w 3970" name="T0"/>
              <a:gd fmla="*/ 915562 h 4043" name="T1"/>
              <a:gd fmla="*/ 745546 w 3970" name="T2"/>
              <a:gd fmla="*/ 1273147 h 4043" name="T3"/>
              <a:gd fmla="*/ 1036643 w 3970" name="T4"/>
              <a:gd fmla="*/ 769945 h 4043" name="T5"/>
              <a:gd fmla="*/ 1163942 w 3970" name="T6"/>
              <a:gd fmla="*/ 484945 h 4043" name="T7"/>
              <a:gd fmla="*/ 709493 w 3970" name="T8"/>
              <a:gd fmla="*/ 218203 h 4043" name="T9"/>
              <a:gd fmla="*/ 515428 w 3970" name="T10"/>
              <a:gd fmla="*/ 1309663 h 4043" name="T11"/>
              <a:gd fmla="*/ 1473289 w 3970" name="T12"/>
              <a:gd fmla="*/ 739663 h 4043" name="T13"/>
              <a:gd fmla="*/ 1230708 w 3970" name="T14"/>
              <a:gd fmla="*/ 915562 h 4043" name="T15"/>
              <a:gd fmla="*/ 933825 w 3970" name="T16"/>
              <a:gd fmla="*/ 297023 h 4043" name="T17"/>
              <a:gd fmla="*/ 1047326 w 3970" name="T18"/>
              <a:gd fmla="*/ 410578 h 4043" name="T19"/>
              <a:gd fmla="*/ 933825 w 3970" name="T20"/>
              <a:gd fmla="*/ 524578 h 4043" name="T21"/>
              <a:gd fmla="*/ 819878 w 3970" name="T22"/>
              <a:gd fmla="*/ 410578 h 4043" name="T23"/>
              <a:gd fmla="*/ 933825 w 3970" name="T24"/>
              <a:gd fmla="*/ 297023 h 4043" name="T25"/>
              <a:gd fmla="*/ 569731 w 3970" name="T26"/>
              <a:gd fmla="*/ 1070085 h 4043" name="T27"/>
              <a:gd fmla="*/ 456230 w 3970" name="T28"/>
              <a:gd fmla="*/ 956530 h 4043" name="T29"/>
              <a:gd fmla="*/ 569731 w 3970" name="T30"/>
              <a:gd fmla="*/ 842976 h 4043" name="T31"/>
              <a:gd fmla="*/ 683677 w 3970" name="T32"/>
              <a:gd fmla="*/ 956530 h 4043" name="T33"/>
              <a:gd fmla="*/ 569731 w 3970" name="T34"/>
              <a:gd fmla="*/ 1070085 h 4043" name="T35"/>
              <a:gd fmla="*/ 660977 w 3970" name="T36"/>
              <a:gd fmla="*/ 736546 h 4043" name="T37"/>
              <a:gd fmla="*/ 547031 w 3970" name="T38"/>
              <a:gd fmla="*/ 622992 h 4043" name="T39"/>
              <a:gd fmla="*/ 660977 w 3970" name="T40"/>
              <a:gd fmla="*/ 509437 h 4043" name="T41"/>
              <a:gd fmla="*/ 774478 w 3970" name="T42"/>
              <a:gd fmla="*/ 622992 h 4043" name="T43"/>
              <a:gd fmla="*/ 660977 w 3970" name="T44"/>
              <a:gd fmla="*/ 736546 h 4043" name="T45"/>
              <a:gd fmla="*/ 1095397 w 3970" name="T46"/>
              <a:gd fmla="*/ 777070 h 4043" name="T47"/>
              <a:gd fmla="*/ 1095842 w 3970" name="T48"/>
              <a:gd fmla="*/ 774398 h 4043" name="T49"/>
              <a:gd fmla="*/ 1095397 w 3970" name="T50"/>
              <a:gd fmla="*/ 777070 h 4043" name="T51"/>
              <a:gd fmla="*/ 1211568 w 3970" name="T52"/>
              <a:gd fmla="*/ 858117 h 4043" name="T53"/>
              <a:gd fmla="*/ 1767056 w 3970" name="T54"/>
              <a:gd fmla="*/ 105094 h 4043" name="T55"/>
              <a:gd fmla="*/ 1731893 w 3970" name="T56"/>
              <a:gd fmla="*/ 74812 h 4043" name="T57"/>
              <a:gd fmla="*/ 1095842 w 3970" name="T58"/>
              <a:gd fmla="*/ 774398 h 4043" name="T59"/>
              <a:gd fmla="*/ 1211568 w 3970" name="T60"/>
              <a:gd fmla="*/ 858117 h 4043" name="T61"/>
              <a:gd fmla="*/ 918246 w 3970" name="T62"/>
              <a:gd fmla="*/ 867913 h 4043" name="T63"/>
              <a:gd fmla="*/ 812312 w 3970" name="T64"/>
              <a:gd fmla="*/ 1201452 h 4043" name="T65"/>
              <a:gd fmla="*/ 1125664 w 3970" name="T66"/>
              <a:gd fmla="*/ 1024663 h 4043" name="T67"/>
              <a:gd fmla="*/ 918246 w 3970" name="T68"/>
              <a:gd fmla="*/ 867913 h 4043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4043" w="3970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/>
          </a:p>
        </p:txBody>
      </p:sp>
    </p:spTree>
    <p:extLst>
      <p:ext uri="{BB962C8B-B14F-4D97-AF65-F5344CB8AC3E}">
        <p14:creationId val="1483594415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5" name="文本框 4"/>
            <p:cNvSpPr txBox="1"/>
            <p:nvPr/>
          </p:nvSpPr>
          <p:spPr>
            <a:xfrm>
              <a:off x="5275085" y="524178"/>
              <a:ext cx="204011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8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设计说明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75085" y="931026"/>
              <a:ext cx="204011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Design instruction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626842" y="2164095"/>
            <a:ext cx="938316" cy="680579"/>
            <a:chOff x="5619409" y="4774293"/>
            <a:chExt cx="938316" cy="680579"/>
          </a:xfrm>
        </p:grpSpPr>
        <p:sp>
          <p:nvSpPr>
            <p:cNvPr id="13" name="文本框 12"/>
            <p:cNvSpPr txBox="1"/>
            <p:nvPr/>
          </p:nvSpPr>
          <p:spPr>
            <a:xfrm>
              <a:off x="5619409" y="4774293"/>
              <a:ext cx="93831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24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字体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5643250" y="5116318"/>
              <a:ext cx="86400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font</a:t>
              </a: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gdLst>
              <a:gd fmla="*/ 1230708 w 3970" name="T0"/>
              <a:gd fmla="*/ 915562 h 4043" name="T1"/>
              <a:gd fmla="*/ 745546 w 3970" name="T2"/>
              <a:gd fmla="*/ 1273147 h 4043" name="T3"/>
              <a:gd fmla="*/ 1036643 w 3970" name="T4"/>
              <a:gd fmla="*/ 769945 h 4043" name="T5"/>
              <a:gd fmla="*/ 1163942 w 3970" name="T6"/>
              <a:gd fmla="*/ 484945 h 4043" name="T7"/>
              <a:gd fmla="*/ 709493 w 3970" name="T8"/>
              <a:gd fmla="*/ 218203 h 4043" name="T9"/>
              <a:gd fmla="*/ 515428 w 3970" name="T10"/>
              <a:gd fmla="*/ 1309663 h 4043" name="T11"/>
              <a:gd fmla="*/ 1473289 w 3970" name="T12"/>
              <a:gd fmla="*/ 739663 h 4043" name="T13"/>
              <a:gd fmla="*/ 1230708 w 3970" name="T14"/>
              <a:gd fmla="*/ 915562 h 4043" name="T15"/>
              <a:gd fmla="*/ 933825 w 3970" name="T16"/>
              <a:gd fmla="*/ 297023 h 4043" name="T17"/>
              <a:gd fmla="*/ 1047326 w 3970" name="T18"/>
              <a:gd fmla="*/ 410578 h 4043" name="T19"/>
              <a:gd fmla="*/ 933825 w 3970" name="T20"/>
              <a:gd fmla="*/ 524578 h 4043" name="T21"/>
              <a:gd fmla="*/ 819878 w 3970" name="T22"/>
              <a:gd fmla="*/ 410578 h 4043" name="T23"/>
              <a:gd fmla="*/ 933825 w 3970" name="T24"/>
              <a:gd fmla="*/ 297023 h 4043" name="T25"/>
              <a:gd fmla="*/ 569731 w 3970" name="T26"/>
              <a:gd fmla="*/ 1070085 h 4043" name="T27"/>
              <a:gd fmla="*/ 456230 w 3970" name="T28"/>
              <a:gd fmla="*/ 956530 h 4043" name="T29"/>
              <a:gd fmla="*/ 569731 w 3970" name="T30"/>
              <a:gd fmla="*/ 842976 h 4043" name="T31"/>
              <a:gd fmla="*/ 683677 w 3970" name="T32"/>
              <a:gd fmla="*/ 956530 h 4043" name="T33"/>
              <a:gd fmla="*/ 569731 w 3970" name="T34"/>
              <a:gd fmla="*/ 1070085 h 4043" name="T35"/>
              <a:gd fmla="*/ 660977 w 3970" name="T36"/>
              <a:gd fmla="*/ 736546 h 4043" name="T37"/>
              <a:gd fmla="*/ 547031 w 3970" name="T38"/>
              <a:gd fmla="*/ 622992 h 4043" name="T39"/>
              <a:gd fmla="*/ 660977 w 3970" name="T40"/>
              <a:gd fmla="*/ 509437 h 4043" name="T41"/>
              <a:gd fmla="*/ 774478 w 3970" name="T42"/>
              <a:gd fmla="*/ 622992 h 4043" name="T43"/>
              <a:gd fmla="*/ 660977 w 3970" name="T44"/>
              <a:gd fmla="*/ 736546 h 4043" name="T45"/>
              <a:gd fmla="*/ 1095397 w 3970" name="T46"/>
              <a:gd fmla="*/ 777070 h 4043" name="T47"/>
              <a:gd fmla="*/ 1095842 w 3970" name="T48"/>
              <a:gd fmla="*/ 774398 h 4043" name="T49"/>
              <a:gd fmla="*/ 1095397 w 3970" name="T50"/>
              <a:gd fmla="*/ 777070 h 4043" name="T51"/>
              <a:gd fmla="*/ 1211568 w 3970" name="T52"/>
              <a:gd fmla="*/ 858117 h 4043" name="T53"/>
              <a:gd fmla="*/ 1767056 w 3970" name="T54"/>
              <a:gd fmla="*/ 105094 h 4043" name="T55"/>
              <a:gd fmla="*/ 1731893 w 3970" name="T56"/>
              <a:gd fmla="*/ 74812 h 4043" name="T57"/>
              <a:gd fmla="*/ 1095842 w 3970" name="T58"/>
              <a:gd fmla="*/ 774398 h 4043" name="T59"/>
              <a:gd fmla="*/ 1211568 w 3970" name="T60"/>
              <a:gd fmla="*/ 858117 h 4043" name="T61"/>
              <a:gd fmla="*/ 918246 w 3970" name="T62"/>
              <a:gd fmla="*/ 867913 h 4043" name="T63"/>
              <a:gd fmla="*/ 812312 w 3970" name="T64"/>
              <a:gd fmla="*/ 1201452 h 4043" name="T65"/>
              <a:gd fmla="*/ 1125664 w 3970" name="T66"/>
              <a:gd fmla="*/ 1024663 h 4043" name="T67"/>
              <a:gd fmla="*/ 918246 w 3970" name="T68"/>
              <a:gd fmla="*/ 867913 h 4043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4043" w="3970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3306840" y="3485745"/>
            <a:ext cx="5578320" cy="646331"/>
            <a:chOff x="3391591" y="3535620"/>
            <a:chExt cx="5578320" cy="646331"/>
          </a:xfrm>
        </p:grpSpPr>
        <p:sp>
          <p:nvSpPr>
            <p:cNvPr id="16" name="文本框 15"/>
            <p:cNvSpPr txBox="1"/>
            <p:nvPr/>
          </p:nvSpPr>
          <p:spPr>
            <a:xfrm>
              <a:off x="3391591" y="3535620"/>
              <a:ext cx="2410694" cy="64008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36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微软雅黑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559216" y="3535620"/>
              <a:ext cx="2410694" cy="64008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3600">
                  <a:solidFill>
                    <a:srgbClr val="4EA4DD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华文细黑</a:t>
              </a:r>
            </a:p>
          </p:txBody>
        </p:sp>
      </p:grpSp>
    </p:spTree>
    <p:extLst>
      <p:ext uri="{BB962C8B-B14F-4D97-AF65-F5344CB8AC3E}">
        <p14:creationId val="352456888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>
                <a:solidFill>
                  <a:schemeClr val="accent2"/>
                </a:solidFill>
              </a:rPr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 smtClean="0"/>
              <a:t>点击此处添加标题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 ONE</a:t>
            </a:r>
          </a:p>
        </p:txBody>
      </p:sp>
      <p:sp>
        <p:nvSpPr>
          <p:cNvPr id="5" name="矩形 4"/>
          <p:cNvSpPr/>
          <p:nvPr/>
        </p:nvSpPr>
        <p:spPr>
          <a:xfrm>
            <a:off x="3877065" y="3232715"/>
            <a:ext cx="658886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216978038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ONE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579414" y="578474"/>
            <a:ext cx="6368824" cy="512036"/>
          </a:xfrm>
        </p:spPr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sp>
        <p:nvSpPr>
          <p:cNvPr id="4" name="MH_Other_1"/>
          <p:cNvSpPr/>
          <p:nvPr>
            <p:custDataLst>
              <p:tags r:id="rId2"/>
            </p:custDataLst>
          </p:nvPr>
        </p:nvSpPr>
        <p:spPr>
          <a:xfrm>
            <a:off x="2721671" y="3421417"/>
            <a:ext cx="1619037" cy="924401"/>
          </a:xfrm>
          <a:custGeom>
            <a:gdLst>
              <a:gd fmla="*/ 0 w 1079500" name="connsiteX0"/>
              <a:gd fmla="*/ 0 h 381000" name="connsiteY0"/>
              <a:gd fmla="*/ 96474 w 1079500" name="connsiteX1"/>
              <a:gd fmla="*/ 0 h 381000" name="connsiteY1"/>
              <a:gd fmla="*/ 97446 w 1079500" name="connsiteX2"/>
              <a:gd fmla="*/ 741 h 381000" name="connsiteY2"/>
              <a:gd fmla="*/ 539750 w 1079500" name="connsiteX3"/>
              <a:gd fmla="*/ 98029 h 381000" name="connsiteY3"/>
              <a:gd fmla="*/ 982054 w 1079500" name="connsiteX4"/>
              <a:gd fmla="*/ 741 h 381000" name="connsiteY4"/>
              <a:gd fmla="*/ 983026 w 1079500" name="connsiteX5"/>
              <a:gd fmla="*/ 0 h 381000" name="connsiteY5"/>
              <a:gd fmla="*/ 1079500 w 1079500" name="connsiteX6"/>
              <a:gd fmla="*/ 0 h 381000" name="connsiteY6"/>
              <a:gd fmla="*/ 1079500 w 1079500" name="connsiteX7"/>
              <a:gd fmla="*/ 381000 h 381000" name="connsiteY7"/>
              <a:gd fmla="*/ 983025 w 1079500" name="connsiteX8"/>
              <a:gd fmla="*/ 381000 h 381000" name="connsiteY8"/>
              <a:gd fmla="*/ 982054 w 1079500" name="connsiteX9"/>
              <a:gd fmla="*/ 380260 h 381000" name="connsiteY9"/>
              <a:gd fmla="*/ 539750 w 1079500" name="connsiteX10"/>
              <a:gd fmla="*/ 282972 h 381000" name="connsiteY10"/>
              <a:gd fmla="*/ 97446 w 1079500" name="connsiteX11"/>
              <a:gd fmla="*/ 380260 h 381000" name="connsiteY11"/>
              <a:gd fmla="*/ 96476 w 1079500" name="connsiteX12"/>
              <a:gd fmla="*/ 381000 h 381000" name="connsiteY12"/>
              <a:gd fmla="*/ 0 w 1079500" name="connsiteX13"/>
              <a:gd fmla="*/ 381000 h 381000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381000" w="10795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5" name="MH_Other_2"/>
          <p:cNvSpPr/>
          <p:nvPr>
            <p:custDataLst>
              <p:tags r:id="rId3"/>
            </p:custDataLst>
          </p:nvPr>
        </p:nvSpPr>
        <p:spPr>
          <a:xfrm>
            <a:off x="5286483" y="3421417"/>
            <a:ext cx="1619037" cy="924401"/>
          </a:xfrm>
          <a:custGeom>
            <a:gdLst>
              <a:gd fmla="*/ 0 w 1079500" name="connsiteX0"/>
              <a:gd fmla="*/ 0 h 381000" name="connsiteY0"/>
              <a:gd fmla="*/ 96474 w 1079500" name="connsiteX1"/>
              <a:gd fmla="*/ 0 h 381000" name="connsiteY1"/>
              <a:gd fmla="*/ 97446 w 1079500" name="connsiteX2"/>
              <a:gd fmla="*/ 741 h 381000" name="connsiteY2"/>
              <a:gd fmla="*/ 539750 w 1079500" name="connsiteX3"/>
              <a:gd fmla="*/ 98029 h 381000" name="connsiteY3"/>
              <a:gd fmla="*/ 982054 w 1079500" name="connsiteX4"/>
              <a:gd fmla="*/ 741 h 381000" name="connsiteY4"/>
              <a:gd fmla="*/ 983026 w 1079500" name="connsiteX5"/>
              <a:gd fmla="*/ 0 h 381000" name="connsiteY5"/>
              <a:gd fmla="*/ 1079500 w 1079500" name="connsiteX6"/>
              <a:gd fmla="*/ 0 h 381000" name="connsiteY6"/>
              <a:gd fmla="*/ 1079500 w 1079500" name="connsiteX7"/>
              <a:gd fmla="*/ 381000 h 381000" name="connsiteY7"/>
              <a:gd fmla="*/ 983025 w 1079500" name="connsiteX8"/>
              <a:gd fmla="*/ 381000 h 381000" name="connsiteY8"/>
              <a:gd fmla="*/ 982054 w 1079500" name="connsiteX9"/>
              <a:gd fmla="*/ 380260 h 381000" name="connsiteY9"/>
              <a:gd fmla="*/ 539750 w 1079500" name="connsiteX10"/>
              <a:gd fmla="*/ 282972 h 381000" name="connsiteY10"/>
              <a:gd fmla="*/ 97446 w 1079500" name="connsiteX11"/>
              <a:gd fmla="*/ 380260 h 381000" name="connsiteY11"/>
              <a:gd fmla="*/ 96476 w 1079500" name="connsiteX12"/>
              <a:gd fmla="*/ 381000 h 381000" name="connsiteY12"/>
              <a:gd fmla="*/ 0 w 1079500" name="connsiteX13"/>
              <a:gd fmla="*/ 381000 h 381000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381000" w="10795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6" name="MH_Other_3"/>
          <p:cNvSpPr/>
          <p:nvPr>
            <p:custDataLst>
              <p:tags r:id="rId4"/>
            </p:custDataLst>
          </p:nvPr>
        </p:nvSpPr>
        <p:spPr>
          <a:xfrm>
            <a:off x="7851294" y="3421417"/>
            <a:ext cx="1619037" cy="924401"/>
          </a:xfrm>
          <a:custGeom>
            <a:gdLst>
              <a:gd fmla="*/ 0 w 1079500" name="connsiteX0"/>
              <a:gd fmla="*/ 0 h 381000" name="connsiteY0"/>
              <a:gd fmla="*/ 96474 w 1079500" name="connsiteX1"/>
              <a:gd fmla="*/ 0 h 381000" name="connsiteY1"/>
              <a:gd fmla="*/ 97446 w 1079500" name="connsiteX2"/>
              <a:gd fmla="*/ 741 h 381000" name="connsiteY2"/>
              <a:gd fmla="*/ 539750 w 1079500" name="connsiteX3"/>
              <a:gd fmla="*/ 98029 h 381000" name="connsiteY3"/>
              <a:gd fmla="*/ 982054 w 1079500" name="connsiteX4"/>
              <a:gd fmla="*/ 741 h 381000" name="connsiteY4"/>
              <a:gd fmla="*/ 983026 w 1079500" name="connsiteX5"/>
              <a:gd fmla="*/ 0 h 381000" name="connsiteY5"/>
              <a:gd fmla="*/ 1079500 w 1079500" name="connsiteX6"/>
              <a:gd fmla="*/ 0 h 381000" name="connsiteY6"/>
              <a:gd fmla="*/ 1079500 w 1079500" name="connsiteX7"/>
              <a:gd fmla="*/ 381000 h 381000" name="connsiteY7"/>
              <a:gd fmla="*/ 983025 w 1079500" name="connsiteX8"/>
              <a:gd fmla="*/ 381000 h 381000" name="connsiteY8"/>
              <a:gd fmla="*/ 982054 w 1079500" name="connsiteX9"/>
              <a:gd fmla="*/ 380260 h 381000" name="connsiteY9"/>
              <a:gd fmla="*/ 539750 w 1079500" name="connsiteX10"/>
              <a:gd fmla="*/ 282972 h 381000" name="connsiteY10"/>
              <a:gd fmla="*/ 97446 w 1079500" name="connsiteX11"/>
              <a:gd fmla="*/ 380260 h 381000" name="connsiteY11"/>
              <a:gd fmla="*/ 96476 w 1079500" name="connsiteX12"/>
              <a:gd fmla="*/ 381000 h 381000" name="connsiteY12"/>
              <a:gd fmla="*/ 0 w 1079500" name="connsiteX13"/>
              <a:gd fmla="*/ 381000 h 381000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381000" w="10795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7" name="MH_Other_4"/>
          <p:cNvSpPr/>
          <p:nvPr>
            <p:custDataLst>
              <p:tags r:id="rId5"/>
            </p:custDataLst>
          </p:nvPr>
        </p:nvSpPr>
        <p:spPr>
          <a:xfrm>
            <a:off x="4036137" y="3108828"/>
            <a:ext cx="1554917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en-US" smtClean="0" sz="2000">
                <a:solidFill>
                  <a:srgbClr val="FFFFFF"/>
                </a:solidFill>
              </a:rPr>
              <a:t>2014</a:t>
            </a:r>
          </a:p>
        </p:txBody>
      </p:sp>
      <p:sp>
        <p:nvSpPr>
          <p:cNvPr id="8" name="MH_Other_5"/>
          <p:cNvSpPr/>
          <p:nvPr>
            <p:custDataLst>
              <p:tags r:id="rId6"/>
            </p:custDataLst>
          </p:nvPr>
        </p:nvSpPr>
        <p:spPr>
          <a:xfrm>
            <a:off x="1471326" y="3108828"/>
            <a:ext cx="1552244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en-US" smtClean="0" sz="2000">
                <a:solidFill>
                  <a:srgbClr val="FFFFFF"/>
                </a:solidFill>
              </a:rPr>
              <a:t>2013</a:t>
            </a:r>
          </a:p>
        </p:txBody>
      </p:sp>
      <p:sp>
        <p:nvSpPr>
          <p:cNvPr id="9" name="MH_Other_6"/>
          <p:cNvSpPr/>
          <p:nvPr>
            <p:custDataLst>
              <p:tags r:id="rId7"/>
            </p:custDataLst>
          </p:nvPr>
        </p:nvSpPr>
        <p:spPr>
          <a:xfrm>
            <a:off x="6600949" y="3108828"/>
            <a:ext cx="1554917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en-US" smtClean="0" sz="2000">
                <a:solidFill>
                  <a:srgbClr val="FFFFFF"/>
                </a:solidFill>
              </a:rPr>
              <a:t>2015</a:t>
            </a:r>
          </a:p>
        </p:txBody>
      </p:sp>
      <p:sp>
        <p:nvSpPr>
          <p:cNvPr id="10" name="MH_Other_7"/>
          <p:cNvSpPr/>
          <p:nvPr>
            <p:custDataLst>
              <p:tags r:id="rId8"/>
            </p:custDataLst>
          </p:nvPr>
        </p:nvSpPr>
        <p:spPr>
          <a:xfrm>
            <a:off x="9168429" y="3108828"/>
            <a:ext cx="1552246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en-US" smtClean="0" sz="2000">
                <a:solidFill>
                  <a:srgbClr val="FFFFFF"/>
                </a:solidFill>
              </a:rPr>
              <a:t>2016</a:t>
            </a:r>
          </a:p>
        </p:txBody>
      </p:sp>
      <p:sp>
        <p:nvSpPr>
          <p:cNvPr id="21" name="矩形 20"/>
          <p:cNvSpPr/>
          <p:nvPr/>
        </p:nvSpPr>
        <p:spPr>
          <a:xfrm>
            <a:off x="869553" y="1779904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</a:t>
            </a:r>
          </a:p>
        </p:txBody>
      </p:sp>
      <p:sp>
        <p:nvSpPr>
          <p:cNvPr id="22" name="矩形 21"/>
          <p:cNvSpPr/>
          <p:nvPr/>
        </p:nvSpPr>
        <p:spPr>
          <a:xfrm>
            <a:off x="6000512" y="1779904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</a:t>
            </a:r>
          </a:p>
        </p:txBody>
      </p:sp>
      <p:sp>
        <p:nvSpPr>
          <p:cNvPr id="23" name="矩形 22"/>
          <p:cNvSpPr/>
          <p:nvPr/>
        </p:nvSpPr>
        <p:spPr>
          <a:xfrm>
            <a:off x="8629721" y="4814702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</a:t>
            </a:r>
          </a:p>
        </p:txBody>
      </p:sp>
      <p:sp>
        <p:nvSpPr>
          <p:cNvPr id="24" name="矩形 23"/>
          <p:cNvSpPr/>
          <p:nvPr/>
        </p:nvSpPr>
        <p:spPr>
          <a:xfrm>
            <a:off x="3435700" y="4814702"/>
            <a:ext cx="275578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</a:t>
            </a:r>
          </a:p>
        </p:txBody>
      </p:sp>
    </p:spTree>
    <p:extLst>
      <p:ext uri="{BB962C8B-B14F-4D97-AF65-F5344CB8AC3E}">
        <p14:creationId val="201410646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ONE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579414" y="578474"/>
            <a:ext cx="6368824" cy="512036"/>
          </a:xfrm>
        </p:spPr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val="3107526459"/>
              </p:ext>
            </p:extLst>
          </p:nvPr>
        </p:nvGraphicFramePr>
        <p:xfrm>
          <a:off x="3789980" y="2429066"/>
          <a:ext cx="4861912" cy="324127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2669501" y="3480707"/>
            <a:ext cx="2175641" cy="0"/>
          </a:xfrm>
          <a:prstGeom prst="line">
            <a:avLst/>
          </a:prstGeom>
          <a:ln w="22225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7206599" y="4950279"/>
            <a:ext cx="2175641" cy="0"/>
          </a:xfrm>
          <a:prstGeom prst="line">
            <a:avLst/>
          </a:prstGeom>
          <a:ln w="22225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609740" y="2891526"/>
            <a:ext cx="135430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50000"/>
                  </a:schemeClr>
                </a:solidFill>
              </a:rPr>
              <a:t>37%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382981" y="4303948"/>
            <a:ext cx="135430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tx1">
                    <a:lumMod val="50000"/>
                  </a:schemeClr>
                </a:solidFill>
              </a:rPr>
              <a:t>63%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04500" y="1200810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rgbClr val="4EA4D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28" name="矩形 27"/>
          <p:cNvSpPr/>
          <p:nvPr/>
        </p:nvSpPr>
        <p:spPr>
          <a:xfrm>
            <a:off x="573791" y="1612149"/>
            <a:ext cx="1068475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609740" y="3538652"/>
            <a:ext cx="203483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rgbClr val="4EA4D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添加说明文本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503885" y="5005593"/>
            <a:ext cx="215883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rgbClr val="4EA4D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添加说明文本</a:t>
            </a:r>
          </a:p>
        </p:txBody>
      </p:sp>
      <p:sp>
        <p:nvSpPr>
          <p:cNvPr id="31" name="矩形 30"/>
          <p:cNvSpPr/>
          <p:nvPr/>
        </p:nvSpPr>
        <p:spPr>
          <a:xfrm>
            <a:off x="1199399" y="3962230"/>
            <a:ext cx="3407072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32" name="矩形 31"/>
          <p:cNvSpPr/>
          <p:nvPr/>
        </p:nvSpPr>
        <p:spPr>
          <a:xfrm>
            <a:off x="7491871" y="5428983"/>
            <a:ext cx="3407072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198119006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4EA4DD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4508" r="33377"/>
          <a:stretch>
            <a:fillRect/>
          </a:stretch>
        </p:blipFill>
        <p:spPr>
          <a:xfrm>
            <a:off x="0" y="0"/>
            <a:ext cx="5143500" cy="686981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70171" y="1313736"/>
            <a:ext cx="351030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70171" y="1843314"/>
            <a:ext cx="33818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mtClean="0" sz="1600">
                <a:solidFill>
                  <a:schemeClr val="accent2"/>
                </a:solidFill>
              </a:rPr>
              <a:t>CLICK TO ADD YOUR TITLE HERE</a:t>
            </a:r>
          </a:p>
        </p:txBody>
      </p:sp>
      <p:sp>
        <p:nvSpPr>
          <p:cNvPr id="8" name="矩形 7"/>
          <p:cNvSpPr/>
          <p:nvPr/>
        </p:nvSpPr>
        <p:spPr>
          <a:xfrm>
            <a:off x="6270171" y="2272734"/>
            <a:ext cx="4816929" cy="2231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rgbClr val="E8EAE9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9" name="矩形 8"/>
          <p:cNvSpPr/>
          <p:nvPr/>
        </p:nvSpPr>
        <p:spPr>
          <a:xfrm>
            <a:off x="6270171" y="4976623"/>
            <a:ext cx="481692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30000"/>
              </a:lnSpc>
            </a:pPr>
            <a:r>
              <a:rPr altLang="en-US" lang="zh-CN">
                <a:solidFill>
                  <a:srgbClr val="E8EAE9"/>
                </a:solidFill>
              </a:rPr>
              <a:t>您的内容打在这里，或者通过复制您的文本后，在此框中选择粘贴，并选择只保留文字。</a:t>
            </a: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5143500" y="0"/>
            <a:ext cx="0" cy="686981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0465822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1890713" y="2049238"/>
            <a:ext cx="1715179" cy="1551213"/>
          </a:xfrm>
        </p:spPr>
        <p:txBody>
          <a:bodyPr/>
          <a:lstStyle/>
          <a:p>
            <a:r>
              <a:rPr altLang="zh-CN" lang="en-US" smtClean="0">
                <a:solidFill>
                  <a:schemeClr val="accent2"/>
                </a:solidFill>
              </a:rPr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 smtClean="0"/>
              <a:t>点击此处添加标题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 TWO</a:t>
            </a:r>
          </a:p>
        </p:txBody>
      </p:sp>
      <p:sp>
        <p:nvSpPr>
          <p:cNvPr id="5" name="矩形 4"/>
          <p:cNvSpPr/>
          <p:nvPr/>
        </p:nvSpPr>
        <p:spPr>
          <a:xfrm>
            <a:off x="3877065" y="3232715"/>
            <a:ext cx="6588869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303376961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TWO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6900940" y="1323976"/>
            <a:ext cx="4086225" cy="4686300"/>
            <a:chOff x="6391276" y="1343026"/>
            <a:chExt cx="4086225" cy="4686300"/>
          </a:xfrm>
        </p:grpSpPr>
        <p:sp>
          <p:nvSpPr>
            <p:cNvPr id="4" name="MH_SubTitle_4"/>
            <p:cNvSpPr/>
            <p:nvPr>
              <p:custDataLst>
                <p:tags r:id="rId2"/>
              </p:custDataLst>
            </p:nvPr>
          </p:nvSpPr>
          <p:spPr>
            <a:xfrm>
              <a:off x="7164388" y="3382964"/>
              <a:ext cx="2519362" cy="598487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altLang="en-US" lang="zh-CN">
                  <a:solidFill>
                    <a:srgbClr val="939393"/>
                  </a:solidFill>
                </a:rPr>
                <a:t>关键词</a:t>
              </a:r>
            </a:p>
          </p:txBody>
        </p:sp>
        <p:sp>
          <p:nvSpPr>
            <p:cNvPr id="5" name="MH_SubTitle_3"/>
            <p:cNvSpPr/>
            <p:nvPr>
              <p:custDataLst>
                <p:tags r:id="rId3"/>
              </p:custDataLst>
            </p:nvPr>
          </p:nvSpPr>
          <p:spPr>
            <a:xfrm>
              <a:off x="7164388" y="4065589"/>
              <a:ext cx="2519362" cy="598487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altLang="en-US" lang="zh-CN">
                  <a:solidFill>
                    <a:srgbClr val="FFFFFF"/>
                  </a:solidFill>
                </a:rPr>
                <a:t>关键词</a:t>
              </a:r>
            </a:p>
          </p:txBody>
        </p:sp>
        <p:sp>
          <p:nvSpPr>
            <p:cNvPr id="6" name="MH_SubTitle_2"/>
            <p:cNvSpPr/>
            <p:nvPr>
              <p:custDataLst>
                <p:tags r:id="rId4"/>
              </p:custDataLst>
            </p:nvPr>
          </p:nvSpPr>
          <p:spPr>
            <a:xfrm>
              <a:off x="7164388" y="4748214"/>
              <a:ext cx="2519362" cy="598487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altLang="en-US" lang="zh-CN">
                  <a:solidFill>
                    <a:srgbClr val="939393"/>
                  </a:solidFill>
                </a:rPr>
                <a:t>关键词</a:t>
              </a:r>
            </a:p>
          </p:txBody>
        </p:sp>
        <p:sp>
          <p:nvSpPr>
            <p:cNvPr id="7" name="MH_SubTitle_1"/>
            <p:cNvSpPr/>
            <p:nvPr>
              <p:custDataLst>
                <p:tags r:id="rId5"/>
              </p:custDataLst>
            </p:nvPr>
          </p:nvSpPr>
          <p:spPr>
            <a:xfrm>
              <a:off x="7164388" y="5430839"/>
              <a:ext cx="2519362" cy="598487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altLang="en-US" lang="zh-CN">
                  <a:solidFill>
                    <a:srgbClr val="FFFFFF"/>
                  </a:solidFill>
                </a:rPr>
                <a:t>关键词</a:t>
              </a:r>
            </a:p>
          </p:txBody>
        </p:sp>
        <p:sp>
          <p:nvSpPr>
            <p:cNvPr id="9" name="MH_SubTitle_5"/>
            <p:cNvSpPr/>
            <p:nvPr>
              <p:custDataLst>
                <p:tags r:id="rId6"/>
              </p:custDataLst>
            </p:nvPr>
          </p:nvSpPr>
          <p:spPr>
            <a:xfrm>
              <a:off x="6391276" y="1343026"/>
              <a:ext cx="4086225" cy="1971675"/>
            </a:xfrm>
            <a:prstGeom prst="upArrow">
              <a:avLst>
                <a:gd fmla="val 61514" name="adj1"/>
                <a:gd fmla="val 83131" name="adj2"/>
              </a:avLst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lnSpc>
                  <a:spcPct val="130000"/>
                </a:lnSpc>
                <a:defRPr/>
              </a:pPr>
              <a:r>
                <a:rPr altLang="en-US" lang="zh-CN" sz="2400">
                  <a:solidFill>
                    <a:srgbClr val="FFFFFF"/>
                  </a:solidFill>
                </a:rPr>
                <a:t>关键词</a:t>
              </a:r>
            </a:p>
          </p:txBody>
        </p:sp>
      </p:grpSp>
      <p:sp>
        <p:nvSpPr>
          <p:cNvPr id="11" name="矩形 10"/>
          <p:cNvSpPr/>
          <p:nvPr/>
        </p:nvSpPr>
        <p:spPr>
          <a:xfrm>
            <a:off x="1222453" y="3757352"/>
            <a:ext cx="5945187" cy="187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163752" y="3086318"/>
            <a:ext cx="325709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200">
                <a:solidFill>
                  <a:srgbClr val="4EA4DD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cxnSp>
        <p:nvCxnSpPr>
          <p:cNvPr id="17" name="直接连接符 16"/>
          <p:cNvCxnSpPr/>
          <p:nvPr/>
        </p:nvCxnSpPr>
        <p:spPr>
          <a:xfrm flipH="1">
            <a:off x="4214552" y="3721894"/>
            <a:ext cx="28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00828796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 smtClean="0"/>
              <a:t>PART TWO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TITLE HERE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543051" y="2609851"/>
            <a:ext cx="8769477" cy="3516314"/>
            <a:chOff x="2632075" y="3033713"/>
            <a:chExt cx="6927851" cy="2901951"/>
          </a:xfrm>
        </p:grpSpPr>
        <p:sp>
          <p:nvSpPr>
            <p:cNvPr id="14" name="MH_Other_1"/>
            <p:cNvSpPr/>
            <p:nvPr>
              <p:custDataLst>
                <p:tags r:id="rId2"/>
              </p:custDataLst>
            </p:nvPr>
          </p:nvSpPr>
          <p:spPr>
            <a:xfrm>
              <a:off x="7632701" y="3033714"/>
              <a:ext cx="1927225" cy="223837"/>
            </a:xfrm>
            <a:custGeom>
              <a:gdLst>
                <a:gd fmla="*/ 0 w 2401677" name="connsiteX0"/>
                <a:gd fmla="*/ 278404 h 278404" name="connsiteY0"/>
                <a:gd fmla="*/ 309930 w 2401677" name="connsiteX1"/>
                <a:gd fmla="*/ 0 h 278404" name="connsiteY1"/>
                <a:gd fmla="*/ 2401677 w 2401677" name="connsiteX2"/>
                <a:gd fmla="*/ 2982 h 278404" name="connsiteY2"/>
                <a:gd fmla="*/ 2075230 w 2401677" name="connsiteX3"/>
                <a:gd fmla="*/ 273050 h 278404" name="connsiteY3"/>
                <a:gd fmla="*/ 0 w 2401677" name="connsiteX4"/>
                <a:gd fmla="*/ 278404 h 278404" name="connsiteY4"/>
                <a:gd fmla="*/ 0 w 2401677" name="connsiteX5"/>
                <a:gd fmla="*/ 278404 h 27840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78404" w="2401677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algn="ctr" blurRad="63500" rotWithShape="0" sx="102000" sy="10200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5" name="MH_Other_2"/>
            <p:cNvSpPr/>
            <p:nvPr>
              <p:custDataLst>
                <p:tags r:id="rId3"/>
              </p:custDataLst>
            </p:nvPr>
          </p:nvSpPr>
          <p:spPr>
            <a:xfrm>
              <a:off x="5964239" y="3927475"/>
              <a:ext cx="1927225" cy="223838"/>
            </a:xfrm>
            <a:custGeom>
              <a:gdLst>
                <a:gd fmla="*/ 0 w 2401677" name="connsiteX0"/>
                <a:gd fmla="*/ 278404 h 278404" name="connsiteY0"/>
                <a:gd fmla="*/ 309930 w 2401677" name="connsiteX1"/>
                <a:gd fmla="*/ 0 h 278404" name="connsiteY1"/>
                <a:gd fmla="*/ 2401677 w 2401677" name="connsiteX2"/>
                <a:gd fmla="*/ 2982 h 278404" name="connsiteY2"/>
                <a:gd fmla="*/ 2075230 w 2401677" name="connsiteX3"/>
                <a:gd fmla="*/ 273050 h 278404" name="connsiteY3"/>
                <a:gd fmla="*/ 0 w 2401677" name="connsiteX4"/>
                <a:gd fmla="*/ 278404 h 278404" name="connsiteY4"/>
                <a:gd fmla="*/ 0 w 2401677" name="connsiteX5"/>
                <a:gd fmla="*/ 278404 h 27840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78404" w="2401677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algn="ctr" blurRad="63500" rotWithShape="0" sx="102000" sy="10200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6" name="MH_Other_3"/>
            <p:cNvSpPr/>
            <p:nvPr>
              <p:custDataLst>
                <p:tags r:id="rId4"/>
              </p:custDataLst>
            </p:nvPr>
          </p:nvSpPr>
          <p:spPr>
            <a:xfrm>
              <a:off x="2632075" y="5715001"/>
              <a:ext cx="1906588" cy="220663"/>
            </a:xfrm>
            <a:custGeom>
              <a:gdLst>
                <a:gd fmla="*/ 0 w 2376277" name="connsiteX0"/>
                <a:gd fmla="*/ 0 h 275422" name="connsiteY0"/>
                <a:gd fmla="*/ 2376277 w 2376277" name="connsiteX1"/>
                <a:gd fmla="*/ 0 h 275422" name="connsiteY1"/>
                <a:gd fmla="*/ 2076450 w 2376277" name="connsiteX2"/>
                <a:gd fmla="*/ 273127 h 275422" name="connsiteY2"/>
                <a:gd fmla="*/ 0 w 2376277" name="connsiteX3"/>
                <a:gd fmla="*/ 275422 h 275422" name="connsiteY3"/>
                <a:gd fmla="*/ 0 w 2376277" name="connsiteX4"/>
                <a:gd fmla="*/ 0 h 275422" name="connsiteY4"/>
                <a:gd fmla="*/ 0 w 2401677" name="connsiteX5"/>
                <a:gd fmla="*/ 0 h 27542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75422" w="2376277">
                  <a:moveTo>
                    <a:pt x="0" y="0"/>
                  </a:moveTo>
                  <a:lnTo>
                    <a:pt x="2376277" y="0"/>
                  </a:lnTo>
                  <a:lnTo>
                    <a:pt x="2076450" y="273127"/>
                  </a:lnTo>
                  <a:lnTo>
                    <a:pt x="0" y="275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algn="ctr" blurRad="63500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8" name="MH_Other_4"/>
            <p:cNvSpPr/>
            <p:nvPr>
              <p:custDataLst>
                <p:tags r:id="rId5"/>
              </p:custDataLst>
            </p:nvPr>
          </p:nvSpPr>
          <p:spPr>
            <a:xfrm>
              <a:off x="4294189" y="4821239"/>
              <a:ext cx="1927225" cy="223837"/>
            </a:xfrm>
            <a:custGeom>
              <a:gdLst>
                <a:gd fmla="*/ 0 w 2401677" name="connsiteX0"/>
                <a:gd fmla="*/ 278404 h 278404" name="connsiteY0"/>
                <a:gd fmla="*/ 309930 w 2401677" name="connsiteX1"/>
                <a:gd fmla="*/ 0 h 278404" name="connsiteY1"/>
                <a:gd fmla="*/ 2401677 w 2401677" name="connsiteX2"/>
                <a:gd fmla="*/ 2982 h 278404" name="connsiteY2"/>
                <a:gd fmla="*/ 2075230 w 2401677" name="connsiteX3"/>
                <a:gd fmla="*/ 273050 h 278404" name="connsiteY3"/>
                <a:gd fmla="*/ 0 w 2401677" name="connsiteX4"/>
                <a:gd fmla="*/ 278404 h 278404" name="connsiteY4"/>
                <a:gd fmla="*/ 0 w 2401677" name="connsiteX5"/>
                <a:gd fmla="*/ 278404 h 27840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78404" w="2401677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algn="ctr" blurRad="63500" rotWithShape="0" sx="102000" sy="10200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9" name="MH_Other_5"/>
            <p:cNvSpPr/>
            <p:nvPr>
              <p:custDataLst>
                <p:tags r:id="rId6"/>
              </p:custDataLst>
            </p:nvPr>
          </p:nvSpPr>
          <p:spPr>
            <a:xfrm flipV="1" rot="16200000">
              <a:off x="3859213" y="5246688"/>
              <a:ext cx="1117600" cy="260350"/>
            </a:xfrm>
            <a:custGeom>
              <a:gdLst>
                <a:gd fmla="*/ 0 w 1393096" name="connsiteX0"/>
                <a:gd fmla="*/ 317655 h 325226" name="connsiteY0"/>
                <a:gd fmla="*/ 282614 w 1393096" name="connsiteX1"/>
                <a:gd fmla="*/ 0 h 325226" name="connsiteY1"/>
                <a:gd fmla="*/ 1393096 w 1393096" name="connsiteX2"/>
                <a:gd fmla="*/ 3 h 325226" name="connsiteY2"/>
                <a:gd fmla="*/ 1126244 w 1393096" name="connsiteX3"/>
                <a:gd fmla="*/ 325226 h 325226" name="connsiteY3"/>
                <a:gd fmla="*/ 0 w 1393096" name="connsiteX4"/>
                <a:gd fmla="*/ 317655 h 325226" name="connsiteY4"/>
                <a:gd fmla="*/ 0 w 1393096" name="connsiteX5"/>
                <a:gd fmla="*/ 317655 h 3252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25226" w="139309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algn="ctr" blurRad="63500" rotWithShape="0" sx="102000" sy="10200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0" name="MH_Other_6"/>
            <p:cNvSpPr/>
            <p:nvPr>
              <p:custDataLst>
                <p:tags r:id="rId7"/>
              </p:custDataLst>
            </p:nvPr>
          </p:nvSpPr>
          <p:spPr>
            <a:xfrm flipV="1" rot="16200000">
              <a:off x="5531644" y="4352131"/>
              <a:ext cx="1117600" cy="261938"/>
            </a:xfrm>
            <a:custGeom>
              <a:gdLst>
                <a:gd fmla="*/ 0 w 1393096" name="connsiteX0"/>
                <a:gd fmla="*/ 317655 h 325226" name="connsiteY0"/>
                <a:gd fmla="*/ 282614 w 1393096" name="connsiteX1"/>
                <a:gd fmla="*/ 0 h 325226" name="connsiteY1"/>
                <a:gd fmla="*/ 1393096 w 1393096" name="connsiteX2"/>
                <a:gd fmla="*/ 3 h 325226" name="connsiteY2"/>
                <a:gd fmla="*/ 1126244 w 1393096" name="connsiteX3"/>
                <a:gd fmla="*/ 325226 h 325226" name="connsiteY3"/>
                <a:gd fmla="*/ 0 w 1393096" name="connsiteX4"/>
                <a:gd fmla="*/ 317655 h 325226" name="connsiteY4"/>
                <a:gd fmla="*/ 0 w 1393096" name="connsiteX5"/>
                <a:gd fmla="*/ 317655 h 3252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25226" w="139309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algn="ctr" blurRad="63500" rotWithShape="0" sx="102000" sy="10200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1" name="MH_Other_7"/>
            <p:cNvSpPr/>
            <p:nvPr>
              <p:custDataLst>
                <p:tags r:id="rId8"/>
              </p:custDataLst>
            </p:nvPr>
          </p:nvSpPr>
          <p:spPr>
            <a:xfrm flipV="1" rot="16200000">
              <a:off x="7204075" y="3462338"/>
              <a:ext cx="1117600" cy="260350"/>
            </a:xfrm>
            <a:custGeom>
              <a:gdLst>
                <a:gd fmla="*/ 0 w 1393096" name="connsiteX0"/>
                <a:gd fmla="*/ 317655 h 325226" name="connsiteY0"/>
                <a:gd fmla="*/ 282614 w 1393096" name="connsiteX1"/>
                <a:gd fmla="*/ 0 h 325226" name="connsiteY1"/>
                <a:gd fmla="*/ 1393096 w 1393096" name="connsiteX2"/>
                <a:gd fmla="*/ 3 h 325226" name="connsiteY2"/>
                <a:gd fmla="*/ 1126244 w 1393096" name="connsiteX3"/>
                <a:gd fmla="*/ 325226 h 325226" name="connsiteY3"/>
                <a:gd fmla="*/ 0 w 1393096" name="connsiteX4"/>
                <a:gd fmla="*/ 317655 h 325226" name="connsiteY4"/>
                <a:gd fmla="*/ 0 w 1393096" name="connsiteX5"/>
                <a:gd fmla="*/ 317655 h 3252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25226" w="139309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algn="ctr" blurRad="63500" rotWithShape="0" sx="102000" sy="10200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</p:grpSp>
      <p:sp>
        <p:nvSpPr>
          <p:cNvPr id="30" name="矩形 29"/>
          <p:cNvSpPr/>
          <p:nvPr/>
        </p:nvSpPr>
        <p:spPr>
          <a:xfrm>
            <a:off x="1089892" y="5100336"/>
            <a:ext cx="258488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lang="zh-CN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</a:p>
        </p:txBody>
      </p:sp>
      <p:sp>
        <p:nvSpPr>
          <p:cNvPr id="34" name="矩形 33"/>
          <p:cNvSpPr/>
          <p:nvPr/>
        </p:nvSpPr>
        <p:spPr>
          <a:xfrm>
            <a:off x="3186545" y="4013845"/>
            <a:ext cx="2572083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lang="zh-CN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</a:p>
        </p:txBody>
      </p:sp>
      <p:sp>
        <p:nvSpPr>
          <p:cNvPr id="35" name="矩形 34"/>
          <p:cNvSpPr/>
          <p:nvPr/>
        </p:nvSpPr>
        <p:spPr>
          <a:xfrm>
            <a:off x="5320146" y="2921910"/>
            <a:ext cx="2527704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lang="zh-CN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</a:p>
        </p:txBody>
      </p:sp>
      <p:sp>
        <p:nvSpPr>
          <p:cNvPr id="36" name="矩形 35"/>
          <p:cNvSpPr/>
          <p:nvPr/>
        </p:nvSpPr>
        <p:spPr>
          <a:xfrm>
            <a:off x="7749309" y="1863828"/>
            <a:ext cx="256321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lang="zh-CN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</a:p>
        </p:txBody>
      </p:sp>
      <p:sp>
        <p:nvSpPr>
          <p:cNvPr id="37" name="矩形 36"/>
          <p:cNvSpPr/>
          <p:nvPr/>
        </p:nvSpPr>
        <p:spPr>
          <a:xfrm>
            <a:off x="2282250" y="4507347"/>
            <a:ext cx="74294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en-US" smtClean="0" sz="3600">
                <a:solidFill>
                  <a:srgbClr val="4EA4DD"/>
                </a:solidFill>
              </a:rPr>
              <a:t>01</a:t>
            </a:r>
          </a:p>
        </p:txBody>
      </p:sp>
      <p:sp>
        <p:nvSpPr>
          <p:cNvPr id="38" name="矩形 37"/>
          <p:cNvSpPr/>
          <p:nvPr/>
        </p:nvSpPr>
        <p:spPr>
          <a:xfrm>
            <a:off x="4490273" y="3399146"/>
            <a:ext cx="74294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en-US" smtClean="0" sz="3600">
                <a:solidFill>
                  <a:srgbClr val="4EA4DD"/>
                </a:solidFill>
              </a:rPr>
              <a:t>02</a:t>
            </a:r>
          </a:p>
        </p:txBody>
      </p:sp>
      <p:sp>
        <p:nvSpPr>
          <p:cNvPr id="39" name="矩形 38"/>
          <p:cNvSpPr/>
          <p:nvPr/>
        </p:nvSpPr>
        <p:spPr>
          <a:xfrm>
            <a:off x="6548657" y="2252745"/>
            <a:ext cx="74294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en-US" smtClean="0" sz="3600">
                <a:solidFill>
                  <a:srgbClr val="4EA4DD"/>
                </a:solidFill>
              </a:rPr>
              <a:t>03</a:t>
            </a:r>
          </a:p>
        </p:txBody>
      </p:sp>
      <p:sp>
        <p:nvSpPr>
          <p:cNvPr id="40" name="矩形 39"/>
          <p:cNvSpPr/>
          <p:nvPr/>
        </p:nvSpPr>
        <p:spPr>
          <a:xfrm>
            <a:off x="8835583" y="1225144"/>
            <a:ext cx="742949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en-US" smtClean="0" sz="3600">
                <a:solidFill>
                  <a:srgbClr val="4EA4DD"/>
                </a:solidFill>
              </a:rPr>
              <a:t>04</a:t>
            </a:r>
          </a:p>
        </p:txBody>
      </p:sp>
    </p:spTree>
    <p:extLst>
      <p:ext uri="{BB962C8B-B14F-4D97-AF65-F5344CB8AC3E}">
        <p14:creationId val="284314806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MH" val="20160508221326"/>
  <p:tag name="MH_LIBRARY" val="GRAPHIC"/>
  <p:tag name="MH_ORDER" val="1"/>
  <p:tag name="MH_TYPE" val="Other"/>
</p:tagLst>
</file>

<file path=ppt/tags/tag10.xml><?xml version="1.0" encoding="utf-8"?>
<p:tagLst xmlns:p="http://schemas.openxmlformats.org/presentationml/2006/main">
  <p:tag name="MH" val="20160508231838"/>
  <p:tag name="MH_LIBRARY" val="GRAPHIC"/>
  <p:tag name="MH_ORDER" val="2"/>
  <p:tag name="MH_TYPE" val="SubTitle"/>
</p:tagLst>
</file>

<file path=ppt/tags/tag100.xml><?xml version="1.0" encoding="utf-8"?>
<p:tagLst xmlns:p="http://schemas.openxmlformats.org/presentationml/2006/main">
  <p:tag name="MH" val="20160509074819"/>
  <p:tag name="MH_LIBRARY" val="GRAPHIC"/>
  <p:tag name="MH_ORDER" val="3"/>
  <p:tag name="MH_TYPE" val="Text"/>
</p:tagLst>
</file>

<file path=ppt/tags/tag101.xml><?xml version="1.0" encoding="utf-8"?>
<p:tagLst xmlns:p="http://schemas.openxmlformats.org/presentationml/2006/main">
  <p:tag name="MH" val="20160509075920"/>
  <p:tag name="MH_LIBRARY" val="GRAPHIC"/>
  <p:tag name="MH_ORDER" val="TextBox 1"/>
</p:tagLst>
</file>

<file path=ppt/tags/tag102.xml><?xml version="1.0" encoding="utf-8"?>
<p:tagLst xmlns:p="http://schemas.openxmlformats.org/presentationml/2006/main">
  <p:tag name="MH" val="20160509075920"/>
  <p:tag name="MH_LIBRARY" val="GRAPHIC"/>
  <p:tag name="MH_ORDER" val="Block Arc 2"/>
</p:tagLst>
</file>

<file path=ppt/tags/tag103.xml><?xml version="1.0" encoding="utf-8"?>
<p:tagLst xmlns:p="http://schemas.openxmlformats.org/presentationml/2006/main">
  <p:tag name="MH" val="20160509075920"/>
  <p:tag name="MH_LIBRARY" val="GRAPHIC"/>
  <p:tag name="MH_ORDER" val="TextBox 8"/>
</p:tagLst>
</file>

<file path=ppt/tags/tag104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11.xml><?xml version="1.0" encoding="utf-8"?>
<p:tagLst xmlns:p="http://schemas.openxmlformats.org/presentationml/2006/main">
  <p:tag name="MH" val="20160508231838"/>
  <p:tag name="MH_LIBRARY" val="GRAPHIC"/>
  <p:tag name="MH_ORDER" val="1"/>
  <p:tag name="MH_TYPE" val="SubTitle"/>
</p:tagLst>
</file>

<file path=ppt/tags/tag12.xml><?xml version="1.0" encoding="utf-8"?>
<p:tagLst xmlns:p="http://schemas.openxmlformats.org/presentationml/2006/main">
  <p:tag name="MH" val="20160508231838"/>
  <p:tag name="MH_LIBRARY" val="GRAPHIC"/>
  <p:tag name="MH_ORDER" val="5"/>
  <p:tag name="MH_TYPE" val="SubTitle"/>
</p:tagLst>
</file>

<file path=ppt/tags/tag13.xml><?xml version="1.0" encoding="utf-8"?>
<p:tagLst xmlns:p="http://schemas.openxmlformats.org/presentationml/2006/main">
  <p:tag name="MH" val="20160508232557"/>
  <p:tag name="MH_LIBRARY" val="GRAPHIC"/>
  <p:tag name="MH_ORDER" val="1"/>
  <p:tag name="MH_TYPE" val="Other"/>
</p:tagLst>
</file>

<file path=ppt/tags/tag14.xml><?xml version="1.0" encoding="utf-8"?>
<p:tagLst xmlns:p="http://schemas.openxmlformats.org/presentationml/2006/main">
  <p:tag name="MH" val="20160508232557"/>
  <p:tag name="MH_LIBRARY" val="GRAPHIC"/>
  <p:tag name="MH_ORDER" val="2"/>
  <p:tag name="MH_TYPE" val="Other"/>
</p:tagLst>
</file>

<file path=ppt/tags/tag15.xml><?xml version="1.0" encoding="utf-8"?>
<p:tagLst xmlns:p="http://schemas.openxmlformats.org/presentationml/2006/main">
  <p:tag name="MH" val="20160508232557"/>
  <p:tag name="MH_LIBRARY" val="GRAPHIC"/>
  <p:tag name="MH_ORDER" val="3"/>
  <p:tag name="MH_TYPE" val="Other"/>
</p:tagLst>
</file>

<file path=ppt/tags/tag16.xml><?xml version="1.0" encoding="utf-8"?>
<p:tagLst xmlns:p="http://schemas.openxmlformats.org/presentationml/2006/main">
  <p:tag name="MH" val="20160508232557"/>
  <p:tag name="MH_LIBRARY" val="GRAPHIC"/>
  <p:tag name="MH_ORDER" val="4"/>
  <p:tag name="MH_TYPE" val="Other"/>
</p:tagLst>
</file>

<file path=ppt/tags/tag17.xml><?xml version="1.0" encoding="utf-8"?>
<p:tagLst xmlns:p="http://schemas.openxmlformats.org/presentationml/2006/main">
  <p:tag name="MH" val="20160508232557"/>
  <p:tag name="MH_LIBRARY" val="GRAPHIC"/>
  <p:tag name="MH_ORDER" val="5"/>
  <p:tag name="MH_TYPE" val="Other"/>
</p:tagLst>
</file>

<file path=ppt/tags/tag18.xml><?xml version="1.0" encoding="utf-8"?>
<p:tagLst xmlns:p="http://schemas.openxmlformats.org/presentationml/2006/main">
  <p:tag name="MH" val="20160508232557"/>
  <p:tag name="MH_LIBRARY" val="GRAPHIC"/>
  <p:tag name="MH_ORDER" val="6"/>
  <p:tag name="MH_TYPE" val="Other"/>
</p:tagLst>
</file>

<file path=ppt/tags/tag19.xml><?xml version="1.0" encoding="utf-8"?>
<p:tagLst xmlns:p="http://schemas.openxmlformats.org/presentationml/2006/main">
  <p:tag name="MH" val="20160508232557"/>
  <p:tag name="MH_LIBRARY" val="GRAPHIC"/>
  <p:tag name="MH_ORDER" val="7"/>
  <p:tag name="MH_TYPE" val="Other"/>
</p:tagLst>
</file>

<file path=ppt/tags/tag2.xml><?xml version="1.0" encoding="utf-8"?>
<p:tagLst xmlns:p="http://schemas.openxmlformats.org/presentationml/2006/main">
  <p:tag name="MH" val="20160508221326"/>
  <p:tag name="MH_LIBRARY" val="GRAPHIC"/>
  <p:tag name="MH_ORDER" val="2"/>
  <p:tag name="MH_TYPE" val="Other"/>
</p:tagLst>
</file>

<file path=ppt/tags/tag20.xml><?xml version="1.0" encoding="utf-8"?>
<p:tagLst xmlns:p="http://schemas.openxmlformats.org/presentationml/2006/main">
  <p:tag name="MH" val="20160508233845"/>
  <p:tag name="MH_LIBRARY" val="GRAPHIC"/>
  <p:tag name="MH_ORDER" val="1"/>
  <p:tag name="MH_TYPE" val="Title"/>
</p:tagLst>
</file>

<file path=ppt/tags/tag21.xml><?xml version="1.0" encoding="utf-8"?>
<p:tagLst xmlns:p="http://schemas.openxmlformats.org/presentationml/2006/main">
  <p:tag name="MH" val="20160508233845"/>
  <p:tag name="MH_LIBRARY" val="GRAPHIC"/>
  <p:tag name="MH_ORDER" val="1"/>
  <p:tag name="MH_TYPE" val="Other"/>
</p:tagLst>
</file>

<file path=ppt/tags/tag22.xml><?xml version="1.0" encoding="utf-8"?>
<p:tagLst xmlns:p="http://schemas.openxmlformats.org/presentationml/2006/main">
  <p:tag name="MH" val="20160508233845"/>
  <p:tag name="MH_LIBRARY" val="GRAPHIC"/>
  <p:tag name="MH_ORDER" val="2"/>
  <p:tag name="MH_TYPE" val="Other"/>
</p:tagLst>
</file>

<file path=ppt/tags/tag23.xml><?xml version="1.0" encoding="utf-8"?>
<p:tagLst xmlns:p="http://schemas.openxmlformats.org/presentationml/2006/main">
  <p:tag name="MH" val="20160508233845"/>
  <p:tag name="MH_LIBRARY" val="GRAPHIC"/>
  <p:tag name="MH_ORDER" val="3"/>
  <p:tag name="MH_TYPE" val="Other"/>
</p:tagLst>
</file>

<file path=ppt/tags/tag24.xml><?xml version="1.0" encoding="utf-8"?>
<p:tagLst xmlns:p="http://schemas.openxmlformats.org/presentationml/2006/main">
  <p:tag name="MH" val="20160508233845"/>
  <p:tag name="MH_LIBRARY" val="GRAPHIC"/>
  <p:tag name="MH_ORDER" val="4"/>
  <p:tag name="MH_TYPE" val="Other"/>
</p:tagLst>
</file>

<file path=ppt/tags/tag25.xml><?xml version="1.0" encoding="utf-8"?>
<p:tagLst xmlns:p="http://schemas.openxmlformats.org/presentationml/2006/main">
  <p:tag name="MH" val="20160508233845"/>
  <p:tag name="MH_LIBRARY" val="GRAPHIC"/>
  <p:tag name="MH_ORDER" val="5"/>
  <p:tag name="MH_TYPE" val="Other"/>
</p:tagLst>
</file>

<file path=ppt/tags/tag26.xml><?xml version="1.0" encoding="utf-8"?>
<p:tagLst xmlns:p="http://schemas.openxmlformats.org/presentationml/2006/main">
  <p:tag name="MH" val="20160508233845"/>
  <p:tag name="MH_LIBRARY" val="GRAPHIC"/>
  <p:tag name="MH_ORDER" val="6"/>
  <p:tag name="MH_TYPE" val="Other"/>
</p:tagLst>
</file>

<file path=ppt/tags/tag27.xml><?xml version="1.0" encoding="utf-8"?>
<p:tagLst xmlns:p="http://schemas.openxmlformats.org/presentationml/2006/main">
  <p:tag name="MH" val="20160508235243"/>
  <p:tag name="MH_LIBRARY" val="GRAPHIC"/>
  <p:tag name="MH_ORDER" val="1"/>
  <p:tag name="MH_TYPE" val="Other"/>
</p:tagLst>
</file>

<file path=ppt/tags/tag28.xml><?xml version="1.0" encoding="utf-8"?>
<p:tagLst xmlns:p="http://schemas.openxmlformats.org/presentationml/2006/main">
  <p:tag name="MH" val="20160508235243"/>
  <p:tag name="MH_LIBRARY" val="GRAPHIC"/>
  <p:tag name="MH_ORDER" val="2"/>
  <p:tag name="MH_TYPE" val="Other"/>
</p:tagLst>
</file>

<file path=ppt/tags/tag29.xml><?xml version="1.0" encoding="utf-8"?>
<p:tagLst xmlns:p="http://schemas.openxmlformats.org/presentationml/2006/main">
  <p:tag name="MH" val="20160508235243"/>
  <p:tag name="MH_LIBRARY" val="GRAPHIC"/>
  <p:tag name="MH_ORDER" val="3"/>
  <p:tag name="MH_TYPE" val="Other"/>
</p:tagLst>
</file>

<file path=ppt/tags/tag3.xml><?xml version="1.0" encoding="utf-8"?>
<p:tagLst xmlns:p="http://schemas.openxmlformats.org/presentationml/2006/main">
  <p:tag name="MH" val="20160508221326"/>
  <p:tag name="MH_LIBRARY" val="GRAPHIC"/>
  <p:tag name="MH_ORDER" val="3"/>
  <p:tag name="MH_TYPE" val="Other"/>
</p:tagLst>
</file>

<file path=ppt/tags/tag30.xml><?xml version="1.0" encoding="utf-8"?>
<p:tagLst xmlns:p="http://schemas.openxmlformats.org/presentationml/2006/main">
  <p:tag name="MH" val="20160508235243"/>
  <p:tag name="MH_LIBRARY" val="GRAPHIC"/>
  <p:tag name="MH_ORDER" val="4"/>
  <p:tag name="MH_TYPE" val="Other"/>
</p:tagLst>
</file>

<file path=ppt/tags/tag31.xml><?xml version="1.0" encoding="utf-8"?>
<p:tagLst xmlns:p="http://schemas.openxmlformats.org/presentationml/2006/main">
  <p:tag name="MH" val="20160508235243"/>
  <p:tag name="MH_LIBRARY" val="GRAPHIC"/>
  <p:tag name="MH_ORDER" val="5"/>
  <p:tag name="MH_TYPE" val="Other"/>
</p:tagLst>
</file>

<file path=ppt/tags/tag32.xml><?xml version="1.0" encoding="utf-8"?>
<p:tagLst xmlns:p="http://schemas.openxmlformats.org/presentationml/2006/main">
  <p:tag name="MH" val="20160508235243"/>
  <p:tag name="MH_LIBRARY" val="GRAPHIC"/>
  <p:tag name="MH_ORDER" val="6"/>
  <p:tag name="MH_TYPE" val="Other"/>
</p:tagLst>
</file>

<file path=ppt/tags/tag33.xml><?xml version="1.0" encoding="utf-8"?>
<p:tagLst xmlns:p="http://schemas.openxmlformats.org/presentationml/2006/main">
  <p:tag name="MH" val="20160508235243"/>
  <p:tag name="MH_LIBRARY" val="GRAPHIC"/>
  <p:tag name="MH_ORDER" val="7"/>
  <p:tag name="MH_TYPE" val="Other"/>
</p:tagLst>
</file>

<file path=ppt/tags/tag34.xml><?xml version="1.0" encoding="utf-8"?>
<p:tagLst xmlns:p="http://schemas.openxmlformats.org/presentationml/2006/main">
  <p:tag name="MH" val="20160508235243"/>
  <p:tag name="MH_LIBRARY" val="GRAPHIC"/>
  <p:tag name="MH_ORDER" val="8"/>
  <p:tag name="MH_TYPE" val="Other"/>
</p:tagLst>
</file>

<file path=ppt/tags/tag35.xml><?xml version="1.0" encoding="utf-8"?>
<p:tagLst xmlns:p="http://schemas.openxmlformats.org/presentationml/2006/main">
  <p:tag name="MH" val="20160508235856"/>
  <p:tag name="MH_LIBRARY" val="GRAPHIC"/>
  <p:tag name="MH_ORDER" val="1"/>
  <p:tag name="MH_TYPE" val="Other"/>
</p:tagLst>
</file>

<file path=ppt/tags/tag36.xml><?xml version="1.0" encoding="utf-8"?>
<p:tagLst xmlns:p="http://schemas.openxmlformats.org/presentationml/2006/main">
  <p:tag name="MH" val="20160508235856"/>
  <p:tag name="MH_LIBRARY" val="GRAPHIC"/>
  <p:tag name="MH_ORDER" val="2"/>
  <p:tag name="MH_TYPE" val="Other"/>
</p:tagLst>
</file>

<file path=ppt/tags/tag37.xml><?xml version="1.0" encoding="utf-8"?>
<p:tagLst xmlns:p="http://schemas.openxmlformats.org/presentationml/2006/main">
  <p:tag name="MH" val="20160508235856"/>
  <p:tag name="MH_LIBRARY" val="GRAPHIC"/>
  <p:tag name="MH_ORDER" val="3"/>
  <p:tag name="MH_TYPE" val="Other"/>
</p:tagLst>
</file>

<file path=ppt/tags/tag38.xml><?xml version="1.0" encoding="utf-8"?>
<p:tagLst xmlns:p="http://schemas.openxmlformats.org/presentationml/2006/main">
  <p:tag name="MH" val="20160508235856"/>
  <p:tag name="MH_LIBRARY" val="GRAPHIC"/>
  <p:tag name="MH_ORDER" val="4"/>
  <p:tag name="MH_TYPE" val="Other"/>
</p:tagLst>
</file>

<file path=ppt/tags/tag39.xml><?xml version="1.0" encoding="utf-8"?>
<p:tagLst xmlns:p="http://schemas.openxmlformats.org/presentationml/2006/main">
  <p:tag name="MH" val="20160508235856"/>
  <p:tag name="MH_LIBRARY" val="GRAPHIC"/>
  <p:tag name="MH_ORDER" val="5"/>
  <p:tag name="MH_TYPE" val="Other"/>
</p:tagLst>
</file>

<file path=ppt/tags/tag4.xml><?xml version="1.0" encoding="utf-8"?>
<p:tagLst xmlns:p="http://schemas.openxmlformats.org/presentationml/2006/main">
  <p:tag name="MH" val="20160508221326"/>
  <p:tag name="MH_LIBRARY" val="GRAPHIC"/>
  <p:tag name="MH_ORDER" val="4"/>
  <p:tag name="MH_TYPE" val="Other"/>
</p:tagLst>
</file>

<file path=ppt/tags/tag40.xml><?xml version="1.0" encoding="utf-8"?>
<p:tagLst xmlns:p="http://schemas.openxmlformats.org/presentationml/2006/main">
  <p:tag name="MH" val="20160508235856"/>
  <p:tag name="MH_LIBRARY" val="GRAPHIC"/>
  <p:tag name="MH_ORDER" val="6"/>
  <p:tag name="MH_TYPE" val="Other"/>
</p:tagLst>
</file>

<file path=ppt/tags/tag41.xml><?xml version="1.0" encoding="utf-8"?>
<p:tagLst xmlns:p="http://schemas.openxmlformats.org/presentationml/2006/main">
  <p:tag name="MH" val="20160508235856"/>
  <p:tag name="MH_LIBRARY" val="GRAPHIC"/>
  <p:tag name="MH_ORDER" val="7"/>
  <p:tag name="MH_TYPE" val="Other"/>
</p:tagLst>
</file>

<file path=ppt/tags/tag42.xml><?xml version="1.0" encoding="utf-8"?>
<p:tagLst xmlns:p="http://schemas.openxmlformats.org/presentationml/2006/main">
  <p:tag name="MH" val="20160508235856"/>
  <p:tag name="MH_LIBRARY" val="GRAPHIC"/>
  <p:tag name="MH_ORDER" val="8"/>
  <p:tag name="MH_TYPE" val="Other"/>
</p:tagLst>
</file>

<file path=ppt/tags/tag43.xml><?xml version="1.0" encoding="utf-8"?>
<p:tagLst xmlns:p="http://schemas.openxmlformats.org/presentationml/2006/main">
  <p:tag name="MH" val="20160508235856"/>
  <p:tag name="MH_LIBRARY" val="GRAPHIC"/>
  <p:tag name="MH_ORDER" val="9"/>
  <p:tag name="MH_TYPE" val="Other"/>
</p:tagLst>
</file>

<file path=ppt/tags/tag44.xml><?xml version="1.0" encoding="utf-8"?>
<p:tagLst xmlns:p="http://schemas.openxmlformats.org/presentationml/2006/main">
  <p:tag name="MH" val="20160508235856"/>
  <p:tag name="MH_LIBRARY" val="GRAPHIC"/>
  <p:tag name="MH_ORDER" val="10"/>
  <p:tag name="MH_TYPE" val="Other"/>
</p:tagLst>
</file>

<file path=ppt/tags/tag45.xml><?xml version="1.0" encoding="utf-8"?>
<p:tagLst xmlns:p="http://schemas.openxmlformats.org/presentationml/2006/main">
  <p:tag name="MH" val="20160508235856"/>
  <p:tag name="MH_LIBRARY" val="GRAPHIC"/>
  <p:tag name="MH_ORDER" val="11"/>
  <p:tag name="MH_TYPE" val="Other"/>
</p:tagLst>
</file>

<file path=ppt/tags/tag46.xml><?xml version="1.0" encoding="utf-8"?>
<p:tagLst xmlns:p="http://schemas.openxmlformats.org/presentationml/2006/main">
  <p:tag name="MH" val="20160508235856"/>
  <p:tag name="MH_LIBRARY" val="GRAPHIC"/>
  <p:tag name="MH_ORDER" val="12"/>
  <p:tag name="MH_TYPE" val="Other"/>
</p:tagLst>
</file>

<file path=ppt/tags/tag47.xml><?xml version="1.0" encoding="utf-8"?>
<p:tagLst xmlns:p="http://schemas.openxmlformats.org/presentationml/2006/main">
  <p:tag name="MH" val="20160508235856"/>
  <p:tag name="MH_LIBRARY" val="GRAPHIC"/>
  <p:tag name="MH_ORDER" val="13"/>
  <p:tag name="MH_TYPE" val="Other"/>
</p:tagLst>
</file>

<file path=ppt/tags/tag48.xml><?xml version="1.0" encoding="utf-8"?>
<p:tagLst xmlns:p="http://schemas.openxmlformats.org/presentationml/2006/main">
  <p:tag name="MH" val="20160509000420"/>
  <p:tag name="MH_LIBRARY" val="GRAPHIC"/>
  <p:tag name="MH_ORDER" val="1"/>
  <p:tag name="MH_TYPE" val="Other"/>
</p:tagLst>
</file>

<file path=ppt/tags/tag49.xml><?xml version="1.0" encoding="utf-8"?>
<p:tagLst xmlns:p="http://schemas.openxmlformats.org/presentationml/2006/main">
  <p:tag name="MH" val="20160509000420"/>
  <p:tag name="MH_LIBRARY" val="GRAPHIC"/>
  <p:tag name="MH_ORDER" val="2"/>
  <p:tag name="MH_TYPE" val="Other"/>
</p:tagLst>
</file>

<file path=ppt/tags/tag5.xml><?xml version="1.0" encoding="utf-8"?>
<p:tagLst xmlns:p="http://schemas.openxmlformats.org/presentationml/2006/main">
  <p:tag name="MH" val="20160508221326"/>
  <p:tag name="MH_LIBRARY" val="GRAPHIC"/>
  <p:tag name="MH_ORDER" val="5"/>
  <p:tag name="MH_TYPE" val="Other"/>
</p:tagLst>
</file>

<file path=ppt/tags/tag50.xml><?xml version="1.0" encoding="utf-8"?>
<p:tagLst xmlns:p="http://schemas.openxmlformats.org/presentationml/2006/main">
  <p:tag name="MH" val="20160509000420"/>
  <p:tag name="MH_LIBRARY" val="GRAPHIC"/>
  <p:tag name="MH_ORDER" val="3"/>
  <p:tag name="MH_TYPE" val="Other"/>
</p:tagLst>
</file>

<file path=ppt/tags/tag51.xml><?xml version="1.0" encoding="utf-8"?>
<p:tagLst xmlns:p="http://schemas.openxmlformats.org/presentationml/2006/main">
  <p:tag name="MH" val="20160509000420"/>
  <p:tag name="MH_LIBRARY" val="GRAPHIC"/>
  <p:tag name="MH_ORDER" val="4"/>
  <p:tag name="MH_TYPE" val="Other"/>
</p:tagLst>
</file>

<file path=ppt/tags/tag52.xml><?xml version="1.0" encoding="utf-8"?>
<p:tagLst xmlns:p="http://schemas.openxmlformats.org/presentationml/2006/main">
  <p:tag name="MH" val="20160509000420"/>
  <p:tag name="MH_LIBRARY" val="GRAPHIC"/>
  <p:tag name="MH_ORDER" val="1"/>
  <p:tag name="MH_TYPE" val="Text"/>
</p:tagLst>
</file>

<file path=ppt/tags/tag53.xml><?xml version="1.0" encoding="utf-8"?>
<p:tagLst xmlns:p="http://schemas.openxmlformats.org/presentationml/2006/main">
  <p:tag name="MH" val="20160509000420"/>
  <p:tag name="MH_LIBRARY" val="GRAPHIC"/>
  <p:tag name="MH_ORDER" val="1"/>
  <p:tag name="MH_TYPE" val="SubTitle"/>
</p:tagLst>
</file>

<file path=ppt/tags/tag54.xml><?xml version="1.0" encoding="utf-8"?>
<p:tagLst xmlns:p="http://schemas.openxmlformats.org/presentationml/2006/main">
  <p:tag name="MH" val="20160509000420"/>
  <p:tag name="MH_LIBRARY" val="GRAPHIC"/>
  <p:tag name="MH_ORDER" val="2"/>
  <p:tag name="MH_TYPE" val="Text"/>
</p:tagLst>
</file>

<file path=ppt/tags/tag55.xml><?xml version="1.0" encoding="utf-8"?>
<p:tagLst xmlns:p="http://schemas.openxmlformats.org/presentationml/2006/main">
  <p:tag name="MH" val="20160509000420"/>
  <p:tag name="MH_LIBRARY" val="GRAPHIC"/>
  <p:tag name="MH_ORDER" val="2"/>
  <p:tag name="MH_TYPE" val="SubTitle"/>
</p:tagLst>
</file>

<file path=ppt/tags/tag56.xml><?xml version="1.0" encoding="utf-8"?>
<p:tagLst xmlns:p="http://schemas.openxmlformats.org/presentationml/2006/main">
  <p:tag name="MH" val="20160509000420"/>
  <p:tag name="MH_LIBRARY" val="GRAPHIC"/>
  <p:tag name="MH_ORDER" val="5"/>
  <p:tag name="MH_TYPE" val="Other"/>
</p:tagLst>
</file>

<file path=ppt/tags/tag57.xml><?xml version="1.0" encoding="utf-8"?>
<p:tagLst xmlns:p="http://schemas.openxmlformats.org/presentationml/2006/main">
  <p:tag name="MH" val="20160509074819"/>
  <p:tag name="MH_LIBRARY" val="GRAPHIC"/>
  <p:tag name="MH_ORDER" val="1"/>
  <p:tag name="MH_TYPE" val="Other"/>
</p:tagLst>
</file>

<file path=ppt/tags/tag58.xml><?xml version="1.0" encoding="utf-8"?>
<p:tagLst xmlns:p="http://schemas.openxmlformats.org/presentationml/2006/main">
  <p:tag name="MH" val="20160509074819"/>
  <p:tag name="MH_LIBRARY" val="GRAPHIC"/>
  <p:tag name="MH_ORDER" val="2"/>
  <p:tag name="MH_TYPE" val="Other"/>
</p:tagLst>
</file>

<file path=ppt/tags/tag59.xml><?xml version="1.0" encoding="utf-8"?>
<p:tagLst xmlns:p="http://schemas.openxmlformats.org/presentationml/2006/main">
  <p:tag name="MH" val="20160509074819"/>
  <p:tag name="MH_LIBRARY" val="GRAPHIC"/>
  <p:tag name="MH_ORDER" val="3"/>
  <p:tag name="MH_TYPE" val="Other"/>
</p:tagLst>
</file>

<file path=ppt/tags/tag6.xml><?xml version="1.0" encoding="utf-8"?>
<p:tagLst xmlns:p="http://schemas.openxmlformats.org/presentationml/2006/main">
  <p:tag name="MH" val="20160508221326"/>
  <p:tag name="MH_LIBRARY" val="GRAPHIC"/>
  <p:tag name="MH_ORDER" val="6"/>
  <p:tag name="MH_TYPE" val="Other"/>
</p:tagLst>
</file>

<file path=ppt/tags/tag60.xml><?xml version="1.0" encoding="utf-8"?>
<p:tagLst xmlns:p="http://schemas.openxmlformats.org/presentationml/2006/main">
  <p:tag name="MH" val="20160509074819"/>
  <p:tag name="MH_LIBRARY" val="GRAPHIC"/>
  <p:tag name="MH_ORDER" val="4"/>
  <p:tag name="MH_TYPE" val="Other"/>
</p:tagLst>
</file>

<file path=ppt/tags/tag61.xml><?xml version="1.0" encoding="utf-8"?>
<p:tagLst xmlns:p="http://schemas.openxmlformats.org/presentationml/2006/main">
  <p:tag name="MH" val="20160509074819"/>
  <p:tag name="MH_LIBRARY" val="GRAPHIC"/>
  <p:tag name="MH_ORDER" val="5"/>
  <p:tag name="MH_TYPE" val="Other"/>
</p:tagLst>
</file>

<file path=ppt/tags/tag62.xml><?xml version="1.0" encoding="utf-8"?>
<p:tagLst xmlns:p="http://schemas.openxmlformats.org/presentationml/2006/main">
  <p:tag name="MH" val="20160509074819"/>
  <p:tag name="MH_LIBRARY" val="GRAPHIC"/>
  <p:tag name="MH_ORDER" val="6"/>
  <p:tag name="MH_TYPE" val="Other"/>
</p:tagLst>
</file>

<file path=ppt/tags/tag63.xml><?xml version="1.0" encoding="utf-8"?>
<p:tagLst xmlns:p="http://schemas.openxmlformats.org/presentationml/2006/main">
  <p:tag name="MH" val="20160509074819"/>
  <p:tag name="MH_LIBRARY" val="GRAPHIC"/>
  <p:tag name="MH_ORDER" val="7"/>
  <p:tag name="MH_TYPE" val="Other"/>
</p:tagLst>
</file>

<file path=ppt/tags/tag64.xml><?xml version="1.0" encoding="utf-8"?>
<p:tagLst xmlns:p="http://schemas.openxmlformats.org/presentationml/2006/main">
  <p:tag name="MH" val="20160509074819"/>
  <p:tag name="MH_LIBRARY" val="GRAPHIC"/>
  <p:tag name="MH_ORDER" val="8"/>
  <p:tag name="MH_TYPE" val="Other"/>
</p:tagLst>
</file>

<file path=ppt/tags/tag65.xml><?xml version="1.0" encoding="utf-8"?>
<p:tagLst xmlns:p="http://schemas.openxmlformats.org/presentationml/2006/main">
  <p:tag name="MH" val="20160509074819"/>
  <p:tag name="MH_LIBRARY" val="GRAPHIC"/>
  <p:tag name="MH_ORDER" val="9"/>
  <p:tag name="MH_TYPE" val="Other"/>
</p:tagLst>
</file>

<file path=ppt/tags/tag66.xml><?xml version="1.0" encoding="utf-8"?>
<p:tagLst xmlns:p="http://schemas.openxmlformats.org/presentationml/2006/main">
  <p:tag name="MH" val="20160509074819"/>
  <p:tag name="MH_LIBRARY" val="GRAPHIC"/>
  <p:tag name="MH_ORDER" val="10"/>
  <p:tag name="MH_TYPE" val="Other"/>
</p:tagLst>
</file>

<file path=ppt/tags/tag67.xml><?xml version="1.0" encoding="utf-8"?>
<p:tagLst xmlns:p="http://schemas.openxmlformats.org/presentationml/2006/main">
  <p:tag name="MH" val="20160509074819"/>
  <p:tag name="MH_LIBRARY" val="GRAPHIC"/>
  <p:tag name="MH_ORDER" val="11"/>
  <p:tag name="MH_TYPE" val="Other"/>
</p:tagLst>
</file>

<file path=ppt/tags/tag68.xml><?xml version="1.0" encoding="utf-8"?>
<p:tagLst xmlns:p="http://schemas.openxmlformats.org/presentationml/2006/main">
  <p:tag name="MH" val="20160509074819"/>
  <p:tag name="MH_LIBRARY" val="GRAPHIC"/>
  <p:tag name="MH_ORDER" val="12"/>
  <p:tag name="MH_TYPE" val="Other"/>
</p:tagLst>
</file>

<file path=ppt/tags/tag69.xml><?xml version="1.0" encoding="utf-8"?>
<p:tagLst xmlns:p="http://schemas.openxmlformats.org/presentationml/2006/main">
  <p:tag name="MH" val="20160509074819"/>
  <p:tag name="MH_LIBRARY" val="GRAPHIC"/>
  <p:tag name="MH_ORDER" val="13"/>
  <p:tag name="MH_TYPE" val="Other"/>
</p:tagLst>
</file>

<file path=ppt/tags/tag7.xml><?xml version="1.0" encoding="utf-8"?>
<p:tagLst xmlns:p="http://schemas.openxmlformats.org/presentationml/2006/main">
  <p:tag name="MH" val="20160508221326"/>
  <p:tag name="MH_LIBRARY" val="GRAPHIC"/>
  <p:tag name="MH_ORDER" val="7"/>
  <p:tag name="MH_TYPE" val="Other"/>
</p:tagLst>
</file>

<file path=ppt/tags/tag70.xml><?xml version="1.0" encoding="utf-8"?>
<p:tagLst xmlns:p="http://schemas.openxmlformats.org/presentationml/2006/main">
  <p:tag name="MH" val="20160509074819"/>
  <p:tag name="MH_LIBRARY" val="GRAPHIC"/>
  <p:tag name="MH_ORDER" val="14"/>
  <p:tag name="MH_TYPE" val="Other"/>
</p:tagLst>
</file>

<file path=ppt/tags/tag71.xml><?xml version="1.0" encoding="utf-8"?>
<p:tagLst xmlns:p="http://schemas.openxmlformats.org/presentationml/2006/main">
  <p:tag name="MH" val="20160509074819"/>
  <p:tag name="MH_LIBRARY" val="GRAPHIC"/>
  <p:tag name="MH_ORDER" val="15"/>
  <p:tag name="MH_TYPE" val="Other"/>
</p:tagLst>
</file>

<file path=ppt/tags/tag72.xml><?xml version="1.0" encoding="utf-8"?>
<p:tagLst xmlns:p="http://schemas.openxmlformats.org/presentationml/2006/main">
  <p:tag name="MH" val="20160509074819"/>
  <p:tag name="MH_LIBRARY" val="GRAPHIC"/>
  <p:tag name="MH_ORDER" val="16"/>
  <p:tag name="MH_TYPE" val="Other"/>
</p:tagLst>
</file>

<file path=ppt/tags/tag73.xml><?xml version="1.0" encoding="utf-8"?>
<p:tagLst xmlns:p="http://schemas.openxmlformats.org/presentationml/2006/main">
  <p:tag name="MH" val="20160509074819"/>
  <p:tag name="MH_LIBRARY" val="GRAPHIC"/>
  <p:tag name="MH_ORDER" val="17"/>
  <p:tag name="MH_TYPE" val="Other"/>
</p:tagLst>
</file>

<file path=ppt/tags/tag74.xml><?xml version="1.0" encoding="utf-8"?>
<p:tagLst xmlns:p="http://schemas.openxmlformats.org/presentationml/2006/main">
  <p:tag name="MH" val="20160509074819"/>
  <p:tag name="MH_LIBRARY" val="GRAPHIC"/>
  <p:tag name="MH_ORDER" val="18"/>
  <p:tag name="MH_TYPE" val="Other"/>
</p:tagLst>
</file>

<file path=ppt/tags/tag75.xml><?xml version="1.0" encoding="utf-8"?>
<p:tagLst xmlns:p="http://schemas.openxmlformats.org/presentationml/2006/main">
  <p:tag name="MH" val="20160509074819"/>
  <p:tag name="MH_LIBRARY" val="GRAPHIC"/>
  <p:tag name="MH_ORDER" val="19"/>
  <p:tag name="MH_TYPE" val="Other"/>
</p:tagLst>
</file>

<file path=ppt/tags/tag76.xml><?xml version="1.0" encoding="utf-8"?>
<p:tagLst xmlns:p="http://schemas.openxmlformats.org/presentationml/2006/main">
  <p:tag name="MH" val="20160509074819"/>
  <p:tag name="MH_LIBRARY" val="GRAPHIC"/>
  <p:tag name="MH_ORDER" val="20"/>
  <p:tag name="MH_TYPE" val="Other"/>
</p:tagLst>
</file>

<file path=ppt/tags/tag77.xml><?xml version="1.0" encoding="utf-8"?>
<p:tagLst xmlns:p="http://schemas.openxmlformats.org/presentationml/2006/main">
  <p:tag name="MH" val="20160509074819"/>
  <p:tag name="MH_LIBRARY" val="GRAPHIC"/>
  <p:tag name="MH_ORDER" val="21"/>
  <p:tag name="MH_TYPE" val="Other"/>
</p:tagLst>
</file>

<file path=ppt/tags/tag78.xml><?xml version="1.0" encoding="utf-8"?>
<p:tagLst xmlns:p="http://schemas.openxmlformats.org/presentationml/2006/main">
  <p:tag name="MH" val="20160509074819"/>
  <p:tag name="MH_LIBRARY" val="GRAPHIC"/>
  <p:tag name="MH_ORDER" val="22"/>
  <p:tag name="MH_TYPE" val="Other"/>
</p:tagLst>
</file>

<file path=ppt/tags/tag79.xml><?xml version="1.0" encoding="utf-8"?>
<p:tagLst xmlns:p="http://schemas.openxmlformats.org/presentationml/2006/main">
  <p:tag name="MH" val="20160509074819"/>
  <p:tag name="MH_LIBRARY" val="GRAPHIC"/>
  <p:tag name="MH_ORDER" val="23"/>
  <p:tag name="MH_TYPE" val="Other"/>
</p:tagLst>
</file>

<file path=ppt/tags/tag8.xml><?xml version="1.0" encoding="utf-8"?>
<p:tagLst xmlns:p="http://schemas.openxmlformats.org/presentationml/2006/main">
  <p:tag name="MH" val="20160508231838"/>
  <p:tag name="MH_LIBRARY" val="GRAPHIC"/>
  <p:tag name="MH_ORDER" val="4"/>
  <p:tag name="MH_TYPE" val="SubTitle"/>
</p:tagLst>
</file>

<file path=ppt/tags/tag80.xml><?xml version="1.0" encoding="utf-8"?>
<p:tagLst xmlns:p="http://schemas.openxmlformats.org/presentationml/2006/main">
  <p:tag name="MH" val="20160509074819"/>
  <p:tag name="MH_LIBRARY" val="GRAPHIC"/>
  <p:tag name="MH_ORDER" val="24"/>
  <p:tag name="MH_TYPE" val="Other"/>
</p:tagLst>
</file>

<file path=ppt/tags/tag81.xml><?xml version="1.0" encoding="utf-8"?>
<p:tagLst xmlns:p="http://schemas.openxmlformats.org/presentationml/2006/main">
  <p:tag name="MH" val="20160509074819"/>
  <p:tag name="MH_LIBRARY" val="GRAPHIC"/>
  <p:tag name="MH_ORDER" val="25"/>
  <p:tag name="MH_TYPE" val="Other"/>
</p:tagLst>
</file>

<file path=ppt/tags/tag82.xml><?xml version="1.0" encoding="utf-8"?>
<p:tagLst xmlns:p="http://schemas.openxmlformats.org/presentationml/2006/main">
  <p:tag name="MH" val="20160509074819"/>
  <p:tag name="MH_LIBRARY" val="GRAPHIC"/>
  <p:tag name="MH_ORDER" val="26"/>
  <p:tag name="MH_TYPE" val="Other"/>
</p:tagLst>
</file>

<file path=ppt/tags/tag83.xml><?xml version="1.0" encoding="utf-8"?>
<p:tagLst xmlns:p="http://schemas.openxmlformats.org/presentationml/2006/main">
  <p:tag name="MH" val="20160509074819"/>
  <p:tag name="MH_LIBRARY" val="GRAPHIC"/>
  <p:tag name="MH_ORDER" val="27"/>
  <p:tag name="MH_TYPE" val="Other"/>
</p:tagLst>
</file>

<file path=ppt/tags/tag84.xml><?xml version="1.0" encoding="utf-8"?>
<p:tagLst xmlns:p="http://schemas.openxmlformats.org/presentationml/2006/main">
  <p:tag name="MH" val="20160509074819"/>
  <p:tag name="MH_LIBRARY" val="GRAPHIC"/>
  <p:tag name="MH_ORDER" val="28"/>
  <p:tag name="MH_TYPE" val="Other"/>
</p:tagLst>
</file>

<file path=ppt/tags/tag85.xml><?xml version="1.0" encoding="utf-8"?>
<p:tagLst xmlns:p="http://schemas.openxmlformats.org/presentationml/2006/main">
  <p:tag name="MH" val="20160509074819"/>
  <p:tag name="MH_LIBRARY" val="GRAPHIC"/>
  <p:tag name="MH_ORDER" val="29"/>
  <p:tag name="MH_TYPE" val="Other"/>
</p:tagLst>
</file>

<file path=ppt/tags/tag86.xml><?xml version="1.0" encoding="utf-8"?>
<p:tagLst xmlns:p="http://schemas.openxmlformats.org/presentationml/2006/main">
  <p:tag name="MH" val="20160509074819"/>
  <p:tag name="MH_LIBRARY" val="GRAPHIC"/>
  <p:tag name="MH_ORDER" val="30"/>
  <p:tag name="MH_TYPE" val="Other"/>
</p:tagLst>
</file>

<file path=ppt/tags/tag87.xml><?xml version="1.0" encoding="utf-8"?>
<p:tagLst xmlns:p="http://schemas.openxmlformats.org/presentationml/2006/main">
  <p:tag name="MH" val="20160509074819"/>
  <p:tag name="MH_LIBRARY" val="GRAPHIC"/>
  <p:tag name="MH_ORDER" val="31"/>
  <p:tag name="MH_TYPE" val="Other"/>
</p:tagLst>
</file>

<file path=ppt/tags/tag88.xml><?xml version="1.0" encoding="utf-8"?>
<p:tagLst xmlns:p="http://schemas.openxmlformats.org/presentationml/2006/main">
  <p:tag name="MH" val="20160509074819"/>
  <p:tag name="MH_LIBRARY" val="GRAPHIC"/>
  <p:tag name="MH_ORDER" val="32"/>
  <p:tag name="MH_TYPE" val="Other"/>
</p:tagLst>
</file>

<file path=ppt/tags/tag89.xml><?xml version="1.0" encoding="utf-8"?>
<p:tagLst xmlns:p="http://schemas.openxmlformats.org/presentationml/2006/main">
  <p:tag name="MH" val="20160509074819"/>
  <p:tag name="MH_LIBRARY" val="GRAPHIC"/>
  <p:tag name="MH_ORDER" val="33"/>
  <p:tag name="MH_TYPE" val="Other"/>
</p:tagLst>
</file>

<file path=ppt/tags/tag9.xml><?xml version="1.0" encoding="utf-8"?>
<p:tagLst xmlns:p="http://schemas.openxmlformats.org/presentationml/2006/main">
  <p:tag name="MH" val="20160508231838"/>
  <p:tag name="MH_LIBRARY" val="GRAPHIC"/>
  <p:tag name="MH_ORDER" val="3"/>
  <p:tag name="MH_TYPE" val="SubTitle"/>
</p:tagLst>
</file>

<file path=ppt/tags/tag90.xml><?xml version="1.0" encoding="utf-8"?>
<p:tagLst xmlns:p="http://schemas.openxmlformats.org/presentationml/2006/main">
  <p:tag name="MH" val="20160509074819"/>
  <p:tag name="MH_LIBRARY" val="GRAPHIC"/>
  <p:tag name="MH_ORDER" val="34"/>
  <p:tag name="MH_TYPE" val="Other"/>
</p:tagLst>
</file>

<file path=ppt/tags/tag91.xml><?xml version="1.0" encoding="utf-8"?>
<p:tagLst xmlns:p="http://schemas.openxmlformats.org/presentationml/2006/main">
  <p:tag name="MH" val="20160509074819"/>
  <p:tag name="MH_LIBRARY" val="GRAPHIC"/>
  <p:tag name="MH_ORDER" val="2"/>
  <p:tag name="MH_TYPE" val="Text"/>
</p:tagLst>
</file>

<file path=ppt/tags/tag92.xml><?xml version="1.0" encoding="utf-8"?>
<p:tagLst xmlns:p="http://schemas.openxmlformats.org/presentationml/2006/main">
  <p:tag name="MH" val="20160509074819"/>
  <p:tag name="MH_LIBRARY" val="GRAPHIC"/>
  <p:tag name="MH_ORDER" val="35"/>
  <p:tag name="MH_TYPE" val="Other"/>
</p:tagLst>
</file>

<file path=ppt/tags/tag93.xml><?xml version="1.0" encoding="utf-8"?>
<p:tagLst xmlns:p="http://schemas.openxmlformats.org/presentationml/2006/main">
  <p:tag name="MH" val="20160509074819"/>
  <p:tag name="MH_LIBRARY" val="GRAPHIC"/>
  <p:tag name="MH_ORDER" val="36"/>
  <p:tag name="MH_TYPE" val="Other"/>
</p:tagLst>
</file>

<file path=ppt/tags/tag94.xml><?xml version="1.0" encoding="utf-8"?>
<p:tagLst xmlns:p="http://schemas.openxmlformats.org/presentationml/2006/main">
  <p:tag name="MH" val="20160509074819"/>
  <p:tag name="MH_LIBRARY" val="GRAPHIC"/>
  <p:tag name="MH_ORDER" val="4"/>
  <p:tag name="MH_TYPE" val="Text"/>
</p:tagLst>
</file>

<file path=ppt/tags/tag95.xml><?xml version="1.0" encoding="utf-8"?>
<p:tagLst xmlns:p="http://schemas.openxmlformats.org/presentationml/2006/main">
  <p:tag name="MH" val="20160509074819"/>
  <p:tag name="MH_LIBRARY" val="GRAPHIC"/>
  <p:tag name="MH_ORDER" val="37"/>
  <p:tag name="MH_TYPE" val="Other"/>
</p:tagLst>
</file>

<file path=ppt/tags/tag96.xml><?xml version="1.0" encoding="utf-8"?>
<p:tagLst xmlns:p="http://schemas.openxmlformats.org/presentationml/2006/main">
  <p:tag name="MH" val="20160509074819"/>
  <p:tag name="MH_LIBRARY" val="GRAPHIC"/>
  <p:tag name="MH_ORDER" val="38"/>
  <p:tag name="MH_TYPE" val="Other"/>
</p:tagLst>
</file>

<file path=ppt/tags/tag97.xml><?xml version="1.0" encoding="utf-8"?>
<p:tagLst xmlns:p="http://schemas.openxmlformats.org/presentationml/2006/main">
  <p:tag name="MH" val="20160509074819"/>
  <p:tag name="MH_LIBRARY" val="GRAPHIC"/>
  <p:tag name="MH_ORDER" val="1"/>
  <p:tag name="MH_TYPE" val="Text"/>
</p:tagLst>
</file>

<file path=ppt/tags/tag98.xml><?xml version="1.0" encoding="utf-8"?>
<p:tagLst xmlns:p="http://schemas.openxmlformats.org/presentationml/2006/main">
  <p:tag name="MH" val="20160509074819"/>
  <p:tag name="MH_LIBRARY" val="GRAPHIC"/>
  <p:tag name="MH_ORDER" val="39"/>
  <p:tag name="MH_TYPE" val="Other"/>
</p:tagLst>
</file>

<file path=ppt/tags/tag99.xml><?xml version="1.0" encoding="utf-8"?>
<p:tagLst xmlns:p="http://schemas.openxmlformats.org/presentationml/2006/main">
  <p:tag name="MH" val="20160509074819"/>
  <p:tag name="MH_LIBRARY" val="GRAPHIC"/>
  <p:tag name="MH_ORDER" val="40"/>
  <p:tag name="MH_TYPE" val="Other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1">
      <a:dk1>
        <a:srgbClr val="4EA4DD"/>
      </a:dk1>
      <a:lt1>
        <a:srgbClr val="4EA4DD"/>
      </a:lt1>
      <a:dk2>
        <a:srgbClr val="E8EAE9"/>
      </a:dk2>
      <a:lt2>
        <a:srgbClr val="44546A"/>
      </a:lt2>
      <a:accent1>
        <a:srgbClr val="4EA4DD"/>
      </a:accent1>
      <a:accent2>
        <a:srgbClr val="FFFFFF"/>
      </a:accent2>
      <a:accent3>
        <a:srgbClr val="939393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华文细黑"/>
        <a:ea typeface="微软雅黑"/>
        <a:cs typeface="Arial"/>
      </a:majorFont>
      <a:minorFont>
        <a:latin typeface="华文细黑"/>
        <a:ea typeface="华文细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143</Paragraphs>
  <Slides>21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31">
      <vt:lpstr>Arial</vt:lpstr>
      <vt:lpstr>华文细黑</vt:lpstr>
      <vt:lpstr>微软雅黑</vt:lpstr>
      <vt:lpstr>Calibri Light</vt:lpstr>
      <vt:lpstr>Calibri</vt:lpstr>
      <vt:lpstr>Times New Roman</vt:lpstr>
      <vt:lpstr>宋体</vt:lpstr>
      <vt:lpstr>汉仪菱心体简</vt:lpstr>
      <vt:lpstr>Arial Narrow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2021-08-22T11:48:37Z</dcterms:created>
  <cp:lastPrinted>2021-08-22T11:48:37Z</cp:lastPrinted>
  <dcterms:modified xsi:type="dcterms:W3CDTF">2021-08-22T05:35:41Z</dcterms:modified>
  <cp:revision>1</cp:revision>
</cp:coreProperties>
</file>