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60" r:id="rId7"/>
    <p:sldId id="261" r:id="rId8"/>
    <p:sldId id="262" r:id="rId9"/>
    <p:sldId id="263" r:id="rId10"/>
    <p:sldId id="266" r:id="rId11"/>
    <p:sldId id="265" r:id="rId12"/>
    <p:sldId id="267" r:id="rId13"/>
    <p:sldId id="269"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355" userDrawn="1">
          <p15:clr>
            <a:srgbClr val="A4A3A4"/>
          </p15:clr>
        </p15:guide>
        <p15:guide id="4" pos="2910" userDrawn="1">
          <p15:clr>
            <a:srgbClr val="A4A3A4"/>
          </p15:clr>
        </p15:guide>
        <p15:guide id="5" pos="32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660"/>
  </p:normalViewPr>
  <p:slideViewPr>
    <p:cSldViewPr snapToGrid="0">
      <p:cViewPr varScale="1">
        <p:scale>
          <a:sx n="112" d="100"/>
          <a:sy n="112" d="100"/>
        </p:scale>
        <p:origin x="114" y="120"/>
      </p:cViewPr>
      <p:guideLst>
        <p:guide orient="horz" pos="2160"/>
        <p:guide pos="3840"/>
        <p:guide pos="7355"/>
        <p:guide pos="2910"/>
        <p:guide pos="325"/>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A59C-A337-4843-B31D-513773C4F97A}"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D573F-DC6C-4CB6-BAA0-5C6CD20ECD9C}" type="slidenum">
              <a:rPr lang="zh-CN" altLang="en-US" smtClean="0"/>
              <a:t>‹#›</a:t>
            </a:fld>
            <a:endParaRPr lang="zh-CN" altLang="en-US"/>
          </a:p>
        </p:txBody>
      </p:sp>
    </p:spTree>
    <p:extLst>
      <p:ext uri="{BB962C8B-B14F-4D97-AF65-F5344CB8AC3E}">
        <p14:creationId val="365261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0518276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1887177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0255014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613255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71344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899331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21810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30073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66279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569072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96451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59865394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886337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88904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212146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1218415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9058257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8117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44060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5230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694758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778056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2018/6/1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2594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2674242" y="2547421"/>
            <a:ext cx="6843516" cy="762000"/>
          </a:xfrm>
          <a:prstGeom prst="rect">
            <a:avLst/>
          </a:prstGeom>
          <a:effectLst/>
        </p:spPr>
        <p:txBody>
          <a:bodyPr anchor="ctr" wrap="square">
            <a:spAutoFit/>
          </a:bodyPr>
          <a:lstStyle/>
          <a:p>
            <a:pPr algn="ctr">
              <a:defRPr/>
            </a:pPr>
            <a:r>
              <a:rPr altLang="en-US" b="1" kern="100" lang="zh-CN" spc="30" sz="4400">
                <a:blipFill>
                  <a:blip r:embed="rId2"/>
                  <a:stretch>
                    <a:fillRect/>
                  </a:stretch>
                </a:blipFill>
                <a:latin charset="-122" panose="020b0503020204020204" pitchFamily="34" typeface="微软雅黑"/>
                <a:ea charset="-122" panose="020b0503020204020204" pitchFamily="34" typeface="微软雅黑"/>
                <a:cs charset="0" panose="02020603050405020304" pitchFamily="18" typeface="Times New Roman"/>
              </a:rPr>
              <a:t>创意设计杂志风PPT模板</a:t>
            </a:r>
          </a:p>
        </p:txBody>
      </p:sp>
      <p:grpSp>
        <p:nvGrpSpPr>
          <p:cNvPr id="28" name="组合 27"/>
          <p:cNvGrpSpPr/>
          <p:nvPr/>
        </p:nvGrpSpPr>
        <p:grpSpPr>
          <a:xfrm>
            <a:off x="5271672" y="5586814"/>
            <a:ext cx="1667706" cy="323850"/>
            <a:chOff x="5399844" y="5586814"/>
            <a:chExt cx="1667706" cy="323850"/>
          </a:xfrm>
        </p:grpSpPr>
        <p:sp>
          <p:nvSpPr>
            <p:cNvPr id="29" name="矩形: 圆角 28"/>
            <p:cNvSpPr/>
            <p:nvPr/>
          </p:nvSpPr>
          <p:spPr>
            <a:xfrm>
              <a:off x="5437114" y="5586814"/>
              <a:ext cx="1611386" cy="323850"/>
            </a:xfrm>
            <a:prstGeom prst="roundRect">
              <a:avLst>
                <a:gd fmla="val 50000" name="adj"/>
              </a:avLst>
            </a:prstGeom>
            <a:noFill/>
            <a:ln algn="ctr" cap="flat" cmpd="sng" w="12700">
              <a:solidFill>
                <a:sysClr lastClr="000000" val="windowText">
                  <a:lumMod val="95000"/>
                  <a:lumOff val="5000"/>
                </a:sysClr>
              </a:solidFill>
              <a:prstDash val="solid"/>
              <a:miter lim="800000"/>
            </a:ln>
            <a:effectLst>
              <a:innerShdw blurRad="63500" dir="13500000" dist="50800">
                <a:prstClr val="black">
                  <a:alpha val="50000"/>
                </a:prstClr>
              </a:innerShdw>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0" name="矩形 29"/>
            <p:cNvSpPr/>
            <p:nvPr/>
          </p:nvSpPr>
          <p:spPr>
            <a:xfrm>
              <a:off x="5399844" y="5619616"/>
              <a:ext cx="1667706" cy="274320"/>
            </a:xfrm>
            <a:prstGeom prst="rect">
              <a:avLst/>
            </a:prstGeom>
          </p:spPr>
          <p:txBody>
            <a:bodyPr anchor="ct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100" kumimoji="0" lang="en-US" noProof="0" normalizeH="0" spc="0" strike="noStrike" sz="1200" u="none">
                  <a:ln>
                    <a:noFill/>
                  </a:ln>
                  <a:solidFill>
                    <a:prstClr val="black">
                      <a:lumMod val="95000"/>
                      <a:lumOff val="5000"/>
                    </a:prstClr>
                  </a:solidFill>
                  <a:effectLst/>
                  <a:uLnTx/>
                  <a:uFillTx/>
                  <a:latin typeface="微软雅黑"/>
                  <a:ea typeface="微软雅黑"/>
                  <a:cs charset="0" panose="02020603050405020304" pitchFamily="18" typeface="Times New Roman"/>
                </a:rPr>
                <a:t>Weichen design</a:t>
              </a:r>
            </a:p>
          </p:txBody>
        </p:sp>
      </p:grpSp>
      <p:sp>
        <p:nvSpPr>
          <p:cNvPr id="31" name="椭圆 30"/>
          <p:cNvSpPr/>
          <p:nvPr/>
        </p:nvSpPr>
        <p:spPr>
          <a:xfrm>
            <a:off x="667577" y="6646068"/>
            <a:ext cx="423863" cy="423863"/>
          </a:xfrm>
          <a:prstGeom prst="ellipse">
            <a:avLst/>
          </a:prstGeom>
          <a:solidFill>
            <a:srgbClr val="FF760D"/>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2" name="椭圆 31"/>
          <p:cNvSpPr/>
          <p:nvPr/>
        </p:nvSpPr>
        <p:spPr>
          <a:xfrm>
            <a:off x="2531898" y="1346811"/>
            <a:ext cx="477628" cy="477628"/>
          </a:xfrm>
          <a:prstGeom prst="ellipse">
            <a:avLst/>
          </a:prstGeom>
          <a:solidFill>
            <a:srgbClr val="79BA23"/>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3" name="椭圆 32"/>
          <p:cNvSpPr/>
          <p:nvPr/>
        </p:nvSpPr>
        <p:spPr>
          <a:xfrm>
            <a:off x="1866151" y="4983433"/>
            <a:ext cx="665747" cy="665747"/>
          </a:xfrm>
          <a:prstGeom prst="ellipse">
            <a:avLst/>
          </a:prstGeom>
          <a:solidFill>
            <a:srgbClr val="0174C4"/>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4" name="椭圆 33"/>
          <p:cNvSpPr/>
          <p:nvPr/>
        </p:nvSpPr>
        <p:spPr>
          <a:xfrm>
            <a:off x="10153650" y="1243414"/>
            <a:ext cx="581025" cy="581025"/>
          </a:xfrm>
          <a:prstGeom prst="ellipse">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5" name="椭圆 34"/>
          <p:cNvSpPr/>
          <p:nvPr/>
        </p:nvSpPr>
        <p:spPr>
          <a:xfrm>
            <a:off x="9968113" y="4622809"/>
            <a:ext cx="371074" cy="371074"/>
          </a:xfrm>
          <a:prstGeom prst="ellipse">
            <a:avLst/>
          </a:prstGeom>
          <a:solidFill>
            <a:srgbClr val="79BA23"/>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6" name="椭圆 35"/>
          <p:cNvSpPr/>
          <p:nvPr/>
        </p:nvSpPr>
        <p:spPr>
          <a:xfrm>
            <a:off x="9207058" y="967818"/>
            <a:ext cx="275596" cy="275596"/>
          </a:xfrm>
          <a:prstGeom prst="ellipse">
            <a:avLst/>
          </a:prstGeom>
          <a:solidFill>
            <a:srgbClr val="0174C4"/>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7" name="圆: 空心 36"/>
          <p:cNvSpPr/>
          <p:nvPr/>
        </p:nvSpPr>
        <p:spPr>
          <a:xfrm>
            <a:off x="8635807" y="-1588727"/>
            <a:ext cx="4197736" cy="4197736"/>
          </a:xfrm>
          <a:prstGeom prst="donut">
            <a:avLst>
              <a:gd fmla="val 859" name="adj"/>
            </a:avLst>
          </a:prstGeom>
          <a:solidFill>
            <a:srgbClr val="79BA23"/>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Arial"/>
              <a:ea typeface="微软雅黑"/>
              <a:cs typeface="+mn-cs"/>
            </a:endParaRPr>
          </a:p>
        </p:txBody>
      </p:sp>
      <p:sp>
        <p:nvSpPr>
          <p:cNvPr id="38" name="椭圆 37"/>
          <p:cNvSpPr/>
          <p:nvPr/>
        </p:nvSpPr>
        <p:spPr>
          <a:xfrm>
            <a:off x="1081501" y="2746183"/>
            <a:ext cx="287355" cy="287355"/>
          </a:xfrm>
          <a:prstGeom prst="ellipse">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39" name="椭圆 38"/>
          <p:cNvSpPr/>
          <p:nvPr/>
        </p:nvSpPr>
        <p:spPr>
          <a:xfrm>
            <a:off x="8888789" y="4214036"/>
            <a:ext cx="157163" cy="157163"/>
          </a:xfrm>
          <a:prstGeom prst="ellipse">
            <a:avLst/>
          </a:prstGeom>
          <a:solidFill>
            <a:srgbClr val="FF760D"/>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0" name="椭圆 39"/>
          <p:cNvSpPr/>
          <p:nvPr/>
        </p:nvSpPr>
        <p:spPr>
          <a:xfrm>
            <a:off x="814024" y="-277416"/>
            <a:ext cx="554832" cy="554832"/>
          </a:xfrm>
          <a:prstGeom prst="ellipse">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1" name="椭圆 40"/>
          <p:cNvSpPr/>
          <p:nvPr/>
        </p:nvSpPr>
        <p:spPr>
          <a:xfrm>
            <a:off x="12005172" y="5910664"/>
            <a:ext cx="373656" cy="373656"/>
          </a:xfrm>
          <a:prstGeom prst="ellipse">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2" name="椭圆 41"/>
          <p:cNvSpPr/>
          <p:nvPr/>
        </p:nvSpPr>
        <p:spPr>
          <a:xfrm>
            <a:off x="7664954" y="1400576"/>
            <a:ext cx="517021" cy="517021"/>
          </a:xfrm>
          <a:prstGeom prst="ellipse">
            <a:avLst/>
          </a:prstGeom>
          <a:solidFill>
            <a:srgbClr val="FF760D"/>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3" name="椭圆 42"/>
          <p:cNvSpPr/>
          <p:nvPr/>
        </p:nvSpPr>
        <p:spPr>
          <a:xfrm>
            <a:off x="7664954" y="4820429"/>
            <a:ext cx="346907" cy="346907"/>
          </a:xfrm>
          <a:prstGeom prst="ellipse">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4" name="椭圆 43"/>
          <p:cNvSpPr/>
          <p:nvPr/>
        </p:nvSpPr>
        <p:spPr>
          <a:xfrm>
            <a:off x="4333355" y="4289935"/>
            <a:ext cx="186815" cy="186815"/>
          </a:xfrm>
          <a:prstGeom prst="ellipse">
            <a:avLst/>
          </a:prstGeom>
          <a:solidFill>
            <a:srgbClr val="79BA23"/>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5" name="椭圆 44"/>
          <p:cNvSpPr/>
          <p:nvPr/>
        </p:nvSpPr>
        <p:spPr>
          <a:xfrm>
            <a:off x="3521579" y="5167335"/>
            <a:ext cx="297945" cy="297945"/>
          </a:xfrm>
          <a:prstGeom prst="ellipse">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6" name="椭圆 45"/>
          <p:cNvSpPr/>
          <p:nvPr/>
        </p:nvSpPr>
        <p:spPr>
          <a:xfrm>
            <a:off x="10823145" y="3581136"/>
            <a:ext cx="212640" cy="212640"/>
          </a:xfrm>
          <a:prstGeom prst="ellipse">
            <a:avLst/>
          </a:prstGeom>
          <a:solidFill>
            <a:srgbClr val="0174C4"/>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7" name="圆: 空心 46"/>
          <p:cNvSpPr/>
          <p:nvPr/>
        </p:nvSpPr>
        <p:spPr>
          <a:xfrm>
            <a:off x="-1073103" y="4011042"/>
            <a:ext cx="4197736" cy="4197736"/>
          </a:xfrm>
          <a:prstGeom prst="donut">
            <a:avLst>
              <a:gd fmla="val 859" name="adj"/>
            </a:avLst>
          </a:prstGeom>
          <a:solidFill>
            <a:srgbClr val="FFD501"/>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Arial"/>
              <a:ea typeface="微软雅黑"/>
              <a:cs typeface="+mn-cs"/>
            </a:endParaRPr>
          </a:p>
        </p:txBody>
      </p:sp>
      <p:sp>
        <p:nvSpPr>
          <p:cNvPr id="48" name="椭圆 47"/>
          <p:cNvSpPr/>
          <p:nvPr/>
        </p:nvSpPr>
        <p:spPr>
          <a:xfrm>
            <a:off x="4897075" y="967818"/>
            <a:ext cx="210514" cy="197531"/>
          </a:xfrm>
          <a:prstGeom prst="ellipse">
            <a:avLst/>
          </a:prstGeom>
          <a:solidFill>
            <a:srgbClr val="0174C4"/>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49" name="椭圆 48"/>
          <p:cNvSpPr/>
          <p:nvPr/>
        </p:nvSpPr>
        <p:spPr>
          <a:xfrm>
            <a:off x="10563810" y="-178137"/>
            <a:ext cx="365655" cy="343104"/>
          </a:xfrm>
          <a:prstGeom prst="ellipse">
            <a:avLst/>
          </a:prstGeom>
          <a:solidFill>
            <a:srgbClr val="FF760D"/>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
        <p:nvSpPr>
          <p:cNvPr id="51" name="矩形 50"/>
          <p:cNvSpPr/>
          <p:nvPr/>
        </p:nvSpPr>
        <p:spPr>
          <a:xfrm>
            <a:off x="2501338" y="3154533"/>
            <a:ext cx="7189323" cy="457200"/>
          </a:xfrm>
          <a:prstGeom prst="rect">
            <a:avLst/>
          </a:prstGeom>
        </p:spPr>
        <p:txBody>
          <a:bodyPr wrap="square">
            <a:spAutoFit/>
          </a:bodyPr>
          <a:lstStyle/>
          <a:p>
            <a:pPr algn="ctr"/>
            <a:r>
              <a:rPr altLang="zh-CN" kern="100" lang="en-US" sz="2400">
                <a:blipFill>
                  <a:blip r:embed="rId2"/>
                  <a:stretch>
                    <a:fillRect/>
                  </a:stretch>
                </a:blipFill>
                <a:latin charset="0" panose="020b0604020202020204" pitchFamily="34" typeface="Arial"/>
                <a:ea charset="-122" panose="020b0503020204020204" pitchFamily="34" typeface="微软雅黑"/>
                <a:cs charset="0" panose="020b0604020202020204" pitchFamily="34" typeface="Arial"/>
              </a:rPr>
              <a:t>Change our thinking from the title</a:t>
            </a:r>
          </a:p>
        </p:txBody>
      </p:sp>
      <p:sp>
        <p:nvSpPr>
          <p:cNvPr id="52" name="椭圆 51"/>
          <p:cNvSpPr/>
          <p:nvPr/>
        </p:nvSpPr>
        <p:spPr>
          <a:xfrm>
            <a:off x="10929465" y="6674902"/>
            <a:ext cx="366196" cy="366196"/>
          </a:xfrm>
          <a:prstGeom prst="ellipse">
            <a:avLst/>
          </a:prstGeom>
          <a:solidFill>
            <a:srgbClr val="FF760D"/>
          </a:solidFill>
          <a:ln algn="ctr" cap="flat" cmpd="sng" w="12700">
            <a:noFill/>
            <a:prstDash val="solid"/>
            <a:miter lim="800000"/>
          </a:ln>
          <a:effectLst/>
        </p:spPr>
        <p:txBody>
          <a:bodyPr anchor="ctr" rtlCol="0"/>
          <a:lstStyle/>
          <a:p>
            <a:pPr algn="ctr" defTabSz="914400" eaLnBrk="0" fontAlgn="base" hangingPunct="0"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spTree>
    <p:extLst>
      <p:ext uri="{BB962C8B-B14F-4D97-AF65-F5344CB8AC3E}">
        <p14:creationId val="91526913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2583" y="2072640"/>
            <a:ext cx="12186834" cy="3272165"/>
          </a:xfrm>
          <a:prstGeom prst="rect">
            <a:avLst/>
          </a:prstGeom>
        </p:spPr>
      </p:pic>
      <p:sp>
        <p:nvSpPr>
          <p:cNvPr id="3" name="矩形 2"/>
          <p:cNvSpPr/>
          <p:nvPr/>
        </p:nvSpPr>
        <p:spPr>
          <a:xfrm>
            <a:off x="515938" y="2072640"/>
            <a:ext cx="4371704" cy="3272165"/>
          </a:xfrm>
          <a:prstGeom prst="rect">
            <a:avLst/>
          </a:prstGeom>
          <a:solidFill>
            <a:srgbClr val="017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716235" y="3489959"/>
            <a:ext cx="3971109" cy="1371600"/>
          </a:xfrm>
          <a:prstGeom prst="rect">
            <a:avLst/>
          </a:prstGeom>
        </p:spPr>
        <p:txBody>
          <a:bodyPr wrap="square">
            <a:spAutoFit/>
          </a:bodyPr>
          <a:lstStyle/>
          <a:p>
            <a:pPr algn="just"/>
            <a:r>
              <a:rPr altLang="zh-CN" lang="en-US" sz="1200">
                <a:solidFill>
                  <a:schemeClr val="bg1"/>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4" name="矩形 3"/>
          <p:cNvSpPr/>
          <p:nvPr/>
        </p:nvSpPr>
        <p:spPr>
          <a:xfrm>
            <a:off x="716235" y="2458135"/>
            <a:ext cx="3405052" cy="640080"/>
          </a:xfrm>
          <a:prstGeom prst="rect">
            <a:avLst/>
          </a:prstGeom>
        </p:spPr>
        <p:txBody>
          <a:bodyPr wrap="square">
            <a:spAutoFit/>
          </a:bodyPr>
          <a:lstStyle/>
          <a:p>
            <a:r>
              <a:rPr altLang="zh-CN" lang="en-US" sz="3600">
                <a:solidFill>
                  <a:schemeClr val="bg1"/>
                </a:solidFill>
                <a:latin charset="0" panose="020b0604020202020204" pitchFamily="34" typeface="Arial"/>
                <a:cs charset="0" panose="020b0604020202020204" pitchFamily="34" typeface="Arial"/>
              </a:rPr>
              <a:t>PRODUCT</a:t>
            </a:r>
          </a:p>
        </p:txBody>
      </p:sp>
      <p:grpSp>
        <p:nvGrpSpPr>
          <p:cNvPr id="18" name="组合 17"/>
          <p:cNvGrpSpPr/>
          <p:nvPr/>
        </p:nvGrpSpPr>
        <p:grpSpPr>
          <a:xfrm>
            <a:off x="214376" y="333375"/>
            <a:ext cx="572959" cy="433388"/>
            <a:chOff x="184722" y="257175"/>
            <a:chExt cx="572959" cy="557213"/>
          </a:xfrm>
        </p:grpSpPr>
        <p:sp>
          <p:nvSpPr>
            <p:cNvPr id="19" name="平行四边形 18"/>
            <p:cNvSpPr/>
            <p:nvPr/>
          </p:nvSpPr>
          <p:spPr>
            <a:xfrm>
              <a:off x="184722" y="342900"/>
              <a:ext cx="456057" cy="342900"/>
            </a:xfrm>
            <a:prstGeom prst="parallelogram">
              <a:avLst>
                <a:gd fmla="val 47222"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平行四边形 19"/>
            <p:cNvSpPr/>
            <p:nvPr/>
          </p:nvSpPr>
          <p:spPr>
            <a:xfrm>
              <a:off x="292100" y="257175"/>
              <a:ext cx="456057" cy="342900"/>
            </a:xfrm>
            <a:prstGeom prst="parallelogram">
              <a:avLst>
                <a:gd fmla="val 47222" name="adj"/>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平行四边形 20"/>
            <p:cNvSpPr/>
            <p:nvPr/>
          </p:nvSpPr>
          <p:spPr>
            <a:xfrm>
              <a:off x="301624" y="471488"/>
              <a:ext cx="456057" cy="342900"/>
            </a:xfrm>
            <a:prstGeom prst="parallelogram">
              <a:avLst>
                <a:gd fmla="val 47222" name="adj"/>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806383" y="275511"/>
            <a:ext cx="3752850" cy="396240"/>
          </a:xfrm>
          <a:prstGeom prst="rect">
            <a:avLst/>
          </a:prstGeom>
          <a:noFill/>
        </p:spPr>
        <p:txBody>
          <a:bodyPr rtlCol="0" wrap="square">
            <a:spAutoFit/>
          </a:bodyPr>
          <a:lstStyle/>
          <a:p>
            <a:r>
              <a:rPr altLang="en-US" lang="zh-CN" sz="2000"/>
              <a:t>从标题开始改变我们的思维</a:t>
            </a:r>
          </a:p>
        </p:txBody>
      </p:sp>
      <p:sp>
        <p:nvSpPr>
          <p:cNvPr id="23" name="矩形 22"/>
          <p:cNvSpPr/>
          <p:nvPr/>
        </p:nvSpPr>
        <p:spPr>
          <a:xfrm>
            <a:off x="806383" y="600075"/>
            <a:ext cx="5622992" cy="274320"/>
          </a:xfrm>
          <a:prstGeom prst="rect">
            <a:avLst/>
          </a:prstGeom>
        </p:spPr>
        <p:txBody>
          <a:bodyPr wrap="square">
            <a:spAutoFit/>
          </a:bodyPr>
          <a:lstStyle/>
          <a:p>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a:t>
            </a:r>
          </a:p>
        </p:txBody>
      </p:sp>
    </p:spTree>
    <p:extLst>
      <p:ext uri="{BB962C8B-B14F-4D97-AF65-F5344CB8AC3E}">
        <p14:creationId val="376864652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214376" y="333375"/>
            <a:ext cx="572959" cy="433388"/>
            <a:chOff x="184722" y="257175"/>
            <a:chExt cx="572959" cy="557213"/>
          </a:xfrm>
        </p:grpSpPr>
        <p:sp>
          <p:nvSpPr>
            <p:cNvPr id="19" name="平行四边形 18"/>
            <p:cNvSpPr/>
            <p:nvPr/>
          </p:nvSpPr>
          <p:spPr>
            <a:xfrm>
              <a:off x="184722" y="342900"/>
              <a:ext cx="456057" cy="342900"/>
            </a:xfrm>
            <a:prstGeom prst="parallelogram">
              <a:avLst>
                <a:gd fmla="val 47222"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平行四边形 19"/>
            <p:cNvSpPr/>
            <p:nvPr/>
          </p:nvSpPr>
          <p:spPr>
            <a:xfrm>
              <a:off x="292100" y="257175"/>
              <a:ext cx="456057" cy="342900"/>
            </a:xfrm>
            <a:prstGeom prst="parallelogram">
              <a:avLst>
                <a:gd fmla="val 47222" name="adj"/>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平行四边形 20"/>
            <p:cNvSpPr/>
            <p:nvPr/>
          </p:nvSpPr>
          <p:spPr>
            <a:xfrm>
              <a:off x="301624" y="471488"/>
              <a:ext cx="456057" cy="342900"/>
            </a:xfrm>
            <a:prstGeom prst="parallelogram">
              <a:avLst>
                <a:gd fmla="val 47222" name="adj"/>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806383" y="275511"/>
            <a:ext cx="3752850" cy="396240"/>
          </a:xfrm>
          <a:prstGeom prst="rect">
            <a:avLst/>
          </a:prstGeom>
          <a:noFill/>
        </p:spPr>
        <p:txBody>
          <a:bodyPr rtlCol="0" wrap="square">
            <a:spAutoFit/>
          </a:bodyPr>
          <a:lstStyle/>
          <a:p>
            <a:r>
              <a:rPr altLang="en-US" lang="zh-CN" sz="2000"/>
              <a:t>从标题开始改变我们的思维</a:t>
            </a:r>
          </a:p>
        </p:txBody>
      </p:sp>
      <p:sp>
        <p:nvSpPr>
          <p:cNvPr id="23" name="矩形 22"/>
          <p:cNvSpPr/>
          <p:nvPr/>
        </p:nvSpPr>
        <p:spPr>
          <a:xfrm>
            <a:off x="806383" y="600075"/>
            <a:ext cx="5622992" cy="274320"/>
          </a:xfrm>
          <a:prstGeom prst="rect">
            <a:avLst/>
          </a:prstGeom>
        </p:spPr>
        <p:txBody>
          <a:bodyPr wrap="square">
            <a:spAutoFit/>
          </a:bodyPr>
          <a:lstStyle/>
          <a:p>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a:t>
            </a:r>
          </a:p>
        </p:txBody>
      </p:sp>
      <p:sp>
        <p:nvSpPr>
          <p:cNvPr id="10" name="椭圆 9"/>
          <p:cNvSpPr/>
          <p:nvPr/>
        </p:nvSpPr>
        <p:spPr>
          <a:xfrm>
            <a:off x="1506584" y="2693126"/>
            <a:ext cx="1471748" cy="1471748"/>
          </a:xfrm>
          <a:prstGeom prst="ellipse">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000897" y="2333897"/>
            <a:ext cx="2190205" cy="2190205"/>
          </a:xfrm>
          <a:prstGeom prst="ellipse">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9213668" y="2693126"/>
            <a:ext cx="1471748" cy="1471748"/>
          </a:xfrm>
          <a:prstGeom prst="ellipse">
            <a:avLst/>
          </a:prstGeom>
          <a:solidFill>
            <a:srgbClr val="017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06374" y="4641057"/>
            <a:ext cx="3064437" cy="822960"/>
          </a:xfrm>
          <a:prstGeom prst="rect">
            <a:avLst/>
          </a:prstGeom>
        </p:spPr>
        <p:txBody>
          <a:bodyPr wrap="square">
            <a:spAutoFit/>
          </a:bodyPr>
          <a:lstStyle/>
          <a:p>
            <a:pPr algn="ctr"/>
            <a:r>
              <a:rPr altLang="zh-CN" lang="en-US" sz="1200">
                <a:solidFill>
                  <a:schemeClr val="tx1">
                    <a:lumMod val="85000"/>
                    <a:lumOff val="15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a:t>
            </a:r>
          </a:p>
        </p:txBody>
      </p:sp>
      <p:sp>
        <p:nvSpPr>
          <p:cNvPr id="41" name="矩形 40"/>
          <p:cNvSpPr/>
          <p:nvPr/>
        </p:nvSpPr>
        <p:spPr>
          <a:xfrm>
            <a:off x="4563782" y="4641057"/>
            <a:ext cx="3064437" cy="822960"/>
          </a:xfrm>
          <a:prstGeom prst="rect">
            <a:avLst/>
          </a:prstGeom>
        </p:spPr>
        <p:txBody>
          <a:bodyPr wrap="square">
            <a:spAutoFit/>
          </a:bodyPr>
          <a:lstStyle/>
          <a:p>
            <a:pPr algn="ctr"/>
            <a:r>
              <a:rPr altLang="zh-CN" lang="en-US" sz="1200">
                <a:solidFill>
                  <a:schemeClr val="tx1">
                    <a:lumMod val="85000"/>
                    <a:lumOff val="15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a:t>
            </a:r>
          </a:p>
        </p:txBody>
      </p:sp>
      <p:sp>
        <p:nvSpPr>
          <p:cNvPr id="42" name="矩形 41"/>
          <p:cNvSpPr/>
          <p:nvPr/>
        </p:nvSpPr>
        <p:spPr>
          <a:xfrm>
            <a:off x="8421188" y="4641057"/>
            <a:ext cx="3064437" cy="822960"/>
          </a:xfrm>
          <a:prstGeom prst="rect">
            <a:avLst/>
          </a:prstGeom>
        </p:spPr>
        <p:txBody>
          <a:bodyPr wrap="square">
            <a:spAutoFit/>
          </a:bodyPr>
          <a:lstStyle/>
          <a:p>
            <a:pPr algn="ctr"/>
            <a:r>
              <a:rPr altLang="zh-CN" lang="en-US" sz="1200">
                <a:solidFill>
                  <a:schemeClr val="tx1">
                    <a:lumMod val="85000"/>
                    <a:lumOff val="15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a:t>
            </a:r>
          </a:p>
        </p:txBody>
      </p:sp>
    </p:spTree>
    <p:extLst>
      <p:ext uri="{BB962C8B-B14F-4D97-AF65-F5344CB8AC3E}">
        <p14:creationId val="3800415703"/>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4" name="图片 73"/>
          <p:cNvPicPr>
            <a:picLocks noChangeAspect="1"/>
          </p:cNvPicPr>
          <p:nvPr/>
        </p:nvPicPr>
        <p:blipFill>
          <a:blip r:embed="rId2">
            <a:extLst>
              <a:ext uri="{28A0092B-C50C-407E-A947-70E740481C1C}">
                <a14:useLocalDpi val="0"/>
              </a:ext>
            </a:extLst>
          </a:blip>
          <a:stretch>
            <a:fillRect/>
          </a:stretch>
        </p:blipFill>
        <p:spPr>
          <a:xfrm>
            <a:off x="4010597" y="0"/>
            <a:ext cx="8180831" cy="6858000"/>
          </a:xfrm>
          <a:custGeom>
            <a:gdLst>
              <a:gd fmla="*/ 4747 w 8181975" name="connsiteX0"/>
              <a:gd fmla="*/ 0 h 6858000" name="connsiteY0"/>
              <a:gd fmla="*/ 8181975 w 8181975" name="connsiteX1"/>
              <a:gd fmla="*/ 0 h 6858000" name="connsiteY1"/>
              <a:gd fmla="*/ 8181975 w 8181975" name="connsiteX2"/>
              <a:gd fmla="*/ 6858000 h 6858000" name="connsiteY2"/>
              <a:gd fmla="*/ 0 w 8181975" name="connsiteX3"/>
              <a:gd fmla="*/ 6858000 h 6858000" name="connsiteY3"/>
              <a:gd fmla="*/ 0 w 8181975" name="connsiteX4"/>
              <a:gd fmla="*/ 4747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8181975">
                <a:moveTo>
                  <a:pt x="4747" y="0"/>
                </a:moveTo>
                <a:lnTo>
                  <a:pt x="8181975" y="0"/>
                </a:lnTo>
                <a:lnTo>
                  <a:pt x="8181975" y="6858000"/>
                </a:lnTo>
                <a:lnTo>
                  <a:pt x="0" y="6858000"/>
                </a:lnTo>
                <a:lnTo>
                  <a:pt x="0" y="4747"/>
                </a:lnTo>
                <a:close/>
              </a:path>
            </a:pathLst>
          </a:custGeom>
        </p:spPr>
      </p:pic>
      <p:sp>
        <p:nvSpPr>
          <p:cNvPr id="10" name="文本框 9"/>
          <p:cNvSpPr txBox="1"/>
          <p:nvPr/>
        </p:nvSpPr>
        <p:spPr>
          <a:xfrm>
            <a:off x="748654" y="641391"/>
            <a:ext cx="1411082" cy="2834641"/>
          </a:xfrm>
          <a:prstGeom prst="rect">
            <a:avLst/>
          </a:prstGeom>
          <a:noFill/>
        </p:spPr>
        <p:txBody>
          <a:bodyPr rtlCol="0" wrap="square">
            <a:spAutoFit/>
          </a:bodyPr>
          <a:lstStyle/>
          <a:p>
            <a:r>
              <a:rPr altLang="en-US" lang="zh-CN" sz="3600">
                <a:solidFill>
                  <a:srgbClr val="FF760D"/>
                </a:solidFill>
              </a:rPr>
              <a:t>目录</a:t>
            </a:r>
          </a:p>
          <a:p>
            <a:r>
              <a:rPr altLang="en-US" lang="zh-CN" sz="3600">
                <a:solidFill>
                  <a:srgbClr val="FF760D"/>
                </a:solidFill>
              </a:rPr>
              <a:t> CONTENTS</a:t>
            </a:r>
          </a:p>
        </p:txBody>
      </p:sp>
      <p:sp>
        <p:nvSpPr>
          <p:cNvPr id="13" name="矩形: 圆角 12"/>
          <p:cNvSpPr/>
          <p:nvPr/>
        </p:nvSpPr>
        <p:spPr>
          <a:xfrm>
            <a:off x="447675" y="2354764"/>
            <a:ext cx="4095750" cy="465649"/>
          </a:xfrm>
          <a:prstGeom prst="roundRect">
            <a:avLst>
              <a:gd fmla="val 5000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a:off x="447675" y="2950076"/>
            <a:ext cx="4095750" cy="465649"/>
          </a:xfrm>
          <a:prstGeom prst="roundRect">
            <a:avLst>
              <a:gd fmla="val 5000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圆角 14"/>
          <p:cNvSpPr/>
          <p:nvPr/>
        </p:nvSpPr>
        <p:spPr>
          <a:xfrm>
            <a:off x="447675" y="3545388"/>
            <a:ext cx="4095750" cy="465649"/>
          </a:xfrm>
          <a:prstGeom prst="roundRect">
            <a:avLst>
              <a:gd fmla="val 5000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圆角 15"/>
          <p:cNvSpPr/>
          <p:nvPr/>
        </p:nvSpPr>
        <p:spPr>
          <a:xfrm>
            <a:off x="447675" y="4140700"/>
            <a:ext cx="4095750" cy="465649"/>
          </a:xfrm>
          <a:prstGeom prst="roundRect">
            <a:avLst>
              <a:gd fmla="val 5000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p:cNvSpPr/>
          <p:nvPr/>
        </p:nvSpPr>
        <p:spPr>
          <a:xfrm>
            <a:off x="447675" y="4732091"/>
            <a:ext cx="4095750" cy="465649"/>
          </a:xfrm>
          <a:prstGeom prst="roundRect">
            <a:avLst>
              <a:gd fmla="val 5000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619125" y="2402389"/>
            <a:ext cx="3667125" cy="365760"/>
          </a:xfrm>
          <a:prstGeom prst="rect">
            <a:avLst/>
          </a:prstGeom>
          <a:noFill/>
        </p:spPr>
        <p:txBody>
          <a:bodyPr rtlCol="0" wrap="square">
            <a:spAutoFit/>
          </a:bodyPr>
          <a:lstStyle/>
          <a:p>
            <a:r>
              <a:rPr altLang="zh-CN" lang="en-US">
                <a:solidFill>
                  <a:schemeClr val="tx1">
                    <a:lumMod val="95000"/>
                    <a:lumOff val="5000"/>
                  </a:schemeClr>
                </a:solidFill>
              </a:rPr>
              <a:t>01.   ADD YOUR TITLE HRERE</a:t>
            </a:r>
          </a:p>
        </p:txBody>
      </p:sp>
      <p:sp>
        <p:nvSpPr>
          <p:cNvPr id="19" name="文本框 18"/>
          <p:cNvSpPr txBox="1"/>
          <p:nvPr/>
        </p:nvSpPr>
        <p:spPr>
          <a:xfrm>
            <a:off x="619125" y="2998234"/>
            <a:ext cx="3667125" cy="365760"/>
          </a:xfrm>
          <a:prstGeom prst="rect">
            <a:avLst/>
          </a:prstGeom>
          <a:noFill/>
        </p:spPr>
        <p:txBody>
          <a:bodyPr rtlCol="0" wrap="square">
            <a:spAutoFit/>
          </a:bodyPr>
          <a:lstStyle/>
          <a:p>
            <a:r>
              <a:rPr altLang="zh-CN" lang="en-US">
                <a:solidFill>
                  <a:schemeClr val="tx1">
                    <a:lumMod val="95000"/>
                    <a:lumOff val="5000"/>
                  </a:schemeClr>
                </a:solidFill>
              </a:rPr>
              <a:t>02.   ADD YOUR TITLE HRERE</a:t>
            </a:r>
          </a:p>
        </p:txBody>
      </p:sp>
      <p:sp>
        <p:nvSpPr>
          <p:cNvPr id="20" name="文本框 19"/>
          <p:cNvSpPr txBox="1"/>
          <p:nvPr/>
        </p:nvSpPr>
        <p:spPr>
          <a:xfrm>
            <a:off x="619125" y="3593547"/>
            <a:ext cx="3667125" cy="365760"/>
          </a:xfrm>
          <a:prstGeom prst="rect">
            <a:avLst/>
          </a:prstGeom>
          <a:noFill/>
        </p:spPr>
        <p:txBody>
          <a:bodyPr rtlCol="0" wrap="square">
            <a:spAutoFit/>
          </a:bodyPr>
          <a:lstStyle/>
          <a:p>
            <a:r>
              <a:rPr altLang="zh-CN" lang="en-US">
                <a:solidFill>
                  <a:schemeClr val="tx1">
                    <a:lumMod val="95000"/>
                    <a:lumOff val="5000"/>
                  </a:schemeClr>
                </a:solidFill>
              </a:rPr>
              <a:t>03.   ADD YOUR TITLE HRERE</a:t>
            </a:r>
          </a:p>
        </p:txBody>
      </p:sp>
      <p:sp>
        <p:nvSpPr>
          <p:cNvPr id="21" name="文本框 20"/>
          <p:cNvSpPr txBox="1"/>
          <p:nvPr/>
        </p:nvSpPr>
        <p:spPr>
          <a:xfrm>
            <a:off x="619125" y="4188858"/>
            <a:ext cx="3667125" cy="365760"/>
          </a:xfrm>
          <a:prstGeom prst="rect">
            <a:avLst/>
          </a:prstGeom>
          <a:noFill/>
        </p:spPr>
        <p:txBody>
          <a:bodyPr rtlCol="0" wrap="square">
            <a:spAutoFit/>
          </a:bodyPr>
          <a:lstStyle/>
          <a:p>
            <a:r>
              <a:rPr altLang="zh-CN" lang="en-US">
                <a:solidFill>
                  <a:schemeClr val="tx1">
                    <a:lumMod val="95000"/>
                    <a:lumOff val="5000"/>
                  </a:schemeClr>
                </a:solidFill>
              </a:rPr>
              <a:t>04.   ADD YOUR TITLE HRERE</a:t>
            </a:r>
          </a:p>
        </p:txBody>
      </p:sp>
      <p:sp>
        <p:nvSpPr>
          <p:cNvPr id="22" name="文本框 21"/>
          <p:cNvSpPr txBox="1"/>
          <p:nvPr/>
        </p:nvSpPr>
        <p:spPr>
          <a:xfrm>
            <a:off x="619125" y="4780249"/>
            <a:ext cx="3667125" cy="365760"/>
          </a:xfrm>
          <a:prstGeom prst="rect">
            <a:avLst/>
          </a:prstGeom>
          <a:noFill/>
        </p:spPr>
        <p:txBody>
          <a:bodyPr rtlCol="0" wrap="square">
            <a:spAutoFit/>
          </a:bodyPr>
          <a:lstStyle/>
          <a:p>
            <a:r>
              <a:rPr altLang="zh-CN" lang="en-US">
                <a:solidFill>
                  <a:schemeClr val="tx1">
                    <a:lumMod val="95000"/>
                    <a:lumOff val="5000"/>
                  </a:schemeClr>
                </a:solidFill>
              </a:rPr>
              <a:t>05.   ADD YOUR TITLE HRERE</a:t>
            </a:r>
          </a:p>
        </p:txBody>
      </p:sp>
      <p:cxnSp>
        <p:nvCxnSpPr>
          <p:cNvPr id="65" name="直接连接符 64"/>
          <p:cNvCxnSpPr/>
          <p:nvPr/>
        </p:nvCxnSpPr>
        <p:spPr>
          <a:xfrm flipV="1">
            <a:off x="866775" y="1440616"/>
            <a:ext cx="457200" cy="56621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638175" y="274967"/>
            <a:ext cx="591756" cy="73284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6097026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889" y="0"/>
            <a:ext cx="7577328" cy="6858000"/>
          </a:xfrm>
          <a:prstGeom prst="rect">
            <a:avLst/>
          </a:prstGeom>
        </p:spPr>
      </p:pic>
      <p:sp>
        <p:nvSpPr>
          <p:cNvPr id="5" name="文本框 4"/>
          <p:cNvSpPr txBox="1"/>
          <p:nvPr/>
        </p:nvSpPr>
        <p:spPr>
          <a:xfrm>
            <a:off x="7781924" y="1466850"/>
            <a:ext cx="3667125" cy="914400"/>
          </a:xfrm>
          <a:prstGeom prst="rect">
            <a:avLst/>
          </a:prstGeom>
          <a:noFill/>
        </p:spPr>
        <p:txBody>
          <a:bodyPr rtlCol="0" wrap="square">
            <a:spAutoFit/>
          </a:bodyPr>
          <a:lstStyle/>
          <a:p>
            <a:r>
              <a:rPr altLang="zh-CN" lang="en-US" sz="5400">
                <a:solidFill>
                  <a:schemeClr val="tx1">
                    <a:lumMod val="95000"/>
                    <a:lumOff val="5000"/>
                  </a:schemeClr>
                </a:solidFill>
              </a:rPr>
              <a:t>Part 01</a:t>
            </a:r>
          </a:p>
        </p:txBody>
      </p:sp>
      <p:sp>
        <p:nvSpPr>
          <p:cNvPr id="6" name="矩形 5"/>
          <p:cNvSpPr/>
          <p:nvPr/>
        </p:nvSpPr>
        <p:spPr>
          <a:xfrm>
            <a:off x="7781924" y="3107977"/>
            <a:ext cx="3981450" cy="2103120"/>
          </a:xfrm>
          <a:prstGeom prst="rect">
            <a:avLst/>
          </a:prstGeom>
        </p:spPr>
        <p:txBody>
          <a:bodyPr wrap="square">
            <a:spAutoFit/>
          </a:bodyPr>
          <a:lstStyle/>
          <a:p>
            <a:pPr algn="just"/>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grpSp>
        <p:nvGrpSpPr>
          <p:cNvPr id="9" name="组合 8"/>
          <p:cNvGrpSpPr/>
          <p:nvPr/>
        </p:nvGrpSpPr>
        <p:grpSpPr>
          <a:xfrm>
            <a:off x="10053636" y="1380255"/>
            <a:ext cx="823913" cy="338554"/>
            <a:chOff x="8870225" y="351555"/>
            <a:chExt cx="723900" cy="338554"/>
          </a:xfrm>
        </p:grpSpPr>
        <p:sp>
          <p:nvSpPr>
            <p:cNvPr id="7" name="矩形: 圆角 6"/>
            <p:cNvSpPr/>
            <p:nvPr/>
          </p:nvSpPr>
          <p:spPr>
            <a:xfrm>
              <a:off x="8891587" y="415678"/>
              <a:ext cx="442913" cy="244803"/>
            </a:xfrm>
            <a:prstGeom prst="roundRect">
              <a:avLst>
                <a:gd fmla="val 50000"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8870224" y="353192"/>
              <a:ext cx="723900" cy="335280"/>
            </a:xfrm>
            <a:prstGeom prst="rect">
              <a:avLst/>
            </a:prstGeom>
            <a:noFill/>
          </p:spPr>
          <p:txBody>
            <a:bodyPr anchor="ctr" rtlCol="0" wrap="square">
              <a:spAutoFit/>
            </a:bodyPr>
            <a:lstStyle/>
            <a:p>
              <a:r>
                <a:rPr altLang="zh-CN" lang="en-US" sz="1600">
                  <a:solidFill>
                    <a:schemeClr val="bg1"/>
                  </a:solidFill>
                </a:rPr>
                <a:t>One</a:t>
              </a:r>
            </a:p>
          </p:txBody>
        </p:sp>
      </p:grpSp>
    </p:spTree>
    <p:extLst>
      <p:ext uri="{BB962C8B-B14F-4D97-AF65-F5344CB8AC3E}">
        <p14:creationId val="403605572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7781924" y="1466850"/>
            <a:ext cx="3667125" cy="914400"/>
          </a:xfrm>
          <a:prstGeom prst="rect">
            <a:avLst/>
          </a:prstGeom>
          <a:noFill/>
        </p:spPr>
        <p:txBody>
          <a:bodyPr rtlCol="0" wrap="square">
            <a:spAutoFit/>
          </a:bodyPr>
          <a:lstStyle/>
          <a:p>
            <a:r>
              <a:rPr altLang="zh-CN" lang="en-US" sz="5400">
                <a:solidFill>
                  <a:schemeClr val="tx1">
                    <a:lumMod val="95000"/>
                    <a:lumOff val="5000"/>
                  </a:schemeClr>
                </a:solidFill>
              </a:rPr>
              <a:t>Part 02</a:t>
            </a:r>
          </a:p>
        </p:txBody>
      </p:sp>
      <p:sp>
        <p:nvSpPr>
          <p:cNvPr id="6" name="矩形 5"/>
          <p:cNvSpPr/>
          <p:nvPr/>
        </p:nvSpPr>
        <p:spPr>
          <a:xfrm>
            <a:off x="7781924" y="3107977"/>
            <a:ext cx="3981450" cy="2103120"/>
          </a:xfrm>
          <a:prstGeom prst="rect">
            <a:avLst/>
          </a:prstGeom>
        </p:spPr>
        <p:txBody>
          <a:bodyPr wrap="square">
            <a:spAutoFit/>
          </a:bodyPr>
          <a:lstStyle/>
          <a:p>
            <a:pPr algn="just"/>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571" y="0"/>
            <a:ext cx="7571232" cy="6858000"/>
          </a:xfrm>
          <a:prstGeom prst="rect">
            <a:avLst/>
          </a:prstGeom>
        </p:spPr>
      </p:pic>
      <p:grpSp>
        <p:nvGrpSpPr>
          <p:cNvPr id="10" name="组合 9"/>
          <p:cNvGrpSpPr/>
          <p:nvPr/>
        </p:nvGrpSpPr>
        <p:grpSpPr>
          <a:xfrm>
            <a:off x="10053636" y="1380255"/>
            <a:ext cx="823913" cy="338554"/>
            <a:chOff x="8870225" y="351555"/>
            <a:chExt cx="723900" cy="338554"/>
          </a:xfrm>
        </p:grpSpPr>
        <p:sp>
          <p:nvSpPr>
            <p:cNvPr id="11" name="矩形: 圆角 10"/>
            <p:cNvSpPr/>
            <p:nvPr/>
          </p:nvSpPr>
          <p:spPr>
            <a:xfrm>
              <a:off x="8891587" y="415678"/>
              <a:ext cx="442913" cy="244803"/>
            </a:xfrm>
            <a:prstGeom prst="roundRect">
              <a:avLst>
                <a:gd fmla="val 50000"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8870224" y="353192"/>
              <a:ext cx="723900" cy="335280"/>
            </a:xfrm>
            <a:prstGeom prst="rect">
              <a:avLst/>
            </a:prstGeom>
            <a:noFill/>
          </p:spPr>
          <p:txBody>
            <a:bodyPr anchor="ctr" rtlCol="0" wrap="square">
              <a:spAutoFit/>
            </a:bodyPr>
            <a:lstStyle/>
            <a:p>
              <a:r>
                <a:rPr altLang="zh-CN" lang="en-US" sz="1600">
                  <a:solidFill>
                    <a:schemeClr val="bg1"/>
                  </a:solidFill>
                </a:rPr>
                <a:t>Two</a:t>
              </a:r>
            </a:p>
          </p:txBody>
        </p:sp>
      </p:grpSp>
    </p:spTree>
    <p:extLst>
      <p:ext uri="{BB962C8B-B14F-4D97-AF65-F5344CB8AC3E}">
        <p14:creationId val="256544247"/>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515938" y="1466850"/>
            <a:ext cx="3667125" cy="914400"/>
          </a:xfrm>
          <a:prstGeom prst="rect">
            <a:avLst/>
          </a:prstGeom>
          <a:noFill/>
        </p:spPr>
        <p:txBody>
          <a:bodyPr rtlCol="0" wrap="square">
            <a:spAutoFit/>
          </a:bodyPr>
          <a:lstStyle/>
          <a:p>
            <a:r>
              <a:rPr altLang="zh-CN" lang="en-US" sz="5400">
                <a:solidFill>
                  <a:schemeClr val="tx1">
                    <a:lumMod val="95000"/>
                    <a:lumOff val="5000"/>
                  </a:schemeClr>
                </a:solidFill>
              </a:rPr>
              <a:t>Part 03</a:t>
            </a:r>
          </a:p>
        </p:txBody>
      </p:sp>
      <p:sp>
        <p:nvSpPr>
          <p:cNvPr id="6" name="矩形 5"/>
          <p:cNvSpPr/>
          <p:nvPr/>
        </p:nvSpPr>
        <p:spPr>
          <a:xfrm>
            <a:off x="515938" y="3107977"/>
            <a:ext cx="3981450" cy="2103120"/>
          </a:xfrm>
          <a:prstGeom prst="rect">
            <a:avLst/>
          </a:prstGeom>
        </p:spPr>
        <p:txBody>
          <a:bodyPr wrap="square">
            <a:spAutoFit/>
          </a:bodyPr>
          <a:lstStyle/>
          <a:p>
            <a:pPr algn="just"/>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grpSp>
        <p:nvGrpSpPr>
          <p:cNvPr id="10" name="组合 9"/>
          <p:cNvGrpSpPr/>
          <p:nvPr/>
        </p:nvGrpSpPr>
        <p:grpSpPr>
          <a:xfrm>
            <a:off x="2787649" y="1380255"/>
            <a:ext cx="1031876" cy="338554"/>
            <a:chOff x="8870225" y="351555"/>
            <a:chExt cx="723900" cy="338554"/>
          </a:xfrm>
        </p:grpSpPr>
        <p:sp>
          <p:nvSpPr>
            <p:cNvPr id="11" name="矩形: 圆角 10"/>
            <p:cNvSpPr/>
            <p:nvPr/>
          </p:nvSpPr>
          <p:spPr>
            <a:xfrm>
              <a:off x="8891587" y="415678"/>
              <a:ext cx="442913" cy="244803"/>
            </a:xfrm>
            <a:prstGeom prst="roundRect">
              <a:avLst>
                <a:gd fmla="val 50000"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8870225" y="353192"/>
              <a:ext cx="723900" cy="335280"/>
            </a:xfrm>
            <a:prstGeom prst="rect">
              <a:avLst/>
            </a:prstGeom>
            <a:noFill/>
          </p:spPr>
          <p:txBody>
            <a:bodyPr anchor="ctr" rtlCol="0" wrap="square">
              <a:spAutoFit/>
            </a:bodyPr>
            <a:lstStyle/>
            <a:p>
              <a:r>
                <a:rPr altLang="zh-CN" lang="en-US" sz="1600">
                  <a:solidFill>
                    <a:schemeClr val="bg1"/>
                  </a:solidFill>
                </a:rPr>
                <a:t>Three</a:t>
              </a:r>
            </a:p>
          </p:txBody>
        </p:sp>
      </p:grpSp>
      <p:pic>
        <p:nvPicPr>
          <p:cNvPr id="3" name="图片 2"/>
          <p:cNvPicPr>
            <a:picLocks noChangeAspect="1"/>
          </p:cNvPicPr>
          <p:nvPr/>
        </p:nvPicPr>
        <p:blipFill>
          <a:blip r:embed="rId2">
            <a:extLst>
              <a:ext uri="{28A0092B-C50C-407E-A947-70E740481C1C}">
                <a14:useLocalDpi val="0"/>
              </a:ext>
            </a:extLst>
          </a:blip>
          <a:stretch>
            <a:fillRect/>
          </a:stretch>
        </p:blipFill>
        <p:spPr>
          <a:xfrm>
            <a:off x="4620196" y="0"/>
            <a:ext cx="7571232" cy="6858000"/>
          </a:xfrm>
          <a:prstGeom prst="rect">
            <a:avLst/>
          </a:prstGeom>
        </p:spPr>
      </p:pic>
    </p:spTree>
    <p:extLst>
      <p:ext uri="{BB962C8B-B14F-4D97-AF65-F5344CB8AC3E}">
        <p14:creationId val="362376750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515938" y="1466850"/>
            <a:ext cx="3667125" cy="914400"/>
          </a:xfrm>
          <a:prstGeom prst="rect">
            <a:avLst/>
          </a:prstGeom>
          <a:noFill/>
        </p:spPr>
        <p:txBody>
          <a:bodyPr rtlCol="0" wrap="square">
            <a:spAutoFit/>
          </a:bodyPr>
          <a:lstStyle/>
          <a:p>
            <a:r>
              <a:rPr altLang="zh-CN" lang="en-US" sz="5400">
                <a:solidFill>
                  <a:schemeClr val="tx1">
                    <a:lumMod val="95000"/>
                    <a:lumOff val="5000"/>
                  </a:schemeClr>
                </a:solidFill>
              </a:rPr>
              <a:t>Part 04</a:t>
            </a:r>
          </a:p>
        </p:txBody>
      </p:sp>
      <p:sp>
        <p:nvSpPr>
          <p:cNvPr id="6" name="矩形 5"/>
          <p:cNvSpPr/>
          <p:nvPr/>
        </p:nvSpPr>
        <p:spPr>
          <a:xfrm>
            <a:off x="515938" y="3107977"/>
            <a:ext cx="3981450" cy="2103120"/>
          </a:xfrm>
          <a:prstGeom prst="rect">
            <a:avLst/>
          </a:prstGeom>
        </p:spPr>
        <p:txBody>
          <a:bodyPr wrap="square">
            <a:spAutoFit/>
          </a:bodyPr>
          <a:lstStyle/>
          <a:p>
            <a:pPr algn="just"/>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grpSp>
        <p:nvGrpSpPr>
          <p:cNvPr id="10" name="组合 9"/>
          <p:cNvGrpSpPr/>
          <p:nvPr/>
        </p:nvGrpSpPr>
        <p:grpSpPr>
          <a:xfrm>
            <a:off x="2816224" y="1380255"/>
            <a:ext cx="1031876" cy="338554"/>
            <a:chOff x="8890271" y="351555"/>
            <a:chExt cx="723900" cy="338554"/>
          </a:xfrm>
        </p:grpSpPr>
        <p:sp>
          <p:nvSpPr>
            <p:cNvPr id="11" name="矩形: 圆角 10"/>
            <p:cNvSpPr/>
            <p:nvPr/>
          </p:nvSpPr>
          <p:spPr>
            <a:xfrm>
              <a:off x="8891587" y="415678"/>
              <a:ext cx="442913" cy="244803"/>
            </a:xfrm>
            <a:prstGeom prst="roundRect">
              <a:avLst>
                <a:gd fmla="val 50000"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8890271" y="353192"/>
              <a:ext cx="723900" cy="335280"/>
            </a:xfrm>
            <a:prstGeom prst="rect">
              <a:avLst/>
            </a:prstGeom>
            <a:noFill/>
          </p:spPr>
          <p:txBody>
            <a:bodyPr anchor="ctr" rtlCol="0" wrap="square">
              <a:spAutoFit/>
            </a:bodyPr>
            <a:lstStyle/>
            <a:p>
              <a:r>
                <a:rPr altLang="zh-CN" lang="en-US" sz="1600">
                  <a:solidFill>
                    <a:schemeClr val="bg1"/>
                  </a:solidFill>
                </a:rPr>
                <a:t>Four</a:t>
              </a:r>
            </a:p>
          </p:txBody>
        </p:sp>
      </p:grpSp>
      <p:pic>
        <p:nvPicPr>
          <p:cNvPr id="2" name="图片 1"/>
          <p:cNvPicPr>
            <a:picLocks noChangeAspect="1"/>
          </p:cNvPicPr>
          <p:nvPr/>
        </p:nvPicPr>
        <p:blipFill>
          <a:blip r:embed="rId2">
            <a:extLst>
              <a:ext uri="{28A0092B-C50C-407E-A947-70E740481C1C}">
                <a14:useLocalDpi val="0"/>
              </a:ext>
            </a:extLst>
          </a:blip>
          <a:stretch>
            <a:fillRect/>
          </a:stretch>
        </p:blipFill>
        <p:spPr>
          <a:xfrm>
            <a:off x="4620196" y="0"/>
            <a:ext cx="7571232" cy="6858000"/>
          </a:xfrm>
          <a:prstGeom prst="rect">
            <a:avLst/>
          </a:prstGeom>
        </p:spPr>
      </p:pic>
    </p:spTree>
    <p:extLst>
      <p:ext uri="{BB962C8B-B14F-4D97-AF65-F5344CB8AC3E}">
        <p14:creationId val="121832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515938" y="1466850"/>
            <a:ext cx="3667125" cy="914400"/>
          </a:xfrm>
          <a:prstGeom prst="rect">
            <a:avLst/>
          </a:prstGeom>
          <a:noFill/>
        </p:spPr>
        <p:txBody>
          <a:bodyPr rtlCol="0" wrap="square">
            <a:spAutoFit/>
          </a:bodyPr>
          <a:lstStyle/>
          <a:p>
            <a:r>
              <a:rPr altLang="zh-CN" lang="en-US" sz="5400">
                <a:solidFill>
                  <a:schemeClr val="tx1">
                    <a:lumMod val="95000"/>
                    <a:lumOff val="5000"/>
                  </a:schemeClr>
                </a:solidFill>
              </a:rPr>
              <a:t>Part 05</a:t>
            </a:r>
          </a:p>
        </p:txBody>
      </p:sp>
      <p:sp>
        <p:nvSpPr>
          <p:cNvPr id="6" name="矩形 5"/>
          <p:cNvSpPr/>
          <p:nvPr/>
        </p:nvSpPr>
        <p:spPr>
          <a:xfrm>
            <a:off x="515938" y="3107977"/>
            <a:ext cx="3981450" cy="2103120"/>
          </a:xfrm>
          <a:prstGeom prst="rect">
            <a:avLst/>
          </a:prstGeom>
        </p:spPr>
        <p:txBody>
          <a:bodyPr wrap="square">
            <a:spAutoFit/>
          </a:bodyPr>
          <a:lstStyle/>
          <a:p>
            <a:pPr algn="just"/>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grpSp>
        <p:nvGrpSpPr>
          <p:cNvPr id="10" name="组合 9"/>
          <p:cNvGrpSpPr/>
          <p:nvPr/>
        </p:nvGrpSpPr>
        <p:grpSpPr>
          <a:xfrm>
            <a:off x="2816224" y="1380255"/>
            <a:ext cx="1031876" cy="338554"/>
            <a:chOff x="8890271" y="351555"/>
            <a:chExt cx="723900" cy="338554"/>
          </a:xfrm>
        </p:grpSpPr>
        <p:sp>
          <p:nvSpPr>
            <p:cNvPr id="11" name="矩形: 圆角 10"/>
            <p:cNvSpPr/>
            <p:nvPr/>
          </p:nvSpPr>
          <p:spPr>
            <a:xfrm>
              <a:off x="8891587" y="415678"/>
              <a:ext cx="442913" cy="244803"/>
            </a:xfrm>
            <a:prstGeom prst="roundRect">
              <a:avLst>
                <a:gd fmla="val 50000"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8890271" y="353192"/>
              <a:ext cx="723900" cy="335280"/>
            </a:xfrm>
            <a:prstGeom prst="rect">
              <a:avLst/>
            </a:prstGeom>
            <a:noFill/>
          </p:spPr>
          <p:txBody>
            <a:bodyPr anchor="ctr" rtlCol="0" wrap="square">
              <a:spAutoFit/>
            </a:bodyPr>
            <a:lstStyle/>
            <a:p>
              <a:r>
                <a:rPr altLang="zh-CN" lang="en-US" sz="1600">
                  <a:solidFill>
                    <a:schemeClr val="bg1"/>
                  </a:solidFill>
                </a:rPr>
                <a:t>Five</a:t>
              </a:r>
            </a:p>
          </p:txBody>
        </p:sp>
      </p:grpSp>
      <p:pic>
        <p:nvPicPr>
          <p:cNvPr id="2" name="图片 1"/>
          <p:cNvPicPr>
            <a:picLocks noChangeAspect="1"/>
          </p:cNvPicPr>
          <p:nvPr/>
        </p:nvPicPr>
        <p:blipFill>
          <a:blip r:embed="rId2">
            <a:extLst>
              <a:ext uri="{28A0092B-C50C-407E-A947-70E740481C1C}">
                <a14:useLocalDpi val="0"/>
              </a:ext>
            </a:extLst>
          </a:blip>
          <a:stretch>
            <a:fillRect/>
          </a:stretch>
        </p:blipFill>
        <p:spPr>
          <a:xfrm>
            <a:off x="4620195" y="0"/>
            <a:ext cx="7571232" cy="6858000"/>
          </a:xfrm>
          <a:prstGeom prst="rect">
            <a:avLst/>
          </a:prstGeom>
        </p:spPr>
      </p:pic>
    </p:spTree>
    <p:extLst>
      <p:ext uri="{BB962C8B-B14F-4D97-AF65-F5344CB8AC3E}">
        <p14:creationId val="321822667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rcRect b="28986" l="28326" r="20479" t="4907"/>
          <a:stretch>
            <a:fillRect/>
          </a:stretch>
        </p:blipFill>
        <p:spPr>
          <a:xfrm>
            <a:off x="5348287" y="1898739"/>
            <a:ext cx="1495425" cy="1495425"/>
          </a:xfrm>
          <a:prstGeom prst="ellipse">
            <a:avLst/>
          </a:prstGeom>
          <a:ln>
            <a:solidFill>
              <a:schemeClr val="bg1">
                <a:lumMod val="85000"/>
              </a:schemeClr>
            </a:solidFill>
          </a:ln>
        </p:spPr>
      </p:pic>
      <p:sp>
        <p:nvSpPr>
          <p:cNvPr id="9" name="文本框 8"/>
          <p:cNvSpPr txBox="1"/>
          <p:nvPr/>
        </p:nvSpPr>
        <p:spPr>
          <a:xfrm>
            <a:off x="4872036" y="3495675"/>
            <a:ext cx="2447925" cy="365760"/>
          </a:xfrm>
          <a:prstGeom prst="rect">
            <a:avLst/>
          </a:prstGeom>
          <a:noFill/>
        </p:spPr>
        <p:txBody>
          <a:bodyPr rtlCol="0" wrap="square">
            <a:spAutoFit/>
          </a:bodyPr>
          <a:lstStyle/>
          <a:p>
            <a:pPr algn="ctr"/>
            <a:r>
              <a:rPr altLang="zh-CN" lang="en-US"/>
              <a:t>Wei Chen</a:t>
            </a:r>
          </a:p>
        </p:txBody>
      </p:sp>
      <p:cxnSp>
        <p:nvCxnSpPr>
          <p:cNvPr id="11" name="直接连接符 10"/>
          <p:cNvCxnSpPr/>
          <p:nvPr/>
        </p:nvCxnSpPr>
        <p:spPr>
          <a:xfrm>
            <a:off x="4995862" y="3882425"/>
            <a:ext cx="1104900" cy="0"/>
          </a:xfrm>
          <a:prstGeom prst="line">
            <a:avLst/>
          </a:prstGeom>
          <a:ln w="19050">
            <a:solidFill>
              <a:srgbClr val="79BA2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00762" y="3882425"/>
            <a:ext cx="1104900" cy="0"/>
          </a:xfrm>
          <a:prstGeom prst="line">
            <a:avLst/>
          </a:prstGeom>
          <a:ln w="19050">
            <a:solidFill>
              <a:srgbClr val="FF760D"/>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851545" y="4108788"/>
            <a:ext cx="6488909" cy="822960"/>
          </a:xfrm>
          <a:prstGeom prst="rect">
            <a:avLst/>
          </a:prstGeom>
        </p:spPr>
        <p:txBody>
          <a:bodyPr wrap="square">
            <a:spAutoFit/>
          </a:bodyPr>
          <a:lstStyle/>
          <a:p>
            <a:pPr algn="ctr"/>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val="3678916523"/>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525463" y="1991742"/>
            <a:ext cx="5570537" cy="3711659"/>
          </a:xfrm>
          <a:prstGeom prst="rect">
            <a:avLst/>
          </a:prstGeom>
        </p:spPr>
      </p:pic>
      <p:grpSp>
        <p:nvGrpSpPr>
          <p:cNvPr id="11" name="组合 10"/>
          <p:cNvGrpSpPr/>
          <p:nvPr/>
        </p:nvGrpSpPr>
        <p:grpSpPr>
          <a:xfrm>
            <a:off x="214376" y="333375"/>
            <a:ext cx="572959" cy="433388"/>
            <a:chOff x="184722" y="257175"/>
            <a:chExt cx="572959" cy="557213"/>
          </a:xfrm>
        </p:grpSpPr>
        <p:sp>
          <p:nvSpPr>
            <p:cNvPr id="10" name="平行四边形 9"/>
            <p:cNvSpPr/>
            <p:nvPr/>
          </p:nvSpPr>
          <p:spPr>
            <a:xfrm>
              <a:off x="184722" y="342900"/>
              <a:ext cx="456057" cy="342900"/>
            </a:xfrm>
            <a:prstGeom prst="parallelogram">
              <a:avLst>
                <a:gd fmla="val 47222" name="adj"/>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p:cNvSpPr/>
            <p:nvPr/>
          </p:nvSpPr>
          <p:spPr>
            <a:xfrm>
              <a:off x="292100" y="257175"/>
              <a:ext cx="456057" cy="342900"/>
            </a:xfrm>
            <a:prstGeom prst="parallelogram">
              <a:avLst>
                <a:gd fmla="val 47222" name="adj"/>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平行四边形 11"/>
            <p:cNvSpPr/>
            <p:nvPr/>
          </p:nvSpPr>
          <p:spPr>
            <a:xfrm>
              <a:off x="301624" y="471488"/>
              <a:ext cx="456057" cy="342900"/>
            </a:xfrm>
            <a:prstGeom prst="parallelogram">
              <a:avLst>
                <a:gd fmla="val 47222" name="adj"/>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p:cNvSpPr txBox="1"/>
          <p:nvPr/>
        </p:nvSpPr>
        <p:spPr>
          <a:xfrm>
            <a:off x="806383" y="275511"/>
            <a:ext cx="3752850" cy="396240"/>
          </a:xfrm>
          <a:prstGeom prst="rect">
            <a:avLst/>
          </a:prstGeom>
          <a:noFill/>
        </p:spPr>
        <p:txBody>
          <a:bodyPr rtlCol="0" wrap="square">
            <a:spAutoFit/>
          </a:bodyPr>
          <a:lstStyle/>
          <a:p>
            <a:r>
              <a:rPr altLang="en-US" lang="zh-CN" sz="2000"/>
              <a:t>从标题开始改变我们的思维</a:t>
            </a:r>
          </a:p>
        </p:txBody>
      </p:sp>
      <p:sp>
        <p:nvSpPr>
          <p:cNvPr id="15" name="矩形 14"/>
          <p:cNvSpPr/>
          <p:nvPr/>
        </p:nvSpPr>
        <p:spPr>
          <a:xfrm>
            <a:off x="806383" y="600075"/>
            <a:ext cx="5622992" cy="274320"/>
          </a:xfrm>
          <a:prstGeom prst="rect">
            <a:avLst/>
          </a:prstGeom>
        </p:spPr>
        <p:txBody>
          <a:bodyPr wrap="square">
            <a:spAutoFit/>
          </a:bodyPr>
          <a:lstStyle/>
          <a:p>
            <a:r>
              <a:rPr altLang="zh-CN" lang="en-US" sz="1200">
                <a:solidFill>
                  <a:schemeClr val="tx1">
                    <a:lumMod val="50000"/>
                    <a:lumOff val="50000"/>
                  </a:schemeClr>
                </a:solidFill>
                <a:latin charset="0" panose="020b0502040204020203" pitchFamily="34" typeface="Khmer UI"/>
                <a:cs charset="0" panose="020b0502040204020203" pitchFamily="34" typeface="Khmer UI"/>
              </a:rPr>
              <a:t>Lorem Ipsum is simply dummy text of the printing and typesetting industry. </a:t>
            </a:r>
          </a:p>
        </p:txBody>
      </p:sp>
      <p:sp>
        <p:nvSpPr>
          <p:cNvPr id="5" name="文本框 4"/>
          <p:cNvSpPr txBox="1"/>
          <p:nvPr/>
        </p:nvSpPr>
        <p:spPr>
          <a:xfrm>
            <a:off x="6286500" y="1907400"/>
            <a:ext cx="5389563" cy="1737360"/>
          </a:xfrm>
          <a:prstGeom prst="rect">
            <a:avLst/>
          </a:prstGeom>
          <a:noFill/>
        </p:spPr>
        <p:txBody>
          <a:bodyPr rtlCol="0" wrap="square">
            <a:spAutoFit/>
          </a:bodyPr>
          <a:lstStyle/>
          <a:p>
            <a:r>
              <a:rPr altLang="zh-CN" lang="en-US" sz="5400">
                <a:solidFill>
                  <a:schemeClr val="tx1">
                    <a:lumMod val="95000"/>
                    <a:lumOff val="5000"/>
                  </a:schemeClr>
                </a:solidFill>
                <a:latin charset="0" panose="020b0604020202020204" pitchFamily="34" typeface="Arial"/>
                <a:cs charset="0" panose="020b0604020202020204" pitchFamily="34" typeface="Arial"/>
              </a:rPr>
              <a:t>COMPANY </a:t>
            </a:r>
          </a:p>
          <a:p>
            <a:r>
              <a:rPr altLang="zh-CN" lang="en-US" sz="5400">
                <a:solidFill>
                  <a:schemeClr val="tx1">
                    <a:lumMod val="95000"/>
                    <a:lumOff val="5000"/>
                  </a:schemeClr>
                </a:solidFill>
                <a:latin charset="0" panose="020b0604020202020204" pitchFamily="34" typeface="Arial"/>
                <a:cs charset="0" panose="020b0604020202020204" pitchFamily="34" typeface="Arial"/>
              </a:rPr>
              <a:t>BRIEF</a:t>
            </a:r>
          </a:p>
        </p:txBody>
      </p:sp>
      <p:sp>
        <p:nvSpPr>
          <p:cNvPr id="14" name="矩形 13"/>
          <p:cNvSpPr/>
          <p:nvPr/>
        </p:nvSpPr>
        <p:spPr>
          <a:xfrm>
            <a:off x="6286499" y="3879320"/>
            <a:ext cx="5048250" cy="1737360"/>
          </a:xfrm>
          <a:prstGeom prst="rect">
            <a:avLst/>
          </a:prstGeom>
        </p:spPr>
        <p:txBody>
          <a:bodyPr wrap="square">
            <a:spAutoFit/>
          </a:bodyPr>
          <a:lstStyle/>
          <a:p>
            <a:pPr algn="just"/>
            <a:r>
              <a:rPr altLang="zh-CN" lang="en-US" sz="1200">
                <a:solidFill>
                  <a:schemeClr val="tx1">
                    <a:lumMod val="85000"/>
                    <a:lumOff val="15000"/>
                  </a:schemeClr>
                </a:solidFill>
                <a:latin charset="0" panose="020b0502040204020203" pitchFamily="34" typeface="Khmer UI"/>
                <a:cs charset="0" panose="020b0502040204020203" pitchFamily="34" typeface="Khmer U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Tree>
    <p:extLst>
      <p:ext uri="{BB962C8B-B14F-4D97-AF65-F5344CB8AC3E}">
        <p14:creationId val="390605662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41</Paragraphs>
  <Slides>11</Slides>
  <Notes>0</Notes>
  <TotalTime>201</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11</vt:i4>
      </vt:variant>
    </vt:vector>
  </HeadingPairs>
  <TitlesOfParts>
    <vt:vector baseType="lpstr" size="18">
      <vt:lpstr>Arial</vt:lpstr>
      <vt:lpstr>微软雅黑</vt:lpstr>
      <vt:lpstr>Calibri Light</vt:lpstr>
      <vt:lpstr>Calibri</vt:lpstr>
      <vt:lpstr>Times New Roman</vt:lpstr>
      <vt:lpstr>Khmer UI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2015-05-05T08:02:14Z</dcterms:created>
  <cp:lastModifiedBy>Administrator</cp:lastModifiedBy>
  <dcterms:modified xsi:type="dcterms:W3CDTF">2021-08-20T11:07:25Z</dcterms:modified>
  <cp:revision>74</cp:revision>
  <dc:title>PowerPoint 演示文稿</dc:title>
</cp:coreProperties>
</file>