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4" r:id="rId8"/>
    <p:sldId id="260" r:id="rId9"/>
    <p:sldId id="266" r:id="rId10"/>
    <p:sldId id="261" r:id="rId11"/>
    <p:sldId id="281" r:id="rId12"/>
    <p:sldId id="268" r:id="rId13"/>
    <p:sldId id="262" r:id="rId14"/>
    <p:sldId id="265" r:id="rId15"/>
    <p:sldId id="272" r:id="rId16"/>
    <p:sldId id="270" r:id="rId17"/>
    <p:sldId id="282" r:id="rId18"/>
    <p:sldId id="267" r:id="rId19"/>
    <p:sldId id="277" r:id="rId20"/>
    <p:sldId id="273" r:id="rId21"/>
    <p:sldId id="278" r:id="rId22"/>
    <p:sldId id="283" r:id="rId23"/>
    <p:sldId id="275" r:id="rId24"/>
    <p:sldId id="271" r:id="rId25"/>
    <p:sldId id="276" r:id="rId26"/>
    <p:sldId id="279" r:id="rId27"/>
    <p:sldId id="280" r:id="rId28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9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1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0B9E2-628C-468E-BB76-328CAD2B7ADB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76238-C91A-4E21-B728-DD80DDF347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6026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593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10064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56363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436184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251269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94591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22128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306322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743677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009916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63840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61063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616590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042323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15914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93065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48480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59551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42973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79265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94765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82427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93355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2234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4009633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8D02C6-9B54-45AC-AD4C-048C283BD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01AF989-874C-4324-ACC6-9FDD1782A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650661-5777-4004-9E52-DDC2A1EA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E3B5F0-8019-401F-AD77-7872D3E0D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A30031-D4D8-41EB-A83D-BC752AD74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66428890"/>
      </p:ext>
    </p:extLst>
  </p:cSld>
  <p:clrMapOvr>
    <a:masterClrMapping/>
  </p:clrMapOvr>
  <p:transition spd="slow" advClick="0" advTm="3000">
    <p:push dir="u"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014FE8-50BE-4E0F-B7DE-926621BF9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A342154-D799-4C13-8A3E-92C64EA48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1DB29B-F986-49D6-8CE9-59E49342F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05A664-E8F5-481B-ADCD-A92CA9C0F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38A565-46C2-4728-BB4F-EF415E28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07805443"/>
      </p:ext>
    </p:extLst>
  </p:cSld>
  <p:clrMapOvr>
    <a:masterClrMapping/>
  </p:clrMapOvr>
  <p:transition spd="slow" advClick="0" advTm="3000">
    <p:push dir="u"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26EF0FC-6FFC-41C4-B956-1267B8DD2E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2C796CA-6E40-4DB0-AEDB-7CB6E45C5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B1C2E9-5D74-4687-97AC-F5FCB40A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953B87-B4DC-4548-B035-5A9A5BC3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AD9D7D4-B680-4803-BE06-D05A3CFA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03014191"/>
      </p:ext>
    </p:extLst>
  </p:cSld>
  <p:clrMapOvr>
    <a:masterClrMapping/>
  </p:clrMapOvr>
  <p:transition spd="slow" advClick="0" advTm="3000">
    <p:push dir="u"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9119631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5712514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0428721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9995108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0839839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9529303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8793978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540309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5B8AA5-480D-4CBC-9630-F71A1E8D3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C4D53A-101E-4B3D-8E31-5DFA90FCE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F30F79-A5BA-4CEE-895E-B0F962B54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789D61-2264-4A4F-9EE3-32E45478E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69F485-67AD-4B2F-B757-F7A309A1F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85951399"/>
      </p:ext>
    </p:extLst>
  </p:cSld>
  <p:clrMapOvr>
    <a:masterClrMapping/>
  </p:clrMapOvr>
  <p:transition spd="slow" advClick="0" advTm="3000">
    <p:push dir="u"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8583781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3169685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5945827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C6756E-A8CA-4C9A-B6F1-49CF8CF1F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150A4FD-DD4F-436C-AA87-46AA60697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1F9600F-CAA1-4161-8A76-9DEA769E6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C4B53E8-10C0-4F9C-9826-8AA69BA44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FCDABB-7333-4F8A-9091-3B8F943C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17632745"/>
      </p:ext>
    </p:extLst>
  </p:cSld>
  <p:clrMapOvr>
    <a:masterClrMapping/>
  </p:clrMapOvr>
  <p:transition spd="slow" advClick="0" advTm="3000">
    <p:push dir="u"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EFB835-8C54-41EF-BE9E-D3119928A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064E09-224A-444A-A2AD-7BC028660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FE9D735-2EDE-466E-828A-3A2F667E4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FA4452A-ED54-4E4A-BBFE-0AF5EF57E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B9E2B7-0786-46E1-ADFA-2970BA0BD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4762BA-6927-49C7-83F8-28FDE4E5A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77577134"/>
      </p:ext>
    </p:extLst>
  </p:cSld>
  <p:clrMapOvr>
    <a:masterClrMapping/>
  </p:clrMapOvr>
  <p:transition spd="slow" advClick="0" advTm="3000">
    <p:push dir="u"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CD76BD-54A6-400D-A94B-1947612FD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C10F8D5-1011-4838-87DC-310CB2325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69CD9DA-7644-45E0-B07A-1A8C6D0E4B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958D28B-487A-4990-BCEB-CB7FDE610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794B76D-47B3-4520-AB7C-99D733E70A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A119CB2-025D-49C7-9AB7-93DE5532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269FB46-BFB1-4A75-A741-5DFCF642A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B85D4D2-4909-4586-AD83-10DCB64F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549871" y="644400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val="3937735086"/>
      </p:ext>
    </p:extLst>
  </p:cSld>
  <p:clrMapOvr>
    <a:masterClrMapping/>
  </p:clrMapOvr>
  <p:transition spd="slow" advClick="0" advTm="3000">
    <p:push dir="u"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C4A2D3-E9CD-475B-AFE9-EFA3A7B9D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5B6E182-F9DE-4840-98EE-63F92D224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C1A8F36-4813-4FE0-A3F3-27117018C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E188E6A-B40D-4038-BFD7-19919A524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64969071"/>
      </p:ext>
    </p:extLst>
  </p:cSld>
  <p:clrMapOvr>
    <a:masterClrMapping/>
  </p:clrMapOvr>
  <p:transition spd="slow" advClick="0" advTm="3000">
    <p:push dir="u"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222C25B-5A2B-4609-B8CE-790CCC7C3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4CAC283-2250-4553-BDB9-39AB70EB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28C230F-4CEC-4A01-8AD1-13ADB2F28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70691858"/>
      </p:ext>
    </p:extLst>
  </p:cSld>
  <p:clrMapOvr>
    <a:masterClrMapping/>
  </p:clrMapOvr>
  <p:transition spd="slow" advClick="0" advTm="3000">
    <p:push dir="u"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730D84-27CE-4EB4-896F-EB7C35C94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89AF26-6DE2-490C-A283-72EA914B6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A4200E1-A2A3-47BF-8889-D3AD1D606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C666B9C-E110-4E4D-A0FC-1F8A47121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AA9633F-C081-4B9D-A6B7-3B473016F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C75A63-5C1C-4A90-9A55-7CA039515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69560304"/>
      </p:ext>
    </p:extLst>
  </p:cSld>
  <p:clrMapOvr>
    <a:masterClrMapping/>
  </p:clrMapOvr>
  <p:transition spd="slow" advClick="0" advTm="3000">
    <p:push dir="u"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503845-E34C-4BFC-9890-980ED224C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D61C5C0-DCDC-468C-B8EC-CAE6DC6B8A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686C79D-EAD7-429C-9A54-4556ACBEA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8FD3E7-E71E-4852-A64E-6B0E9959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50D6E0-403F-4E7A-A2D4-641328230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74854F0-BEBA-4A83-9B6E-CB7BB294B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86407027"/>
      </p:ext>
    </p:extLst>
  </p:cSld>
  <p:clrMapOvr>
    <a:masterClrMapping/>
  </p:clrMapOvr>
  <p:transition spd="slow" advClick="0" advTm="3000">
    <p:push dir="u"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1124A0E-A6A2-495D-B21E-7C9E1FEE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456920-1F7E-4089-8609-59074A4B2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8630C7-E6F1-4054-A53D-66001EEF3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35C28-20D8-4C04-AB2B-AF3222ABFDCF}" type="datetimeFigureOut">
              <a:rPr lang="zh-CN" altLang="en-US" smtClean="0"/>
              <a:t>2020/7/17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E86381-EBA5-4D80-BAFD-2AB202627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3D981F-0F85-4E4C-86A7-FD1D93E4D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3490C-9246-40B9-8182-9316C090FC0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2304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3000">
    <p:push dir="u"/>
  </p:transition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2020/7/17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9781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4.jpeg" Type="http://schemas.openxmlformats.org/officeDocument/2006/relationships/image"/><Relationship Id="rId4" Target="../media/image11.png" Type="http://schemas.openxmlformats.org/officeDocument/2006/relationships/image"/><Relationship Id="rId5" Target="../media/image10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4.jpeg" Type="http://schemas.openxmlformats.org/officeDocument/2006/relationships/image"/><Relationship Id="rId4" Target="../media/image5.png" Type="http://schemas.openxmlformats.org/officeDocument/2006/relationships/image"/><Relationship Id="rId5" Target="../media/image12.png" Type="http://schemas.openxmlformats.org/officeDocument/2006/relationships/image"/><Relationship Id="rId6" Target="../media/image13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4.jpeg" Type="http://schemas.openxmlformats.org/officeDocument/2006/relationships/image"/><Relationship Id="rId4" Target="../media/image14.png" Type="http://schemas.openxmlformats.org/officeDocument/2006/relationships/image"/><Relationship Id="rId5" Target="../media/image15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4.jpe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4.jpeg" Type="http://schemas.openxmlformats.org/officeDocument/2006/relationships/image"/><Relationship Id="rId4" Target="../media/image16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2.jpeg" Type="http://schemas.openxmlformats.org/officeDocument/2006/relationships/image"/><Relationship Id="rId4" Target="../media/image3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4.jpeg" Type="http://schemas.openxmlformats.org/officeDocument/2006/relationships/image"/><Relationship Id="rId4" Target="../media/image17.jpeg" Type="http://schemas.openxmlformats.org/officeDocument/2006/relationships/image"/><Relationship Id="rId5" Target="../media/image12.png" Type="http://schemas.openxmlformats.org/officeDocument/2006/relationships/image"/><Relationship Id="rId6" Target="../media/image18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4.jpeg" Type="http://schemas.openxmlformats.org/officeDocument/2006/relationships/image"/><Relationship Id="rId4" Target="../media/image10.png" Type="http://schemas.openxmlformats.org/officeDocument/2006/relationships/image"/><Relationship Id="rId5" Target="../media/image11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4.jpeg" Type="http://schemas.openxmlformats.org/officeDocument/2006/relationships/image"/><Relationship Id="rId4" Target="../media/image19.jpeg" Type="http://schemas.openxmlformats.org/officeDocument/2006/relationships/image"/><Relationship Id="rId5" Target="../media/image10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4.jpe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2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2.jpe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4.jpeg" Type="http://schemas.openxmlformats.org/officeDocument/2006/relationships/image"/><Relationship Id="rId4" Target="../media/image20.jpeg" Type="http://schemas.openxmlformats.org/officeDocument/2006/relationships/image"/><Relationship Id="rId5" Target="../media/image10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4.jpeg" Type="http://schemas.openxmlformats.org/officeDocument/2006/relationships/image"/><Relationship Id="rId4" Target="../media/image21.png" Type="http://schemas.openxmlformats.org/officeDocument/2006/relationships/image"/><Relationship Id="rId5" Target="../media/image11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4.jpeg" Type="http://schemas.openxmlformats.org/officeDocument/2006/relationships/image"/><Relationship Id="rId4" Target="../media/image22.jpeg" Type="http://schemas.openxmlformats.org/officeDocument/2006/relationships/image"/><Relationship Id="rId5" Target="../media/image16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media/image4.jpeg" Type="http://schemas.openxmlformats.org/officeDocument/2006/relationships/image"/><Relationship Id="rId4" Target="../media/image23.pn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5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2.jpeg" Type="http://schemas.openxmlformats.org/officeDocument/2006/relationships/image"/><Relationship Id="rId4" Target="../media/image3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4.jpeg" Type="http://schemas.openxmlformats.org/officeDocument/2006/relationships/image"/><Relationship Id="rId4" Target="../media/image5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4.jpeg" Type="http://schemas.openxmlformats.org/officeDocument/2006/relationships/image"/><Relationship Id="rId4" Target="../media/image6.jpeg" Type="http://schemas.openxmlformats.org/officeDocument/2006/relationships/image"/><Relationship Id="rId5" Target="../media/image7.png" Type="http://schemas.openxmlformats.org/officeDocument/2006/relationships/image"/><Relationship Id="rId6" Target="../media/image8.png" Type="http://schemas.openxmlformats.org/officeDocument/2006/relationships/image"/><Relationship Id="rId7" Target="../media/image9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4.jpeg" Type="http://schemas.openxmlformats.org/officeDocument/2006/relationships/image"/><Relationship Id="rId4" Target="../media/image5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4.jpeg" Type="http://schemas.openxmlformats.org/officeDocument/2006/relationships/image"/><Relationship Id="rId4" Target="../media/image10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4.jpeg" Type="http://schemas.openxmlformats.org/officeDocument/2006/relationships/image"/><Relationship Id="rId4" Target="../media/image10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2.jpeg" Type="http://schemas.openxmlformats.org/officeDocument/2006/relationships/image"/><Relationship Id="rId4" Target="../media/image3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7A6D33B8-4D67-4446-B766-2FBED0961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EC1A6FE-2E9D-4D6B-A043-1800E95173F0}"/>
              </a:ext>
            </a:extLst>
          </p:cNvPr>
          <p:cNvSpPr txBox="1"/>
          <p:nvPr/>
        </p:nvSpPr>
        <p:spPr>
          <a:xfrm>
            <a:off x="2154493" y="1198060"/>
            <a:ext cx="2286000" cy="1911132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lang="zh-CN" sz="138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七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72B8356-A4D1-457D-9002-C65EC8EBEBFC}"/>
              </a:ext>
            </a:extLst>
          </p:cNvPr>
          <p:cNvSpPr txBox="1"/>
          <p:nvPr/>
        </p:nvSpPr>
        <p:spPr>
          <a:xfrm>
            <a:off x="3947657" y="3032858"/>
            <a:ext cx="1645920" cy="249936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lang="zh-CN" sz="9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你好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2051BA3-CFAB-4F28-AB7B-A209088B60B6}"/>
              </a:ext>
            </a:extLst>
          </p:cNvPr>
          <p:cNvSpPr txBox="1"/>
          <p:nvPr/>
        </p:nvSpPr>
        <p:spPr>
          <a:xfrm>
            <a:off x="1500776" y="2556998"/>
            <a:ext cx="1935480" cy="1488043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lang="zh-CN" sz="115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月</a:t>
            </a: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862151CA-4087-4E29-BD27-AD64A6992DC3}"/>
              </a:ext>
            </a:extLst>
          </p:cNvPr>
          <p:cNvCxnSpPr/>
          <p:nvPr/>
        </p:nvCxnSpPr>
        <p:spPr>
          <a:xfrm flipH="1">
            <a:off x="3455157" y="2428538"/>
            <a:ext cx="1323496" cy="1000462"/>
          </a:xfrm>
          <a:prstGeom prst="line">
            <a:avLst/>
          </a:prstGeom>
          <a:ln>
            <a:solidFill>
              <a:srgbClr val="008D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14E0E067-A74F-44A0-94DB-A7F0969AC9D6}"/>
              </a:ext>
            </a:extLst>
          </p:cNvPr>
          <p:cNvCxnSpPr/>
          <p:nvPr/>
        </p:nvCxnSpPr>
        <p:spPr>
          <a:xfrm flipH="1">
            <a:off x="3447126" y="2582841"/>
            <a:ext cx="1323496" cy="1000462"/>
          </a:xfrm>
          <a:prstGeom prst="line">
            <a:avLst/>
          </a:prstGeom>
          <a:ln>
            <a:solidFill>
              <a:srgbClr val="008D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D6787C98-C6DA-40F6-A5CA-F6C316158098}"/>
              </a:ext>
            </a:extLst>
          </p:cNvPr>
          <p:cNvCxnSpPr/>
          <p:nvPr/>
        </p:nvCxnSpPr>
        <p:spPr>
          <a:xfrm flipH="1">
            <a:off x="3455157" y="5246555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6D9A61C6-2677-443D-BFCB-637924ADAC2F}"/>
              </a:ext>
            </a:extLst>
          </p:cNvPr>
          <p:cNvCxnSpPr/>
          <p:nvPr/>
        </p:nvCxnSpPr>
        <p:spPr>
          <a:xfrm flipH="1">
            <a:off x="5646586" y="3773540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3A555D7A-1F36-4DFF-8C93-6777313C6290}"/>
              </a:ext>
            </a:extLst>
          </p:cNvPr>
          <p:cNvCxnSpPr/>
          <p:nvPr/>
        </p:nvCxnSpPr>
        <p:spPr>
          <a:xfrm flipH="1">
            <a:off x="5257814" y="4819570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4CAB7D1B-F197-4F15-A876-5AD5CAF4C7D2}"/>
              </a:ext>
            </a:extLst>
          </p:cNvPr>
          <p:cNvSpPr txBox="1"/>
          <p:nvPr/>
        </p:nvSpPr>
        <p:spPr>
          <a:xfrm>
            <a:off x="4580706" y="1333740"/>
            <a:ext cx="731520" cy="8534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lang="en-US" spc="3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HELLO</a:t>
            </a:r>
          </a:p>
          <a:p>
            <a:r>
              <a:rPr altLang="zh-CN" lang="en-US" spc="3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JULY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E03A040-D1B7-491B-905B-6417E8ADB108}"/>
              </a:ext>
            </a:extLst>
          </p:cNvPr>
          <p:cNvSpPr txBox="1"/>
          <p:nvPr/>
        </p:nvSpPr>
        <p:spPr>
          <a:xfrm>
            <a:off x="3285322" y="4076237"/>
            <a:ext cx="426720" cy="1651159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lang="zh-CN" spc="30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汇报人 优页PPT</a:t>
            </a:r>
          </a:p>
        </p:txBody>
      </p:sp>
    </p:spTree>
    <p:extLst>
      <p:ext uri="{BB962C8B-B14F-4D97-AF65-F5344CB8AC3E}">
        <p14:creationId val="410950367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4" presetSubtype="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vertical)" transition="in">
                                      <p:cBhvr>
                                        <p:cTn dur="7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id="3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17"/>
      <p:bldP grpId="0" spid="18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6731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1832276-B125-4C57-8A74-32E0F1FD8BD9}"/>
              </a:ext>
            </a:extLst>
          </p:cNvPr>
          <p:cNvSpPr/>
          <p:nvPr/>
        </p:nvSpPr>
        <p:spPr>
          <a:xfrm>
            <a:off x="516731" y="2290762"/>
            <a:ext cx="11158537" cy="2276475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391AEDC-7434-4F8F-BDDD-45200FFFABEA}"/>
              </a:ext>
            </a:extLst>
          </p:cNvPr>
          <p:cNvSpPr txBox="1"/>
          <p:nvPr/>
        </p:nvSpPr>
        <p:spPr>
          <a:xfrm>
            <a:off x="4064033" y="1470006"/>
            <a:ext cx="39928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zh-CN" b="1" lang="en-US" spc="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SUBTITLE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D248DDB-A1D0-4760-B08A-E5148E9001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3436927" y="3065183"/>
            <a:ext cx="751840" cy="75184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C192D88-4571-4AFF-97C5-F05ECB0E1A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209655" y="3108958"/>
            <a:ext cx="640081" cy="64008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E533CD7-87FD-48C0-BF67-6AD6A980E9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775958" y="3108958"/>
            <a:ext cx="640081" cy="64008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FF8785AC-FD6D-4745-BD3D-57BCE91E65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997743" y="3069627"/>
            <a:ext cx="751840" cy="75184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1C9C2A99-0237-4FD5-B292-4D400029DB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331287" y="3108958"/>
            <a:ext cx="640081" cy="64008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E9955855-7975-404C-8045-F4F299872F8F}"/>
              </a:ext>
            </a:extLst>
          </p:cNvPr>
          <p:cNvSpPr txBox="1"/>
          <p:nvPr/>
        </p:nvSpPr>
        <p:spPr>
          <a:xfrm>
            <a:off x="4210765" y="5070547"/>
            <a:ext cx="377047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0069EA8-7A82-4E49-8FE6-14947DAE4C7C}"/>
              </a:ext>
            </a:extLst>
          </p:cNvPr>
          <p:cNvSpPr txBox="1"/>
          <p:nvPr/>
        </p:nvSpPr>
        <p:spPr>
          <a:xfrm>
            <a:off x="5128427" y="733902"/>
            <a:ext cx="1910080" cy="5181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 spc="600" sz="28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</p:spTree>
    <p:extLst>
      <p:ext uri="{BB962C8B-B14F-4D97-AF65-F5344CB8AC3E}">
        <p14:creationId val="2885273430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33" nodeType="afterEffect" presetClass="entr" presetID="42" presetSubtype="0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13"/>
      <p:bldP grpId="0" spid="14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-85411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菱形 6">
            <a:extLst>
              <a:ext uri="{FF2B5EF4-FFF2-40B4-BE49-F238E27FC236}">
                <a16:creationId xmlns:a16="http://schemas.microsoft.com/office/drawing/2014/main" id="{B6DD4397-2BE3-41C8-BAFD-A5F6B9F97D65}"/>
              </a:ext>
            </a:extLst>
          </p:cNvPr>
          <p:cNvSpPr/>
          <p:nvPr/>
        </p:nvSpPr>
        <p:spPr>
          <a:xfrm>
            <a:off x="7867750" y="1425290"/>
            <a:ext cx="1843088" cy="1843088"/>
          </a:xfrm>
          <a:prstGeom prst="diamond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菱形 7">
            <a:extLst>
              <a:ext uri="{FF2B5EF4-FFF2-40B4-BE49-F238E27FC236}">
                <a16:creationId xmlns:a16="http://schemas.microsoft.com/office/drawing/2014/main" id="{EDCF8BA3-0063-472E-9094-478940017C33}"/>
              </a:ext>
            </a:extLst>
          </p:cNvPr>
          <p:cNvSpPr/>
          <p:nvPr/>
        </p:nvSpPr>
        <p:spPr>
          <a:xfrm>
            <a:off x="6794606" y="2507456"/>
            <a:ext cx="1843087" cy="1843087"/>
          </a:xfrm>
          <a:prstGeom prst="diamon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菱形 8">
            <a:extLst>
              <a:ext uri="{FF2B5EF4-FFF2-40B4-BE49-F238E27FC236}">
                <a16:creationId xmlns:a16="http://schemas.microsoft.com/office/drawing/2014/main" id="{ADCC86C8-CFBB-4B6F-BD09-A82C2E2E2D3A}"/>
              </a:ext>
            </a:extLst>
          </p:cNvPr>
          <p:cNvSpPr/>
          <p:nvPr/>
        </p:nvSpPr>
        <p:spPr>
          <a:xfrm>
            <a:off x="7867750" y="3532696"/>
            <a:ext cx="1843088" cy="1843088"/>
          </a:xfrm>
          <a:prstGeom prst="diamond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菱形 9">
            <a:extLst>
              <a:ext uri="{FF2B5EF4-FFF2-40B4-BE49-F238E27FC236}">
                <a16:creationId xmlns:a16="http://schemas.microsoft.com/office/drawing/2014/main" id="{F2A76438-2BBC-43E3-92B8-06AE618B7291}"/>
              </a:ext>
            </a:extLst>
          </p:cNvPr>
          <p:cNvSpPr/>
          <p:nvPr/>
        </p:nvSpPr>
        <p:spPr>
          <a:xfrm>
            <a:off x="8940894" y="2507456"/>
            <a:ext cx="1843088" cy="1843088"/>
          </a:xfrm>
          <a:prstGeom prst="diamon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824F31E-B58F-4E80-B279-DD9081C0971B}"/>
              </a:ext>
            </a:extLst>
          </p:cNvPr>
          <p:cNvSpPr txBox="1"/>
          <p:nvPr/>
        </p:nvSpPr>
        <p:spPr>
          <a:xfrm>
            <a:off x="1619249" y="3216298"/>
            <a:ext cx="377814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82BA2437-E7F9-4471-A47D-F2A1DB842E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3908905" y="2057903"/>
            <a:ext cx="835037" cy="835037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6317B5FD-B536-4148-A511-2397A2FA3A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573671" y="2041119"/>
            <a:ext cx="461279" cy="46820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E8F49C75-94BA-4B06-8773-F31AA13742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573671" y="4256254"/>
            <a:ext cx="470636" cy="371130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CC020853-7C3C-47A4-9DC9-1C59F0B8068F}"/>
              </a:ext>
            </a:extLst>
          </p:cNvPr>
          <p:cNvSpPr txBox="1"/>
          <p:nvPr/>
        </p:nvSpPr>
        <p:spPr>
          <a:xfrm>
            <a:off x="7012060" y="3236541"/>
            <a:ext cx="1409284" cy="3429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title 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19F9D25-5D39-48B5-938E-9E5F16C009A7}"/>
              </a:ext>
            </a:extLst>
          </p:cNvPr>
          <p:cNvSpPr txBox="1"/>
          <p:nvPr/>
        </p:nvSpPr>
        <p:spPr>
          <a:xfrm>
            <a:off x="9198518" y="3236541"/>
            <a:ext cx="1409284" cy="3429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lang="en-US" sz="11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title  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821F47E6-4CC9-460C-94F7-C1E7DE8BB766}"/>
              </a:ext>
            </a:extLst>
          </p:cNvPr>
          <p:cNvSpPr txBox="1"/>
          <p:nvPr/>
        </p:nvSpPr>
        <p:spPr>
          <a:xfrm>
            <a:off x="1605116" y="2039337"/>
            <a:ext cx="2441693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pc="600" sz="28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</p:spTree>
    <p:extLst>
      <p:ext uri="{BB962C8B-B14F-4D97-AF65-F5344CB8AC3E}">
        <p14:creationId val="220478033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2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8"/>
      <p:bldP grpId="0" spid="19"/>
      <p:bldP grpId="0" spid="21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D9FF19F-9C58-4384-B524-60298AAA01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116060" y="1219200"/>
            <a:ext cx="1143000" cy="1143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E823851-3EE7-4BC9-8FB8-0F8AC988BE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103360" y="4495800"/>
            <a:ext cx="1143000" cy="1143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952C06E-1D92-45FC-9432-38906A12E1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116060" y="2857500"/>
            <a:ext cx="1143000" cy="11430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05F54F4-6E23-4059-9331-AD505D51C89D}"/>
              </a:ext>
            </a:extLst>
          </p:cNvPr>
          <p:cNvSpPr txBox="1"/>
          <p:nvPr/>
        </p:nvSpPr>
        <p:spPr>
          <a:xfrm>
            <a:off x="5778499" y="1799648"/>
            <a:ext cx="333868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DDB3FA7-4B77-4B9A-9D32-4DE5D6F9F341}"/>
              </a:ext>
            </a:extLst>
          </p:cNvPr>
          <p:cNvSpPr txBox="1"/>
          <p:nvPr/>
        </p:nvSpPr>
        <p:spPr>
          <a:xfrm>
            <a:off x="7063575" y="1423017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23D5CBB-6AAC-4004-AD28-E20F9BE4F80C}"/>
              </a:ext>
            </a:extLst>
          </p:cNvPr>
          <p:cNvSpPr txBox="1"/>
          <p:nvPr/>
        </p:nvSpPr>
        <p:spPr>
          <a:xfrm>
            <a:off x="5778500" y="3257405"/>
            <a:ext cx="3332556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3CBE4197-B49D-44DD-90FD-1210D367C828}"/>
              </a:ext>
            </a:extLst>
          </p:cNvPr>
          <p:cNvSpPr txBox="1"/>
          <p:nvPr/>
        </p:nvSpPr>
        <p:spPr>
          <a:xfrm>
            <a:off x="7002194" y="2875317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8644EEF-93EC-41B5-BB41-D9004F55AF00}"/>
              </a:ext>
            </a:extLst>
          </p:cNvPr>
          <p:cNvSpPr txBox="1"/>
          <p:nvPr/>
        </p:nvSpPr>
        <p:spPr>
          <a:xfrm>
            <a:off x="5778499" y="4715163"/>
            <a:ext cx="3329524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21AAEEE-8242-473D-A75D-716E3162FCA8}"/>
              </a:ext>
            </a:extLst>
          </p:cNvPr>
          <p:cNvSpPr txBox="1"/>
          <p:nvPr/>
        </p:nvSpPr>
        <p:spPr>
          <a:xfrm>
            <a:off x="7063575" y="4331172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4B6D4470-EF89-4452-B437-27A1240820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903483" y="1358899"/>
            <a:ext cx="2760134" cy="4140201"/>
          </a:xfrm>
          <a:prstGeom prst="rect">
            <a:avLst/>
          </a:prstGeom>
        </p:spPr>
      </p:pic>
    </p:spTree>
    <p:extLst>
      <p:ext uri="{BB962C8B-B14F-4D97-AF65-F5344CB8AC3E}">
        <p14:creationId val="128854092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3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  <p:bldP grpId="0" spid="12"/>
      <p:bldP grpId="0" spid="13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泪滴形 2">
            <a:extLst>
              <a:ext uri="{FF2B5EF4-FFF2-40B4-BE49-F238E27FC236}">
                <a16:creationId xmlns:a16="http://schemas.microsoft.com/office/drawing/2014/main" id="{42C9DDD1-FDEF-42CA-8C01-37C1CA44B868}"/>
              </a:ext>
            </a:extLst>
          </p:cNvPr>
          <p:cNvSpPr/>
          <p:nvPr/>
        </p:nvSpPr>
        <p:spPr>
          <a:xfrm rot="16200000">
            <a:off x="6295217" y="3616272"/>
            <a:ext cx="1014818" cy="1014818"/>
          </a:xfrm>
          <a:prstGeom prst="teardrop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泪滴形 8">
            <a:extLst>
              <a:ext uri="{FF2B5EF4-FFF2-40B4-BE49-F238E27FC236}">
                <a16:creationId xmlns:a16="http://schemas.microsoft.com/office/drawing/2014/main" id="{E2BD0BFF-374D-46AD-86DB-EC8901663C6D}"/>
              </a:ext>
            </a:extLst>
          </p:cNvPr>
          <p:cNvSpPr/>
          <p:nvPr/>
        </p:nvSpPr>
        <p:spPr>
          <a:xfrm rot="5400000">
            <a:off x="4881966" y="2201403"/>
            <a:ext cx="1014818" cy="1014818"/>
          </a:xfrm>
          <a:prstGeom prst="teardrop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泪滴形 9">
            <a:extLst>
              <a:ext uri="{FF2B5EF4-FFF2-40B4-BE49-F238E27FC236}">
                <a16:creationId xmlns:a16="http://schemas.microsoft.com/office/drawing/2014/main" id="{8593571D-655C-46AB-8BF4-43562F549591}"/>
              </a:ext>
            </a:extLst>
          </p:cNvPr>
          <p:cNvSpPr/>
          <p:nvPr/>
        </p:nvSpPr>
        <p:spPr>
          <a:xfrm>
            <a:off x="4881966" y="3616271"/>
            <a:ext cx="1014818" cy="1014818"/>
          </a:xfrm>
          <a:prstGeom prst="teardrop">
            <a:avLst/>
          </a:prstGeom>
          <a:solidFill>
            <a:srgbClr val="008E8F"/>
          </a:solidFill>
          <a:ln>
            <a:solidFill>
              <a:srgbClr val="008E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泪滴形 10">
            <a:extLst>
              <a:ext uri="{FF2B5EF4-FFF2-40B4-BE49-F238E27FC236}">
                <a16:creationId xmlns:a16="http://schemas.microsoft.com/office/drawing/2014/main" id="{DF4C2A84-F085-4E73-A220-1042E4AB6176}"/>
              </a:ext>
            </a:extLst>
          </p:cNvPr>
          <p:cNvSpPr/>
          <p:nvPr/>
        </p:nvSpPr>
        <p:spPr>
          <a:xfrm flipV="1" rot="5400000">
            <a:off x="6295216" y="2201404"/>
            <a:ext cx="1014817" cy="1014817"/>
          </a:xfrm>
          <a:prstGeom prst="teardrop">
            <a:avLst/>
          </a:prstGeom>
          <a:solidFill>
            <a:srgbClr val="008E8F"/>
          </a:solidFill>
          <a:ln>
            <a:solidFill>
              <a:srgbClr val="008E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70B616F-2A83-4A59-BA60-5F99C84402FF}"/>
              </a:ext>
            </a:extLst>
          </p:cNvPr>
          <p:cNvSpPr txBox="1"/>
          <p:nvPr/>
        </p:nvSpPr>
        <p:spPr>
          <a:xfrm>
            <a:off x="5140680" y="2508757"/>
            <a:ext cx="589280" cy="39624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zh-CN" b="1" lang="en-US" spc="600" sz="20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01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1004303-2CA7-446C-ABB7-881968D18A75}"/>
              </a:ext>
            </a:extLst>
          </p:cNvPr>
          <p:cNvSpPr txBox="1"/>
          <p:nvPr/>
        </p:nvSpPr>
        <p:spPr>
          <a:xfrm>
            <a:off x="6503504" y="3923624"/>
            <a:ext cx="589280" cy="39624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zh-CN" b="1" lang="en-US" spc="600" sz="20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04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B87B51F-D3B9-4EC4-A044-6E0A0AF96B81}"/>
              </a:ext>
            </a:extLst>
          </p:cNvPr>
          <p:cNvSpPr txBox="1"/>
          <p:nvPr/>
        </p:nvSpPr>
        <p:spPr>
          <a:xfrm>
            <a:off x="5140679" y="3923624"/>
            <a:ext cx="589280" cy="39624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zh-CN" b="1" lang="en-US" spc="600" sz="2000">
                <a:solidFill>
                  <a:srgbClr val="B8E5EB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03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32676CD-84C2-482F-8419-77476516D6C3}"/>
              </a:ext>
            </a:extLst>
          </p:cNvPr>
          <p:cNvSpPr txBox="1"/>
          <p:nvPr/>
        </p:nvSpPr>
        <p:spPr>
          <a:xfrm>
            <a:off x="6503501" y="2508757"/>
            <a:ext cx="589280" cy="39624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zh-CN" b="1" lang="en-US" spc="600" sz="2000">
                <a:solidFill>
                  <a:srgbClr val="B8E5EB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02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7ACE2AC-F2DB-4A7A-9D1B-50C9A52FDDCB}"/>
              </a:ext>
            </a:extLst>
          </p:cNvPr>
          <p:cNvSpPr txBox="1"/>
          <p:nvPr/>
        </p:nvSpPr>
        <p:spPr>
          <a:xfrm>
            <a:off x="1619405" y="1258863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75A113F-B0D5-4977-B9A1-37B8CEDA4A12}"/>
              </a:ext>
            </a:extLst>
          </p:cNvPr>
          <p:cNvSpPr txBox="1"/>
          <p:nvPr/>
        </p:nvSpPr>
        <p:spPr>
          <a:xfrm>
            <a:off x="1619405" y="1773516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579A425-F3FA-437B-865A-0B952F2981AA}"/>
              </a:ext>
            </a:extLst>
          </p:cNvPr>
          <p:cNvSpPr txBox="1"/>
          <p:nvPr/>
        </p:nvSpPr>
        <p:spPr>
          <a:xfrm>
            <a:off x="1619405" y="4382882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AEF4CACA-BB8D-4BAC-91AB-BFDD745EA79A}"/>
              </a:ext>
            </a:extLst>
          </p:cNvPr>
          <p:cNvSpPr txBox="1"/>
          <p:nvPr/>
        </p:nvSpPr>
        <p:spPr>
          <a:xfrm>
            <a:off x="1619405" y="4897536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B086C02A-094E-46AE-A244-7E0942136FEC}"/>
              </a:ext>
            </a:extLst>
          </p:cNvPr>
          <p:cNvSpPr txBox="1"/>
          <p:nvPr/>
        </p:nvSpPr>
        <p:spPr>
          <a:xfrm>
            <a:off x="8834434" y="1258863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2733332B-F3E3-40F2-8E1E-5BFF5148D9B2}"/>
              </a:ext>
            </a:extLst>
          </p:cNvPr>
          <p:cNvSpPr txBox="1"/>
          <p:nvPr/>
        </p:nvSpPr>
        <p:spPr>
          <a:xfrm>
            <a:off x="8520111" y="1773516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69903C9-DB92-4C50-B955-9214101A3EE5}"/>
              </a:ext>
            </a:extLst>
          </p:cNvPr>
          <p:cNvSpPr txBox="1"/>
          <p:nvPr/>
        </p:nvSpPr>
        <p:spPr>
          <a:xfrm>
            <a:off x="8834434" y="4382882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9D34EB66-64EE-4B6F-AFD9-BE5550326D81}"/>
              </a:ext>
            </a:extLst>
          </p:cNvPr>
          <p:cNvSpPr txBox="1"/>
          <p:nvPr/>
        </p:nvSpPr>
        <p:spPr>
          <a:xfrm>
            <a:off x="8520111" y="4897536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11FA2346-E410-413C-8CBC-5E4CA1AAE4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662121" y="3053080"/>
            <a:ext cx="751840" cy="751840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60EB10C5-F2E9-4FA8-ABB0-B7493C8EFB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896477" y="3053080"/>
            <a:ext cx="751840" cy="751840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024B5BB1-0103-4769-8E0B-662547F563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543683" y="3036286"/>
            <a:ext cx="751840" cy="751840"/>
          </a:xfrm>
          <a:prstGeom prst="rect">
            <a:avLst/>
          </a:prstGeom>
        </p:spPr>
      </p:pic>
    </p:spTree>
    <p:extLst>
      <p:ext uri="{BB962C8B-B14F-4D97-AF65-F5344CB8AC3E}">
        <p14:creationId val="4141482011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5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0" id="5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9"/>
      <p:bldP grpId="0" spid="10"/>
      <p:bldP grpId="0" spid="11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1D55EC1D-649D-4B2E-AF6E-FF07845A85BF}"/>
              </a:ext>
            </a:extLst>
          </p:cNvPr>
          <p:cNvCxnSpPr>
            <a:stCxn id="5" idx="2"/>
            <a:endCxn id="5" idx="0"/>
          </p:cNvCxnSpPr>
          <p:nvPr/>
        </p:nvCxnSpPr>
        <p:spPr>
          <a:xfrm flipH="1" flipV="1">
            <a:off x="6093619" y="400050"/>
            <a:ext cx="0" cy="6057900"/>
          </a:xfrm>
          <a:prstGeom prst="line">
            <a:avLst/>
          </a:prstGeom>
          <a:ln>
            <a:solidFill>
              <a:srgbClr val="008E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506748EC-0F4C-4386-A694-CB61D9DD66DB}"/>
              </a:ext>
            </a:extLst>
          </p:cNvPr>
          <p:cNvSpPr/>
          <p:nvPr/>
        </p:nvSpPr>
        <p:spPr>
          <a:xfrm>
            <a:off x="5217238" y="974835"/>
            <a:ext cx="381000" cy="381000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B59778C-1DB3-44ED-85C7-DEFCC106BF78}"/>
              </a:ext>
            </a:extLst>
          </p:cNvPr>
          <p:cNvSpPr/>
          <p:nvPr/>
        </p:nvSpPr>
        <p:spPr>
          <a:xfrm>
            <a:off x="6607970" y="2422202"/>
            <a:ext cx="381000" cy="381000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6C1DE4F-609F-4196-A2CD-C0086B9020F8}"/>
              </a:ext>
            </a:extLst>
          </p:cNvPr>
          <p:cNvSpPr/>
          <p:nvPr/>
        </p:nvSpPr>
        <p:spPr>
          <a:xfrm>
            <a:off x="5217238" y="3988605"/>
            <a:ext cx="381000" cy="381000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EA8B25C-9FAF-45D9-90E2-AF2BE5EF0973}"/>
              </a:ext>
            </a:extLst>
          </p:cNvPr>
          <p:cNvSpPr/>
          <p:nvPr/>
        </p:nvSpPr>
        <p:spPr>
          <a:xfrm>
            <a:off x="6607970" y="5611032"/>
            <a:ext cx="381000" cy="381000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A0B663CC-5A53-4041-A40C-BE58ED822D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659880" y="2858468"/>
            <a:ext cx="867475" cy="867475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BF1C5A54-5A32-4C51-9EE4-A62E02732F9D}"/>
              </a:ext>
            </a:extLst>
          </p:cNvPr>
          <p:cNvSpPr txBox="1"/>
          <p:nvPr/>
        </p:nvSpPr>
        <p:spPr>
          <a:xfrm>
            <a:off x="1392333" y="815816"/>
            <a:ext cx="3329524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A2695D2-6E76-474F-AFD6-F588D7EACAFF}"/>
              </a:ext>
            </a:extLst>
          </p:cNvPr>
          <p:cNvSpPr txBox="1"/>
          <p:nvPr/>
        </p:nvSpPr>
        <p:spPr>
          <a:xfrm>
            <a:off x="1392333" y="3891578"/>
            <a:ext cx="3329524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8DC46E2-C4CC-4705-A273-EA83C34959C0}"/>
              </a:ext>
            </a:extLst>
          </p:cNvPr>
          <p:cNvSpPr txBox="1"/>
          <p:nvPr/>
        </p:nvSpPr>
        <p:spPr>
          <a:xfrm>
            <a:off x="7435360" y="2294179"/>
            <a:ext cx="3329524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D5BE14F-F25F-40BB-9786-F6EF9B28C5F6}"/>
              </a:ext>
            </a:extLst>
          </p:cNvPr>
          <p:cNvSpPr txBox="1"/>
          <p:nvPr/>
        </p:nvSpPr>
        <p:spPr>
          <a:xfrm>
            <a:off x="7503320" y="5452013"/>
            <a:ext cx="3329524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</p:spTree>
    <p:extLst>
      <p:ext uri="{BB962C8B-B14F-4D97-AF65-F5344CB8AC3E}">
        <p14:creationId val="79109937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fill="hold" grpId="0" id="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751"/>
                            </p:stCondLst>
                            <p:childTnLst>
                              <p:par>
                                <p:cTn fill="hold" grpId="0" id="2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501"/>
                            </p:stCondLst>
                            <p:childTnLst>
                              <p:par>
                                <p:cTn fill="hold" grpId="0" id="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251"/>
                            </p:stCondLst>
                            <p:childTnLst>
                              <p:par>
                                <p:cTn fill="hold" grpId="0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0" spid="10"/>
      <p:bldP grpId="0" spid="12"/>
      <p:bldP grpId="0" spid="13"/>
      <p:bldP grpId="0" spid="14"/>
      <p:bldP grpId="0" spid="15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D29CE60-4511-4F0A-B638-A17EC6A41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DB21A9B-349C-4EE4-921C-5A1D2293A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337333" y="2828834"/>
            <a:ext cx="1517333" cy="151733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6CED37A-F6E1-417A-B283-948885503358}"/>
              </a:ext>
            </a:extLst>
          </p:cNvPr>
          <p:cNvSpPr txBox="1"/>
          <p:nvPr/>
        </p:nvSpPr>
        <p:spPr>
          <a:xfrm>
            <a:off x="2489357" y="2828833"/>
            <a:ext cx="255413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600" sz="7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PART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107FF3-F297-4CDC-879A-FA3B415A9D73}"/>
              </a:ext>
            </a:extLst>
          </p:cNvPr>
          <p:cNvSpPr txBox="1"/>
          <p:nvPr/>
        </p:nvSpPr>
        <p:spPr>
          <a:xfrm>
            <a:off x="7540940" y="2828832"/>
            <a:ext cx="234697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600" sz="7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THR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079C273-F2DA-4EF7-9F2C-142BD99FF2E7}"/>
              </a:ext>
            </a:extLst>
          </p:cNvPr>
          <p:cNvSpPr txBox="1"/>
          <p:nvPr/>
        </p:nvSpPr>
        <p:spPr>
          <a:xfrm>
            <a:off x="4354978" y="1803400"/>
            <a:ext cx="34213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TITLE</a:t>
            </a:r>
          </a:p>
        </p:txBody>
      </p:sp>
    </p:spTree>
    <p:extLst>
      <p:ext uri="{BB962C8B-B14F-4D97-AF65-F5344CB8AC3E}">
        <p14:creationId val="370317585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10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10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750" id="2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2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6D854CB-93A7-4950-94E1-C9E67AEE7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4804568" y="1104900"/>
            <a:ext cx="2578100" cy="2578100"/>
          </a:xfrm>
          <a:prstGeom prst="ellipse">
            <a:avLst/>
          </a:prstGeom>
        </p:spPr>
      </p:pic>
      <p:sp>
        <p:nvSpPr>
          <p:cNvPr id="6" name="椭圆 5">
            <a:extLst>
              <a:ext uri="{FF2B5EF4-FFF2-40B4-BE49-F238E27FC236}">
                <a16:creationId xmlns:a16="http://schemas.microsoft.com/office/drawing/2014/main" id="{AA66FD1E-A830-4AA2-8D29-720E3EB8829A}"/>
              </a:ext>
            </a:extLst>
          </p:cNvPr>
          <p:cNvSpPr/>
          <p:nvPr/>
        </p:nvSpPr>
        <p:spPr>
          <a:xfrm>
            <a:off x="2291190" y="3429000"/>
            <a:ext cx="1085561" cy="1085561"/>
          </a:xfrm>
          <a:prstGeom prst="ellipse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2085B7F8-A056-4BBF-8082-D63A8BDA799E}"/>
              </a:ext>
            </a:extLst>
          </p:cNvPr>
          <p:cNvSpPr/>
          <p:nvPr/>
        </p:nvSpPr>
        <p:spPr>
          <a:xfrm>
            <a:off x="8815249" y="3428999"/>
            <a:ext cx="1085561" cy="1085561"/>
          </a:xfrm>
          <a:prstGeom prst="ellipse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019594E-BFAC-41E2-B2DA-DAA8D11B6802}"/>
              </a:ext>
            </a:extLst>
          </p:cNvPr>
          <p:cNvSpPr txBox="1"/>
          <p:nvPr/>
        </p:nvSpPr>
        <p:spPr>
          <a:xfrm>
            <a:off x="1553518" y="5135454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4D96734-66B0-4C74-A243-1FA6AF829B85}"/>
              </a:ext>
            </a:extLst>
          </p:cNvPr>
          <p:cNvSpPr txBox="1"/>
          <p:nvPr/>
        </p:nvSpPr>
        <p:spPr>
          <a:xfrm>
            <a:off x="8247749" y="5135454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36A122E-0220-4D88-92DA-ED317D2CA1B3}"/>
              </a:ext>
            </a:extLst>
          </p:cNvPr>
          <p:cNvSpPr txBox="1"/>
          <p:nvPr/>
        </p:nvSpPr>
        <p:spPr>
          <a:xfrm>
            <a:off x="1734606" y="4731497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50EC488-1263-48AA-90B0-351EA7C5CD55}"/>
              </a:ext>
            </a:extLst>
          </p:cNvPr>
          <p:cNvSpPr txBox="1"/>
          <p:nvPr/>
        </p:nvSpPr>
        <p:spPr>
          <a:xfrm>
            <a:off x="8404911" y="4731497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E29BDFC1-D08D-4630-8B77-64A42B1B7F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603328" y="3737676"/>
            <a:ext cx="461279" cy="46820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20CE6CF6-748C-4F0D-94FD-2E3AF0F00B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094584" y="3760813"/>
            <a:ext cx="532188" cy="419668"/>
          </a:xfrm>
          <a:prstGeom prst="rect">
            <a:avLst/>
          </a:prstGeom>
        </p:spPr>
      </p:pic>
    </p:spTree>
    <p:extLst>
      <p:ext uri="{BB962C8B-B14F-4D97-AF65-F5344CB8AC3E}">
        <p14:creationId val="1397072366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2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弦形 5">
            <a:extLst>
              <a:ext uri="{FF2B5EF4-FFF2-40B4-BE49-F238E27FC236}">
                <a16:creationId xmlns:a16="http://schemas.microsoft.com/office/drawing/2014/main" id="{45FB91FD-E89E-4FA8-97DE-D22B33FF668D}"/>
              </a:ext>
            </a:extLst>
          </p:cNvPr>
          <p:cNvSpPr/>
          <p:nvPr/>
        </p:nvSpPr>
        <p:spPr>
          <a:xfrm rot="17575768">
            <a:off x="1665315" y="3187220"/>
            <a:ext cx="1018250" cy="1018250"/>
          </a:xfrm>
          <a:prstGeom prst="chor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弦形 8">
            <a:extLst>
              <a:ext uri="{FF2B5EF4-FFF2-40B4-BE49-F238E27FC236}">
                <a16:creationId xmlns:a16="http://schemas.microsoft.com/office/drawing/2014/main" id="{5A76679D-5402-4D3E-9F91-136EBF8E5174}"/>
              </a:ext>
            </a:extLst>
          </p:cNvPr>
          <p:cNvSpPr/>
          <p:nvPr/>
        </p:nvSpPr>
        <p:spPr>
          <a:xfrm flipV="1" rot="4024231">
            <a:off x="4297498" y="2655030"/>
            <a:ext cx="1018250" cy="1018250"/>
          </a:xfrm>
          <a:prstGeom prst="chor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弦形 10">
            <a:extLst>
              <a:ext uri="{FF2B5EF4-FFF2-40B4-BE49-F238E27FC236}">
                <a16:creationId xmlns:a16="http://schemas.microsoft.com/office/drawing/2014/main" id="{ACF9D5B2-0795-4AB1-A397-6523F1325CFB}"/>
              </a:ext>
            </a:extLst>
          </p:cNvPr>
          <p:cNvSpPr/>
          <p:nvPr/>
        </p:nvSpPr>
        <p:spPr>
          <a:xfrm flipV="1" rot="4024231">
            <a:off x="9508436" y="2655029"/>
            <a:ext cx="1018250" cy="1018250"/>
          </a:xfrm>
          <a:prstGeom prst="chor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弦形 12">
            <a:extLst>
              <a:ext uri="{FF2B5EF4-FFF2-40B4-BE49-F238E27FC236}">
                <a16:creationId xmlns:a16="http://schemas.microsoft.com/office/drawing/2014/main" id="{7A8C7F99-BD8B-4A67-BD38-EFE8549EEC60}"/>
              </a:ext>
            </a:extLst>
          </p:cNvPr>
          <p:cNvSpPr/>
          <p:nvPr/>
        </p:nvSpPr>
        <p:spPr>
          <a:xfrm rot="17575768">
            <a:off x="6915121" y="3187220"/>
            <a:ext cx="1018250" cy="1018250"/>
          </a:xfrm>
          <a:prstGeom prst="chord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1841D529-A983-44E6-9961-C670C34365B5}"/>
              </a:ext>
            </a:extLst>
          </p:cNvPr>
          <p:cNvCxnSpPr>
            <a:stCxn id="5" idx="1"/>
            <a:endCxn id="5" idx="3"/>
          </p:cNvCxnSpPr>
          <p:nvPr/>
        </p:nvCxnSpPr>
        <p:spPr>
          <a:xfrm>
            <a:off x="514350" y="3429000"/>
            <a:ext cx="11158537" cy="0"/>
          </a:xfrm>
          <a:prstGeom prst="line">
            <a:avLst/>
          </a:prstGeom>
          <a:ln>
            <a:solidFill>
              <a:srgbClr val="008E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CA073DD1-45D7-4FCF-A523-A54E349DAFBF}"/>
              </a:ext>
            </a:extLst>
          </p:cNvPr>
          <p:cNvSpPr txBox="1"/>
          <p:nvPr/>
        </p:nvSpPr>
        <p:spPr>
          <a:xfrm>
            <a:off x="1387711" y="1031247"/>
            <a:ext cx="1525901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DDE9DAC-2EE7-4376-91B1-49A650B87914}"/>
              </a:ext>
            </a:extLst>
          </p:cNvPr>
          <p:cNvSpPr txBox="1"/>
          <p:nvPr/>
        </p:nvSpPr>
        <p:spPr>
          <a:xfrm>
            <a:off x="4009212" y="3945968"/>
            <a:ext cx="1525901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9078857-EE25-42E0-B078-36497C0F8F4F}"/>
              </a:ext>
            </a:extLst>
          </p:cNvPr>
          <p:cNvSpPr txBox="1"/>
          <p:nvPr/>
        </p:nvSpPr>
        <p:spPr>
          <a:xfrm>
            <a:off x="6695005" y="1006975"/>
            <a:ext cx="1525901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D6E4ABF-C171-48A3-9927-C3E815D70603}"/>
              </a:ext>
            </a:extLst>
          </p:cNvPr>
          <p:cNvSpPr txBox="1"/>
          <p:nvPr/>
        </p:nvSpPr>
        <p:spPr>
          <a:xfrm>
            <a:off x="9254611" y="3945968"/>
            <a:ext cx="1525901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</a:t>
            </a: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23BB0CBD-17AE-451E-8BBD-A0DF965F48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4450601" y="2668905"/>
            <a:ext cx="640081" cy="640081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148DFC94-075F-4BAC-9B0C-E3C73191CD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691559" y="2642149"/>
            <a:ext cx="640081" cy="640081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B9527A26-7138-4FCD-B377-4A23917E0B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722784" y="3448528"/>
            <a:ext cx="751840" cy="751840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9EBBB62E-4EE4-43A5-AF03-39B789E10BC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018941" y="3455485"/>
            <a:ext cx="751840" cy="751840"/>
          </a:xfrm>
          <a:prstGeom prst="rect">
            <a:avLst/>
          </a:prstGeom>
        </p:spPr>
      </p:pic>
    </p:spTree>
    <p:extLst>
      <p:ext uri="{BB962C8B-B14F-4D97-AF65-F5344CB8AC3E}">
        <p14:creationId val="819840980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4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9"/>
      <p:bldP grpId="0" spid="11"/>
      <p:bldP grpId="0" spid="13"/>
      <p:bldP grpId="0" spid="16"/>
      <p:bldP grpId="0" spid="17"/>
      <p:bldP grpId="0" spid="18"/>
      <p:bldP grpId="0" spid="19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AA12B0A-CFE2-41E4-BF3C-06B0D5EBD07F}"/>
              </a:ext>
            </a:extLst>
          </p:cNvPr>
          <p:cNvSpPr/>
          <p:nvPr/>
        </p:nvSpPr>
        <p:spPr>
          <a:xfrm>
            <a:off x="5088731" y="2290762"/>
            <a:ext cx="6584156" cy="2276475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36F2731-E3F6-4372-A558-79BA283366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14350" y="2290762"/>
            <a:ext cx="4572000" cy="227647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4D7700C4-A33D-496D-BAC1-DF537480BA21}"/>
              </a:ext>
            </a:extLst>
          </p:cNvPr>
          <p:cNvSpPr/>
          <p:nvPr/>
        </p:nvSpPr>
        <p:spPr>
          <a:xfrm>
            <a:off x="519113" y="2290762"/>
            <a:ext cx="4572000" cy="2276475"/>
          </a:xfrm>
          <a:prstGeom prst="rect">
            <a:avLst/>
          </a:prstGeom>
          <a:solidFill>
            <a:srgbClr val="B8E5E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374D9CF-E0BC-45A1-9135-4BBB98398845}"/>
              </a:ext>
            </a:extLst>
          </p:cNvPr>
          <p:cNvSpPr txBox="1"/>
          <p:nvPr/>
        </p:nvSpPr>
        <p:spPr>
          <a:xfrm>
            <a:off x="6703073" y="3639355"/>
            <a:ext cx="377814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 algn="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 algn="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 algn="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DD392FD-BE93-4F1C-A646-40B47D586B21}"/>
              </a:ext>
            </a:extLst>
          </p:cNvPr>
          <p:cNvSpPr txBox="1"/>
          <p:nvPr/>
        </p:nvSpPr>
        <p:spPr>
          <a:xfrm>
            <a:off x="8086020" y="2008546"/>
            <a:ext cx="2441693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 spc="600" sz="28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00C347B-6110-4EC6-9354-D782415EAB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787976" y="2874349"/>
            <a:ext cx="640081" cy="640081"/>
          </a:xfrm>
          <a:prstGeom prst="rect">
            <a:avLst/>
          </a:prstGeom>
        </p:spPr>
      </p:pic>
    </p:spTree>
    <p:extLst>
      <p:ext uri="{BB962C8B-B14F-4D97-AF65-F5344CB8AC3E}">
        <p14:creationId val="2829394071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0C38D48A-0605-4DE6-AACE-4D79994EA05A}"/>
              </a:ext>
            </a:extLst>
          </p:cNvPr>
          <p:cNvSpPr/>
          <p:nvPr/>
        </p:nvSpPr>
        <p:spPr>
          <a:xfrm>
            <a:off x="1662544" y="1454727"/>
            <a:ext cx="554182" cy="55418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71C660E-74B8-4A90-B5BB-F489F280AC98}"/>
              </a:ext>
            </a:extLst>
          </p:cNvPr>
          <p:cNvSpPr/>
          <p:nvPr/>
        </p:nvSpPr>
        <p:spPr>
          <a:xfrm>
            <a:off x="1738744" y="1530927"/>
            <a:ext cx="554182" cy="55418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F768AAA-E319-4294-A0BA-279BB0743D6E}"/>
              </a:ext>
            </a:extLst>
          </p:cNvPr>
          <p:cNvSpPr/>
          <p:nvPr/>
        </p:nvSpPr>
        <p:spPr>
          <a:xfrm>
            <a:off x="1662544" y="4578921"/>
            <a:ext cx="554182" cy="55418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52E4749-1213-4A1D-96DA-92E6491E6061}"/>
              </a:ext>
            </a:extLst>
          </p:cNvPr>
          <p:cNvSpPr/>
          <p:nvPr/>
        </p:nvSpPr>
        <p:spPr>
          <a:xfrm>
            <a:off x="1738744" y="4655121"/>
            <a:ext cx="554182" cy="55418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42012B0-726E-476F-B8BB-E67B06F9996C}"/>
              </a:ext>
            </a:extLst>
          </p:cNvPr>
          <p:cNvSpPr/>
          <p:nvPr/>
        </p:nvSpPr>
        <p:spPr>
          <a:xfrm>
            <a:off x="6376769" y="4502721"/>
            <a:ext cx="554182" cy="55418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EA381A93-188D-4639-B7F5-99C1A5415219}"/>
              </a:ext>
            </a:extLst>
          </p:cNvPr>
          <p:cNvSpPr/>
          <p:nvPr/>
        </p:nvSpPr>
        <p:spPr>
          <a:xfrm>
            <a:off x="6452969" y="4578921"/>
            <a:ext cx="554182" cy="55418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B03A3B0-81D5-4914-964D-34FE52741F17}"/>
              </a:ext>
            </a:extLst>
          </p:cNvPr>
          <p:cNvSpPr/>
          <p:nvPr/>
        </p:nvSpPr>
        <p:spPr>
          <a:xfrm>
            <a:off x="6376769" y="1454727"/>
            <a:ext cx="554182" cy="55418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A4E88C4-CCA1-4549-9800-1A0DE3AE3171}"/>
              </a:ext>
            </a:extLst>
          </p:cNvPr>
          <p:cNvSpPr/>
          <p:nvPr/>
        </p:nvSpPr>
        <p:spPr>
          <a:xfrm>
            <a:off x="6452969" y="1530927"/>
            <a:ext cx="554182" cy="55418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3655F70-7DA7-4609-A1E7-11DBB74C555F}"/>
              </a:ext>
            </a:extLst>
          </p:cNvPr>
          <p:cNvSpPr txBox="1"/>
          <p:nvPr/>
        </p:nvSpPr>
        <p:spPr>
          <a:xfrm>
            <a:off x="2589307" y="1790028"/>
            <a:ext cx="333868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1811F53-60D3-4C37-AAC0-D6BC0EAA02DB}"/>
              </a:ext>
            </a:extLst>
          </p:cNvPr>
          <p:cNvSpPr txBox="1"/>
          <p:nvPr/>
        </p:nvSpPr>
        <p:spPr>
          <a:xfrm>
            <a:off x="2589307" y="1337197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84B1080-8B37-4336-9B99-78282DBE24CE}"/>
              </a:ext>
            </a:extLst>
          </p:cNvPr>
          <p:cNvSpPr txBox="1"/>
          <p:nvPr/>
        </p:nvSpPr>
        <p:spPr>
          <a:xfrm>
            <a:off x="2589307" y="4821765"/>
            <a:ext cx="333868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9385F7E-B149-4B78-A2F6-F869A4F6B538}"/>
              </a:ext>
            </a:extLst>
          </p:cNvPr>
          <p:cNvSpPr txBox="1"/>
          <p:nvPr/>
        </p:nvSpPr>
        <p:spPr>
          <a:xfrm>
            <a:off x="2589307" y="4368934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BCD4550-D914-436B-8DC6-3D9FAE2699C5}"/>
              </a:ext>
            </a:extLst>
          </p:cNvPr>
          <p:cNvSpPr txBox="1"/>
          <p:nvPr/>
        </p:nvSpPr>
        <p:spPr>
          <a:xfrm>
            <a:off x="7298639" y="1762319"/>
            <a:ext cx="333868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9B99E30-A2EE-4A2E-890E-15181D1A2F1F}"/>
              </a:ext>
            </a:extLst>
          </p:cNvPr>
          <p:cNvSpPr txBox="1"/>
          <p:nvPr/>
        </p:nvSpPr>
        <p:spPr>
          <a:xfrm>
            <a:off x="7298639" y="1309488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504E8323-DF2B-468D-88B4-03D56B4EEE2A}"/>
              </a:ext>
            </a:extLst>
          </p:cNvPr>
          <p:cNvSpPr txBox="1"/>
          <p:nvPr/>
        </p:nvSpPr>
        <p:spPr>
          <a:xfrm>
            <a:off x="7455934" y="4821765"/>
            <a:ext cx="3338680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B03F04BA-7191-4AD1-A91C-23740270AFFC}"/>
              </a:ext>
            </a:extLst>
          </p:cNvPr>
          <p:cNvSpPr txBox="1"/>
          <p:nvPr/>
        </p:nvSpPr>
        <p:spPr>
          <a:xfrm>
            <a:off x="7455934" y="4368934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2F15778C-547D-47D5-A5A1-0DB292BF32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589307" y="3053080"/>
            <a:ext cx="751840" cy="751840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17B1E8A3-9793-4488-A1C3-124DDDCC28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438829" y="3065438"/>
            <a:ext cx="751840" cy="751840"/>
          </a:xfrm>
          <a:prstGeom prst="rect">
            <a:avLst/>
          </a:prstGeom>
        </p:spPr>
      </p:pic>
    </p:spTree>
    <p:extLst>
      <p:ext uri="{BB962C8B-B14F-4D97-AF65-F5344CB8AC3E}">
        <p14:creationId val="1863226141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3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4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16"/>
      <p:bldP grpId="0" spid="17"/>
      <p:bldP grpId="0" spid="18"/>
      <p:bldP grpId="0" spid="21"/>
      <p:bldP grpId="0" spid="22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CF6C365C-CC57-4885-B5BF-0888B5DDE1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A7C528DF-79BB-4082-88DE-EFED753A1E41}"/>
              </a:ext>
            </a:extLst>
          </p:cNvPr>
          <p:cNvSpPr/>
          <p:nvPr/>
        </p:nvSpPr>
        <p:spPr>
          <a:xfrm>
            <a:off x="8257023" y="0"/>
            <a:ext cx="1785937" cy="6858000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E5141B2-5988-4265-8FE2-4C4347B87824}"/>
              </a:ext>
            </a:extLst>
          </p:cNvPr>
          <p:cNvSpPr txBox="1"/>
          <p:nvPr/>
        </p:nvSpPr>
        <p:spPr>
          <a:xfrm>
            <a:off x="8318995" y="1142262"/>
            <a:ext cx="1645920" cy="48920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lang="en-US" spc="600" sz="9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CONTENT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3FE04D3-A271-4C84-A5E4-82CEC4666A80}"/>
              </a:ext>
            </a:extLst>
          </p:cNvPr>
          <p:cNvSpPr txBox="1"/>
          <p:nvPr/>
        </p:nvSpPr>
        <p:spPr>
          <a:xfrm>
            <a:off x="6107983" y="1450038"/>
            <a:ext cx="670560" cy="62382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lang="en-US" spc="600" sz="3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ONE HERE IS THE TITLE 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27C328CC-7490-4F66-8986-888105A62DFA}"/>
              </a:ext>
            </a:extLst>
          </p:cNvPr>
          <p:cNvSpPr txBox="1"/>
          <p:nvPr/>
        </p:nvSpPr>
        <p:spPr>
          <a:xfrm>
            <a:off x="4882273" y="1450037"/>
            <a:ext cx="670560" cy="62382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lang="en-US" spc="600" sz="3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TWO HERE IS THE TITLE 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7BA553CE-C96C-4A38-8819-5D324F297559}"/>
              </a:ext>
            </a:extLst>
          </p:cNvPr>
          <p:cNvSpPr txBox="1"/>
          <p:nvPr/>
        </p:nvSpPr>
        <p:spPr>
          <a:xfrm>
            <a:off x="3656563" y="1450036"/>
            <a:ext cx="670560" cy="62382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lang="en-US" spc="600" sz="3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THR HERE IS THE TITLE 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728316D-BE05-4D5E-91E6-2FFB2884150F}"/>
              </a:ext>
            </a:extLst>
          </p:cNvPr>
          <p:cNvSpPr txBox="1"/>
          <p:nvPr/>
        </p:nvSpPr>
        <p:spPr>
          <a:xfrm>
            <a:off x="2430853" y="1450035"/>
            <a:ext cx="670560" cy="62382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lang="en-US" spc="600" sz="3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FOU HERE IS THE TITLE </a:t>
            </a:r>
          </a:p>
        </p:txBody>
      </p:sp>
    </p:spTree>
    <p:extLst>
      <p:ext uri="{BB962C8B-B14F-4D97-AF65-F5344CB8AC3E}">
        <p14:creationId val="4054009313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2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11"/>
      <p:bldP grpId="0" spid="12"/>
      <p:bldP grpId="0" spid="13"/>
      <p:bldP grpId="0" spid="14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D29CE60-4511-4F0A-B638-A17EC6A41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DB21A9B-349C-4EE4-921C-5A1D2293A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337333" y="2828834"/>
            <a:ext cx="1517333" cy="151733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6CED37A-F6E1-417A-B283-948885503358}"/>
              </a:ext>
            </a:extLst>
          </p:cNvPr>
          <p:cNvSpPr txBox="1"/>
          <p:nvPr/>
        </p:nvSpPr>
        <p:spPr>
          <a:xfrm>
            <a:off x="2489357" y="2828833"/>
            <a:ext cx="255413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600" sz="7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PART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107FF3-F297-4CDC-879A-FA3B415A9D73}"/>
              </a:ext>
            </a:extLst>
          </p:cNvPr>
          <p:cNvSpPr txBox="1"/>
          <p:nvPr/>
        </p:nvSpPr>
        <p:spPr>
          <a:xfrm>
            <a:off x="7540939" y="2828832"/>
            <a:ext cx="2393473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600" sz="7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FOUR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079C273-F2DA-4EF7-9F2C-142BD99FF2E7}"/>
              </a:ext>
            </a:extLst>
          </p:cNvPr>
          <p:cNvSpPr txBox="1"/>
          <p:nvPr/>
        </p:nvSpPr>
        <p:spPr>
          <a:xfrm>
            <a:off x="4354978" y="1803400"/>
            <a:ext cx="34213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TITLE</a:t>
            </a:r>
          </a:p>
        </p:txBody>
      </p:sp>
    </p:spTree>
    <p:extLst>
      <p:ext uri="{BB962C8B-B14F-4D97-AF65-F5344CB8AC3E}">
        <p14:creationId val="3751646412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10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10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750" id="2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2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0FD9B6A-F386-47A2-9233-AC18A4E364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136186" y="1654444"/>
            <a:ext cx="2590798" cy="3549112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589D709D-569D-475C-A469-19295AA0A64F}"/>
              </a:ext>
            </a:extLst>
          </p:cNvPr>
          <p:cNvSpPr/>
          <p:nvPr/>
        </p:nvSpPr>
        <p:spPr>
          <a:xfrm>
            <a:off x="2136186" y="1654444"/>
            <a:ext cx="2590798" cy="3549112"/>
          </a:xfrm>
          <a:prstGeom prst="rect">
            <a:avLst/>
          </a:prstGeom>
          <a:solidFill>
            <a:srgbClr val="B8E5EB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71D0FDE-67EE-49DF-90CF-5BE10FB3CAE2}"/>
              </a:ext>
            </a:extLst>
          </p:cNvPr>
          <p:cNvSpPr/>
          <p:nvPr/>
        </p:nvSpPr>
        <p:spPr>
          <a:xfrm>
            <a:off x="1606824" y="1654444"/>
            <a:ext cx="464950" cy="3549112"/>
          </a:xfrm>
          <a:prstGeom prst="rect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210231C-ADBA-4596-A29A-F02DB7A7AA7F}"/>
              </a:ext>
            </a:extLst>
          </p:cNvPr>
          <p:cNvSpPr/>
          <p:nvPr/>
        </p:nvSpPr>
        <p:spPr>
          <a:xfrm flipV="1">
            <a:off x="5079774" y="5203555"/>
            <a:ext cx="5505401" cy="45719"/>
          </a:xfrm>
          <a:prstGeom prst="rect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D0F2235-F08D-4594-955E-67C870A49342}"/>
              </a:ext>
            </a:extLst>
          </p:cNvPr>
          <p:cNvSpPr txBox="1"/>
          <p:nvPr/>
        </p:nvSpPr>
        <p:spPr>
          <a:xfrm>
            <a:off x="6704257" y="3514430"/>
            <a:ext cx="377814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 algn="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 algn="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 algn="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29C210BA-121D-4206-A80B-8654977B9B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735773" y="2753429"/>
            <a:ext cx="640081" cy="64008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27E344E7-AE5B-4E0C-9485-884D5579C6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588790" y="2741202"/>
            <a:ext cx="640081" cy="64008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D6750933-3DA6-48B2-A9ED-17D494FF48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465018" y="2758234"/>
            <a:ext cx="640081" cy="64008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205162AF-241C-402D-9351-B803619411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357658" y="2768927"/>
            <a:ext cx="640081" cy="640081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806EDF78-CACE-492D-940D-0A5A77E13B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201137" y="2768927"/>
            <a:ext cx="640081" cy="640081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B4A6DA8D-D21E-4D1A-8DA9-02D226359C9C}"/>
              </a:ext>
            </a:extLst>
          </p:cNvPr>
          <p:cNvSpPr txBox="1"/>
          <p:nvPr/>
        </p:nvSpPr>
        <p:spPr>
          <a:xfrm>
            <a:off x="8086020" y="1931056"/>
            <a:ext cx="2441693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 spc="600" sz="28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</p:spTree>
    <p:extLst>
      <p:ext uri="{BB962C8B-B14F-4D97-AF65-F5344CB8AC3E}">
        <p14:creationId val="345019100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1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1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1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1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1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2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2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2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2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2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3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3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3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3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6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328605B-CDB7-4918-B926-65404482E2B9}"/>
              </a:ext>
            </a:extLst>
          </p:cNvPr>
          <p:cNvSpPr/>
          <p:nvPr/>
        </p:nvSpPr>
        <p:spPr>
          <a:xfrm>
            <a:off x="514349" y="1787452"/>
            <a:ext cx="11158537" cy="889073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ED4599AA-7A17-4A52-B02A-A4495EC214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792972" y="2077592"/>
            <a:ext cx="1197866" cy="1197866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D179FEA6-3132-4018-9A63-23256957FC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494684" y="2077592"/>
            <a:ext cx="1197866" cy="119786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B70F8F74-94DD-4FA1-8FF8-D6A668B747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196396" y="2077592"/>
            <a:ext cx="1197866" cy="1197866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8E669EDD-BB0E-4A4D-9B84-FF53AC73EC6F}"/>
              </a:ext>
            </a:extLst>
          </p:cNvPr>
          <p:cNvSpPr txBox="1"/>
          <p:nvPr/>
        </p:nvSpPr>
        <p:spPr>
          <a:xfrm>
            <a:off x="4095029" y="4515435"/>
            <a:ext cx="39928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zh-CN" b="1" lang="en-US" spc="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SUBTITLE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6C76579-B779-4A03-9C04-CCE5A6E7509A}"/>
              </a:ext>
            </a:extLst>
          </p:cNvPr>
          <p:cNvSpPr txBox="1"/>
          <p:nvPr/>
        </p:nvSpPr>
        <p:spPr>
          <a:xfrm>
            <a:off x="4210765" y="5070547"/>
            <a:ext cx="377047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F8AFCFB9-FB1A-47C2-A05C-5132A759BF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668682" y="3706504"/>
            <a:ext cx="751840" cy="751840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96938A62-B4AB-4CF5-9580-CE970414FA03}"/>
              </a:ext>
            </a:extLst>
          </p:cNvPr>
          <p:cNvSpPr txBox="1"/>
          <p:nvPr/>
        </p:nvSpPr>
        <p:spPr>
          <a:xfrm>
            <a:off x="2607560" y="2077592"/>
            <a:ext cx="7543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zh-CN" b="1" lang="en-US" spc="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30%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2B379954-1974-4F49-A28A-FAC9E156C4E2}"/>
              </a:ext>
            </a:extLst>
          </p:cNvPr>
          <p:cNvSpPr txBox="1"/>
          <p:nvPr/>
        </p:nvSpPr>
        <p:spPr>
          <a:xfrm>
            <a:off x="6309271" y="2077592"/>
            <a:ext cx="7543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zh-CN" b="1" lang="en-US" spc="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50%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13B2BDE-D73E-4574-859A-2154815F9ABE}"/>
              </a:ext>
            </a:extLst>
          </p:cNvPr>
          <p:cNvSpPr txBox="1"/>
          <p:nvPr/>
        </p:nvSpPr>
        <p:spPr>
          <a:xfrm>
            <a:off x="10010982" y="2077592"/>
            <a:ext cx="754380" cy="3657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zh-CN" b="1" lang="en-US" spc="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70%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32E078B-2881-4702-9185-01A3C3A52B75}"/>
              </a:ext>
            </a:extLst>
          </p:cNvPr>
          <p:cNvSpPr txBox="1"/>
          <p:nvPr/>
        </p:nvSpPr>
        <p:spPr>
          <a:xfrm>
            <a:off x="5128427" y="733902"/>
            <a:ext cx="1910080" cy="5181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 spc="600" sz="28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</p:spTree>
    <p:extLst>
      <p:ext uri="{BB962C8B-B14F-4D97-AF65-F5344CB8AC3E}">
        <p14:creationId val="1440995567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25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250" id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125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  <p:bldP grpId="0" spid="15"/>
      <p:bldP grpId="0" spid="16"/>
      <p:bldP grpId="0" spid="17"/>
      <p:bldP grpId="0" spid="18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53394FF-C764-4DE5-A24E-A7C45775A2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rcRect b="-526"/>
          <a:stretch>
            <a:fillRect/>
          </a:stretch>
        </p:blipFill>
        <p:spPr>
          <a:xfrm>
            <a:off x="1925007" y="2286106"/>
            <a:ext cx="2285785" cy="228578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37F69CF-C600-409E-BAD8-2C967A0BC7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rcRect b="-526"/>
          <a:stretch>
            <a:fillRect/>
          </a:stretch>
        </p:blipFill>
        <p:spPr>
          <a:xfrm>
            <a:off x="8134965" y="2286107"/>
            <a:ext cx="2285785" cy="228578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C455E8AA-6A27-438B-ADA6-D71BEA927584}"/>
              </a:ext>
            </a:extLst>
          </p:cNvPr>
          <p:cNvSpPr/>
          <p:nvPr/>
        </p:nvSpPr>
        <p:spPr>
          <a:xfrm>
            <a:off x="2299335" y="2660433"/>
            <a:ext cx="1524108" cy="1524108"/>
          </a:xfrm>
          <a:prstGeom prst="rect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29AF3E0-8E11-4A95-B77D-11F5722B3E58}"/>
              </a:ext>
            </a:extLst>
          </p:cNvPr>
          <p:cNvSpPr/>
          <p:nvPr/>
        </p:nvSpPr>
        <p:spPr>
          <a:xfrm>
            <a:off x="8522610" y="2660435"/>
            <a:ext cx="1510493" cy="1510493"/>
          </a:xfrm>
          <a:prstGeom prst="rect">
            <a:avLst/>
          </a:prstGeom>
          <a:solidFill>
            <a:srgbClr val="B8E5EB"/>
          </a:solidFill>
          <a:ln>
            <a:solidFill>
              <a:srgbClr val="B8E5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0EC76DE6-3B09-431D-B698-2C7A8EA3EB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596288" y="2978626"/>
            <a:ext cx="874105" cy="874105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96AADE93-7DEA-4424-BC32-066BEE12EEF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840803" y="2936733"/>
            <a:ext cx="874105" cy="874105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D27783C1-DCA0-4CD1-9F92-F4C6FA3E994A}"/>
              </a:ext>
            </a:extLst>
          </p:cNvPr>
          <p:cNvSpPr txBox="1"/>
          <p:nvPr/>
        </p:nvSpPr>
        <p:spPr>
          <a:xfrm>
            <a:off x="4857293" y="2690821"/>
            <a:ext cx="2631168" cy="2651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8EE1CDB-62CC-4BF2-AC09-DBEBC9621BAE}"/>
              </a:ext>
            </a:extLst>
          </p:cNvPr>
          <p:cNvSpPr txBox="1"/>
          <p:nvPr/>
        </p:nvSpPr>
        <p:spPr>
          <a:xfrm>
            <a:off x="4875153" y="1249778"/>
            <a:ext cx="2441693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b="1" lang="zh-CN" spc="600" sz="28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</p:spTree>
    <p:extLst>
      <p:ext uri="{BB962C8B-B14F-4D97-AF65-F5344CB8AC3E}">
        <p14:creationId val="108581795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62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139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15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15" id="10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7" id="11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3" id="12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6" id="13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04" id="14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6" id="15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04" id="16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6" id="17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04" id="18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6" id="19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04" id="20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362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139" id="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15" id="2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15" id="26" tmFilter="0, 0; 0.125,0.2665; 0.25,0.4; 0.375,0.465; 0.5,0.5;  0.625,0.535; 0.75,0.6; 0.875,0.7335; 1,1">
                                          <p:stCondLst>
                                            <p:cond delay="41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7" id="27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3" id="28" tmFilter="0, 0; 0.125,0.2665; 0.25,0.4; 0.375,0.465; 0.5,0.5;  0.625,0.535; 0.75,0.6; 0.875,0.7335; 1,1">
                                          <p:stCondLst>
                                            <p:cond delay="103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6" id="29">
                                          <p:stCondLst>
                                            <p:cond delay="40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04" id="30">
                                          <p:stCondLst>
                                            <p:cond delay="423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6" id="31">
                                          <p:stCondLst>
                                            <p:cond delay="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04" id="32">
                                          <p:stCondLst>
                                            <p:cond delay="83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6" id="33">
                                          <p:stCondLst>
                                            <p:cond delay="102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04" id="34">
                                          <p:stCondLst>
                                            <p:cond delay="10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6" id="35">
                                          <p:stCondLst>
                                            <p:cond delay="113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04" id="36">
                                          <p:stCondLst>
                                            <p:cond delay="114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3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  <p:bldP grpId="0" spid="16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31F3182-7882-4C1F-8117-DD883C2D8351}"/>
              </a:ext>
            </a:extLst>
          </p:cNvPr>
          <p:cNvSpPr/>
          <p:nvPr/>
        </p:nvSpPr>
        <p:spPr>
          <a:xfrm>
            <a:off x="4668982" y="400050"/>
            <a:ext cx="2881745" cy="3728605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5AAD31A-86EE-4A5C-BBF2-00DD06D3767E}"/>
              </a:ext>
            </a:extLst>
          </p:cNvPr>
          <p:cNvSpPr txBox="1"/>
          <p:nvPr/>
        </p:nvSpPr>
        <p:spPr>
          <a:xfrm>
            <a:off x="1379857" y="3237245"/>
            <a:ext cx="2021300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B168B05-8330-4A71-A9BF-5DA529A5DFD0}"/>
              </a:ext>
            </a:extLst>
          </p:cNvPr>
          <p:cNvSpPr txBox="1"/>
          <p:nvPr/>
        </p:nvSpPr>
        <p:spPr>
          <a:xfrm>
            <a:off x="8790844" y="3237245"/>
            <a:ext cx="2021300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 algn="ctr"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E6D5196-A42F-4AC9-BFD9-AF40CC073170}"/>
              </a:ext>
            </a:extLst>
          </p:cNvPr>
          <p:cNvSpPr txBox="1"/>
          <p:nvPr/>
        </p:nvSpPr>
        <p:spPr>
          <a:xfrm>
            <a:off x="3933411" y="1471636"/>
            <a:ext cx="4246880" cy="39624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zh-CN" b="1" lang="en-US" spc="600" sz="20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SUBTITLE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C231268C-D4F0-4DA3-A632-34F58E80DC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632319" y="2271826"/>
            <a:ext cx="927362" cy="927362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658FADAD-100A-49AF-9868-A23486BA18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926826" y="2284049"/>
            <a:ext cx="927362" cy="927362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FE7C46B1-9540-43B9-A860-76D681E201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337812" y="2254463"/>
            <a:ext cx="927362" cy="927362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15768F5F-F2E5-4ACB-8704-2E5D6F15E735}"/>
              </a:ext>
            </a:extLst>
          </p:cNvPr>
          <p:cNvSpPr txBox="1"/>
          <p:nvPr/>
        </p:nvSpPr>
        <p:spPr>
          <a:xfrm>
            <a:off x="5128427" y="733902"/>
            <a:ext cx="1910080" cy="518160"/>
          </a:xfrm>
          <a:prstGeom prst="rect">
            <a:avLst/>
          </a:prstGeom>
          <a:noFill/>
        </p:spPr>
        <p:txBody>
          <a:bodyPr rtlCol="0" vert="horz" wrap="none">
            <a:spAutoFit/>
          </a:bodyPr>
          <a:lstStyle/>
          <a:p>
            <a:r>
              <a:rPr altLang="en-US" b="1" lang="zh-CN" spc="600" sz="28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</p:spTree>
    <p:extLst>
      <p:ext uri="{BB962C8B-B14F-4D97-AF65-F5344CB8AC3E}">
        <p14:creationId val="1577886478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3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 id="2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250" fill="hold" id="2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250" fill="hold" id="2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 id="3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25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25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 id="3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25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250" fill="hold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11"/>
      <p:bldP grpId="0" spid="15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7A6D33B8-4D67-4446-B766-2FBED0961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5EC1A6FE-2E9D-4D6B-A043-1800E95173F0}"/>
              </a:ext>
            </a:extLst>
          </p:cNvPr>
          <p:cNvSpPr txBox="1"/>
          <p:nvPr/>
        </p:nvSpPr>
        <p:spPr>
          <a:xfrm>
            <a:off x="2346603" y="1690270"/>
            <a:ext cx="2286000" cy="9677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z="138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T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72B8356-A4D1-457D-9002-C65EC8EBEBFC}"/>
              </a:ext>
            </a:extLst>
          </p:cNvPr>
          <p:cNvSpPr txBox="1"/>
          <p:nvPr/>
        </p:nvSpPr>
        <p:spPr>
          <a:xfrm>
            <a:off x="3603378" y="3438218"/>
            <a:ext cx="1645920" cy="19202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z="9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NKS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42051BA3-CFAB-4F28-AB7B-A209088B60B6}"/>
              </a:ext>
            </a:extLst>
          </p:cNvPr>
          <p:cNvSpPr txBox="1"/>
          <p:nvPr/>
        </p:nvSpPr>
        <p:spPr>
          <a:xfrm>
            <a:off x="1514805" y="2715539"/>
            <a:ext cx="1935480" cy="15519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z="115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HA</a:t>
            </a: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862151CA-4087-4E29-BD27-AD64A6992DC3}"/>
              </a:ext>
            </a:extLst>
          </p:cNvPr>
          <p:cNvCxnSpPr/>
          <p:nvPr/>
        </p:nvCxnSpPr>
        <p:spPr>
          <a:xfrm flipH="1">
            <a:off x="3455157" y="2428538"/>
            <a:ext cx="1323496" cy="1000462"/>
          </a:xfrm>
          <a:prstGeom prst="line">
            <a:avLst/>
          </a:prstGeom>
          <a:ln>
            <a:solidFill>
              <a:srgbClr val="008D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14E0E067-A74F-44A0-94DB-A7F0969AC9D6}"/>
              </a:ext>
            </a:extLst>
          </p:cNvPr>
          <p:cNvCxnSpPr/>
          <p:nvPr/>
        </p:nvCxnSpPr>
        <p:spPr>
          <a:xfrm flipH="1">
            <a:off x="3447126" y="2582841"/>
            <a:ext cx="1323496" cy="1000462"/>
          </a:xfrm>
          <a:prstGeom prst="line">
            <a:avLst/>
          </a:prstGeom>
          <a:ln>
            <a:solidFill>
              <a:srgbClr val="008D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D6787C98-C6DA-40F6-A5CA-F6C316158098}"/>
              </a:ext>
            </a:extLst>
          </p:cNvPr>
          <p:cNvCxnSpPr/>
          <p:nvPr/>
        </p:nvCxnSpPr>
        <p:spPr>
          <a:xfrm flipH="1">
            <a:off x="3180748" y="5174965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6D9A61C6-2677-443D-BFCB-637924ADAC2F}"/>
              </a:ext>
            </a:extLst>
          </p:cNvPr>
          <p:cNvCxnSpPr/>
          <p:nvPr/>
        </p:nvCxnSpPr>
        <p:spPr>
          <a:xfrm flipH="1">
            <a:off x="4983991" y="3710877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3A555D7A-1F36-4DFF-8C93-6777313C6290}"/>
              </a:ext>
            </a:extLst>
          </p:cNvPr>
          <p:cNvCxnSpPr/>
          <p:nvPr/>
        </p:nvCxnSpPr>
        <p:spPr>
          <a:xfrm flipH="1">
            <a:off x="5124681" y="4927885"/>
            <a:ext cx="653717" cy="49416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4CAB7D1B-F197-4F15-A876-5AD5CAF4C7D2}"/>
              </a:ext>
            </a:extLst>
          </p:cNvPr>
          <p:cNvSpPr txBox="1"/>
          <p:nvPr/>
        </p:nvSpPr>
        <p:spPr>
          <a:xfrm>
            <a:off x="4440099" y="1339363"/>
            <a:ext cx="731520" cy="85344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zh-CN" b="1" lang="en-US" spc="3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HELLO</a:t>
            </a:r>
          </a:p>
          <a:p>
            <a:r>
              <a:rPr altLang="zh-CN" b="1" lang="en-US" spc="3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JULY</a:t>
            </a:r>
          </a:p>
        </p:txBody>
      </p:sp>
    </p:spTree>
    <p:extLst>
      <p:ext uri="{BB962C8B-B14F-4D97-AF65-F5344CB8AC3E}">
        <p14:creationId val="274523188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2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17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D29CE60-4511-4F0A-B638-A17EC6A41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DB21A9B-349C-4EE4-921C-5A1D2293A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337333" y="2828834"/>
            <a:ext cx="1517333" cy="151733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6CED37A-F6E1-417A-B283-948885503358}"/>
              </a:ext>
            </a:extLst>
          </p:cNvPr>
          <p:cNvSpPr txBox="1"/>
          <p:nvPr/>
        </p:nvSpPr>
        <p:spPr>
          <a:xfrm>
            <a:off x="2489357" y="2828833"/>
            <a:ext cx="255413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600" sz="7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PART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107FF3-F297-4CDC-879A-FA3B415A9D73}"/>
              </a:ext>
            </a:extLst>
          </p:cNvPr>
          <p:cNvSpPr txBox="1"/>
          <p:nvPr/>
        </p:nvSpPr>
        <p:spPr>
          <a:xfrm>
            <a:off x="7540940" y="2828832"/>
            <a:ext cx="183166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600" sz="7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ONE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079C273-F2DA-4EF7-9F2C-142BD99FF2E7}"/>
              </a:ext>
            </a:extLst>
          </p:cNvPr>
          <p:cNvSpPr txBox="1"/>
          <p:nvPr/>
        </p:nvSpPr>
        <p:spPr>
          <a:xfrm>
            <a:off x="4354978" y="1803400"/>
            <a:ext cx="34213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TITLE</a:t>
            </a:r>
          </a:p>
        </p:txBody>
      </p:sp>
    </p:spTree>
    <p:extLst>
      <p:ext uri="{BB962C8B-B14F-4D97-AF65-F5344CB8AC3E}">
        <p14:creationId val="303035465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10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10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750" id="2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2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27DC1EFF-30A0-4CCA-BDE1-6A32A2CADC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FE85822D-33F3-4A46-9332-6906E1230D27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B4E2CB34-303B-453F-B472-52D3ADC0F1CF}"/>
              </a:ext>
            </a:extLst>
          </p:cNvPr>
          <p:cNvSpPr/>
          <p:nvPr/>
        </p:nvSpPr>
        <p:spPr>
          <a:xfrm>
            <a:off x="2190745" y="1628774"/>
            <a:ext cx="1119183" cy="1119183"/>
          </a:xfrm>
          <a:prstGeom prst="ellipse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211F3509-4297-4141-9E36-3D80751F166E}"/>
              </a:ext>
            </a:extLst>
          </p:cNvPr>
          <p:cNvSpPr/>
          <p:nvPr/>
        </p:nvSpPr>
        <p:spPr>
          <a:xfrm>
            <a:off x="5579266" y="1628774"/>
            <a:ext cx="1119183" cy="1119183"/>
          </a:xfrm>
          <a:prstGeom prst="ellipse">
            <a:avLst/>
          </a:prstGeom>
          <a:solidFill>
            <a:srgbClr val="008D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077F5E9A-DA23-4604-8D7C-3F54B5690FF9}"/>
              </a:ext>
            </a:extLst>
          </p:cNvPr>
          <p:cNvSpPr/>
          <p:nvPr/>
        </p:nvSpPr>
        <p:spPr>
          <a:xfrm>
            <a:off x="8796344" y="1628773"/>
            <a:ext cx="1119183" cy="1119183"/>
          </a:xfrm>
          <a:prstGeom prst="ellipse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5CC56E7B-54EF-4683-970F-7A94840C4CF0}"/>
              </a:ext>
            </a:extLst>
          </p:cNvPr>
          <p:cNvSpPr txBox="1"/>
          <p:nvPr/>
        </p:nvSpPr>
        <p:spPr>
          <a:xfrm>
            <a:off x="2390763" y="1777269"/>
            <a:ext cx="78106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 sz="40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01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382A468E-2B1E-4185-8701-2003AAC9315F}"/>
              </a:ext>
            </a:extLst>
          </p:cNvPr>
          <p:cNvSpPr txBox="1"/>
          <p:nvPr/>
        </p:nvSpPr>
        <p:spPr>
          <a:xfrm>
            <a:off x="5749522" y="1777269"/>
            <a:ext cx="807245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 sz="4000">
                <a:solidFill>
                  <a:srgbClr val="B8E5EB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02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A5998CB-158F-4938-8E3F-F2AD4DF5B27B}"/>
              </a:ext>
            </a:extLst>
          </p:cNvPr>
          <p:cNvSpPr txBox="1"/>
          <p:nvPr/>
        </p:nvSpPr>
        <p:spPr>
          <a:xfrm>
            <a:off x="8982091" y="1791557"/>
            <a:ext cx="84772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00" sz="40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03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EA7EDD57-9097-4713-A630-C9C9FAB90DB8}"/>
              </a:ext>
            </a:extLst>
          </p:cNvPr>
          <p:cNvSpPr txBox="1"/>
          <p:nvPr/>
        </p:nvSpPr>
        <p:spPr>
          <a:xfrm>
            <a:off x="1863578" y="3619416"/>
            <a:ext cx="1835508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7BFACB0B-F126-4A76-AD5C-537B27001F95}"/>
              </a:ext>
            </a:extLst>
          </p:cNvPr>
          <p:cNvSpPr txBox="1"/>
          <p:nvPr/>
        </p:nvSpPr>
        <p:spPr>
          <a:xfrm>
            <a:off x="5221103" y="3612229"/>
            <a:ext cx="1835508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1FE1C2E2-E18E-4EB8-9B1C-7865441B99FE}"/>
              </a:ext>
            </a:extLst>
          </p:cNvPr>
          <p:cNvSpPr txBox="1"/>
          <p:nvPr/>
        </p:nvSpPr>
        <p:spPr>
          <a:xfrm>
            <a:off x="8498537" y="3619416"/>
            <a:ext cx="1835508" cy="1920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</a:t>
            </a:r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3A055DEF-55A2-4285-B2A0-F6C566BAFA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678481" y="2849394"/>
            <a:ext cx="835037" cy="835037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7E4900C5-081C-4E90-8E0C-DB1566955C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260187" y="2849395"/>
            <a:ext cx="835037" cy="835037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id="{14F1F841-88EF-4AD3-AF55-0B828F0927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852577" y="2846164"/>
            <a:ext cx="835037" cy="835037"/>
          </a:xfrm>
          <a:prstGeom prst="rect">
            <a:avLst/>
          </a:prstGeom>
        </p:spPr>
      </p:pic>
    </p:spTree>
    <p:extLst>
      <p:ext uri="{BB962C8B-B14F-4D97-AF65-F5344CB8AC3E}">
        <p14:creationId val="88088543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750" id="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75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750" id="1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750" id="1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750" id="1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750" id="2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2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3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16"/>
      <p:bldP grpId="0" spid="17"/>
      <p:bldP grpId="0" spid="18"/>
      <p:bldP grpId="0" spid="22"/>
      <p:bldP grpId="0" spid="23"/>
      <p:bldP grpId="0" spid="24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EEF890E6-0281-459B-BA0D-C3548AC555B3}"/>
              </a:ext>
            </a:extLst>
          </p:cNvPr>
          <p:cNvSpPr/>
          <p:nvPr/>
        </p:nvSpPr>
        <p:spPr>
          <a:xfrm>
            <a:off x="1719691" y="1670339"/>
            <a:ext cx="601808" cy="601808"/>
          </a:xfrm>
          <a:prstGeom prst="ellipse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57F8E5B4-2625-4C08-8181-45E485B7D53A}"/>
              </a:ext>
            </a:extLst>
          </p:cNvPr>
          <p:cNvSpPr/>
          <p:nvPr/>
        </p:nvSpPr>
        <p:spPr>
          <a:xfrm>
            <a:off x="1719691" y="3128096"/>
            <a:ext cx="601808" cy="601808"/>
          </a:xfrm>
          <a:prstGeom prst="ellipse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CBDD25E3-8C4E-4997-9C79-41C411D2AC7E}"/>
              </a:ext>
            </a:extLst>
          </p:cNvPr>
          <p:cNvSpPr/>
          <p:nvPr/>
        </p:nvSpPr>
        <p:spPr>
          <a:xfrm>
            <a:off x="1713626" y="4585853"/>
            <a:ext cx="601808" cy="601808"/>
          </a:xfrm>
          <a:prstGeom prst="ellipse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611E3C2-F2B5-47EB-B238-64A97E680889}"/>
              </a:ext>
            </a:extLst>
          </p:cNvPr>
          <p:cNvSpPr txBox="1"/>
          <p:nvPr/>
        </p:nvSpPr>
        <p:spPr>
          <a:xfrm>
            <a:off x="2835848" y="1850448"/>
            <a:ext cx="4229969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FD41442-1940-48F8-A850-D94420C84B2F}"/>
              </a:ext>
            </a:extLst>
          </p:cNvPr>
          <p:cNvSpPr txBox="1"/>
          <p:nvPr/>
        </p:nvSpPr>
        <p:spPr>
          <a:xfrm>
            <a:off x="2835848" y="1468360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96FFA5F-181D-4C1A-9911-0207DE22FF4F}"/>
              </a:ext>
            </a:extLst>
          </p:cNvPr>
          <p:cNvSpPr txBox="1"/>
          <p:nvPr/>
        </p:nvSpPr>
        <p:spPr>
          <a:xfrm>
            <a:off x="2829724" y="3308205"/>
            <a:ext cx="4229969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CE43CED-2CEB-4007-A834-CCB5DA033016}"/>
              </a:ext>
            </a:extLst>
          </p:cNvPr>
          <p:cNvSpPr txBox="1"/>
          <p:nvPr/>
        </p:nvSpPr>
        <p:spPr>
          <a:xfrm>
            <a:off x="2829724" y="2926117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743D8C7-1885-4284-B84F-A8DE06731A93}"/>
              </a:ext>
            </a:extLst>
          </p:cNvPr>
          <p:cNvSpPr txBox="1"/>
          <p:nvPr/>
        </p:nvSpPr>
        <p:spPr>
          <a:xfrm>
            <a:off x="2826692" y="4765963"/>
            <a:ext cx="4229969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4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Here is the content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2B82BDA-7305-4A99-8D84-3861D2460D90}"/>
              </a:ext>
            </a:extLst>
          </p:cNvPr>
          <p:cNvSpPr txBox="1"/>
          <p:nvPr/>
        </p:nvSpPr>
        <p:spPr>
          <a:xfrm>
            <a:off x="2826692" y="4383874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CB6DBA46-D60A-4389-80C0-603B2BFF8D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546229" y="1720215"/>
            <a:ext cx="2926080" cy="3291840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566D17A4-9852-4A2D-BBC5-83F8CCC4CF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829961" y="1781723"/>
            <a:ext cx="363436" cy="319738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485E5BFE-4D2A-40F7-8F36-8AD91985DC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808798" y="4681110"/>
            <a:ext cx="403649" cy="359535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F49134B7-BBA1-4E05-AF33-58FBDD50CDA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829961" y="3215680"/>
            <a:ext cx="384599" cy="384599"/>
          </a:xfrm>
          <a:prstGeom prst="rect">
            <a:avLst/>
          </a:prstGeom>
        </p:spPr>
      </p:pic>
    </p:spTree>
    <p:extLst>
      <p:ext uri="{BB962C8B-B14F-4D97-AF65-F5344CB8AC3E}">
        <p14:creationId val="241135658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0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11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1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14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5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16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7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18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19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2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6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27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28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29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3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1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32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34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35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36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4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4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4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43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44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45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46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7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48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49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5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51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52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8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59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60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6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62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64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5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66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67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68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7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7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74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75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76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77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78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79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8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81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82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8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84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85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90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911" id="8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8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90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6" id="91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2" id="9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13" id="9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83" id="94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95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83" id="96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97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83" id="98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13" id="99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83" id="1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0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0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0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0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0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1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1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2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1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1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1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2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2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12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2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2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2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3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3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3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CA498F7-FD4E-4706-B644-BAA3B04578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A4EB55CA-D6A0-4985-8A59-D9A27A512661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6CB7717-7424-4826-B1CA-3CE05D0012D6}"/>
              </a:ext>
            </a:extLst>
          </p:cNvPr>
          <p:cNvSpPr/>
          <p:nvPr/>
        </p:nvSpPr>
        <p:spPr>
          <a:xfrm>
            <a:off x="6958003" y="2278850"/>
            <a:ext cx="3586163" cy="4857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991DDB1-10D0-4260-949F-F3031731EB21}"/>
              </a:ext>
            </a:extLst>
          </p:cNvPr>
          <p:cNvSpPr/>
          <p:nvPr/>
        </p:nvSpPr>
        <p:spPr>
          <a:xfrm>
            <a:off x="6958003" y="3214681"/>
            <a:ext cx="3586163" cy="4857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ADEFFAE-0B81-42EA-9EE5-1F63F9079B8E}"/>
              </a:ext>
            </a:extLst>
          </p:cNvPr>
          <p:cNvSpPr/>
          <p:nvPr/>
        </p:nvSpPr>
        <p:spPr>
          <a:xfrm>
            <a:off x="6958003" y="4150512"/>
            <a:ext cx="3586163" cy="4857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7A60AAA-357A-4CF2-A659-43CD198D8FB0}"/>
              </a:ext>
            </a:extLst>
          </p:cNvPr>
          <p:cNvSpPr/>
          <p:nvPr/>
        </p:nvSpPr>
        <p:spPr>
          <a:xfrm>
            <a:off x="6958003" y="2278849"/>
            <a:ext cx="1300163" cy="485775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9B5AC06-CDB3-4034-859D-80F9939468D2}"/>
              </a:ext>
            </a:extLst>
          </p:cNvPr>
          <p:cNvSpPr/>
          <p:nvPr/>
        </p:nvSpPr>
        <p:spPr>
          <a:xfrm>
            <a:off x="6958004" y="4150512"/>
            <a:ext cx="3000375" cy="485775"/>
          </a:xfrm>
          <a:prstGeom prst="rect">
            <a:avLst/>
          </a:prstGeom>
          <a:solidFill>
            <a:srgbClr val="008D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9B59F89-D0B8-4101-9305-0BFA01BAA1C8}"/>
              </a:ext>
            </a:extLst>
          </p:cNvPr>
          <p:cNvSpPr/>
          <p:nvPr/>
        </p:nvSpPr>
        <p:spPr>
          <a:xfrm>
            <a:off x="6958003" y="3214680"/>
            <a:ext cx="2100263" cy="485775"/>
          </a:xfrm>
          <a:prstGeom prst="rect">
            <a:avLst/>
          </a:prstGeom>
          <a:solidFill>
            <a:srgbClr val="008D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3579BF2-E8CA-4368-A2BE-5B102728BD07}"/>
              </a:ext>
            </a:extLst>
          </p:cNvPr>
          <p:cNvSpPr txBox="1"/>
          <p:nvPr/>
        </p:nvSpPr>
        <p:spPr>
          <a:xfrm>
            <a:off x="1605116" y="3157528"/>
            <a:ext cx="3778147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 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Here is the content</a:t>
            </a:r>
          </a:p>
          <a:p>
            <a:pPr>
              <a:lnSpc>
                <a:spcPct val="150000"/>
              </a:lnSpc>
            </a:pPr>
            <a:r>
              <a:rPr altLang="zh-CN" lang="en-US" spc="-150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content 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FE511001-AB1C-4920-9EC7-ABC2105169E1}"/>
              </a:ext>
            </a:extLst>
          </p:cNvPr>
          <p:cNvSpPr txBox="1"/>
          <p:nvPr/>
        </p:nvSpPr>
        <p:spPr>
          <a:xfrm>
            <a:off x="1605116" y="2039337"/>
            <a:ext cx="2441693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pc="600" sz="28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BDD2A27A-B051-4D97-84C6-51072455E1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3894772" y="1999134"/>
            <a:ext cx="835037" cy="835037"/>
          </a:xfrm>
          <a:prstGeom prst="rect">
            <a:avLst/>
          </a:prstGeom>
        </p:spPr>
      </p:pic>
    </p:spTree>
    <p:extLst>
      <p:ext uri="{BB962C8B-B14F-4D97-AF65-F5344CB8AC3E}">
        <p14:creationId val="1848005864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1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2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2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17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091EAF0-A757-4FD5-94EE-6F93596AC1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7B7A0E9D-FE8F-465F-B320-FCAD4C0AF3FD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DADB4A5-737E-4D58-AC58-E8C21684EA39}"/>
              </a:ext>
            </a:extLst>
          </p:cNvPr>
          <p:cNvSpPr/>
          <p:nvPr/>
        </p:nvSpPr>
        <p:spPr>
          <a:xfrm>
            <a:off x="4702968" y="400050"/>
            <a:ext cx="2781300" cy="6457950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823534E-6675-446A-BB1D-A41D7E8644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280923" y="1366330"/>
            <a:ext cx="640081" cy="640081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14EAB56B-6DB6-4DCB-971F-85E3C4372FE4}"/>
              </a:ext>
            </a:extLst>
          </p:cNvPr>
          <p:cNvSpPr txBox="1"/>
          <p:nvPr/>
        </p:nvSpPr>
        <p:spPr>
          <a:xfrm>
            <a:off x="1442960" y="2055660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3DBE78CE-7F6A-441E-B088-784D3D4104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220195" y="1366330"/>
            <a:ext cx="640081" cy="640081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99257F55-649D-400E-AAA8-C6F5DE972EF2}"/>
              </a:ext>
            </a:extLst>
          </p:cNvPr>
          <p:cNvSpPr txBox="1"/>
          <p:nvPr/>
        </p:nvSpPr>
        <p:spPr>
          <a:xfrm>
            <a:off x="8382233" y="2055660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C42CB94E-D9E2-4477-B67B-F150F5AB8B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280923" y="4100738"/>
            <a:ext cx="640081" cy="640081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CB952DA3-5477-4DAC-B569-4735CECAB1C2}"/>
              </a:ext>
            </a:extLst>
          </p:cNvPr>
          <p:cNvSpPr txBox="1"/>
          <p:nvPr/>
        </p:nvSpPr>
        <p:spPr>
          <a:xfrm>
            <a:off x="1442960" y="4790068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8472539B-DD99-4AF3-8754-2E705B633B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215431" y="4100738"/>
            <a:ext cx="640081" cy="640081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6DC8DB6C-2F24-4A54-B43C-44FB722788DA}"/>
              </a:ext>
            </a:extLst>
          </p:cNvPr>
          <p:cNvSpPr txBox="1"/>
          <p:nvPr/>
        </p:nvSpPr>
        <p:spPr>
          <a:xfrm>
            <a:off x="8377468" y="4790068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E5A5427-E28A-4578-999F-A2D542DFCBE9}"/>
              </a:ext>
            </a:extLst>
          </p:cNvPr>
          <p:cNvSpPr txBox="1"/>
          <p:nvPr/>
        </p:nvSpPr>
        <p:spPr>
          <a:xfrm>
            <a:off x="5755064" y="2421032"/>
            <a:ext cx="670560" cy="1690370"/>
          </a:xfrm>
          <a:prstGeom prst="rect">
            <a:avLst/>
          </a:prstGeom>
          <a:noFill/>
        </p:spPr>
        <p:txBody>
          <a:bodyPr rtlCol="0" vert="eaVert" wrap="none">
            <a:spAutoFit/>
          </a:bodyPr>
          <a:lstStyle/>
          <a:p>
            <a:r>
              <a:rPr altLang="en-US" b="1" lang="zh-CN" spc="600" sz="3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</p:spTree>
    <p:extLst>
      <p:ext uri="{BB962C8B-B14F-4D97-AF65-F5344CB8AC3E}">
        <p14:creationId val="1105337989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3"/>
      <p:bldP grpId="0" spid="15"/>
      <p:bldP grpId="0" spid="17"/>
      <p:bldP grpId="0" spid="19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5CB5A77F-AE86-41CE-B4E6-5C4DE2FD63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43A7B02E-48DA-49C4-BC9E-DF0CAB0030CE}"/>
              </a:ext>
            </a:extLst>
          </p:cNvPr>
          <p:cNvSpPr/>
          <p:nvPr/>
        </p:nvSpPr>
        <p:spPr>
          <a:xfrm>
            <a:off x="514350" y="400050"/>
            <a:ext cx="11158537" cy="6057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1B59E67-3F57-4E04-8B02-FEAA5703C974}"/>
              </a:ext>
            </a:extLst>
          </p:cNvPr>
          <p:cNvSpPr/>
          <p:nvPr/>
        </p:nvSpPr>
        <p:spPr>
          <a:xfrm>
            <a:off x="4657726" y="1971675"/>
            <a:ext cx="1300162" cy="130016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449148E-B35A-4C30-BD23-1E9EF1D1D540}"/>
              </a:ext>
            </a:extLst>
          </p:cNvPr>
          <p:cNvSpPr/>
          <p:nvPr/>
        </p:nvSpPr>
        <p:spPr>
          <a:xfrm>
            <a:off x="6234114" y="1971675"/>
            <a:ext cx="1300162" cy="130016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EB57032-7C43-4191-A7AC-ABC1A791FD54}"/>
              </a:ext>
            </a:extLst>
          </p:cNvPr>
          <p:cNvSpPr/>
          <p:nvPr/>
        </p:nvSpPr>
        <p:spPr>
          <a:xfrm>
            <a:off x="4657726" y="3586164"/>
            <a:ext cx="1300162" cy="1300162"/>
          </a:xfrm>
          <a:prstGeom prst="rect">
            <a:avLst/>
          </a:prstGeom>
          <a:solidFill>
            <a:srgbClr val="008E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8273552-321F-49E8-9096-CBE4449930B3}"/>
              </a:ext>
            </a:extLst>
          </p:cNvPr>
          <p:cNvSpPr/>
          <p:nvPr/>
        </p:nvSpPr>
        <p:spPr>
          <a:xfrm>
            <a:off x="6234114" y="3586164"/>
            <a:ext cx="1300162" cy="1300162"/>
          </a:xfrm>
          <a:prstGeom prst="rect">
            <a:avLst/>
          </a:prstGeom>
          <a:solidFill>
            <a:srgbClr val="B8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5A326C98-2B82-4AAB-BD0F-68987DFF89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4987766" y="2301715"/>
            <a:ext cx="640081" cy="64008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66751BE6-8A53-40B2-85C2-8A6E8F024D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flipV="1">
            <a:off x="6549866" y="3944780"/>
            <a:ext cx="640081" cy="640081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108BF07A-0FEE-4096-A5D7-F50E77CCE7E2}"/>
              </a:ext>
            </a:extLst>
          </p:cNvPr>
          <p:cNvSpPr txBox="1"/>
          <p:nvPr/>
        </p:nvSpPr>
        <p:spPr>
          <a:xfrm>
            <a:off x="1619405" y="1258863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1ECA427-1870-41BF-959C-72F380163CCB}"/>
              </a:ext>
            </a:extLst>
          </p:cNvPr>
          <p:cNvSpPr txBox="1"/>
          <p:nvPr/>
        </p:nvSpPr>
        <p:spPr>
          <a:xfrm>
            <a:off x="1619405" y="1773516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6FFD2C8-6BC5-44B1-B635-226B228FEFD8}"/>
              </a:ext>
            </a:extLst>
          </p:cNvPr>
          <p:cNvSpPr txBox="1"/>
          <p:nvPr/>
        </p:nvSpPr>
        <p:spPr>
          <a:xfrm>
            <a:off x="1619405" y="4382882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175F137C-8E8A-4D58-A58F-AFBB56EC9D08}"/>
              </a:ext>
            </a:extLst>
          </p:cNvPr>
          <p:cNvSpPr txBox="1"/>
          <p:nvPr/>
        </p:nvSpPr>
        <p:spPr>
          <a:xfrm>
            <a:off x="1619405" y="4897535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AE6A9D7-6F95-44D5-856E-358641CDC3E9}"/>
              </a:ext>
            </a:extLst>
          </p:cNvPr>
          <p:cNvSpPr txBox="1"/>
          <p:nvPr/>
        </p:nvSpPr>
        <p:spPr>
          <a:xfrm>
            <a:off x="8634415" y="1258863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DA162EE-EC9B-4E99-9514-DE71A2F321FF}"/>
              </a:ext>
            </a:extLst>
          </p:cNvPr>
          <p:cNvSpPr txBox="1"/>
          <p:nvPr/>
        </p:nvSpPr>
        <p:spPr>
          <a:xfrm>
            <a:off x="8205789" y="1773516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65FD0163-5292-490A-B2A3-63CF7645533B}"/>
              </a:ext>
            </a:extLst>
          </p:cNvPr>
          <p:cNvSpPr txBox="1"/>
          <p:nvPr/>
        </p:nvSpPr>
        <p:spPr>
          <a:xfrm>
            <a:off x="8634415" y="4382882"/>
            <a:ext cx="205248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en-US" b="1" lang="zh-CN" sz="1600">
                <a:solidFill>
                  <a:schemeClr val="bg2">
                    <a:lumMod val="50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标题文本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AC93224-B63D-496A-A9C7-406047C941DD}"/>
              </a:ext>
            </a:extLst>
          </p:cNvPr>
          <p:cNvSpPr txBox="1"/>
          <p:nvPr/>
        </p:nvSpPr>
        <p:spPr>
          <a:xfrm>
            <a:off x="8205789" y="4897535"/>
            <a:ext cx="2366808" cy="7315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1400">
                <a:solidFill>
                  <a:schemeClr val="bg2">
                    <a:lumMod val="50000"/>
                  </a:schemeClr>
                </a:solidFill>
                <a:latin charset="-122" panose="00000500000000000000" pitchFamily="2" typeface="印品黑体"/>
                <a:ea charset="-122" panose="00000500000000000000" pitchFamily="2" typeface="印品黑体"/>
              </a:rPr>
              <a:t>Here is the content Here is the content</a:t>
            </a:r>
          </a:p>
        </p:txBody>
      </p:sp>
    </p:spTree>
    <p:extLst>
      <p:ext uri="{BB962C8B-B14F-4D97-AF65-F5344CB8AC3E}">
        <p14:creationId val="1036361961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1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4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5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8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D29CE60-4511-4F0A-B638-A17EC6A41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DB21A9B-349C-4EE4-921C-5A1D2293A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5337333" y="2828834"/>
            <a:ext cx="1517333" cy="151733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F6CED37A-F6E1-417A-B283-948885503358}"/>
              </a:ext>
            </a:extLst>
          </p:cNvPr>
          <p:cNvSpPr txBox="1"/>
          <p:nvPr/>
        </p:nvSpPr>
        <p:spPr>
          <a:xfrm>
            <a:off x="2489357" y="2828833"/>
            <a:ext cx="255413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600" sz="7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PART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107FF3-F297-4CDC-879A-FA3B415A9D73}"/>
              </a:ext>
            </a:extLst>
          </p:cNvPr>
          <p:cNvSpPr txBox="1"/>
          <p:nvPr/>
        </p:nvSpPr>
        <p:spPr>
          <a:xfrm>
            <a:off x="7540940" y="2828832"/>
            <a:ext cx="183166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600" sz="72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TWO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079C273-F2DA-4EF7-9F2C-142BD99FF2E7}"/>
              </a:ext>
            </a:extLst>
          </p:cNvPr>
          <p:cNvSpPr txBox="1"/>
          <p:nvPr/>
        </p:nvSpPr>
        <p:spPr>
          <a:xfrm>
            <a:off x="4354978" y="1803400"/>
            <a:ext cx="34213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pc="600">
                <a:solidFill>
                  <a:srgbClr val="008E8F"/>
                </a:solidFill>
                <a:latin charset="-122" panose="02010609030101010101" pitchFamily="49" typeface="新宋体"/>
                <a:ea charset="-122" panose="02010609030101010101" pitchFamily="49" typeface="新宋体"/>
              </a:rPr>
              <a:t>HERE IS THE TITLE</a:t>
            </a:r>
          </a:p>
        </p:txBody>
      </p:sp>
    </p:spTree>
    <p:extLst>
      <p:ext uri="{BB962C8B-B14F-4D97-AF65-F5344CB8AC3E}">
        <p14:creationId val="4206394048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10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10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750" id="2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2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145</Paragraphs>
  <Slides>25</Slides>
  <Notes>25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4">
      <vt:lpstr>Arial</vt:lpstr>
      <vt:lpstr>等线 Light</vt:lpstr>
      <vt:lpstr>等线</vt:lpstr>
      <vt:lpstr>Calibri</vt:lpstr>
      <vt:lpstr>宋体</vt:lpstr>
      <vt:lpstr>Calibri Light</vt:lpstr>
      <vt:lpstr>新宋体</vt:lpstr>
      <vt:lpstr>印品黑体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2021-08-22T12:05:32Z</dcterms:created>
  <cp:lastPrinted>2021-08-22T12:05:32Z</cp:lastPrinted>
  <dcterms:modified xsi:type="dcterms:W3CDTF">2021-08-22T05:46:06Z</dcterms:modified>
  <cp:revision>1</cp:revision>
</cp:coreProperties>
</file>